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media/image32.bin" ContentType="image/jpeg"/>
  <Override PartName="/ppt/media/image33.bin" ContentType="image/jpeg"/>
  <Override PartName="/ppt/media/image34.bin" ContentType="image/jpeg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35.xml" ContentType="application/vnd.openxmlformats-officedocument.presentationml.tags+xml"/>
  <Override PartName="/ppt/notesSlides/notesSlide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.xml" ContentType="application/vnd.openxmlformats-officedocument.presentationml.notesSlide+xml"/>
  <Override PartName="/ppt/tags/tag39.xml" ContentType="application/vnd.openxmlformats-officedocument.presentationml.tags+xml"/>
  <Override PartName="/ppt/notesSlides/notesSlide3.xml" ContentType="application/vnd.openxmlformats-officedocument.presentationml.notesSlide+xml"/>
  <Override PartName="/ppt/media/image47.bin" ContentType="image/png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5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6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7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8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0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1.xml" ContentType="application/vnd.openxmlformats-officedocument.presentationml.notesSlide+xml"/>
  <Override PartName="/ppt/tags/tag71.xml" ContentType="application/vnd.openxmlformats-officedocument.presentationml.tags+xml"/>
  <Override PartName="/ppt/notesSlides/notesSlide12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3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648" r:id="rId4"/>
    <p:sldMasterId id="2147483681" r:id="rId5"/>
    <p:sldMasterId id="2147483711" r:id="rId6"/>
  </p:sldMasterIdLst>
  <p:notesMasterIdLst>
    <p:notesMasterId r:id="rId22"/>
  </p:notesMasterIdLst>
  <p:handoutMasterIdLst>
    <p:handoutMasterId r:id="rId23"/>
  </p:handoutMasterIdLst>
  <p:sldIdLst>
    <p:sldId id="352" r:id="rId7"/>
    <p:sldId id="487" r:id="rId8"/>
    <p:sldId id="480" r:id="rId9"/>
    <p:sldId id="472" r:id="rId10"/>
    <p:sldId id="488" r:id="rId11"/>
    <p:sldId id="492" r:id="rId12"/>
    <p:sldId id="493" r:id="rId13"/>
    <p:sldId id="491" r:id="rId14"/>
    <p:sldId id="489" r:id="rId15"/>
    <p:sldId id="490" r:id="rId16"/>
    <p:sldId id="481" r:id="rId17"/>
    <p:sldId id="473" r:id="rId18"/>
    <p:sldId id="256" r:id="rId19"/>
    <p:sldId id="482" r:id="rId20"/>
    <p:sldId id="486" r:id="rId21"/>
  </p:sldIdLst>
  <p:sldSz cx="10693400" cy="7561263"/>
  <p:notesSz cx="6858000" cy="9144000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  <p:embeddedFont>
      <p:font typeface="Helvetica Light" panose="020B0500000000000000" pitchFamily="34" charset="0"/>
      <p:regular r:id="rId32"/>
    </p:embeddedFont>
  </p:embeddedFontLst>
  <p:custDataLst>
    <p:tags r:id="rId33"/>
  </p:custDataLst>
  <p:defaultTextStyle>
    <a:defPPr>
      <a:defRPr lang="da-DK"/>
    </a:defPPr>
    <a:lvl1pPr marL="0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497318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994636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491953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989272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486593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983908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481228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3978547" algn="l" defTabSz="9946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lcon template" id="{A2DAAAA3-027B-423B-8BDA-7E081E5D0BE5}">
          <p14:sldIdLst>
            <p14:sldId id="352"/>
            <p14:sldId id="487"/>
            <p14:sldId id="480"/>
            <p14:sldId id="472"/>
            <p14:sldId id="488"/>
            <p14:sldId id="492"/>
            <p14:sldId id="493"/>
            <p14:sldId id="491"/>
            <p14:sldId id="489"/>
            <p14:sldId id="490"/>
            <p14:sldId id="481"/>
            <p14:sldId id="473"/>
            <p14:sldId id="256"/>
            <p14:sldId id="482"/>
            <p14:sldId id="486"/>
          </p14:sldIdLst>
        </p14:section>
        <p14:section name="Client references" id="{2DD865D0-7CCE-4895-BF77-44F9BA0901A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25B"/>
    <a:srgbClr val="A2ADAF"/>
    <a:srgbClr val="1E2F39"/>
    <a:srgbClr val="008DB1"/>
    <a:srgbClr val="FFFFFF"/>
    <a:srgbClr val="F69E00"/>
    <a:srgbClr val="677578"/>
    <a:srgbClr val="456A7F"/>
    <a:srgbClr val="6E7F67"/>
    <a:srgbClr val="0316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4944" autoAdjust="0"/>
  </p:normalViewPr>
  <p:slideViewPr>
    <p:cSldViewPr snapToGrid="0" showGuides="1">
      <p:cViewPr varScale="1">
        <p:scale>
          <a:sx n="64" d="100"/>
          <a:sy n="64" d="100"/>
        </p:scale>
        <p:origin x="146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C2B1C-0DCE-46B4-84F7-EB4450AE71CD}" type="datetimeFigureOut">
              <a:rPr lang="da-DK" smtClean="0"/>
              <a:t>22-01-2024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6E43E-0C63-4272-ADEB-D82519E8B8D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3355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18A72-1146-448C-836E-889AC7BBC210}" type="datetimeFigureOut">
              <a:rPr lang="da-DK" smtClean="0"/>
              <a:t>22-01-2024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FE663-3167-40BD-898A-A4154FC1E348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7575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318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4636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1953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89272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6593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3908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1228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78547" algn="l" defTabSz="99463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2418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5756">
              <a:defRPr/>
            </a:pPr>
            <a:fld id="{BEDFE663-3167-40BD-898A-A4154FC1E348}" type="slidenum">
              <a:rPr lang="da-DK">
                <a:solidFill>
                  <a:prstClr val="black"/>
                </a:solidFill>
                <a:latin typeface="Calibri"/>
              </a:rPr>
              <a:pPr defTabSz="675756">
                <a:defRPr/>
              </a:pPr>
              <a:t>2</a:t>
            </a:fld>
            <a:endParaRPr lang="da-DK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219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en-GB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230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230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323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813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95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665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768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FE663-3167-40BD-898A-A4154FC1E34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405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are pre…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da-DK" smtClean="0"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6475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Alle navne på de forskellige referencer i landene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842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Europe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FE663-3167-40BD-898A-A4154FC1E348}" type="slidenum">
              <a:rPr lang="da-DK"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570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1.emf"/><Relationship Id="rId9" Type="http://schemas.openxmlformats.org/officeDocument/2006/relationships/image" Target="../media/image7.jp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emf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image" Target="../media/image15.jp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13.png"/><Relationship Id="rId5" Type="http://schemas.openxmlformats.org/officeDocument/2006/relationships/image" Target="../media/image16.jp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7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13.png"/><Relationship Id="rId5" Type="http://schemas.openxmlformats.org/officeDocument/2006/relationships/image" Target="../media/image18.jp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13.png"/><Relationship Id="rId5" Type="http://schemas.openxmlformats.org/officeDocument/2006/relationships/image" Target="../media/image19.jpg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2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25.png"/><Relationship Id="rId5" Type="http://schemas.openxmlformats.org/officeDocument/2006/relationships/image" Target="../media/image27.jp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28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../media/image29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jpg"/><Relationship Id="rId4" Type="http://schemas.openxmlformats.org/officeDocument/2006/relationships/image" Target="../media/image2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4" Type="http://schemas.openxmlformats.org/officeDocument/2006/relationships/image" Target="../media/image31.emf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6" Type="http://schemas.openxmlformats.org/officeDocument/2006/relationships/image" Target="../media/image33.bin"/><Relationship Id="rId5" Type="http://schemas.openxmlformats.org/officeDocument/2006/relationships/image" Target="../media/image32.bin"/><Relationship Id="rId4" Type="http://schemas.openxmlformats.org/officeDocument/2006/relationships/image" Target="../media/image31.emf"/><Relationship Id="rId9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Relationship Id="rId6" Type="http://schemas.openxmlformats.org/officeDocument/2006/relationships/image" Target="../media/image13.png"/><Relationship Id="rId5" Type="http://schemas.openxmlformats.org/officeDocument/2006/relationships/image" Target="../media/image35.png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image" Target="../media/image36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36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4.xml"/><Relationship Id="rId6" Type="http://schemas.openxmlformats.org/officeDocument/2006/relationships/image" Target="../media/image13.png"/><Relationship Id="rId5" Type="http://schemas.openxmlformats.org/officeDocument/2006/relationships/image" Target="../media/image19.jpg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29935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aggrund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1E2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>
              <a:lnSpc>
                <a:spcPts val="2352"/>
              </a:lnSpc>
            </a:pPr>
            <a:endParaRPr lang="en-GB" dirty="0">
              <a:solidFill>
                <a:srgbClr val="1E2F39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471922" y="463022"/>
            <a:ext cx="9764278" cy="3308350"/>
          </a:xfrm>
        </p:spPr>
        <p:txBody>
          <a:bodyPr anchor="b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da-DK" sz="8500" b="1" kern="1200" cap="all" spc="-271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1" name="Under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471922" y="3974762"/>
            <a:ext cx="9764278" cy="31753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buNone/>
              <a:defRPr lang="da-DK" sz="1600" b="1" kern="1200" cap="all" spc="-11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subtitle</a:t>
            </a:r>
            <a:endParaRPr lang="en-GB" dirty="0"/>
          </a:p>
        </p:txBody>
      </p:sp>
      <p:sp>
        <p:nvSpPr>
          <p:cNvPr id="15" name="Undertitel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2" y="4428321"/>
            <a:ext cx="9764278" cy="494857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lang="da-DK" sz="1200" b="1" i="1" kern="1200" cap="none" spc="-11" baseline="0" dirty="0">
                <a:solidFill>
                  <a:schemeClr val="bg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</a:t>
            </a:r>
            <a:r>
              <a:rPr lang="en-GB" dirty="0">
                <a:effectLst/>
              </a:rPr>
              <a:t>date and sender. 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Example of date:  Danish: 28. marts 2014 or English: 28 March 2014</a:t>
            </a:r>
            <a:endParaRPr lang="en-GB" dirty="0"/>
          </a:p>
        </p:txBody>
      </p:sp>
      <p:sp>
        <p:nvSpPr>
          <p:cNvPr id="17" name="AutoShape 4"/>
          <p:cNvSpPr>
            <a:spLocks/>
          </p:cNvSpPr>
          <p:nvPr userDrawn="1"/>
        </p:nvSpPr>
        <p:spPr bwMode="gray">
          <a:xfrm>
            <a:off x="10820307" y="7060064"/>
            <a:ext cx="2147100" cy="5078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To view</a:t>
            </a:r>
            <a:r>
              <a:rPr lang="en-GB" sz="1100" b="1" kern="1200" baseline="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d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rawing guides</a:t>
            </a:r>
          </a:p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1. 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Click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View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tab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2. </a:t>
            </a:r>
            <a:r>
              <a:rPr lang="en-GB" sz="1100" b="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S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elect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Gridlines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and/or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Guides</a:t>
            </a:r>
            <a:endParaRPr lang="en-GB" sz="1100" noProof="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23" name="Logo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56" y="6354327"/>
            <a:ext cx="970288" cy="1206943"/>
          </a:xfrm>
          <a:prstGeom prst="rect">
            <a:avLst/>
          </a:prstGeom>
          <a:solidFill>
            <a:srgbClr val="03161A"/>
          </a:solidFill>
        </p:spPr>
      </p:pic>
      <p:sp>
        <p:nvSpPr>
          <p:cNvPr id="27" name="AutoShape 4"/>
          <p:cNvSpPr>
            <a:spLocks/>
          </p:cNvSpPr>
          <p:nvPr userDrawn="1"/>
        </p:nvSpPr>
        <p:spPr bwMode="gray">
          <a:xfrm>
            <a:off x="-1746608" y="3844261"/>
            <a:ext cx="152496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Colour theme for the title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Choose between</a:t>
            </a:r>
            <a:r>
              <a:rPr lang="en-GB" altLang="da-DK" sz="1100" kern="1200" baseline="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blue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R0 G141 B177 </a:t>
            </a:r>
            <a:b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</a:b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and orange </a:t>
            </a:r>
            <a:r>
              <a:rPr lang="en-GB" altLang="da-DK" sz="1100" kern="1200" baseline="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R246 G158 B0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8" name="Rektangel 10"/>
          <p:cNvSpPr/>
          <p:nvPr userDrawn="1"/>
        </p:nvSpPr>
        <p:spPr>
          <a:xfrm>
            <a:off x="-197396" y="4376912"/>
            <a:ext cx="72000" cy="108000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44" tIns="45672" rIns="91344" bIns="4567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/>
          </a:p>
        </p:txBody>
      </p:sp>
      <p:sp>
        <p:nvSpPr>
          <p:cNvPr id="31" name="Rektangel 11"/>
          <p:cNvSpPr/>
          <p:nvPr userDrawn="1"/>
        </p:nvSpPr>
        <p:spPr>
          <a:xfrm>
            <a:off x="-197396" y="4219043"/>
            <a:ext cx="72000" cy="108000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44" tIns="45672" rIns="91344" bIns="4567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-1554006" y="4578033"/>
            <a:ext cx="1332000" cy="535815"/>
            <a:chOff x="-1591631" y="4035546"/>
            <a:chExt cx="1332000" cy="535816"/>
          </a:xfrm>
        </p:grpSpPr>
        <p:pic>
          <p:nvPicPr>
            <p:cNvPr id="33" name="Picture 2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035546"/>
              <a:ext cx="1332000" cy="535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ounded Rectangle 43"/>
            <p:cNvSpPr/>
            <p:nvPr userDrawn="1"/>
          </p:nvSpPr>
          <p:spPr>
            <a:xfrm>
              <a:off x="-509655" y="4285820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-1554006" y="5195622"/>
            <a:ext cx="1332000" cy="1574182"/>
            <a:chOff x="-1591631" y="4653138"/>
            <a:chExt cx="1332000" cy="1574181"/>
          </a:xfrm>
        </p:grpSpPr>
        <p:pic>
          <p:nvPicPr>
            <p:cNvPr id="36" name="Picture 4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653138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ounded Rectangle 43"/>
            <p:cNvSpPr/>
            <p:nvPr userDrawn="1"/>
          </p:nvSpPr>
          <p:spPr>
            <a:xfrm>
              <a:off x="-1065078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  <p:sp>
          <p:nvSpPr>
            <p:cNvPr id="38" name="Rounded Rectangle 43"/>
            <p:cNvSpPr/>
            <p:nvPr userDrawn="1"/>
          </p:nvSpPr>
          <p:spPr>
            <a:xfrm>
              <a:off x="-1325929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pic>
        <p:nvPicPr>
          <p:cNvPr id="22" name="Billede 2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9699" y="457200"/>
            <a:ext cx="2275475" cy="1610336"/>
          </a:xfrm>
          <a:prstGeom prst="rect">
            <a:avLst/>
          </a:prstGeom>
        </p:spPr>
      </p:pic>
      <p:pic>
        <p:nvPicPr>
          <p:cNvPr id="24" name="Billede 2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9694" y="2171750"/>
            <a:ext cx="2273427" cy="1608887"/>
          </a:xfrm>
          <a:prstGeom prst="rect">
            <a:avLst/>
          </a:prstGeom>
        </p:spPr>
      </p:pic>
      <p:sp>
        <p:nvSpPr>
          <p:cNvPr id="21" name="AutoShape 4"/>
          <p:cNvSpPr>
            <a:spLocks/>
          </p:cNvSpPr>
          <p:nvPr userDrawn="1"/>
        </p:nvSpPr>
        <p:spPr bwMode="gray">
          <a:xfrm>
            <a:off x="-2399699" y="6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Front page</a:t>
            </a:r>
          </a:p>
        </p:txBody>
      </p:sp>
      <p:sp>
        <p:nvSpPr>
          <p:cNvPr id="26" name="AutoShape 4"/>
          <p:cNvSpPr>
            <a:spLocks/>
          </p:cNvSpPr>
          <p:nvPr userDrawn="1"/>
        </p:nvSpPr>
        <p:spPr bwMode="gray">
          <a:xfrm>
            <a:off x="-1746000" y="7222709"/>
            <a:ext cx="1524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None/>
            </a:pP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Template</a:t>
            </a:r>
            <a:r>
              <a:rPr lang="en-GB" sz="1100" b="1" kern="1200" baseline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v6</a:t>
            </a:r>
            <a:b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</a:b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February 2017</a:t>
            </a:r>
          </a:p>
        </p:txBody>
      </p:sp>
    </p:spTree>
    <p:extLst>
      <p:ext uri="{BB962C8B-B14F-4D97-AF65-F5344CB8AC3E}">
        <p14:creationId xmlns:p14="http://schemas.microsoft.com/office/powerpoint/2010/main" val="197394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869387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7264" y="458299"/>
            <a:ext cx="227647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Billede 2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7264" y="2172799"/>
            <a:ext cx="22733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471921" y="464652"/>
            <a:ext cx="9764279" cy="3303281"/>
          </a:xfrm>
        </p:spPr>
        <p:txBody>
          <a:bodyPr anchor="b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da-DK" sz="8500" b="1" kern="1200" cap="all" spc="-271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1" name="Under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471921" y="3983229"/>
            <a:ext cx="9764279" cy="317533"/>
          </a:xfrm>
        </p:spPr>
        <p:txBody>
          <a:bodyPr/>
          <a:lstStyle>
            <a:lvl1pPr marL="0" indent="0" algn="ctr">
              <a:spcBef>
                <a:spcPts val="1200"/>
              </a:spcBef>
              <a:buNone/>
              <a:defRPr lang="da-DK" sz="1600" b="1" kern="1200" cap="all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subtitle</a:t>
            </a:r>
            <a:endParaRPr lang="en-GB" dirty="0"/>
          </a:p>
        </p:txBody>
      </p:sp>
      <p:sp>
        <p:nvSpPr>
          <p:cNvPr id="15" name="Undertitel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4436788"/>
            <a:ext cx="9764279" cy="49485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lang="da-DK" sz="1300" b="1" i="1" kern="1200" cap="none" spc="-11" baseline="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</a:t>
            </a:r>
            <a:r>
              <a:rPr lang="en-GB" dirty="0">
                <a:effectLst/>
              </a:rPr>
              <a:t>date and sender. 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Example of date:  Danish: 28. marts 2014 or English: 28 March 2014</a:t>
            </a:r>
            <a:endParaRPr lang="en-GB" dirty="0"/>
          </a:p>
        </p:txBody>
      </p:sp>
      <p:sp>
        <p:nvSpPr>
          <p:cNvPr id="17" name="AutoShape 4"/>
          <p:cNvSpPr>
            <a:spLocks/>
          </p:cNvSpPr>
          <p:nvPr userDrawn="1"/>
        </p:nvSpPr>
        <p:spPr bwMode="gray">
          <a:xfrm>
            <a:off x="10820307" y="7060064"/>
            <a:ext cx="2147100" cy="5078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To view</a:t>
            </a:r>
            <a:r>
              <a:rPr lang="en-GB" sz="1100" b="1" kern="1200" baseline="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d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rawing guides</a:t>
            </a:r>
          </a:p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1. 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Click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View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tab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2. </a:t>
            </a:r>
            <a:r>
              <a:rPr lang="en-GB" sz="1100" b="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S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elect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Gridlines</a:t>
            </a:r>
            <a:r>
              <a:rPr lang="en-GB" sz="1100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and/or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Guides</a:t>
            </a:r>
            <a:endParaRPr lang="en-GB" sz="1100" noProof="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23" name="Logo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56" y="6354327"/>
            <a:ext cx="970288" cy="1206943"/>
          </a:xfrm>
          <a:prstGeom prst="rect">
            <a:avLst/>
          </a:prstGeom>
          <a:solidFill>
            <a:srgbClr val="03161A"/>
          </a:solidFill>
        </p:spPr>
      </p:pic>
      <p:sp>
        <p:nvSpPr>
          <p:cNvPr id="27" name="AutoShape 4"/>
          <p:cNvSpPr>
            <a:spLocks/>
          </p:cNvSpPr>
          <p:nvPr userDrawn="1"/>
        </p:nvSpPr>
        <p:spPr bwMode="gray">
          <a:xfrm>
            <a:off x="-1746608" y="3844261"/>
            <a:ext cx="152496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Colour theme for the title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Choose between</a:t>
            </a:r>
            <a:r>
              <a:rPr lang="en-GB" altLang="da-DK" sz="1100" kern="1200" baseline="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blue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R0 G141 B177 </a:t>
            </a:r>
            <a:b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</a:b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and orange </a:t>
            </a:r>
            <a:r>
              <a:rPr lang="en-GB" altLang="da-DK" sz="1100" kern="1200" baseline="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R246 G158 B0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8" name="Rektangel 10"/>
          <p:cNvSpPr/>
          <p:nvPr userDrawn="1"/>
        </p:nvSpPr>
        <p:spPr>
          <a:xfrm>
            <a:off x="-197396" y="4376912"/>
            <a:ext cx="72000" cy="108000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44" tIns="45672" rIns="91344" bIns="4567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/>
          </a:p>
        </p:txBody>
      </p:sp>
      <p:sp>
        <p:nvSpPr>
          <p:cNvPr id="31" name="Rektangel 11"/>
          <p:cNvSpPr/>
          <p:nvPr userDrawn="1"/>
        </p:nvSpPr>
        <p:spPr>
          <a:xfrm>
            <a:off x="-197396" y="4219043"/>
            <a:ext cx="72000" cy="108000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44" tIns="45672" rIns="91344" bIns="4567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-1554006" y="4578033"/>
            <a:ext cx="1332000" cy="535815"/>
            <a:chOff x="-1591631" y="4035546"/>
            <a:chExt cx="1332000" cy="535816"/>
          </a:xfrm>
        </p:grpSpPr>
        <p:pic>
          <p:nvPicPr>
            <p:cNvPr id="33" name="Picture 2"/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035546"/>
              <a:ext cx="1332000" cy="535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ounded Rectangle 43"/>
            <p:cNvSpPr/>
            <p:nvPr userDrawn="1"/>
          </p:nvSpPr>
          <p:spPr>
            <a:xfrm>
              <a:off x="-509655" y="4285820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-1554006" y="5195622"/>
            <a:ext cx="1332000" cy="1574182"/>
            <a:chOff x="-1591631" y="4653138"/>
            <a:chExt cx="1332000" cy="1574181"/>
          </a:xfrm>
        </p:grpSpPr>
        <p:pic>
          <p:nvPicPr>
            <p:cNvPr id="36" name="Picture 4"/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653138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ounded Rectangle 43"/>
            <p:cNvSpPr/>
            <p:nvPr userDrawn="1"/>
          </p:nvSpPr>
          <p:spPr>
            <a:xfrm>
              <a:off x="-1065078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  <p:sp>
          <p:nvSpPr>
            <p:cNvPr id="38" name="Rounded Rectangle 43"/>
            <p:cNvSpPr/>
            <p:nvPr userDrawn="1"/>
          </p:nvSpPr>
          <p:spPr>
            <a:xfrm>
              <a:off x="-1325929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sp>
        <p:nvSpPr>
          <p:cNvPr id="21" name="AutoShape 4"/>
          <p:cNvSpPr>
            <a:spLocks/>
          </p:cNvSpPr>
          <p:nvPr userDrawn="1"/>
        </p:nvSpPr>
        <p:spPr bwMode="gray">
          <a:xfrm>
            <a:off x="-2399699" y="6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Front page White</a:t>
            </a:r>
          </a:p>
        </p:txBody>
      </p:sp>
      <p:sp>
        <p:nvSpPr>
          <p:cNvPr id="22" name="AutoShape 4"/>
          <p:cNvSpPr>
            <a:spLocks/>
          </p:cNvSpPr>
          <p:nvPr userDrawn="1"/>
        </p:nvSpPr>
        <p:spPr bwMode="gray">
          <a:xfrm>
            <a:off x="-1746000" y="7222709"/>
            <a:ext cx="1524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None/>
            </a:pP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Template</a:t>
            </a:r>
            <a:r>
              <a:rPr lang="en-GB" sz="1100" b="1" kern="1200" baseline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v6</a:t>
            </a:r>
            <a:b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</a:b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February 2017</a:t>
            </a:r>
          </a:p>
        </p:txBody>
      </p:sp>
    </p:spTree>
    <p:extLst>
      <p:ext uri="{BB962C8B-B14F-4D97-AF65-F5344CB8AC3E}">
        <p14:creationId xmlns:p14="http://schemas.microsoft.com/office/powerpoint/2010/main" val="223678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013" y="3762586"/>
            <a:ext cx="1330121" cy="49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/>
          <a:p>
            <a:r>
              <a:rPr lang="en-GB" dirty="0">
                <a:effectLst/>
              </a:rPr>
              <a:t>Insert table of contents</a:t>
            </a:r>
            <a:endParaRPr lang="en-GB" dirty="0"/>
          </a:p>
        </p:txBody>
      </p:sp>
      <p:sp>
        <p:nvSpPr>
          <p:cNvPr id="32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6" name="Pladsholder til diasnummer 14"/>
          <p:cNvSpPr>
            <a:spLocks noGrp="1"/>
          </p:cNvSpPr>
          <p:nvPr>
            <p:ph type="sldNum" sz="quarter" idx="12"/>
          </p:nvPr>
        </p:nvSpPr>
        <p:spPr>
          <a:xfrm>
            <a:off x="460375" y="7120800"/>
            <a:ext cx="461963" cy="442800"/>
          </a:xfrm>
        </p:spPr>
        <p:txBody>
          <a:bodyPr/>
          <a:lstStyle>
            <a:lvl1pPr>
              <a:defRPr b="1"/>
            </a:lvl1pPr>
          </a:lstStyle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8" name="AutoShape 4"/>
          <p:cNvSpPr>
            <a:spLocks/>
          </p:cNvSpPr>
          <p:nvPr userDrawn="1"/>
        </p:nvSpPr>
        <p:spPr bwMode="gray">
          <a:xfrm>
            <a:off x="-2369101" y="2184029"/>
            <a:ext cx="212913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Numbering 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1. </a:t>
            </a:r>
            <a:r>
              <a:rPr lang="en-GB" altLang="da-DK" sz="110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Enter a number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Press the </a:t>
            </a: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Tab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button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3.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Write your text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36" name="AutoShape 4"/>
          <p:cNvSpPr>
            <a:spLocks/>
          </p:cNvSpPr>
          <p:nvPr userDrawn="1"/>
        </p:nvSpPr>
        <p:spPr bwMode="gray">
          <a:xfrm>
            <a:off x="-1674080" y="6156148"/>
            <a:ext cx="143410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Delete text boxes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Delete the text boxes you will not use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-2023336" y="3116034"/>
            <a:ext cx="178336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The colour of the text must be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R246 G158 B0</a:t>
            </a:r>
          </a:p>
        </p:txBody>
      </p:sp>
      <p:sp>
        <p:nvSpPr>
          <p:cNvPr id="40" name="Rektangel 10"/>
          <p:cNvSpPr/>
          <p:nvPr userDrawn="1"/>
        </p:nvSpPr>
        <p:spPr>
          <a:xfrm>
            <a:off x="-213417" y="3480193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464" tIns="49736" rIns="99464" bIns="497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00" dirty="0"/>
          </a:p>
        </p:txBody>
      </p:sp>
      <p:sp>
        <p:nvSpPr>
          <p:cNvPr id="33" name="Rounded Rectangle 43"/>
          <p:cNvSpPr/>
          <p:nvPr userDrawn="1"/>
        </p:nvSpPr>
        <p:spPr>
          <a:xfrm>
            <a:off x="-497913" y="3994474"/>
            <a:ext cx="231421" cy="144016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400" dirty="0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-1579890" y="4361795"/>
            <a:ext cx="1332000" cy="1574182"/>
            <a:chOff x="-1591631" y="4653138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653138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ounded Rectangle 43"/>
            <p:cNvSpPr/>
            <p:nvPr userDrawn="1"/>
          </p:nvSpPr>
          <p:spPr>
            <a:xfrm>
              <a:off x="-1325929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2637" y="457207"/>
            <a:ext cx="2273427" cy="1608887"/>
          </a:xfrm>
          <a:prstGeom prst="rect">
            <a:avLst/>
          </a:prstGeom>
        </p:spPr>
      </p:pic>
      <p:sp>
        <p:nvSpPr>
          <p:cNvPr id="27" name="AutoShape 4"/>
          <p:cNvSpPr>
            <a:spLocks/>
          </p:cNvSpPr>
          <p:nvPr userDrawn="1"/>
        </p:nvSpPr>
        <p:spPr bwMode="gray">
          <a:xfrm>
            <a:off x="-2399699" y="6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Agenda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0019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013" y="3762586"/>
            <a:ext cx="1330121" cy="49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/>
          <a:p>
            <a:r>
              <a:rPr lang="en-GB" dirty="0">
                <a:effectLst/>
              </a:rPr>
              <a:t>Insert table of contents</a:t>
            </a:r>
            <a:endParaRPr lang="en-GB" dirty="0"/>
          </a:p>
        </p:txBody>
      </p:sp>
      <p:sp>
        <p:nvSpPr>
          <p:cNvPr id="12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471921" y="1701619"/>
            <a:ext cx="7427612" cy="351628"/>
          </a:xfrm>
          <a:solidFill>
            <a:srgbClr val="1E2F39"/>
          </a:solidFill>
          <a:ln>
            <a:noFill/>
          </a:ln>
        </p:spPr>
        <p:txBody>
          <a:bodyPr wrap="none" lIns="117476" tIns="39159" rIns="117476" bIns="39159" anchor="ctr" anchorCtr="0">
            <a:noAutofit/>
          </a:bodyPr>
          <a:lstStyle>
            <a:lvl1pPr marL="353993" indent="-35399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Tx/>
              <a:buNone/>
              <a:defRPr cap="all" baseline="0">
                <a:solidFill>
                  <a:schemeClr val="bg1"/>
                </a:solidFill>
              </a:defRPr>
            </a:lvl1pPr>
            <a:lvl2pPr marL="0" indent="-195795">
              <a:buFont typeface="+mj-lt"/>
              <a:buAutoNum type="arabicPeriod"/>
              <a:defRPr/>
            </a:lvl2pPr>
            <a:lvl3pPr marL="666682" indent="-372991">
              <a:buFont typeface="+mj-lt"/>
              <a:buAutoNum type="arabicPeriod"/>
              <a:defRPr/>
            </a:lvl3pPr>
            <a:lvl4pPr marL="823316" indent="-372991">
              <a:buFont typeface="+mj-lt"/>
              <a:buAutoNum type="arabicPeriod"/>
              <a:defRPr/>
            </a:lvl4pPr>
            <a:lvl5pPr marL="979951" indent="-372991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1.	</a:t>
            </a:r>
            <a:r>
              <a:rPr lang="en-GB" dirty="0">
                <a:effectLst/>
              </a:rPr>
              <a:t>Insert content	</a:t>
            </a:r>
            <a:endParaRPr lang="en-GB" dirty="0"/>
          </a:p>
        </p:txBody>
      </p:sp>
      <p:sp>
        <p:nvSpPr>
          <p:cNvPr id="41" name="Pladsholder til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471921" y="2132845"/>
            <a:ext cx="7427612" cy="351628"/>
          </a:xfrm>
          <a:solidFill>
            <a:srgbClr val="1E2F39"/>
          </a:solidFill>
        </p:spPr>
        <p:txBody>
          <a:bodyPr wrap="none" lIns="117476" tIns="39159" rIns="117476" bIns="39159" anchor="ctr" anchorCtr="0">
            <a:noAutofit/>
          </a:bodyPr>
          <a:lstStyle>
            <a:lvl1pPr marL="353993" indent="-35399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Tx/>
              <a:buNone/>
              <a:defRPr cap="all" baseline="0">
                <a:solidFill>
                  <a:schemeClr val="bg1"/>
                </a:solidFill>
              </a:defRPr>
            </a:lvl1pPr>
            <a:lvl2pPr marL="0" indent="-195795">
              <a:buFont typeface="+mj-lt"/>
              <a:buAutoNum type="arabicPeriod"/>
              <a:defRPr/>
            </a:lvl2pPr>
            <a:lvl3pPr marL="666682" indent="-372991">
              <a:buFont typeface="+mj-lt"/>
              <a:buAutoNum type="arabicPeriod"/>
              <a:defRPr/>
            </a:lvl3pPr>
            <a:lvl4pPr marL="823316" indent="-372991">
              <a:buFont typeface="+mj-lt"/>
              <a:buAutoNum type="arabicPeriod"/>
              <a:defRPr/>
            </a:lvl4pPr>
            <a:lvl5pPr marL="979951" indent="-372991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2.	</a:t>
            </a:r>
            <a:r>
              <a:rPr lang="en-GB" dirty="0">
                <a:effectLst/>
              </a:rPr>
              <a:t>Insert content</a:t>
            </a:r>
            <a:endParaRPr lang="en-GB" dirty="0"/>
          </a:p>
        </p:txBody>
      </p:sp>
      <p:sp>
        <p:nvSpPr>
          <p:cNvPr id="42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471921" y="2564071"/>
            <a:ext cx="7427612" cy="351628"/>
          </a:xfrm>
          <a:solidFill>
            <a:srgbClr val="1E2F39"/>
          </a:solidFill>
        </p:spPr>
        <p:txBody>
          <a:bodyPr wrap="none" lIns="117476" tIns="39159" rIns="117476" bIns="39159" anchor="ctr" anchorCtr="0">
            <a:noAutofit/>
          </a:bodyPr>
          <a:lstStyle>
            <a:lvl1pPr marL="353993" indent="-35399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Tx/>
              <a:buNone/>
              <a:defRPr cap="all" baseline="0">
                <a:solidFill>
                  <a:schemeClr val="bg1"/>
                </a:solidFill>
              </a:defRPr>
            </a:lvl1pPr>
            <a:lvl2pPr marL="0" indent="-195795">
              <a:buFont typeface="+mj-lt"/>
              <a:buAutoNum type="arabicPeriod"/>
              <a:defRPr/>
            </a:lvl2pPr>
            <a:lvl3pPr marL="666682" indent="-372991">
              <a:buFont typeface="+mj-lt"/>
              <a:buAutoNum type="arabicPeriod"/>
              <a:defRPr/>
            </a:lvl3pPr>
            <a:lvl4pPr marL="823316" indent="-372991">
              <a:buFont typeface="+mj-lt"/>
              <a:buAutoNum type="arabicPeriod"/>
              <a:defRPr/>
            </a:lvl4pPr>
            <a:lvl5pPr marL="979951" indent="-372991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3.	</a:t>
            </a:r>
            <a:r>
              <a:rPr lang="en-GB" dirty="0">
                <a:effectLst/>
              </a:rPr>
              <a:t>Insert content</a:t>
            </a:r>
            <a:endParaRPr lang="en-GB" dirty="0"/>
          </a:p>
        </p:txBody>
      </p:sp>
      <p:sp>
        <p:nvSpPr>
          <p:cNvPr id="43" name="Pladsholder til tekst 6"/>
          <p:cNvSpPr>
            <a:spLocks noGrp="1"/>
          </p:cNvSpPr>
          <p:nvPr>
            <p:ph type="body" sz="quarter" idx="17" hasCustomPrompt="1"/>
          </p:nvPr>
        </p:nvSpPr>
        <p:spPr>
          <a:xfrm>
            <a:off x="471921" y="2995297"/>
            <a:ext cx="7427612" cy="351628"/>
          </a:xfrm>
          <a:solidFill>
            <a:srgbClr val="1E2F39"/>
          </a:solidFill>
        </p:spPr>
        <p:txBody>
          <a:bodyPr wrap="none" lIns="117476" tIns="39159" rIns="117476" bIns="39159" anchor="ctr" anchorCtr="0">
            <a:noAutofit/>
          </a:bodyPr>
          <a:lstStyle>
            <a:lvl1pPr marL="353993" indent="-35399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Tx/>
              <a:buNone/>
              <a:defRPr cap="all" baseline="0">
                <a:solidFill>
                  <a:schemeClr val="bg1"/>
                </a:solidFill>
              </a:defRPr>
            </a:lvl1pPr>
            <a:lvl2pPr marL="0" indent="-195795">
              <a:buFont typeface="+mj-lt"/>
              <a:buAutoNum type="arabicPeriod"/>
              <a:defRPr/>
            </a:lvl2pPr>
            <a:lvl3pPr marL="666682" indent="-372991">
              <a:buFont typeface="+mj-lt"/>
              <a:buAutoNum type="arabicPeriod"/>
              <a:defRPr/>
            </a:lvl3pPr>
            <a:lvl4pPr marL="823316" indent="-372991">
              <a:buFont typeface="+mj-lt"/>
              <a:buAutoNum type="arabicPeriod"/>
              <a:defRPr/>
            </a:lvl4pPr>
            <a:lvl5pPr marL="979951" indent="-372991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4.	</a:t>
            </a:r>
            <a:r>
              <a:rPr lang="en-GB" dirty="0">
                <a:effectLst/>
              </a:rPr>
              <a:t>Insert content</a:t>
            </a:r>
            <a:endParaRPr lang="en-GB" dirty="0"/>
          </a:p>
        </p:txBody>
      </p:sp>
      <p:sp>
        <p:nvSpPr>
          <p:cNvPr id="44" name="Pladsholder til tekst 7"/>
          <p:cNvSpPr>
            <a:spLocks noGrp="1"/>
          </p:cNvSpPr>
          <p:nvPr>
            <p:ph type="body" sz="quarter" idx="18" hasCustomPrompt="1"/>
          </p:nvPr>
        </p:nvSpPr>
        <p:spPr>
          <a:xfrm>
            <a:off x="471921" y="3426523"/>
            <a:ext cx="7427612" cy="351628"/>
          </a:xfrm>
          <a:solidFill>
            <a:srgbClr val="1E2F39"/>
          </a:solidFill>
        </p:spPr>
        <p:txBody>
          <a:bodyPr wrap="none" lIns="117476" tIns="39159" rIns="117476" bIns="39159" anchor="ctr" anchorCtr="0">
            <a:noAutofit/>
          </a:bodyPr>
          <a:lstStyle>
            <a:lvl1pPr marL="353993" indent="-35399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Tx/>
              <a:buNone/>
              <a:defRPr cap="all" baseline="0">
                <a:solidFill>
                  <a:schemeClr val="bg1"/>
                </a:solidFill>
              </a:defRPr>
            </a:lvl1pPr>
            <a:lvl2pPr marL="0" indent="-195795">
              <a:buFont typeface="+mj-lt"/>
              <a:buAutoNum type="arabicPeriod"/>
              <a:defRPr/>
            </a:lvl2pPr>
            <a:lvl3pPr marL="666682" indent="-372991">
              <a:buFont typeface="+mj-lt"/>
              <a:buAutoNum type="arabicPeriod"/>
              <a:defRPr/>
            </a:lvl3pPr>
            <a:lvl4pPr marL="823316" indent="-372991">
              <a:buFont typeface="+mj-lt"/>
              <a:buAutoNum type="arabicPeriod"/>
              <a:defRPr/>
            </a:lvl4pPr>
            <a:lvl5pPr marL="979951" indent="-372991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5.	</a:t>
            </a:r>
            <a:r>
              <a:rPr lang="en-GB" dirty="0">
                <a:effectLst/>
              </a:rPr>
              <a:t>Insert content</a:t>
            </a:r>
            <a:endParaRPr lang="en-GB" dirty="0"/>
          </a:p>
        </p:txBody>
      </p:sp>
      <p:sp>
        <p:nvSpPr>
          <p:cNvPr id="32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6" name="Pladsholder til diasnummer 14"/>
          <p:cNvSpPr>
            <a:spLocks noGrp="1"/>
          </p:cNvSpPr>
          <p:nvPr>
            <p:ph type="sldNum" sz="quarter" idx="12"/>
          </p:nvPr>
        </p:nvSpPr>
        <p:spPr>
          <a:xfrm>
            <a:off x="460375" y="7120800"/>
            <a:ext cx="461963" cy="442800"/>
          </a:xfrm>
        </p:spPr>
        <p:txBody>
          <a:bodyPr/>
          <a:lstStyle>
            <a:lvl1pPr>
              <a:defRPr b="1"/>
            </a:lvl1pPr>
          </a:lstStyle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8" name="AutoShape 4"/>
          <p:cNvSpPr>
            <a:spLocks/>
          </p:cNvSpPr>
          <p:nvPr userDrawn="1"/>
        </p:nvSpPr>
        <p:spPr bwMode="gray">
          <a:xfrm>
            <a:off x="-2369101" y="2184029"/>
            <a:ext cx="212913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Numbering 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1. </a:t>
            </a:r>
            <a:r>
              <a:rPr lang="en-GB" altLang="da-DK" sz="110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Enter a number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Press the </a:t>
            </a: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Tab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button</a:t>
            </a:r>
          </a:p>
          <a:p>
            <a:pPr marL="0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3.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Write your text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36" name="AutoShape 4"/>
          <p:cNvSpPr>
            <a:spLocks/>
          </p:cNvSpPr>
          <p:nvPr userDrawn="1"/>
        </p:nvSpPr>
        <p:spPr bwMode="gray">
          <a:xfrm>
            <a:off x="-1674080" y="6156148"/>
            <a:ext cx="143410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Delete text boxes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Delete the text boxes you will not use</a:t>
            </a:r>
            <a:endParaRPr lang="en-GB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-2023336" y="3116034"/>
            <a:ext cx="178336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The colour of the text must be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R246 G158 B0</a:t>
            </a:r>
          </a:p>
        </p:txBody>
      </p:sp>
      <p:sp>
        <p:nvSpPr>
          <p:cNvPr id="40" name="Rektangel 10"/>
          <p:cNvSpPr/>
          <p:nvPr userDrawn="1"/>
        </p:nvSpPr>
        <p:spPr>
          <a:xfrm>
            <a:off x="-213417" y="3480193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464" tIns="49736" rIns="99464" bIns="497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00" dirty="0"/>
          </a:p>
        </p:txBody>
      </p:sp>
      <p:sp>
        <p:nvSpPr>
          <p:cNvPr id="33" name="Rounded Rectangle 43"/>
          <p:cNvSpPr/>
          <p:nvPr userDrawn="1"/>
        </p:nvSpPr>
        <p:spPr>
          <a:xfrm>
            <a:off x="-497913" y="3994474"/>
            <a:ext cx="231421" cy="144016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400" dirty="0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-1579890" y="4361795"/>
            <a:ext cx="1332000" cy="1574182"/>
            <a:chOff x="-1591631" y="4653138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91631" y="4653138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ounded Rectangle 43"/>
            <p:cNvSpPr/>
            <p:nvPr userDrawn="1"/>
          </p:nvSpPr>
          <p:spPr>
            <a:xfrm>
              <a:off x="-1325929" y="4964418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2637" y="457207"/>
            <a:ext cx="2273427" cy="1608887"/>
          </a:xfrm>
          <a:prstGeom prst="rect">
            <a:avLst/>
          </a:prstGeom>
        </p:spPr>
      </p:pic>
      <p:sp>
        <p:nvSpPr>
          <p:cNvPr id="27" name="AutoShape 4"/>
          <p:cNvSpPr>
            <a:spLocks/>
          </p:cNvSpPr>
          <p:nvPr userDrawn="1"/>
        </p:nvSpPr>
        <p:spPr bwMode="gray">
          <a:xfrm>
            <a:off x="-2399699" y="6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Agenda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329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79261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71921" y="464117"/>
            <a:ext cx="976427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2800"/>
            <a:ext cx="9761538" cy="4644000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8" name="AutoShape 4"/>
          <p:cNvSpPr>
            <a:spLocks/>
          </p:cNvSpPr>
          <p:nvPr userDrawn="1"/>
        </p:nvSpPr>
        <p:spPr bwMode="gray">
          <a:xfrm>
            <a:off x="-2399699" y="2"/>
            <a:ext cx="223190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List with bullets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 with bullets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7207"/>
            <a:ext cx="2273427" cy="1608887"/>
          </a:xfrm>
          <a:prstGeom prst="rect">
            <a:avLst/>
          </a:prstGeom>
        </p:spPr>
      </p:pic>
      <p:sp>
        <p:nvSpPr>
          <p:cNvPr id="22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23" name="Group 25"/>
          <p:cNvGrpSpPr/>
          <p:nvPr userDrawn="1"/>
        </p:nvGrpSpPr>
        <p:grpSpPr>
          <a:xfrm>
            <a:off x="-2231297" y="2185204"/>
            <a:ext cx="2106942" cy="1460479"/>
            <a:chOff x="-2231300" y="2231625"/>
            <a:chExt cx="2106943" cy="1460479"/>
          </a:xfrm>
        </p:grpSpPr>
        <p:sp>
          <p:nvSpPr>
            <p:cNvPr id="25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26" name="Group 3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3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8" name="Group 3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9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Rectangle 40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41" name="Rounded Rectangle 41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4806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bullets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53526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AutoShape 4"/>
          <p:cNvSpPr>
            <a:spLocks/>
          </p:cNvSpPr>
          <p:nvPr userDrawn="1"/>
        </p:nvSpPr>
        <p:spPr bwMode="gray">
          <a:xfrm>
            <a:off x="-2399699" y="6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List with bullets no subtitle </a:t>
            </a:r>
            <a:endParaRPr lang="en-GB" altLang="da-DK" sz="1100" b="0" noProof="1">
              <a:solidFill>
                <a:schemeClr val="tx2">
                  <a:lumMod val="7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2800"/>
            <a:ext cx="9761538" cy="4644000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852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24617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2800"/>
            <a:ext cx="9761538" cy="4644000"/>
          </a:xfrm>
        </p:spPr>
        <p:txBody>
          <a:bodyPr/>
          <a:lstStyle>
            <a:lvl1pPr marL="233752" indent="-233752">
              <a:spcBef>
                <a:spcPts val="600"/>
              </a:spcBef>
              <a:spcAft>
                <a:spcPts val="0"/>
              </a:spcAft>
              <a:buClrTx/>
              <a:buFont typeface="+mj-lt"/>
              <a:buAutoNum type="arabicPeriod"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7506" indent="-233752">
              <a:spcBef>
                <a:spcPts val="600"/>
              </a:spcBef>
              <a:spcAft>
                <a:spcPts val="0"/>
              </a:spcAft>
              <a:buClrTx/>
              <a:buFont typeface="+mj-lt"/>
              <a:buAutoNum type="arabicPeriod" startAt="2"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1257" indent="-233752">
              <a:spcBef>
                <a:spcPts val="600"/>
              </a:spcBef>
              <a:spcAft>
                <a:spcPts val="0"/>
              </a:spcAft>
              <a:buClrTx/>
              <a:buFont typeface="+mj-lt"/>
              <a:buAutoNum type="arabicPeriod" startAt="3"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5009" indent="-233752">
              <a:spcBef>
                <a:spcPts val="600"/>
              </a:spcBef>
              <a:spcAft>
                <a:spcPts val="0"/>
              </a:spcAft>
              <a:buClrTx/>
              <a:buFont typeface="+mj-lt"/>
              <a:buAutoNum type="arabicPeriod" startAt="4"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8761" indent="-233752">
              <a:spcBef>
                <a:spcPts val="600"/>
              </a:spcBef>
              <a:spcAft>
                <a:spcPts val="0"/>
              </a:spcAft>
              <a:buClrTx/>
              <a:buFont typeface="+mj-lt"/>
              <a:buAutoNum type="arabicPeriod" startAt="5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0" name="AutoShape 4"/>
          <p:cNvSpPr>
            <a:spLocks/>
          </p:cNvSpPr>
          <p:nvPr userDrawn="1"/>
        </p:nvSpPr>
        <p:spPr bwMode="gray">
          <a:xfrm>
            <a:off x="-2399699" y="2"/>
            <a:ext cx="223190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List with numbers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 with numbering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8795"/>
            <a:ext cx="2273427" cy="1608887"/>
          </a:xfrm>
          <a:prstGeom prst="rect">
            <a:avLst/>
          </a:prstGeom>
        </p:spPr>
      </p:pic>
      <p:sp>
        <p:nvSpPr>
          <p:cNvPr id="23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32" name="Group 25"/>
          <p:cNvGrpSpPr/>
          <p:nvPr userDrawn="1"/>
        </p:nvGrpSpPr>
        <p:grpSpPr>
          <a:xfrm>
            <a:off x="-2231297" y="2185204"/>
            <a:ext cx="2106942" cy="1460479"/>
            <a:chOff x="-2231300" y="2231625"/>
            <a:chExt cx="2106943" cy="1460479"/>
          </a:xfrm>
        </p:grpSpPr>
        <p:sp>
          <p:nvSpPr>
            <p:cNvPr id="33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34" name="Group 3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8" name="Group 3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9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" name="Rectangle 40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6553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385555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2800"/>
            <a:ext cx="9761538" cy="4644000"/>
          </a:xfrm>
        </p:spPr>
        <p:txBody>
          <a:bodyPr/>
          <a:lstStyle>
            <a:lvl1pPr marL="0" indent="0" algn="l" defTabSz="99463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lang="da-DK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algn="l" defTabSz="99463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algn="l" defTabSz="99463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algn="l" defTabSz="99463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algn="l" defTabSz="99463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6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-2399699" y="2"/>
            <a:ext cx="223190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slide, one column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7207"/>
            <a:ext cx="2273427" cy="1608887"/>
          </a:xfrm>
          <a:prstGeom prst="rect">
            <a:avLst/>
          </a:prstGeom>
        </p:spPr>
      </p:pic>
      <p:sp>
        <p:nvSpPr>
          <p:cNvPr id="22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24" name="Group 25"/>
          <p:cNvGrpSpPr/>
          <p:nvPr userDrawn="1"/>
        </p:nvGrpSpPr>
        <p:grpSpPr>
          <a:xfrm>
            <a:off x="-2231297" y="2185204"/>
            <a:ext cx="2106942" cy="1460479"/>
            <a:chOff x="-2231300" y="2231625"/>
            <a:chExt cx="2106943" cy="1460479"/>
          </a:xfrm>
        </p:grpSpPr>
        <p:sp>
          <p:nvSpPr>
            <p:cNvPr id="34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3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8" name="Group 3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9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Rectangle 40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41" name="Rounded Rectangle 41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6702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555281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2920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1538"/>
            <a:ext cx="6325481" cy="46452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9499" y="3413063"/>
            <a:ext cx="2803525" cy="713219"/>
          </a:xfrm>
          <a:solidFill>
            <a:srgbClr val="1E2F39"/>
          </a:solidFill>
        </p:spPr>
        <p:txBody>
          <a:bodyPr wrap="square" lIns="215771" tIns="215771" rIns="215771" bIns="215771">
            <a:spAutoFit/>
          </a:bodyPr>
          <a:lstStyle>
            <a:lvl1pPr marL="39159" indent="0">
              <a:buNone/>
              <a:defRPr sz="1800" b="1" cap="all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/>
              <a:t>Click to add text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6" name="AutoShape 4"/>
          <p:cNvSpPr>
            <a:spLocks/>
          </p:cNvSpPr>
          <p:nvPr userDrawn="1"/>
        </p:nvSpPr>
        <p:spPr bwMode="gray">
          <a:xfrm>
            <a:off x="-2400559" y="2"/>
            <a:ext cx="2273208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&amp; blue box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 with text box</a:t>
            </a:r>
            <a:endParaRPr lang="en-GB" altLang="da-DK" sz="1100" b="0" kern="1200" noProof="1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charset="0"/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0865121" y="2682875"/>
            <a:ext cx="1898409" cy="3164851"/>
            <a:chOff x="10865114" y="2682876"/>
            <a:chExt cx="1898410" cy="3164850"/>
          </a:xfrm>
        </p:grpSpPr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1478" y="3697481"/>
              <a:ext cx="1330137" cy="49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AutoShape 4"/>
            <p:cNvSpPr>
              <a:spLocks/>
            </p:cNvSpPr>
            <p:nvPr userDrawn="1"/>
          </p:nvSpPr>
          <p:spPr bwMode="gray">
            <a:xfrm>
              <a:off x="10991477" y="2682876"/>
              <a:ext cx="1772047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Highlighted text 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1. </a:t>
              </a: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 the text to highlight</a:t>
              </a:r>
            </a:p>
            <a:p>
              <a:pPr marL="0" indent="0"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2. </a:t>
              </a: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Choose between the colours blue R0 G141 B177 and</a:t>
              </a:r>
              <a:b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</a:br>
              <a:r>
                <a:rPr lang="da-DK" altLang="da-DK" sz="1100" kern="1200" baseline="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orange R246 G158 B0</a:t>
              </a:r>
              <a:endParaRPr lang="da-DK" altLang="da-DK" sz="1100" noProof="1">
                <a:solidFill>
                  <a:schemeClr val="tx2">
                    <a:lumMod val="75000"/>
                  </a:schemeClr>
                </a:solidFill>
                <a:cs typeface="Arial" charset="0"/>
              </a:endParaRPr>
            </a:p>
          </p:txBody>
        </p:sp>
        <p:sp>
          <p:nvSpPr>
            <p:cNvPr id="32" name="Rektangel 20"/>
            <p:cNvSpPr/>
            <p:nvPr userDrawn="1"/>
          </p:nvSpPr>
          <p:spPr>
            <a:xfrm>
              <a:off x="10865114" y="3398156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33" name="Rektangel 21"/>
            <p:cNvSpPr/>
            <p:nvPr userDrawn="1"/>
          </p:nvSpPr>
          <p:spPr>
            <a:xfrm>
              <a:off x="10865114" y="3225375"/>
              <a:ext cx="84200" cy="119075"/>
            </a:xfrm>
            <a:prstGeom prst="rect">
              <a:avLst/>
            </a:prstGeom>
            <a:solidFill>
              <a:srgbClr val="00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41" name="Rounded Rectangle 43"/>
            <p:cNvSpPr/>
            <p:nvPr userDrawn="1"/>
          </p:nvSpPr>
          <p:spPr>
            <a:xfrm>
              <a:off x="12071591" y="3924647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  <p:grpSp>
          <p:nvGrpSpPr>
            <p:cNvPr id="5" name="Group 4"/>
            <p:cNvGrpSpPr/>
            <p:nvPr userDrawn="1"/>
          </p:nvGrpSpPr>
          <p:grpSpPr>
            <a:xfrm>
              <a:off x="10989615" y="4273545"/>
              <a:ext cx="1332000" cy="1574181"/>
              <a:chOff x="10989615" y="4273545"/>
              <a:chExt cx="1332000" cy="1574181"/>
            </a:xfrm>
          </p:grpSpPr>
          <p:pic>
            <p:nvPicPr>
              <p:cNvPr id="43" name="Picture 4"/>
              <p:cNvPicPr>
                <a:picLocks noChangeAspect="1" noChangeArrowheads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89615" y="4273545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Rounded Rectangle 43"/>
              <p:cNvSpPr/>
              <p:nvPr userDrawn="1"/>
            </p:nvSpPr>
            <p:spPr>
              <a:xfrm>
                <a:off x="11516168" y="4582739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  <p:sp>
            <p:nvSpPr>
              <p:cNvPr id="45" name="Rounded Rectangle 43"/>
              <p:cNvSpPr/>
              <p:nvPr userDrawn="1"/>
            </p:nvSpPr>
            <p:spPr>
              <a:xfrm>
                <a:off x="11255317" y="4582739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0772" y="458795"/>
            <a:ext cx="2273427" cy="1608887"/>
          </a:xfrm>
          <a:prstGeom prst="rect">
            <a:avLst/>
          </a:prstGeom>
        </p:spPr>
      </p:pic>
      <p:sp>
        <p:nvSpPr>
          <p:cNvPr id="23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4279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25821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513151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427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2" y="1700480"/>
            <a:ext cx="4643004" cy="464105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5587152" y="1700480"/>
            <a:ext cx="4645897" cy="464105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-2399699" y="2"/>
            <a:ext cx="223190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in 2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slide, two columns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7207"/>
            <a:ext cx="2273427" cy="1608887"/>
          </a:xfrm>
          <a:prstGeom prst="rect">
            <a:avLst/>
          </a:prstGeom>
        </p:spPr>
      </p:pic>
      <p:sp>
        <p:nvSpPr>
          <p:cNvPr id="23" name="AutoShape 4"/>
          <p:cNvSpPr>
            <a:spLocks/>
          </p:cNvSpPr>
          <p:nvPr userDrawn="1"/>
        </p:nvSpPr>
        <p:spPr bwMode="gray">
          <a:xfrm>
            <a:off x="10820310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Heading</a:t>
            </a:r>
          </a:p>
          <a:p>
            <a:pPr marL="0" indent="0" algn="l">
              <a:spcBef>
                <a:spcPts val="0"/>
              </a:spcBef>
              <a:buFont typeface="+mj-lt"/>
              <a:buNone/>
              <a:defRPr/>
            </a:pPr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rPr>
              <a:t>If your heading has two lines, delete the text box for the subheading</a:t>
            </a:r>
            <a:endParaRPr lang="en-GB" sz="1100" kern="1200" noProof="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46" name="Group 25"/>
          <p:cNvGrpSpPr/>
          <p:nvPr userDrawn="1"/>
        </p:nvGrpSpPr>
        <p:grpSpPr>
          <a:xfrm>
            <a:off x="-2231297" y="2185204"/>
            <a:ext cx="2106942" cy="1460479"/>
            <a:chOff x="-2231300" y="2231625"/>
            <a:chExt cx="2106943" cy="1460479"/>
          </a:xfrm>
        </p:grpSpPr>
        <p:sp>
          <p:nvSpPr>
            <p:cNvPr id="47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48" name="Group 3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9" name="Group 3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50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1" name="Rectangle 40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52" name="Rounded Rectangle 41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55812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0013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443611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9761105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1691"/>
            <a:ext cx="2861356" cy="4653171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6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2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6" name="AutoShape 4"/>
          <p:cNvSpPr>
            <a:spLocks/>
          </p:cNvSpPr>
          <p:nvPr userDrawn="1"/>
        </p:nvSpPr>
        <p:spPr bwMode="gray">
          <a:xfrm>
            <a:off x="-2399699" y="2"/>
            <a:ext cx="223190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in 3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 with three columns</a:t>
            </a:r>
          </a:p>
        </p:txBody>
      </p:sp>
      <p:sp>
        <p:nvSpPr>
          <p:cNvPr id="52" name="TextBox 17"/>
          <p:cNvSpPr txBox="1">
            <a:spLocks noChangeArrowheads="1"/>
          </p:cNvSpPr>
          <p:nvPr userDrawn="1"/>
        </p:nvSpPr>
        <p:spPr bwMode="auto">
          <a:xfrm>
            <a:off x="-2231300" y="2185200"/>
            <a:ext cx="2105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Text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First level</a:t>
            </a:r>
            <a:r>
              <a:rPr lang="en-GB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: Arial Narrow Bold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Second level</a:t>
            </a:r>
            <a:r>
              <a:rPr lang="en-GB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: Arial Narrow Regular</a:t>
            </a:r>
          </a:p>
        </p:txBody>
      </p:sp>
      <p:cxnSp>
        <p:nvCxnSpPr>
          <p:cNvPr id="33" name="Lige forbindelse 18"/>
          <p:cNvCxnSpPr/>
          <p:nvPr userDrawn="1"/>
        </p:nvCxnSpPr>
        <p:spPr>
          <a:xfrm>
            <a:off x="3621484" y="1690687"/>
            <a:ext cx="0" cy="4656137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Lige forbindelse 26"/>
          <p:cNvCxnSpPr/>
          <p:nvPr userDrawn="1"/>
        </p:nvCxnSpPr>
        <p:spPr>
          <a:xfrm>
            <a:off x="7075392" y="1690687"/>
            <a:ext cx="0" cy="4655554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7207"/>
            <a:ext cx="2273427" cy="1608887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-2231297" y="3034652"/>
            <a:ext cx="2106942" cy="1460479"/>
            <a:chOff x="-2231300" y="2231625"/>
            <a:chExt cx="2106943" cy="1460479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27" name="Group 2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Rounded Rectangle 39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2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0" name="Text Placeholder 3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371670" y="1701691"/>
            <a:ext cx="2861356" cy="4653171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6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1" name="Text Placeholder 3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917760" y="1701691"/>
            <a:ext cx="2861356" cy="4653171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6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31952"/>
            <a:ext cx="9762463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77129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/>
          <p:cNvSpPr/>
          <p:nvPr userDrawn="1"/>
        </p:nvSpPr>
        <p:spPr>
          <a:xfrm>
            <a:off x="1098" y="5"/>
            <a:ext cx="10692000" cy="7562382"/>
          </a:xfrm>
          <a:prstGeom prst="rect">
            <a:avLst/>
          </a:prstGeom>
          <a:solidFill>
            <a:srgbClr val="1E2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/>
            <a:endParaRPr lang="en-GB" dirty="0"/>
          </a:p>
        </p:txBody>
      </p:sp>
      <p:sp>
        <p:nvSpPr>
          <p:cNvPr id="26" name="Grå kasse"/>
          <p:cNvSpPr/>
          <p:nvPr userDrawn="1"/>
        </p:nvSpPr>
        <p:spPr>
          <a:xfrm>
            <a:off x="1098" y="6806385"/>
            <a:ext cx="10693400" cy="7560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/>
            <a:endParaRPr lang="en-GB" dirty="0">
              <a:solidFill>
                <a:srgbClr val="1E2F39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2527200"/>
            <a:ext cx="9759942" cy="1512000"/>
          </a:xfrm>
        </p:spPr>
        <p:txBody>
          <a:bodyPr/>
          <a:lstStyle>
            <a:lvl1pPr algn="ctr">
              <a:defRPr lang="en-GB" sz="5000" b="1" kern="1200" cap="all" spc="-11" baseline="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breaker text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AutoShape 4"/>
          <p:cNvSpPr>
            <a:spLocks/>
          </p:cNvSpPr>
          <p:nvPr userDrawn="1"/>
        </p:nvSpPr>
        <p:spPr bwMode="gray">
          <a:xfrm>
            <a:off x="-2400560" y="2"/>
            <a:ext cx="2272348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Breaker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Breaker slide, three colours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0865113" y="2945566"/>
            <a:ext cx="1719469" cy="3393034"/>
            <a:chOff x="10865113" y="2945566"/>
            <a:chExt cx="1719469" cy="3393033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1478" y="3928392"/>
              <a:ext cx="1557700" cy="584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ktangel 12"/>
            <p:cNvSpPr/>
            <p:nvPr userDrawn="1"/>
          </p:nvSpPr>
          <p:spPr>
            <a:xfrm>
              <a:off x="10865113" y="3305492"/>
              <a:ext cx="84200" cy="119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10991477" y="2945566"/>
              <a:ext cx="1593105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Colour theme for text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Choose between the colours white R255 G255 B255</a:t>
              </a:r>
              <a:b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</a:b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blue R0 G141 B177 and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orange R246 G158 B0</a:t>
              </a:r>
            </a:p>
          </p:txBody>
        </p:sp>
        <p:sp>
          <p:nvSpPr>
            <p:cNvPr id="21" name="Rektangel 20"/>
            <p:cNvSpPr/>
            <p:nvPr userDrawn="1"/>
          </p:nvSpPr>
          <p:spPr>
            <a:xfrm>
              <a:off x="10865113" y="3650494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22" name="Rektangel 21"/>
            <p:cNvSpPr/>
            <p:nvPr userDrawn="1"/>
          </p:nvSpPr>
          <p:spPr>
            <a:xfrm>
              <a:off x="10865113" y="3477714"/>
              <a:ext cx="84200" cy="119075"/>
            </a:xfrm>
            <a:prstGeom prst="rect">
              <a:avLst/>
            </a:prstGeom>
            <a:solidFill>
              <a:srgbClr val="00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34" name="Rounded Rectangle 43"/>
            <p:cNvSpPr/>
            <p:nvPr userDrawn="1"/>
          </p:nvSpPr>
          <p:spPr>
            <a:xfrm>
              <a:off x="12256788" y="4197996"/>
              <a:ext cx="270634" cy="158784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600" dirty="0"/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10991477" y="4602991"/>
              <a:ext cx="1557700" cy="1735608"/>
              <a:chOff x="9398887" y="4174872"/>
              <a:chExt cx="1332000" cy="1574181"/>
            </a:xfrm>
          </p:grpSpPr>
          <p:pic>
            <p:nvPicPr>
              <p:cNvPr id="36" name="Picture 4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8887" y="4174872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Rounded Rectangle 43"/>
              <p:cNvSpPr/>
              <p:nvPr userDrawn="1"/>
            </p:nvSpPr>
            <p:spPr>
              <a:xfrm>
                <a:off x="9925440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600" dirty="0"/>
              </a:p>
            </p:txBody>
          </p:sp>
          <p:sp>
            <p:nvSpPr>
              <p:cNvPr id="38" name="Rounded Rectangle 43"/>
              <p:cNvSpPr/>
              <p:nvPr userDrawn="1"/>
            </p:nvSpPr>
            <p:spPr>
              <a:xfrm>
                <a:off x="9664589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600" dirty="0"/>
              </a:p>
            </p:txBody>
          </p:sp>
          <p:sp>
            <p:nvSpPr>
              <p:cNvPr id="39" name="Rounded Rectangle 43"/>
              <p:cNvSpPr/>
              <p:nvPr userDrawn="1"/>
            </p:nvSpPr>
            <p:spPr>
              <a:xfrm>
                <a:off x="9398887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600" dirty="0"/>
              </a:p>
            </p:txBody>
          </p:sp>
        </p:grpSp>
      </p:grpSp>
      <p:pic>
        <p:nvPicPr>
          <p:cNvPr id="25" name="Logo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33" y="3879983"/>
            <a:ext cx="2273427" cy="16088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33" y="2168863"/>
            <a:ext cx="2273427" cy="16088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33" y="457743"/>
            <a:ext cx="2273427" cy="160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74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/>
          <p:cNvSpPr/>
          <p:nvPr userDrawn="1"/>
        </p:nvSpPr>
        <p:spPr>
          <a:xfrm>
            <a:off x="0" y="0"/>
            <a:ext cx="10693400" cy="7562381"/>
          </a:xfrm>
          <a:prstGeom prst="rect">
            <a:avLst/>
          </a:prstGeom>
          <a:solidFill>
            <a:srgbClr val="1E2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/>
            <a:endParaRPr lang="en-GB" dirty="0"/>
          </a:p>
        </p:txBody>
      </p:sp>
      <p:sp>
        <p:nvSpPr>
          <p:cNvPr id="22" name="Blå kasse"/>
          <p:cNvSpPr/>
          <p:nvPr userDrawn="1"/>
        </p:nvSpPr>
        <p:spPr>
          <a:xfrm>
            <a:off x="0" y="6806385"/>
            <a:ext cx="10693400" cy="7560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/>
            <a:endParaRPr lang="en-GB" dirty="0">
              <a:solidFill>
                <a:srgbClr val="1E2F39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471920" y="805619"/>
            <a:ext cx="9764279" cy="1191456"/>
          </a:xfrm>
        </p:spPr>
        <p:txBody>
          <a:bodyPr anchor="b" anchorCtr="0"/>
          <a:lstStyle>
            <a:lvl1pPr algn="r">
              <a:spcBef>
                <a:spcPts val="0"/>
              </a:spcBef>
              <a:defRPr lang="da-DK" sz="2600" b="1" kern="1200" cap="all" spc="-11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10" name="Pladsholder til diasnummer 3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AutoShape 4"/>
          <p:cNvSpPr>
            <a:spLocks/>
          </p:cNvSpPr>
          <p:nvPr userDrawn="1"/>
        </p:nvSpPr>
        <p:spPr bwMode="gray">
          <a:xfrm>
            <a:off x="-2790203" y="3"/>
            <a:ext cx="26224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Transition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Transition Slide - to create flow and</a:t>
            </a:r>
            <a:r>
              <a:rPr lang="en-GB" altLang="da-DK" sz="1100" b="0" baseline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highlight point</a:t>
            </a:r>
          </a:p>
        </p:txBody>
      </p:sp>
      <p:pic>
        <p:nvPicPr>
          <p:cNvPr id="20" name="Logo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grpSp>
        <p:nvGrpSpPr>
          <p:cNvPr id="3" name="Gruppe 2"/>
          <p:cNvGrpSpPr/>
          <p:nvPr userDrawn="1"/>
        </p:nvGrpSpPr>
        <p:grpSpPr>
          <a:xfrm>
            <a:off x="-2027375" y="2185200"/>
            <a:ext cx="1896870" cy="3442331"/>
            <a:chOff x="-2027380" y="2398708"/>
            <a:chExt cx="1896871" cy="3442331"/>
          </a:xfrm>
        </p:grpSpPr>
        <p:sp>
          <p:nvSpPr>
            <p:cNvPr id="14" name="AutoShape 4"/>
            <p:cNvSpPr>
              <a:spLocks/>
            </p:cNvSpPr>
            <p:nvPr userDrawn="1"/>
          </p:nvSpPr>
          <p:spPr bwMode="gray">
            <a:xfrm>
              <a:off x="-2027380" y="2398708"/>
              <a:ext cx="1752417" cy="1184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Highlighted text</a:t>
              </a:r>
            </a:p>
            <a:p>
              <a:pPr marL="0" indent="0"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1. </a:t>
              </a: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 the text to</a:t>
              </a:r>
            </a:p>
            <a:p>
              <a:pPr marL="0" indent="0"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highlight </a:t>
              </a:r>
              <a:r>
                <a:rPr lang="da-DK" altLang="da-DK" sz="1100" kern="1200" baseline="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and make larger</a:t>
              </a:r>
              <a:b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</a:br>
              <a:r>
                <a:rPr lang="da-DK" alt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2.</a:t>
              </a:r>
              <a:r>
                <a:rPr lang="da-DK" altLang="da-DK" sz="1100" b="1" kern="1200" baseline="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Choose 50 pkt. Choose between the colours</a:t>
              </a:r>
            </a:p>
            <a:p>
              <a:pPr marL="0" indent="0"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blue R0 G141 B177 </a:t>
              </a:r>
              <a:b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</a:br>
              <a:r>
                <a:rPr lang="da-DK" alt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and </a:t>
              </a:r>
              <a:r>
                <a:rPr lang="da-DK" altLang="da-DK" sz="1100" kern="1200" baseline="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orange R246 G158 B0</a:t>
              </a:r>
              <a:endParaRPr lang="da-DK" altLang="da-DK" sz="1100" noProof="1">
                <a:solidFill>
                  <a:schemeClr val="tx2">
                    <a:lumMod val="75000"/>
                  </a:schemeClr>
                </a:solidFill>
                <a:cs typeface="Arial" charset="0"/>
              </a:endParaRPr>
            </a:p>
          </p:txBody>
        </p:sp>
        <p:sp>
          <p:nvSpPr>
            <p:cNvPr id="31" name="Rektangel 30"/>
            <p:cNvSpPr/>
            <p:nvPr userDrawn="1"/>
          </p:nvSpPr>
          <p:spPr>
            <a:xfrm>
              <a:off x="-214709" y="3436377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sp>
          <p:nvSpPr>
            <p:cNvPr id="32" name="Rektangel 31"/>
            <p:cNvSpPr/>
            <p:nvPr userDrawn="1"/>
          </p:nvSpPr>
          <p:spPr>
            <a:xfrm>
              <a:off x="-214709" y="3270296"/>
              <a:ext cx="84200" cy="119075"/>
            </a:xfrm>
            <a:prstGeom prst="rect">
              <a:avLst/>
            </a:prstGeom>
            <a:solidFill>
              <a:srgbClr val="00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a-DK" sz="1700" dirty="0"/>
            </a:p>
          </p:txBody>
        </p:sp>
        <p:grpSp>
          <p:nvGrpSpPr>
            <p:cNvPr id="35" name="Group 34"/>
            <p:cNvGrpSpPr/>
            <p:nvPr userDrawn="1"/>
          </p:nvGrpSpPr>
          <p:grpSpPr>
            <a:xfrm>
              <a:off x="-1611413" y="4266858"/>
              <a:ext cx="1332000" cy="1574181"/>
              <a:chOff x="9398887" y="4174872"/>
              <a:chExt cx="1332000" cy="1574181"/>
            </a:xfrm>
          </p:grpSpPr>
          <p:pic>
            <p:nvPicPr>
              <p:cNvPr id="36" name="Picture 4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8887" y="4174872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Rounded Rectangle 43"/>
              <p:cNvSpPr/>
              <p:nvPr userDrawn="1"/>
            </p:nvSpPr>
            <p:spPr>
              <a:xfrm>
                <a:off x="9925440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  <p:sp>
            <p:nvSpPr>
              <p:cNvPr id="38" name="Rounded Rectangle 43"/>
              <p:cNvSpPr/>
              <p:nvPr userDrawn="1"/>
            </p:nvSpPr>
            <p:spPr>
              <a:xfrm>
                <a:off x="9664589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</p:grpSp>
        <p:grpSp>
          <p:nvGrpSpPr>
            <p:cNvPr id="4" name="Group 3"/>
            <p:cNvGrpSpPr/>
            <p:nvPr userDrawn="1"/>
          </p:nvGrpSpPr>
          <p:grpSpPr>
            <a:xfrm>
              <a:off x="-1611413" y="3649266"/>
              <a:ext cx="1354805" cy="535816"/>
              <a:chOff x="-1611413" y="3649266"/>
              <a:chExt cx="1354805" cy="535816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611413" y="3649266"/>
                <a:ext cx="1354805" cy="535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Rounded Rectangle 43"/>
              <p:cNvSpPr/>
              <p:nvPr userDrawn="1"/>
            </p:nvSpPr>
            <p:spPr>
              <a:xfrm>
                <a:off x="-505269" y="3887456"/>
                <a:ext cx="231421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  <p:sp>
            <p:nvSpPr>
              <p:cNvPr id="25" name="Rounded Rectangle 43"/>
              <p:cNvSpPr/>
              <p:nvPr userDrawn="1"/>
            </p:nvSpPr>
            <p:spPr>
              <a:xfrm>
                <a:off x="-985668" y="3679969"/>
                <a:ext cx="299416" cy="18633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</p:grp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7207"/>
            <a:ext cx="2273427" cy="160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54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dsholder til billede 1"/>
          <p:cNvSpPr>
            <a:spLocks noGrp="1"/>
          </p:cNvSpPr>
          <p:nvPr>
            <p:ph type="pic" sz="quarter" idx="17" hasCustomPrompt="1"/>
          </p:nvPr>
        </p:nvSpPr>
        <p:spPr>
          <a:xfrm>
            <a:off x="-3600" y="-3600"/>
            <a:ext cx="10699200" cy="6807600"/>
          </a:xfrm>
        </p:spPr>
        <p:txBody>
          <a:bodyPr tIns="626542" anchor="ctr" anchorCtr="0"/>
          <a:lstStyle>
            <a:lvl1pPr marL="0" marR="0" indent="0" algn="ct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da-DK" sz="1300" kern="1200" spc="-11" baseline="0" noProof="0" dirty="0" smtClean="0">
                <a:solidFill>
                  <a:srgbClr val="67757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Use </a:t>
            </a:r>
            <a:r>
              <a:rPr lang="en-GB" dirty="0" err="1"/>
              <a:t>Templafy</a:t>
            </a:r>
            <a:r>
              <a:rPr lang="en-GB" dirty="0"/>
              <a:t> and </a:t>
            </a:r>
            <a:r>
              <a:rPr lang="en-GB" dirty="0" err="1"/>
              <a:t>Skyfish</a:t>
            </a:r>
            <a:r>
              <a:rPr lang="en-GB" dirty="0"/>
              <a:t> to find relevant pictures</a:t>
            </a:r>
            <a:br>
              <a:rPr lang="en-GB" dirty="0"/>
            </a:br>
            <a:r>
              <a:rPr lang="en-GB" dirty="0"/>
              <a:t>(www.skyfish.com – username: valcon@valcon.dk,</a:t>
            </a:r>
            <a:br>
              <a:rPr lang="en-GB" dirty="0"/>
            </a:br>
            <a:r>
              <a:rPr lang="en-GB" dirty="0"/>
              <a:t>password: skyfish123)  </a:t>
            </a:r>
            <a:endParaRPr lang="en-GB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1701401"/>
            <a:ext cx="2772171" cy="712800"/>
          </a:xfrm>
          <a:solidFill>
            <a:srgbClr val="1E2F39">
              <a:alpha val="89804"/>
            </a:srgbClr>
          </a:solidFill>
        </p:spPr>
        <p:txBody>
          <a:bodyPr wrap="square" lIns="215771" tIns="215771" rIns="215771" bIns="215771">
            <a:spAutoFit/>
          </a:bodyPr>
          <a:lstStyle>
            <a:lvl1pPr marL="39558" algn="l">
              <a:lnSpc>
                <a:spcPct val="100000"/>
              </a:lnSpc>
              <a:spcBef>
                <a:spcPts val="1200"/>
              </a:spcBef>
              <a:defRPr lang="en-GB" sz="1800" b="1" kern="1200" cap="all" spc="-11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text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-2106126" y="3309589"/>
            <a:ext cx="1835749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1. </a:t>
            </a: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Select the text to highlight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2. </a:t>
            </a: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Choose between the colours blue R0 G141 B177 and</a:t>
            </a:r>
            <a:b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</a:br>
            <a:r>
              <a:rPr lang="en-GB" altLang="da-DK" sz="1100" b="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orange R246 G158 B0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214710" y="4030076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464" tIns="49736" rIns="99464" bIns="497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00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-214710" y="3862145"/>
            <a:ext cx="84200" cy="119075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464" tIns="49736" rIns="99464" bIns="497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00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1841529" y="2484000"/>
            <a:ext cx="167373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Position of </a:t>
            </a:r>
            <a:r>
              <a:rPr lang="en-GB" sz="1100" b="1" kern="1200" noProof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text</a:t>
            </a:r>
            <a:r>
              <a:rPr lang="en-GB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box </a:t>
            </a:r>
          </a:p>
          <a:p>
            <a:pPr algn="r"/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The box can be placed</a:t>
            </a:r>
          </a:p>
          <a:p>
            <a:pPr algn="r"/>
            <a:r>
              <a:rPr lang="en-GB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on either side</a:t>
            </a:r>
          </a:p>
        </p:txBody>
      </p:sp>
      <p:sp>
        <p:nvSpPr>
          <p:cNvPr id="18" name="AutoShape 4"/>
          <p:cNvSpPr>
            <a:spLocks/>
          </p:cNvSpPr>
          <p:nvPr userDrawn="1"/>
        </p:nvSpPr>
        <p:spPr bwMode="gray">
          <a:xfrm>
            <a:off x="-2399699" y="6"/>
            <a:ext cx="223190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full screen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i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slide with the possibility for including a text box which can be moved to other positions on the slide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-1573015" y="4310930"/>
            <a:ext cx="1330137" cy="499055"/>
            <a:chOff x="-1573021" y="4310923"/>
            <a:chExt cx="1330137" cy="499056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021" y="4310923"/>
              <a:ext cx="1330137" cy="49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ounded Rectangle 43"/>
            <p:cNvSpPr/>
            <p:nvPr userDrawn="1"/>
          </p:nvSpPr>
          <p:spPr>
            <a:xfrm>
              <a:off x="-491976" y="4534961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1573952" y="4902282"/>
            <a:ext cx="1332000" cy="1574182"/>
            <a:chOff x="9398887" y="4174872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8887" y="4174872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ounded Rectangle 43"/>
            <p:cNvSpPr/>
            <p:nvPr userDrawn="1"/>
          </p:nvSpPr>
          <p:spPr>
            <a:xfrm>
              <a:off x="9925440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  <p:sp>
          <p:nvSpPr>
            <p:cNvPr id="37" name="Rounded Rectangle 43"/>
            <p:cNvSpPr/>
            <p:nvPr userDrawn="1"/>
          </p:nvSpPr>
          <p:spPr>
            <a:xfrm>
              <a:off x="9664589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da-DK" sz="2400" dirty="0"/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10821600" y="2628000"/>
            <a:ext cx="1798638" cy="1523494"/>
            <a:chOff x="10821600" y="2628000"/>
            <a:chExt cx="1798638" cy="1523494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10821600" y="2628000"/>
              <a:ext cx="1798638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Resize, zoom or pan picture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buFont typeface="+mj-lt"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1.</a:t>
              </a:r>
              <a:r>
                <a:rPr lang="da-DK" sz="1000" noProof="1">
                  <a:solidFill>
                    <a:schemeClr val="tx2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 on picture to activate </a:t>
              </a: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Picture-tool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in the ribbon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2.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Use </a:t>
              </a: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Crop-Tool</a:t>
              </a: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for panning and resizing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3.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Press Shift-key when resizing picture by the corners</a:t>
              </a: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600" y="3475195"/>
              <a:ext cx="312737" cy="29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720007"/>
            <a:ext cx="2273427" cy="160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00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696163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71921" y="463424"/>
            <a:ext cx="4643006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921" y="828114"/>
            <a:ext cx="4643006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1921" y="1700480"/>
            <a:ext cx="4643004" cy="4645287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Pladsholder til billede 4"/>
          <p:cNvSpPr>
            <a:spLocks noGrp="1"/>
          </p:cNvSpPr>
          <p:nvPr>
            <p:ph type="pic" sz="quarter" idx="17" hasCustomPrompt="1"/>
          </p:nvPr>
        </p:nvSpPr>
        <p:spPr>
          <a:xfrm>
            <a:off x="6037687" y="-3600"/>
            <a:ext cx="4658400" cy="6807600"/>
          </a:xfrm>
        </p:spPr>
        <p:txBody>
          <a:bodyPr tIns="626542" anchor="ctr" anchorCtr="0"/>
          <a:lstStyle>
            <a:lvl1pPr marL="0" marR="0" indent="0" algn="ct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da-DK" sz="1300" kern="1200" spc="-11" baseline="0" noProof="0" dirty="0" smtClean="0">
                <a:solidFill>
                  <a:srgbClr val="67757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Use </a:t>
            </a:r>
            <a:r>
              <a:rPr lang="en-GB" dirty="0" err="1"/>
              <a:t>Templafy</a:t>
            </a:r>
            <a:r>
              <a:rPr lang="en-GB" dirty="0"/>
              <a:t> and </a:t>
            </a:r>
            <a:r>
              <a:rPr lang="en-GB" dirty="0" err="1"/>
              <a:t>Skyfish</a:t>
            </a:r>
            <a:r>
              <a:rPr lang="en-GB" dirty="0"/>
              <a:t> to find relevant pictures</a:t>
            </a:r>
            <a:br>
              <a:rPr lang="en-GB" dirty="0"/>
            </a:br>
            <a:r>
              <a:rPr lang="en-GB" dirty="0"/>
              <a:t>(www.skyfish.com – username: valcon@valcon.dk,</a:t>
            </a:r>
            <a:br>
              <a:rPr lang="en-GB" dirty="0"/>
            </a:br>
            <a:r>
              <a:rPr lang="en-GB" dirty="0"/>
              <a:t>password: skyfish123)  </a:t>
            </a:r>
            <a:endParaRPr lang="en-GB" noProof="0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-2399699" y="3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left side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slide, half page</a:t>
            </a:r>
            <a:r>
              <a:rPr lang="en-GB" altLang="da-DK" sz="1100" b="0" baseline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with text</a:t>
            </a:r>
            <a:r>
              <a:rPr lang="en-GB" altLang="da-DK" sz="1100" b="0" baseline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on the left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8795"/>
            <a:ext cx="2273427" cy="1608887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10821600" y="2628000"/>
            <a:ext cx="1798638" cy="1523494"/>
            <a:chOff x="10821600" y="2628000"/>
            <a:chExt cx="1798638" cy="1523494"/>
          </a:xfrm>
        </p:grpSpPr>
        <p:sp>
          <p:nvSpPr>
            <p:cNvPr id="23" name="TextBox 17"/>
            <p:cNvSpPr txBox="1">
              <a:spLocks noChangeArrowheads="1"/>
            </p:cNvSpPr>
            <p:nvPr userDrawn="1"/>
          </p:nvSpPr>
          <p:spPr bwMode="auto">
            <a:xfrm>
              <a:off x="10821600" y="2628000"/>
              <a:ext cx="1798638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Resize, zoom or pan picture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buFont typeface="+mj-lt"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1.</a:t>
              </a:r>
              <a:r>
                <a:rPr lang="da-DK" sz="1000" noProof="1">
                  <a:solidFill>
                    <a:schemeClr val="tx2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 on picture to activate </a:t>
              </a: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Picture-tool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in the ribbon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2.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Use </a:t>
              </a: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Crop-Tool</a:t>
              </a: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for panning and resizing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l" defTabSz="1217880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1100" b="1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3. </a:t>
              </a:r>
              <a:r>
                <a:rPr lang="da-DK" sz="1100" kern="1200" noProof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Press Shift-key when resizing picture by the corners</a:t>
              </a: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600" y="3475195"/>
              <a:ext cx="312737" cy="29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/>
          <p:cNvGrpSpPr/>
          <p:nvPr userDrawn="1"/>
        </p:nvGrpSpPr>
        <p:grpSpPr>
          <a:xfrm>
            <a:off x="-2231297" y="2185204"/>
            <a:ext cx="2106942" cy="1460479"/>
            <a:chOff x="-2231300" y="2231625"/>
            <a:chExt cx="2106943" cy="1460479"/>
          </a:xfrm>
        </p:grpSpPr>
        <p:sp>
          <p:nvSpPr>
            <p:cNvPr id="27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bullets,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Arial" charset="0"/>
                </a:rPr>
                <a:t> </a:t>
              </a:r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9" name="Group 3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40" name="Picture 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" name="Rectangle 40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038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66723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87021" y="463424"/>
            <a:ext cx="4646613" cy="8039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7021" y="828114"/>
            <a:ext cx="4646613" cy="338400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tx1"/>
                </a:solidFill>
              </a:defRPr>
            </a:lvl1pPr>
            <a:lvl2pPr marL="4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5587022" y="1700480"/>
            <a:ext cx="4646004" cy="4645287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Bef>
                <a:spcPts val="600"/>
              </a:spcBef>
              <a:spcAft>
                <a:spcPts val="0"/>
              </a:spcAft>
              <a:buClrTx/>
              <a:defRPr lang="en-US" sz="16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spcBef>
                <a:spcPts val="600"/>
              </a:spcBef>
              <a:spcAft>
                <a:spcPts val="0"/>
              </a:spcAft>
              <a:buClrTx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1" name="Pladsholder til billede 4"/>
          <p:cNvSpPr>
            <a:spLocks noGrp="1"/>
          </p:cNvSpPr>
          <p:nvPr userDrawn="1">
            <p:ph type="pic" sz="quarter" idx="28" hasCustomPrompt="1"/>
          </p:nvPr>
        </p:nvSpPr>
        <p:spPr>
          <a:xfrm>
            <a:off x="-3600" y="-3600"/>
            <a:ext cx="4658400" cy="6807600"/>
          </a:xfrm>
        </p:spPr>
        <p:txBody>
          <a:bodyPr tIns="626542" anchor="ctr" anchorCtr="0"/>
          <a:lstStyle>
            <a:lvl1pPr marL="0" marR="0" indent="0" algn="ct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da-DK" sz="1300" baseline="0" smtClean="0"/>
            </a:lvl1pPr>
          </a:lstStyle>
          <a:p>
            <a: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Use </a:t>
            </a:r>
            <a:r>
              <a:rPr lang="en-GB" sz="1300" kern="1200" spc="-11" baseline="0" noProof="0" dirty="0" err="1">
                <a:solidFill>
                  <a:srgbClr val="677578"/>
                </a:solidFill>
                <a:latin typeface="+mn-lt"/>
                <a:ea typeface="+mn-ea"/>
                <a:cs typeface="+mn-cs"/>
              </a:rPr>
              <a:t>Templafy</a:t>
            </a:r>
            <a: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GB" sz="1300" kern="1200" spc="-11" baseline="0" noProof="0" dirty="0" err="1">
                <a:solidFill>
                  <a:srgbClr val="677578"/>
                </a:solidFill>
                <a:latin typeface="+mn-lt"/>
                <a:ea typeface="+mn-ea"/>
                <a:cs typeface="+mn-cs"/>
              </a:rPr>
              <a:t>Skyfish</a:t>
            </a:r>
            <a: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 to find relevant pictures</a:t>
            </a:r>
            <a:b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</a:br>
            <a: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(www.skyfish.com – username: valcon@valcon.dk,</a:t>
            </a:r>
            <a:b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</a:br>
            <a: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password: skyfish123) </a:t>
            </a:r>
            <a:br>
              <a:rPr lang="en-GB" sz="13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</a:br>
            <a:endParaRPr lang="en-GB" noProof="0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13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-2399699" y="3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right side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Picture slide, half page</a:t>
            </a:r>
            <a:r>
              <a:rPr lang="en-GB" altLang="da-DK" sz="1100" b="0" baseline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 </a:t>
            </a:r>
            <a:r>
              <a:rPr lang="en-GB" altLang="da-DK" sz="1100" b="0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with text on the right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0820308" y="2231631"/>
            <a:ext cx="2105000" cy="1460283"/>
            <a:chOff x="10820308" y="2231625"/>
            <a:chExt cx="2105000" cy="1460283"/>
          </a:xfrm>
        </p:grpSpPr>
        <p:sp>
          <p:nvSpPr>
            <p:cNvPr id="40" name="TextBox 17"/>
            <p:cNvSpPr txBox="1">
              <a:spLocks noChangeArrowheads="1"/>
            </p:cNvSpPr>
            <p:nvPr userDrawn="1"/>
          </p:nvSpPr>
          <p:spPr bwMode="auto">
            <a:xfrm>
              <a:off x="10820308" y="2231625"/>
              <a:ext cx="2105000" cy="1184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To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add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preformatted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bullets,</a:t>
              </a: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the 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Home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tab and </a:t>
              </a: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select</a:t>
              </a: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Increase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lang="da-DK" altLang="da-DK" sz="11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Click</a:t>
              </a:r>
              <a:r>
                <a:rPr lang="da-DK" altLang="da-DK" sz="110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Decrease</a:t>
              </a:r>
              <a:r>
                <a:rPr lang="da-DK" altLang="da-DK" sz="1100" b="1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</a:t>
              </a:r>
              <a:r>
                <a:rPr lang="da-DK" altLang="da-DK" sz="1100" b="1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Indent</a:t>
              </a:r>
              <a:endParaRPr lang="da-DK" altLang="da-DK" sz="1100" b="1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  <a:p>
              <a:pPr algn="l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to return to the </a:t>
              </a:r>
              <a:r>
                <a:rPr lang="da-DK" altLang="da-DK" sz="1100" b="0" kern="1200" dirty="0" err="1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previous</a:t>
              </a:r>
              <a:r>
                <a:rPr lang="da-DK" altLang="da-DK" sz="1100" b="0" kern="1200" dirty="0">
                  <a:solidFill>
                    <a:schemeClr val="tx2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 list design</a:t>
              </a:r>
            </a:p>
          </p:txBody>
        </p:sp>
        <p:grpSp>
          <p:nvGrpSpPr>
            <p:cNvPr id="41" name="Group 40"/>
            <p:cNvGrpSpPr/>
            <p:nvPr userDrawn="1"/>
          </p:nvGrpSpPr>
          <p:grpSpPr>
            <a:xfrm>
              <a:off x="10825037" y="2787459"/>
              <a:ext cx="419742" cy="242548"/>
              <a:chOff x="-859529" y="3694453"/>
              <a:chExt cx="358924" cy="219989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3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Rounded Rectangle 46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 userDrawn="1"/>
          </p:nvGrpSpPr>
          <p:grpSpPr>
            <a:xfrm>
              <a:off x="10837585" y="3446382"/>
              <a:ext cx="407194" cy="245526"/>
              <a:chOff x="-474298" y="3689019"/>
              <a:chExt cx="348194" cy="222690"/>
            </a:xfrm>
          </p:grpSpPr>
          <p:pic>
            <p:nvPicPr>
              <p:cNvPr id="43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ectangle 43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300" dirty="0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93" y="458795"/>
            <a:ext cx="2273427" cy="1608887"/>
          </a:xfrm>
          <a:prstGeom prst="rect">
            <a:avLst/>
          </a:prstGeom>
        </p:spPr>
      </p:pic>
      <p:sp>
        <p:nvSpPr>
          <p:cNvPr id="23" name="TextBox 17"/>
          <p:cNvSpPr txBox="1">
            <a:spLocks noChangeArrowheads="1"/>
          </p:cNvSpPr>
          <p:nvPr userDrawn="1"/>
        </p:nvSpPr>
        <p:spPr bwMode="auto">
          <a:xfrm>
            <a:off x="-1930098" y="2772519"/>
            <a:ext cx="1798638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121788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Resize, zoom or pan picture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+mj-lt"/>
              <a:buNone/>
              <a:defRPr/>
            </a:pP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1.</a:t>
            </a:r>
            <a:r>
              <a:rPr lang="en-GB" sz="1000" noProof="1">
                <a:solidFill>
                  <a:schemeClr val="tx2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Click on picture to activate </a:t>
            </a: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Picture-tool</a:t>
            </a:r>
            <a:r>
              <a:rPr lang="en-GB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 in the ribbon</a:t>
            </a:r>
            <a:endParaRPr lang="en-GB" altLang="da-DK" sz="110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2. </a:t>
            </a:r>
            <a:r>
              <a:rPr lang="en-GB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Use </a:t>
            </a: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Crop-Tool</a:t>
            </a:r>
            <a:endParaRPr lang="en-GB" sz="1100" kern="1200" noProof="1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algn="r" defTabSz="121788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GB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for panning and resizing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endParaRPr lang="en-GB" sz="1100" kern="1200" noProof="1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endParaRPr lang="en-GB" sz="1100" kern="1200" noProof="1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algn="r" defTabSz="121788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GB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3. </a:t>
            </a:r>
            <a:r>
              <a:rPr lang="en-GB" sz="1100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Press Shift-key when resizing picture by the corners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341" y="3619717"/>
            <a:ext cx="3127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619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/>
          <p:cNvSpPr>
            <a:spLocks noGrp="1"/>
          </p:cNvSpPr>
          <p:nvPr>
            <p:ph type="body" sz="quarter" idx="15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AutoShape 4"/>
          <p:cNvSpPr>
            <a:spLocks/>
          </p:cNvSpPr>
          <p:nvPr userDrawn="1"/>
        </p:nvSpPr>
        <p:spPr bwMode="gray">
          <a:xfrm>
            <a:off x="-2399699" y="8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3945830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&amp; number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76238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59950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1" y="964600"/>
            <a:ext cx="9759950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25" name="AutoShape 4"/>
          <p:cNvSpPr>
            <a:spLocks/>
          </p:cNvSpPr>
          <p:nvPr userDrawn="1"/>
        </p:nvSpPr>
        <p:spPr bwMode="gray">
          <a:xfrm>
            <a:off x="-2400560" y="0"/>
            <a:ext cx="22723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Agenda &amp; numbered list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Contents</a:t>
            </a:r>
          </a:p>
        </p:txBody>
      </p:sp>
      <p:grpSp>
        <p:nvGrpSpPr>
          <p:cNvPr id="2" name="Gruppe 1"/>
          <p:cNvGrpSpPr/>
          <p:nvPr userDrawn="1"/>
        </p:nvGrpSpPr>
        <p:grpSpPr>
          <a:xfrm>
            <a:off x="-2023342" y="2185200"/>
            <a:ext cx="1894125" cy="3115643"/>
            <a:chOff x="-2023342" y="2257428"/>
            <a:chExt cx="1894125" cy="3115643"/>
          </a:xfrm>
        </p:grpSpPr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-2023342" y="2257428"/>
              <a:ext cx="1783366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Highlighted text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1. </a:t>
              </a: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 the text to highlight, choose </a:t>
              </a: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Bold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2. </a:t>
              </a: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The colour of the text must be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orange R246 G158 B0</a:t>
              </a:r>
            </a:p>
          </p:txBody>
        </p:sp>
        <p:sp>
          <p:nvSpPr>
            <p:cNvPr id="21" name="Rektangel 10"/>
            <p:cNvSpPr/>
            <p:nvPr userDrawn="1"/>
          </p:nvSpPr>
          <p:spPr>
            <a:xfrm>
              <a:off x="-213417" y="2954259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da-DK" sz="1700" dirty="0">
                <a:solidFill>
                  <a:srgbClr val="1E2F39"/>
                </a:solidFill>
              </a:endParaRPr>
            </a:p>
          </p:txBody>
        </p:sp>
        <p:grpSp>
          <p:nvGrpSpPr>
            <p:cNvPr id="22" name="Group 21"/>
            <p:cNvGrpSpPr/>
            <p:nvPr userDrawn="1"/>
          </p:nvGrpSpPr>
          <p:grpSpPr>
            <a:xfrm>
              <a:off x="-1579891" y="3798890"/>
              <a:ext cx="1332000" cy="1574181"/>
              <a:chOff x="-1591631" y="4653138"/>
              <a:chExt cx="1332000" cy="1574181"/>
            </a:xfrm>
          </p:grpSpPr>
          <p:pic>
            <p:nvPicPr>
              <p:cNvPr id="23" name="Picture 4"/>
              <p:cNvPicPr>
                <a:picLocks noChangeAspect="1" noChangeArrowheads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91631" y="4653138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Rounded Rectangle 43"/>
              <p:cNvSpPr/>
              <p:nvPr userDrawn="1"/>
            </p:nvSpPr>
            <p:spPr>
              <a:xfrm>
                <a:off x="-1325929" y="4964418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400" dirty="0">
                  <a:solidFill>
                    <a:srgbClr val="1E2F39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-1583943" y="3175738"/>
              <a:ext cx="1330137" cy="499056"/>
              <a:chOff x="-1583943" y="3175738"/>
              <a:chExt cx="1330137" cy="499056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83943" y="3175738"/>
                <a:ext cx="1330137" cy="49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43"/>
              <p:cNvSpPr/>
              <p:nvPr userDrawn="1"/>
            </p:nvSpPr>
            <p:spPr>
              <a:xfrm>
                <a:off x="-503830" y="3402904"/>
                <a:ext cx="231421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400" dirty="0">
                  <a:solidFill>
                    <a:srgbClr val="1E2F39"/>
                  </a:solidFill>
                </a:endParaRPr>
              </a:p>
            </p:txBody>
          </p:sp>
          <p:sp>
            <p:nvSpPr>
              <p:cNvPr id="29" name="Rounded Rectangle 43"/>
              <p:cNvSpPr/>
              <p:nvPr userDrawn="1"/>
            </p:nvSpPr>
            <p:spPr>
              <a:xfrm>
                <a:off x="-1583943" y="3386471"/>
                <a:ext cx="202895" cy="158598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400" dirty="0">
                  <a:solidFill>
                    <a:srgbClr val="1E2F39"/>
                  </a:solidFill>
                </a:endParaRPr>
              </a:p>
            </p:txBody>
          </p:sp>
        </p:grpSp>
      </p:grpSp>
      <p:pic>
        <p:nvPicPr>
          <p:cNvPr id="30" name="Billed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8788"/>
            <a:ext cx="2273427" cy="1608887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473642" y="1699156"/>
            <a:ext cx="9759383" cy="4649257"/>
          </a:xfrm>
        </p:spPr>
        <p:txBody>
          <a:bodyPr/>
          <a:lstStyle>
            <a:lvl1pPr marL="352800" indent="-352800">
              <a:spcBef>
                <a:spcPts val="0"/>
              </a:spcBef>
              <a:spcAft>
                <a:spcPts val="1200"/>
              </a:spcAft>
              <a:buClrTx/>
              <a:buFont typeface="+mj-lt"/>
              <a:buAutoNum type="arabicPeriod"/>
              <a:defRPr cap="all" baseline="0"/>
            </a:lvl1pPr>
          </a:lstStyle>
          <a:p>
            <a:pPr lvl="0"/>
            <a:r>
              <a:rPr lang="en-GB" noProof="0" dirty="0"/>
              <a:t>Insert content</a:t>
            </a:r>
          </a:p>
        </p:txBody>
      </p:sp>
    </p:spTree>
    <p:extLst>
      <p:ext uri="{BB962C8B-B14F-4D97-AF65-F5344CB8AC3E}">
        <p14:creationId xmlns:p14="http://schemas.microsoft.com/office/powerpoint/2010/main" val="1025994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8555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1" y="469505"/>
            <a:ext cx="9759950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9759950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1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-2231300" y="2185200"/>
            <a:ext cx="2105000" cy="1845686"/>
            <a:chOff x="-2231300" y="2231625"/>
            <a:chExt cx="2105000" cy="1845686"/>
          </a:xfrm>
        </p:grpSpPr>
        <p:sp>
          <p:nvSpPr>
            <p:cNvPr id="3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add preformatted </a:t>
              </a: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bullets please use the </a:t>
              </a: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 Indent </a:t>
              </a: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 found in the</a:t>
              </a: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Top-PowerPoint menu </a:t>
              </a: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get previous design back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click on </a:t>
              </a: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 Indent</a:t>
              </a:r>
            </a:p>
          </p:txBody>
        </p:sp>
        <p:grpSp>
          <p:nvGrpSpPr>
            <p:cNvPr id="39" name="Group 38"/>
            <p:cNvGrpSpPr/>
            <p:nvPr userDrawn="1"/>
          </p:nvGrpSpPr>
          <p:grpSpPr>
            <a:xfrm>
              <a:off x="-576770" y="3142039"/>
              <a:ext cx="419742" cy="242548"/>
              <a:chOff x="-859529" y="3694455"/>
              <a:chExt cx="358924" cy="219989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Rounded Rectangle 46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 userDrawn="1"/>
          </p:nvGrpSpPr>
          <p:grpSpPr>
            <a:xfrm>
              <a:off x="-564222" y="3831785"/>
              <a:ext cx="407194" cy="245526"/>
              <a:chOff x="-474298" y="3689019"/>
              <a:chExt cx="348194" cy="222690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ectangle 41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noProof="1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473642" y="1699156"/>
            <a:ext cx="9759383" cy="464925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3pPr>
            <a:lvl4pPr marL="936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36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97256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63125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9763125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1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-2231300" y="2185200"/>
            <a:ext cx="2105000" cy="1845686"/>
            <a:chOff x="-2231300" y="2231625"/>
            <a:chExt cx="2105000" cy="1845686"/>
          </a:xfrm>
        </p:grpSpPr>
        <p:sp>
          <p:nvSpPr>
            <p:cNvPr id="3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bullets please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found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Top-PowerPoint menu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get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design back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on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</p:txBody>
        </p:sp>
        <p:grpSp>
          <p:nvGrpSpPr>
            <p:cNvPr id="39" name="Group 38"/>
            <p:cNvGrpSpPr/>
            <p:nvPr userDrawn="1"/>
          </p:nvGrpSpPr>
          <p:grpSpPr>
            <a:xfrm>
              <a:off x="-576770" y="3142039"/>
              <a:ext cx="419742" cy="242548"/>
              <a:chOff x="-859529" y="3694455"/>
              <a:chExt cx="358924" cy="219989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Rounded Rectangle 46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 userDrawn="1"/>
          </p:nvGrpSpPr>
          <p:grpSpPr>
            <a:xfrm>
              <a:off x="-564222" y="3831785"/>
              <a:ext cx="407194" cy="245526"/>
              <a:chOff x="-474298" y="3689019"/>
              <a:chExt cx="348194" cy="222690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ectangle 41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20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473642" y="1699156"/>
            <a:ext cx="9759383" cy="464925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3pPr>
            <a:lvl4pPr marL="936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2891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378520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59383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1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-2231300" y="2185200"/>
            <a:ext cx="2105000" cy="1845686"/>
            <a:chOff x="-2231300" y="2231625"/>
            <a:chExt cx="2105000" cy="1845686"/>
          </a:xfrm>
        </p:grpSpPr>
        <p:sp>
          <p:nvSpPr>
            <p:cNvPr id="3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bullets please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found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Top-PowerPoint menu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get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design back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on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</p:txBody>
        </p:sp>
        <p:grpSp>
          <p:nvGrpSpPr>
            <p:cNvPr id="39" name="Group 38"/>
            <p:cNvGrpSpPr/>
            <p:nvPr userDrawn="1"/>
          </p:nvGrpSpPr>
          <p:grpSpPr>
            <a:xfrm>
              <a:off x="-576770" y="3142039"/>
              <a:ext cx="419742" cy="242548"/>
              <a:chOff x="-859529" y="3694455"/>
              <a:chExt cx="358924" cy="219989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Rounded Rectangle 46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 userDrawn="1"/>
          </p:nvGrpSpPr>
          <p:grpSpPr>
            <a:xfrm>
              <a:off x="-564222" y="3831785"/>
              <a:ext cx="407194" cy="245526"/>
              <a:chOff x="-474298" y="3689019"/>
              <a:chExt cx="348194" cy="222690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ectangle 41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19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473642" y="1699156"/>
            <a:ext cx="9759383" cy="464925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3pPr>
            <a:lvl4pPr marL="936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9056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170592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59382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9759383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3642" y="1699156"/>
            <a:ext cx="4641283" cy="4649258"/>
          </a:xfrm>
        </p:spPr>
        <p:txBody>
          <a:bodyPr/>
          <a:lstStyle>
            <a:lvl1pPr marL="0" indent="0">
              <a:buClrTx/>
              <a:buNone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2400" kern="1200" spc="-11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 indent="-234000">
              <a:buClrTx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34000">
              <a:buClrTx/>
              <a:defRPr lang="en-GB" sz="2400" kern="1200" spc="-11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marL="936000" lvl="4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noProof="0" dirty="0"/>
              <a:t>Fifth level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5585127" y="1699154"/>
            <a:ext cx="4641850" cy="4649788"/>
          </a:xfrm>
        </p:spPr>
        <p:txBody>
          <a:bodyPr/>
          <a:lstStyle>
            <a:lvl1pPr marL="0" indent="0">
              <a:buClrTx/>
              <a:buNone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2400" kern="1200" spc="-11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 indent="-234000">
              <a:buClrTx/>
              <a:defRPr lang="en-GB" sz="24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2400" kern="1200" spc="-11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1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in 2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slide, two columns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-2231300" y="2185200"/>
            <a:ext cx="2105000" cy="1845686"/>
            <a:chOff x="-2231300" y="2231625"/>
            <a:chExt cx="2105000" cy="1845686"/>
          </a:xfrm>
        </p:grpSpPr>
        <p:sp>
          <p:nvSpPr>
            <p:cNvPr id="3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bullets please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bullet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found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Top-PowerPoint menu </a:t>
              </a: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b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get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design back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on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</p:txBody>
        </p:sp>
        <p:grpSp>
          <p:nvGrpSpPr>
            <p:cNvPr id="39" name="Group 38"/>
            <p:cNvGrpSpPr/>
            <p:nvPr userDrawn="1"/>
          </p:nvGrpSpPr>
          <p:grpSpPr>
            <a:xfrm>
              <a:off x="-576770" y="3142039"/>
              <a:ext cx="419742" cy="242548"/>
              <a:chOff x="-859529" y="3694455"/>
              <a:chExt cx="358924" cy="219989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Rounded Rectangle 46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 userDrawn="1"/>
          </p:nvGrpSpPr>
          <p:grpSpPr>
            <a:xfrm>
              <a:off x="-564222" y="3831785"/>
              <a:ext cx="407194" cy="245526"/>
              <a:chOff x="-474298" y="3689019"/>
              <a:chExt cx="348194" cy="222690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ectangle 41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</p:spTree>
    <p:extLst>
      <p:ext uri="{BB962C8B-B14F-4D97-AF65-F5344CB8AC3E}">
        <p14:creationId xmlns:p14="http://schemas.microsoft.com/office/powerpoint/2010/main" val="2055948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027150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55945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9755946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3642" y="1699156"/>
            <a:ext cx="2870200" cy="4649258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20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340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marL="936000" lvl="4" indent="-234000" algn="l" defTabSz="99569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noProof="0" dirty="0"/>
              <a:t>Fifth level</a:t>
            </a:r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8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cxnSp>
        <p:nvCxnSpPr>
          <p:cNvPr id="22" name="Lige forbindelse 18"/>
          <p:cNvCxnSpPr/>
          <p:nvPr userDrawn="1"/>
        </p:nvCxnSpPr>
        <p:spPr>
          <a:xfrm>
            <a:off x="3631038" y="1690688"/>
            <a:ext cx="0" cy="4657725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6"/>
          <p:cNvCxnSpPr/>
          <p:nvPr userDrawn="1"/>
        </p:nvCxnSpPr>
        <p:spPr>
          <a:xfrm>
            <a:off x="7075630" y="1690727"/>
            <a:ext cx="0" cy="4657143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in 3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 with three columns</a:t>
            </a:r>
          </a:p>
        </p:txBody>
      </p:sp>
      <p:sp>
        <p:nvSpPr>
          <p:cNvPr id="25" name="TextBox 17"/>
          <p:cNvSpPr txBox="1">
            <a:spLocks noChangeArrowheads="1"/>
          </p:cNvSpPr>
          <p:nvPr userDrawn="1"/>
        </p:nvSpPr>
        <p:spPr bwMode="auto">
          <a:xfrm>
            <a:off x="-2231300" y="2185200"/>
            <a:ext cx="2105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</a:t>
            </a:r>
          </a:p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First level</a:t>
            </a:r>
            <a:r>
              <a:rPr lang="en-GB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: Arial Narrow Bold</a:t>
            </a:r>
          </a:p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Second level</a:t>
            </a:r>
            <a:r>
              <a:rPr lang="en-GB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: Arial Narrow Regular</a:t>
            </a: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-2231300" y="2952539"/>
            <a:ext cx="2106943" cy="1460479"/>
            <a:chOff x="-2231300" y="2231625"/>
            <a:chExt cx="2106943" cy="1460479"/>
          </a:xfrm>
        </p:grpSpPr>
        <p:sp>
          <p:nvSpPr>
            <p:cNvPr id="27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28" name="Group 27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9" name="Rounded Rectangle 48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29" name="Group 28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0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36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1E2F39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362825" y="1699156"/>
            <a:ext cx="2870200" cy="4649258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20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340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marL="936000" lvl="4" indent="-234000" algn="l" defTabSz="99569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noProof="0" dirty="0"/>
              <a:t>Fifth level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918234" y="1699156"/>
            <a:ext cx="2870200" cy="4649258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20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340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defRPr lang="en-GB" sz="18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marL="936000" lvl="4" indent="-234000" algn="l" defTabSz="99569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6792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dsholder til billede 1"/>
          <p:cNvSpPr>
            <a:spLocks noGrp="1"/>
          </p:cNvSpPr>
          <p:nvPr>
            <p:ph type="pic" sz="quarter" idx="20" hasCustomPrompt="1"/>
          </p:nvPr>
        </p:nvSpPr>
        <p:spPr>
          <a:xfrm>
            <a:off x="-3600" y="0"/>
            <a:ext cx="10699200" cy="6804000"/>
          </a:xfrm>
          <a:noFill/>
          <a:ln>
            <a:noFill/>
          </a:ln>
        </p:spPr>
        <p:txBody>
          <a:bodyPr tIns="627206" anchor="ctr" anchorCtr="0"/>
          <a:lstStyle>
            <a:lvl1pPr marL="0" marR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a-DK" sz="1400"/>
            </a:lvl1pPr>
          </a:lstStyle>
          <a:p>
            <a:pPr marL="0" marR="0" lvl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Use </a:t>
            </a:r>
            <a:r>
              <a:rPr lang="en-GB" dirty="0" err="1"/>
              <a:t>Templafy</a:t>
            </a:r>
            <a:r>
              <a:rPr lang="en-GB" dirty="0"/>
              <a:t> and </a:t>
            </a:r>
            <a:r>
              <a:rPr lang="en-GB" dirty="0" err="1"/>
              <a:t>Skyfish</a:t>
            </a:r>
            <a:r>
              <a:rPr lang="en-GB" dirty="0"/>
              <a:t> to find relevant pictures</a:t>
            </a:r>
            <a:br>
              <a:rPr lang="en-GB" dirty="0"/>
            </a:br>
            <a:r>
              <a:rPr lang="en-GB" dirty="0"/>
              <a:t>(www.skyfish.com – username: valcon@valcon.dk,</a:t>
            </a:r>
            <a:br>
              <a:rPr lang="en-GB" dirty="0"/>
            </a:br>
            <a:r>
              <a:rPr lang="en-GB" dirty="0"/>
              <a:t>password: skyfish123)  </a:t>
            </a:r>
            <a:endParaRPr lang="en-GB" noProof="0" dirty="0"/>
          </a:p>
          <a:p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70430" y="1701667"/>
            <a:ext cx="3059655" cy="742778"/>
          </a:xfrm>
          <a:solidFill>
            <a:srgbClr val="1E2F39">
              <a:alpha val="89804"/>
            </a:srgbClr>
          </a:solidFill>
        </p:spPr>
        <p:txBody>
          <a:bodyPr wrap="square" lIns="216000" tIns="216000" rIns="216000" bIns="216000">
            <a:spAutoFit/>
          </a:bodyPr>
          <a:lstStyle>
            <a:lvl1pPr marL="0" algn="l">
              <a:lnSpc>
                <a:spcPct val="83000"/>
              </a:lnSpc>
              <a:spcBef>
                <a:spcPts val="1200"/>
              </a:spcBef>
              <a:defRPr lang="en-GB" sz="2400" b="1" kern="1200" cap="all" spc="-11" baseline="0" noProof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text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-2106127" y="3309585"/>
            <a:ext cx="1835750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Select the text to highlight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2.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Choose between the colours blue R0 G141 B177 and</a:t>
            </a:r>
            <a:b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</a:b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orange R246 G158 B0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214710" y="4030072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14710" y="3862142"/>
            <a:ext cx="84200" cy="119075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1841529" y="2484000"/>
            <a:ext cx="167373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95690"/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charset="0"/>
              </a:rPr>
              <a:t>Position of text box </a:t>
            </a:r>
          </a:p>
          <a:p>
            <a:pPr algn="r" defTabSz="995690"/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charset="0"/>
              </a:rPr>
              <a:t>The box can be placed</a:t>
            </a:r>
          </a:p>
          <a:p>
            <a:pPr algn="r" defTabSz="995690"/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charset="0"/>
              </a:rPr>
              <a:t>on either side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-1573021" y="4310923"/>
            <a:ext cx="1330137" cy="499056"/>
            <a:chOff x="-1573021" y="4310923"/>
            <a:chExt cx="1330137" cy="499056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021" y="4310923"/>
              <a:ext cx="1330137" cy="49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ounded Rectangle 43"/>
            <p:cNvSpPr/>
            <p:nvPr userDrawn="1"/>
          </p:nvSpPr>
          <p:spPr>
            <a:xfrm>
              <a:off x="-491976" y="4534961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1573952" y="4902279"/>
            <a:ext cx="1332000" cy="1574181"/>
            <a:chOff x="9398887" y="4174872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8887" y="4174872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ounded Rectangle 43"/>
            <p:cNvSpPr/>
            <p:nvPr userDrawn="1"/>
          </p:nvSpPr>
          <p:spPr>
            <a:xfrm>
              <a:off x="9925440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  <p:sp>
          <p:nvSpPr>
            <p:cNvPr id="37" name="Rounded Rectangle 43"/>
            <p:cNvSpPr/>
            <p:nvPr userDrawn="1"/>
          </p:nvSpPr>
          <p:spPr>
            <a:xfrm>
              <a:off x="9664589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10821600" y="2628000"/>
            <a:ext cx="1798638" cy="1523494"/>
            <a:chOff x="10821600" y="2628000"/>
            <a:chExt cx="1798638" cy="1523494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10821600" y="2628000"/>
              <a:ext cx="1798638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Resize, zoom or pan picture</a:t>
              </a:r>
            </a:p>
            <a:p>
              <a:pPr defTabSz="995690">
                <a:spcBef>
                  <a:spcPts val="0"/>
                </a:spcBef>
                <a:buFont typeface="+mj-lt"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1.</a:t>
              </a:r>
              <a:r>
                <a:rPr lang="da-DK" sz="1000" noProof="1">
                  <a:solidFill>
                    <a:srgbClr val="677578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 on picture to activate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Picture-tool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 ribbon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2.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Crop-Tool</a:t>
              </a: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panning and resizing</a:t>
              </a: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3.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Press Shift-key when resizing picture by the corners</a:t>
              </a: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600" y="3475195"/>
              <a:ext cx="312737" cy="29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utoShape 4"/>
          <p:cNvSpPr>
            <a:spLocks/>
          </p:cNvSpPr>
          <p:nvPr userDrawn="1"/>
        </p:nvSpPr>
        <p:spPr bwMode="gray">
          <a:xfrm>
            <a:off x="-2399699" y="2"/>
            <a:ext cx="223190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full screen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slide with the possibility for including a text box which can be moved to other positions on the slide</a:t>
            </a:r>
          </a:p>
        </p:txBody>
      </p:sp>
      <p:pic>
        <p:nvPicPr>
          <p:cNvPr id="38" name="Billed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720000"/>
            <a:ext cx="2273427" cy="160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68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88D814-BB29-42CA-BC02-8B224ABB11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317887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5" imgH="385" progId="TCLayout.ActiveDocument.1">
                  <p:embed/>
                </p:oleObj>
              </mc:Choice>
              <mc:Fallback>
                <p:oleObj name="think-cell Slide" r:id="rId3" imgW="385" imgH="38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88D814-BB29-42CA-BC02-8B224ABB11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Pladsholder til billede 1"/>
          <p:cNvSpPr>
            <a:spLocks noGrp="1"/>
          </p:cNvSpPr>
          <p:nvPr>
            <p:ph type="pic" sz="quarter" idx="20" hasCustomPrompt="1"/>
          </p:nvPr>
        </p:nvSpPr>
        <p:spPr>
          <a:xfrm>
            <a:off x="5576888" y="0"/>
            <a:ext cx="5118712" cy="6804000"/>
          </a:xfrm>
          <a:noFill/>
          <a:ln>
            <a:noFill/>
          </a:ln>
        </p:spPr>
        <p:txBody>
          <a:bodyPr tIns="627206" anchor="ctr" anchorCtr="0"/>
          <a:lstStyle>
            <a:lvl1pPr marL="0" marR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a-DK" sz="1400"/>
            </a:lvl1pPr>
          </a:lstStyle>
          <a:p>
            <a:pPr marL="0" marR="0" lvl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Use </a:t>
            </a:r>
            <a:r>
              <a:rPr lang="en-GB" dirty="0" err="1"/>
              <a:t>Templafy</a:t>
            </a:r>
            <a:r>
              <a:rPr lang="en-GB" dirty="0"/>
              <a:t> and </a:t>
            </a:r>
            <a:r>
              <a:rPr lang="en-GB" dirty="0" err="1"/>
              <a:t>Skyfish</a:t>
            </a:r>
            <a:r>
              <a:rPr lang="en-GB" dirty="0"/>
              <a:t> to find relevant pictures</a:t>
            </a:r>
            <a:br>
              <a:rPr lang="en-GB" dirty="0"/>
            </a:br>
            <a:r>
              <a:rPr lang="en-GB" dirty="0"/>
              <a:t>(www.skyfish.com – username: valcon@valcon.dk,</a:t>
            </a:r>
            <a:br>
              <a:rPr lang="en-GB" dirty="0"/>
            </a:br>
            <a:r>
              <a:rPr lang="en-GB" dirty="0"/>
              <a:t>password: skyfish123)  </a:t>
            </a:r>
            <a:endParaRPr lang="en-GB" noProof="0" dirty="0"/>
          </a:p>
          <a:p>
            <a:endParaRPr lang="en-GB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-2106127" y="3309585"/>
            <a:ext cx="1835750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Select the text to highlight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2.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Choose between the colours blue R0 G141 B177 and</a:t>
            </a:r>
            <a:b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</a:b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orange R246 G158 B0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214710" y="4030072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14710" y="3862142"/>
            <a:ext cx="84200" cy="119075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-1573021" y="4310923"/>
            <a:ext cx="1330137" cy="499056"/>
            <a:chOff x="-1573021" y="4310923"/>
            <a:chExt cx="1330137" cy="499056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021" y="4310923"/>
              <a:ext cx="1330137" cy="49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ounded Rectangle 43"/>
            <p:cNvSpPr/>
            <p:nvPr userDrawn="1"/>
          </p:nvSpPr>
          <p:spPr>
            <a:xfrm>
              <a:off x="-491976" y="4534961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1573952" y="4902279"/>
            <a:ext cx="1332000" cy="1574181"/>
            <a:chOff x="9398887" y="4174872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8887" y="4174872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ounded Rectangle 43"/>
            <p:cNvSpPr/>
            <p:nvPr userDrawn="1"/>
          </p:nvSpPr>
          <p:spPr>
            <a:xfrm>
              <a:off x="9925440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  <p:sp>
          <p:nvSpPr>
            <p:cNvPr id="37" name="Rounded Rectangle 43"/>
            <p:cNvSpPr/>
            <p:nvPr userDrawn="1"/>
          </p:nvSpPr>
          <p:spPr>
            <a:xfrm>
              <a:off x="9664589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10821600" y="2628000"/>
            <a:ext cx="1798638" cy="1523494"/>
            <a:chOff x="10821600" y="2628000"/>
            <a:chExt cx="1798638" cy="1523494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10821600" y="2628000"/>
              <a:ext cx="1798638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Resize, zoom or pan picture</a:t>
              </a:r>
            </a:p>
            <a:p>
              <a:pPr defTabSz="995690">
                <a:spcBef>
                  <a:spcPts val="0"/>
                </a:spcBef>
                <a:buFont typeface="+mj-lt"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1.</a:t>
              </a:r>
              <a:r>
                <a:rPr lang="da-DK" sz="1000" noProof="1">
                  <a:solidFill>
                    <a:srgbClr val="677578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 on picture to activate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Picture-tool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 ribbon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2.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Crop-Tool</a:t>
              </a: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panning and resizing</a:t>
              </a: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3.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Press Shift-key when resizing picture by the corners</a:t>
              </a: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600" y="3475195"/>
              <a:ext cx="312737" cy="29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utoShape 4"/>
          <p:cNvSpPr>
            <a:spLocks/>
          </p:cNvSpPr>
          <p:nvPr userDrawn="1"/>
        </p:nvSpPr>
        <p:spPr bwMode="gray">
          <a:xfrm>
            <a:off x="-2399699" y="2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right screen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slide, half page with text on the left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4641283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4641283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1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473642" y="1699156"/>
            <a:ext cx="4641283" cy="464925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3pPr>
            <a:lvl4pPr marL="936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427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dsholder til billede 1"/>
          <p:cNvSpPr>
            <a:spLocks noGrp="1"/>
          </p:cNvSpPr>
          <p:nvPr>
            <p:ph type="pic" sz="quarter" idx="20" hasCustomPrompt="1"/>
          </p:nvPr>
        </p:nvSpPr>
        <p:spPr>
          <a:xfrm>
            <a:off x="-956" y="0"/>
            <a:ext cx="5118712" cy="6804000"/>
          </a:xfrm>
          <a:noFill/>
          <a:ln>
            <a:noFill/>
          </a:ln>
        </p:spPr>
        <p:txBody>
          <a:bodyPr tIns="627206" anchor="ctr" anchorCtr="0"/>
          <a:lstStyle>
            <a:lvl1pPr marL="0" marR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a-DK" sz="1400"/>
            </a:lvl1pPr>
          </a:lstStyle>
          <a:p>
            <a:pPr marL="0" marR="0" lvl="0" indent="0" algn="ctr" defTabSz="99569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Use </a:t>
            </a:r>
            <a:r>
              <a:rPr lang="en-GB" dirty="0" err="1"/>
              <a:t>Templafy</a:t>
            </a:r>
            <a:r>
              <a:rPr lang="en-GB" dirty="0"/>
              <a:t> and </a:t>
            </a:r>
            <a:r>
              <a:rPr lang="en-GB" dirty="0" err="1"/>
              <a:t>Skyfish</a:t>
            </a:r>
            <a:r>
              <a:rPr lang="en-GB" dirty="0"/>
              <a:t> to find relevant pictures</a:t>
            </a:r>
            <a:br>
              <a:rPr lang="en-GB" dirty="0"/>
            </a:br>
            <a:r>
              <a:rPr lang="en-GB" dirty="0"/>
              <a:t>(www.skyfish.com – username: valcon@valcon.dk,</a:t>
            </a:r>
            <a:br>
              <a:rPr lang="en-GB" dirty="0"/>
            </a:br>
            <a:r>
              <a:rPr lang="en-GB" dirty="0"/>
              <a:t>password: skyfish123)  </a:t>
            </a:r>
            <a:endParaRPr lang="en-GB" noProof="0" dirty="0"/>
          </a:p>
          <a:p>
            <a:endParaRPr lang="en-GB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-2106127" y="3309585"/>
            <a:ext cx="1835750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Highlighted text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Select the text to highlight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2. </a:t>
            </a: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Choose between the colours blue R0 G141 B177 and</a:t>
            </a:r>
            <a:b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</a:b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orange R246 G158 B0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214710" y="4030072"/>
            <a:ext cx="84200" cy="119075"/>
          </a:xfrm>
          <a:prstGeom prst="rect">
            <a:avLst/>
          </a:prstGeom>
          <a:solidFill>
            <a:srgbClr val="F6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14710" y="3862142"/>
            <a:ext cx="84200" cy="119075"/>
          </a:xfrm>
          <a:prstGeom prst="rect">
            <a:avLst/>
          </a:prstGeom>
          <a:solidFill>
            <a:srgbClr val="00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95690"/>
            <a:endParaRPr lang="en-GB" sz="1700" dirty="0">
              <a:solidFill>
                <a:srgbClr val="1E2F39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-1573021" y="4310923"/>
            <a:ext cx="1330137" cy="499056"/>
            <a:chOff x="-1573021" y="4310923"/>
            <a:chExt cx="1330137" cy="499056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021" y="4310923"/>
              <a:ext cx="1330137" cy="49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ounded Rectangle 43"/>
            <p:cNvSpPr/>
            <p:nvPr userDrawn="1"/>
          </p:nvSpPr>
          <p:spPr>
            <a:xfrm>
              <a:off x="-491976" y="4534961"/>
              <a:ext cx="231421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1573952" y="4902279"/>
            <a:ext cx="1332000" cy="1574181"/>
            <a:chOff x="9398887" y="4174872"/>
            <a:chExt cx="1332000" cy="1574181"/>
          </a:xfrm>
        </p:grpSpPr>
        <p:pic>
          <p:nvPicPr>
            <p:cNvPr id="35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8887" y="4174872"/>
              <a:ext cx="1332000" cy="1574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ounded Rectangle 43"/>
            <p:cNvSpPr/>
            <p:nvPr userDrawn="1"/>
          </p:nvSpPr>
          <p:spPr>
            <a:xfrm>
              <a:off x="9925440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  <p:sp>
          <p:nvSpPr>
            <p:cNvPr id="37" name="Rounded Rectangle 43"/>
            <p:cNvSpPr/>
            <p:nvPr userDrawn="1"/>
          </p:nvSpPr>
          <p:spPr>
            <a:xfrm>
              <a:off x="9664589" y="4484973"/>
              <a:ext cx="150049" cy="14401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400" dirty="0">
                <a:solidFill>
                  <a:srgbClr val="1E2F39"/>
                </a:solidFill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10821600" y="2628000"/>
            <a:ext cx="1798638" cy="1523494"/>
            <a:chOff x="10821600" y="2628000"/>
            <a:chExt cx="1798638" cy="1523494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10821600" y="2628000"/>
              <a:ext cx="1798638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Resize, zoom or pan picture</a:t>
              </a:r>
            </a:p>
            <a:p>
              <a:pPr defTabSz="995690">
                <a:spcBef>
                  <a:spcPts val="0"/>
                </a:spcBef>
                <a:buFont typeface="+mj-lt"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1.</a:t>
              </a:r>
              <a:r>
                <a:rPr lang="da-DK" sz="1000" noProof="1">
                  <a:solidFill>
                    <a:srgbClr val="677578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 on picture to activate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Picture-tool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in the ribbon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2.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Use </a:t>
              </a: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Crop-Tool</a:t>
              </a: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for panning and resizing</a:t>
              </a: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  <a:defRPr/>
              </a:pPr>
              <a:endParaRPr 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121917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3. </a:t>
              </a:r>
              <a:r>
                <a:rPr 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Press Shift-key when resizing picture by the corners</a:t>
              </a: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600" y="3475195"/>
              <a:ext cx="312737" cy="29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utoShape 4"/>
          <p:cNvSpPr>
            <a:spLocks/>
          </p:cNvSpPr>
          <p:nvPr userDrawn="1"/>
        </p:nvSpPr>
        <p:spPr bwMode="gray">
          <a:xfrm>
            <a:off x="-2399699" y="2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left screen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slide, half page with text on the right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5586413" y="469505"/>
            <a:ext cx="4641283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6413" y="964600"/>
            <a:ext cx="4641283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1" name="Pladsholder til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5585355" y="1699156"/>
            <a:ext cx="4642341" cy="464925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3pPr>
            <a:lvl4pPr marL="936000" indent="-234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defRPr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655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945086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73642" y="469505"/>
            <a:ext cx="9759383" cy="8208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642" y="964600"/>
            <a:ext cx="9759384" cy="338400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add subtitle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AutoShape 4"/>
          <p:cNvSpPr>
            <a:spLocks/>
          </p:cNvSpPr>
          <p:nvPr userDrawn="1"/>
        </p:nvSpPr>
        <p:spPr bwMode="gray">
          <a:xfrm>
            <a:off x="-2399699" y="0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Heading </a:t>
            </a:r>
            <a:endParaRPr lang="en-GB" altLang="da-DK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</p:spTree>
    <p:extLst>
      <p:ext uri="{BB962C8B-B14F-4D97-AF65-F5344CB8AC3E}">
        <p14:creationId xmlns:p14="http://schemas.microsoft.com/office/powerpoint/2010/main" val="2894903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78FFA2D-2755-45C4-86C4-AE66D2C627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914526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5" imgH="385" progId="TCLayout.ActiveDocument.1">
                  <p:embed/>
                </p:oleObj>
              </mc:Choice>
              <mc:Fallback>
                <p:oleObj name="think-cell Slide" r:id="rId3" imgW="385" imgH="38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78FFA2D-2755-45C4-86C4-AE66D2C627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1"/>
          <p:cNvSpPr>
            <a:spLocks noGrp="1"/>
          </p:cNvSpPr>
          <p:nvPr>
            <p:ph type="body" sz="quarter" idx="27" hasCustomPrompt="1"/>
          </p:nvPr>
        </p:nvSpPr>
        <p:spPr>
          <a:xfrm>
            <a:off x="921600" y="7120800"/>
            <a:ext cx="4194000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da-DK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Insert source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AutoShape 4"/>
          <p:cNvSpPr>
            <a:spLocks/>
          </p:cNvSpPr>
          <p:nvPr userDrawn="1"/>
        </p:nvSpPr>
        <p:spPr bwMode="gray">
          <a:xfrm>
            <a:off x="-2399699" y="2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Blank</a:t>
            </a:r>
            <a:endParaRPr lang="en-GB" altLang="da-DK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61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text &amp;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53B7048-3A58-489D-BDBD-B3E892E13CC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192104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5" imgH="385" progId="TCLayout.ActiveDocument.1">
                  <p:embed/>
                </p:oleObj>
              </mc:Choice>
              <mc:Fallback>
                <p:oleObj name="think-cell Slide" r:id="rId3" imgW="385" imgH="38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53B7048-3A58-489D-BDBD-B3E892E13C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3" name="Pladsholder til dias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C89C-17A0-4E64-A6D2-B825673CEED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930576" y="2527200"/>
            <a:ext cx="8842074" cy="1512000"/>
          </a:xfrm>
        </p:spPr>
        <p:txBody>
          <a:bodyPr/>
          <a:lstStyle>
            <a:lvl1pPr algn="ctr">
              <a:lnSpc>
                <a:spcPct val="90000"/>
              </a:lnSpc>
              <a:defRPr lang="en-GB" sz="5000" b="1" kern="1200" cap="all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breaker text</a:t>
            </a:r>
          </a:p>
        </p:txBody>
      </p:sp>
      <p:sp>
        <p:nvSpPr>
          <p:cNvPr id="21" name="AutoShape 4"/>
          <p:cNvSpPr>
            <a:spLocks/>
          </p:cNvSpPr>
          <p:nvPr userDrawn="1"/>
        </p:nvSpPr>
        <p:spPr bwMode="gray">
          <a:xfrm>
            <a:off x="-2400560" y="0"/>
            <a:ext cx="22723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Big text &amp; Breaker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Breaker slide, three colours</a:t>
            </a:r>
          </a:p>
        </p:txBody>
      </p:sp>
      <p:pic>
        <p:nvPicPr>
          <p:cNvPr id="22" name="Billed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6288"/>
            <a:ext cx="2273427" cy="1608887"/>
          </a:xfrm>
          <a:prstGeom prst="rect">
            <a:avLst/>
          </a:prstGeom>
        </p:spPr>
      </p:pic>
      <p:pic>
        <p:nvPicPr>
          <p:cNvPr id="23" name="Billed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39" y="2172092"/>
            <a:ext cx="2273427" cy="1608887"/>
          </a:xfrm>
          <a:prstGeom prst="rect">
            <a:avLst/>
          </a:prstGeom>
        </p:spPr>
      </p:pic>
      <p:pic>
        <p:nvPicPr>
          <p:cNvPr id="24" name="Billed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40" y="3887896"/>
            <a:ext cx="2273427" cy="1608887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10865113" y="2528077"/>
            <a:ext cx="1719469" cy="3393033"/>
            <a:chOff x="10865113" y="2945566"/>
            <a:chExt cx="1719469" cy="3393033"/>
          </a:xfrm>
        </p:grpSpPr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1478" y="3928392"/>
              <a:ext cx="1557700" cy="584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ktangel 12"/>
            <p:cNvSpPr/>
            <p:nvPr userDrawn="1"/>
          </p:nvSpPr>
          <p:spPr>
            <a:xfrm>
              <a:off x="10865113" y="3305492"/>
              <a:ext cx="84200" cy="1190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en-GB" sz="1700" dirty="0">
                <a:solidFill>
                  <a:srgbClr val="1E2F39"/>
                </a:solidFill>
              </a:endParaRPr>
            </a:p>
          </p:txBody>
        </p:sp>
        <p:sp>
          <p:nvSpPr>
            <p:cNvPr id="28" name="AutoShape 4"/>
            <p:cNvSpPr>
              <a:spLocks/>
            </p:cNvSpPr>
            <p:nvPr userDrawn="1"/>
          </p:nvSpPr>
          <p:spPr bwMode="gray">
            <a:xfrm>
              <a:off x="10991477" y="2945566"/>
              <a:ext cx="1593105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Colour theme for text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Choose between the colours white R255 G255 B255</a:t>
              </a:r>
              <a:br>
                <a:rPr lang="en-GB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en-GB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blue R0 G141 B177 and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orange R246 G158 B0</a:t>
              </a:r>
            </a:p>
          </p:txBody>
        </p:sp>
        <p:sp>
          <p:nvSpPr>
            <p:cNvPr id="29" name="Rektangel 20"/>
            <p:cNvSpPr/>
            <p:nvPr userDrawn="1"/>
          </p:nvSpPr>
          <p:spPr>
            <a:xfrm>
              <a:off x="10865113" y="3650494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en-GB" sz="1700" dirty="0">
                <a:solidFill>
                  <a:srgbClr val="1E2F39"/>
                </a:solidFill>
              </a:endParaRPr>
            </a:p>
          </p:txBody>
        </p:sp>
        <p:sp>
          <p:nvSpPr>
            <p:cNvPr id="30" name="Rektangel 21"/>
            <p:cNvSpPr/>
            <p:nvPr userDrawn="1"/>
          </p:nvSpPr>
          <p:spPr>
            <a:xfrm>
              <a:off x="10865113" y="3477714"/>
              <a:ext cx="84200" cy="119075"/>
            </a:xfrm>
            <a:prstGeom prst="rect">
              <a:avLst/>
            </a:prstGeom>
            <a:solidFill>
              <a:srgbClr val="00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en-GB" sz="1700" dirty="0">
                <a:solidFill>
                  <a:srgbClr val="1E2F39"/>
                </a:solidFill>
              </a:endParaRPr>
            </a:p>
          </p:txBody>
        </p:sp>
        <p:sp>
          <p:nvSpPr>
            <p:cNvPr id="37" name="Rounded Rectangle 43"/>
            <p:cNvSpPr/>
            <p:nvPr userDrawn="1"/>
          </p:nvSpPr>
          <p:spPr>
            <a:xfrm>
              <a:off x="12256788" y="4197996"/>
              <a:ext cx="270634" cy="158784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en-GB" sz="2600" dirty="0">
                <a:solidFill>
                  <a:srgbClr val="1E2F39"/>
                </a:solidFill>
              </a:endParaRPr>
            </a:p>
          </p:txBody>
        </p:sp>
        <p:grpSp>
          <p:nvGrpSpPr>
            <p:cNvPr id="43" name="Group 42"/>
            <p:cNvGrpSpPr/>
            <p:nvPr userDrawn="1"/>
          </p:nvGrpSpPr>
          <p:grpSpPr>
            <a:xfrm>
              <a:off x="10991477" y="4602991"/>
              <a:ext cx="1557700" cy="1735608"/>
              <a:chOff x="9398887" y="4174872"/>
              <a:chExt cx="1332000" cy="1574181"/>
            </a:xfrm>
          </p:grpSpPr>
          <p:pic>
            <p:nvPicPr>
              <p:cNvPr id="44" name="Picture 4"/>
              <p:cNvPicPr>
                <a:picLocks noChangeAspect="1" noChangeArrowheads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8887" y="4174872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" name="Rounded Rectangle 43"/>
              <p:cNvSpPr/>
              <p:nvPr userDrawn="1"/>
            </p:nvSpPr>
            <p:spPr>
              <a:xfrm>
                <a:off x="9925440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en-GB" sz="2600" dirty="0">
                  <a:solidFill>
                    <a:srgbClr val="1E2F39"/>
                  </a:solidFill>
                </a:endParaRPr>
              </a:p>
            </p:txBody>
          </p:sp>
          <p:sp>
            <p:nvSpPr>
              <p:cNvPr id="50" name="Rounded Rectangle 43"/>
              <p:cNvSpPr/>
              <p:nvPr userDrawn="1"/>
            </p:nvSpPr>
            <p:spPr>
              <a:xfrm>
                <a:off x="9664589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en-GB" sz="2600" dirty="0">
                  <a:solidFill>
                    <a:srgbClr val="1E2F39"/>
                  </a:solidFill>
                </a:endParaRPr>
              </a:p>
            </p:txBody>
          </p:sp>
          <p:sp>
            <p:nvSpPr>
              <p:cNvPr id="51" name="Rounded Rectangle 43"/>
              <p:cNvSpPr/>
              <p:nvPr userDrawn="1"/>
            </p:nvSpPr>
            <p:spPr>
              <a:xfrm>
                <a:off x="9398887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en-GB" sz="2600" dirty="0">
                  <a:solidFill>
                    <a:srgbClr val="1E2F39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0147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81762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9699" y="459944"/>
            <a:ext cx="2283430" cy="1611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2318" y="471888"/>
            <a:ext cx="9759950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19" y="1701837"/>
            <a:ext cx="9760706" cy="4647900"/>
          </a:xfrm>
        </p:spPr>
        <p:txBody>
          <a:bodyPr/>
          <a:lstStyle>
            <a:lvl1pPr marL="234000" indent="-234000">
              <a:buClrTx/>
              <a:buFont typeface="Arial" panose="020B0604020202020204" pitchFamily="34" charset="0"/>
              <a:buChar char="•"/>
              <a:defRPr lang="en-GB" sz="1100" b="0" kern="1200" cap="none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1pPr>
            <a:lvl2pPr marL="468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2pPr>
            <a:lvl3pPr marL="702000">
              <a:buClrTx/>
              <a:defRPr lang="en-GB" sz="1100" kern="1200" spc="-1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3pPr>
            <a:lvl4pPr marL="936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4pPr>
            <a:lvl5pPr marL="1170000">
              <a:buClrTx/>
              <a:defRPr lang="en-GB" sz="1100" kern="1200" spc="-10" noProof="0" dirty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List with bullets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 with bullets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231300" y="2185200"/>
            <a:ext cx="2106943" cy="1460479"/>
            <a:chOff x="-2231300" y="2231625"/>
            <a:chExt cx="2106943" cy="1460479"/>
          </a:xfrm>
        </p:grpSpPr>
        <p:sp>
          <p:nvSpPr>
            <p:cNvPr id="24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add preformatted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 the </a:t>
              </a: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select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 Indent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 </a:t>
              </a: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 Indent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previous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25" name="Group 24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" name="Rectangle 27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noProof="1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0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noProof="1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3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8" y="845048"/>
            <a:ext cx="9759950" cy="338400"/>
          </a:xfrm>
        </p:spPr>
        <p:txBody>
          <a:bodyPr/>
          <a:lstStyle>
            <a:lvl1pPr marL="0" indent="0" algn="l">
              <a:buNone/>
              <a:defRPr lang="en-GB" sz="1400" b="0" kern="1200" cap="all" spc="-11" baseline="0" dirty="0">
                <a:solidFill>
                  <a:srgbClr val="1E2F39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</a:t>
            </a:r>
          </a:p>
        </p:txBody>
      </p:sp>
      <p:sp>
        <p:nvSpPr>
          <p:cNvPr id="21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264495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58450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2319" y="471852"/>
            <a:ext cx="9754887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20" y="1700513"/>
            <a:ext cx="4642606" cy="4647900"/>
          </a:xfrm>
        </p:spPr>
        <p:txBody>
          <a:bodyPr/>
          <a:lstStyle>
            <a:lvl1pPr marL="0" indent="0">
              <a:buClrTx/>
              <a:buNone/>
              <a:defRPr lang="en-GB" sz="1100" b="0" kern="1200" cap="none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1100" kern="1200" spc="-1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0" noProof="0" dirty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in 2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slide, two columns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231300" y="2185200"/>
            <a:ext cx="2106943" cy="1460479"/>
            <a:chOff x="-2231300" y="2231625"/>
            <a:chExt cx="2106943" cy="1460479"/>
          </a:xfrm>
        </p:grpSpPr>
        <p:sp>
          <p:nvSpPr>
            <p:cNvPr id="24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25" name="Group 24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" name="Rectangle 27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3" name="Billede 2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7200"/>
            <a:ext cx="2273427" cy="1608887"/>
          </a:xfrm>
          <a:prstGeom prst="rect">
            <a:avLst/>
          </a:prstGeom>
        </p:spPr>
      </p:pic>
      <p:sp>
        <p:nvSpPr>
          <p:cNvPr id="30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3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9" y="843725"/>
            <a:ext cx="9754887" cy="338400"/>
          </a:xfrm>
        </p:spPr>
        <p:txBody>
          <a:bodyPr/>
          <a:lstStyle>
            <a:lvl1pPr marL="0" indent="0" algn="l">
              <a:buNone/>
              <a:defRPr lang="en-GB" sz="1400" b="0" kern="1200" cap="all" spc="-11" baseline="0" dirty="0">
                <a:solidFill>
                  <a:srgbClr val="1E2F39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5587505" y="1700513"/>
            <a:ext cx="4645519" cy="4647900"/>
          </a:xfrm>
        </p:spPr>
        <p:txBody>
          <a:bodyPr/>
          <a:lstStyle>
            <a:lvl1pPr marL="0" indent="0">
              <a:buClrTx/>
              <a:buNone/>
              <a:defRPr lang="en-GB" sz="1100" b="0" kern="1200" cap="none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1100" kern="1200" spc="-1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0" noProof="0" dirty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1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30212481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rows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1880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472319" y="471888"/>
            <a:ext cx="9766719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20" y="1701837"/>
            <a:ext cx="4642605" cy="4647900"/>
          </a:xfrm>
        </p:spPr>
        <p:txBody>
          <a:bodyPr/>
          <a:lstStyle>
            <a:lvl1pPr marL="0" indent="0">
              <a:buClrTx/>
              <a:buNone/>
              <a:defRPr lang="en-GB" sz="1100" b="0" kern="1200" cap="none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1100" kern="1200" spc="-1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0" noProof="0" dirty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in 2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slide, two columns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231300" y="2185200"/>
            <a:ext cx="2106943" cy="1460479"/>
            <a:chOff x="-2231300" y="2231625"/>
            <a:chExt cx="2106943" cy="1460479"/>
          </a:xfrm>
        </p:grpSpPr>
        <p:sp>
          <p:nvSpPr>
            <p:cNvPr id="24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25" name="Group 24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Rounded Rectangle 43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" name="Rectangle 27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3" name="Billede 2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7200"/>
            <a:ext cx="2273427" cy="1608887"/>
          </a:xfrm>
          <a:prstGeom prst="rect">
            <a:avLst/>
          </a:prstGeom>
        </p:spPr>
      </p:pic>
      <p:sp>
        <p:nvSpPr>
          <p:cNvPr id="30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5587508" y="1701837"/>
            <a:ext cx="4645518" cy="4647900"/>
          </a:xfrm>
        </p:spPr>
        <p:txBody>
          <a:bodyPr/>
          <a:lstStyle>
            <a:lvl1pPr marL="0" indent="0">
              <a:buClrTx/>
              <a:buNone/>
              <a:defRPr lang="en-GB" sz="1100" b="0" kern="1200" cap="none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GB" sz="1100" kern="1200" spc="-1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GB" sz="1100" kern="1200" spc="-10" baseline="0" noProof="0" dirty="0" smtClean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0" noProof="0" dirty="0">
                <a:solidFill>
                  <a:srgbClr val="1E2F39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1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14665374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72317" y="471886"/>
            <a:ext cx="9760708" cy="803957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7" y="836579"/>
            <a:ext cx="9760708" cy="338400"/>
          </a:xfrm>
        </p:spPr>
        <p:txBody>
          <a:bodyPr/>
          <a:lstStyle>
            <a:lvl1pPr marL="0" indent="0" algn="l">
              <a:buNone/>
              <a:defRPr lang="en-GB" sz="1400" b="0" kern="1200" cap="all" spc="-11" baseline="0" dirty="0">
                <a:solidFill>
                  <a:srgbClr val="1E2F39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18" y="1701837"/>
            <a:ext cx="4642608" cy="4647900"/>
          </a:xfrm>
        </p:spPr>
        <p:txBody>
          <a:bodyPr/>
          <a:lstStyle>
            <a:lvl1pPr marL="0" indent="0">
              <a:buClrTx/>
              <a:buNone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7179063" y="2480400"/>
            <a:ext cx="3053962" cy="1009846"/>
          </a:xfrm>
          <a:solidFill>
            <a:schemeClr val="tx1"/>
          </a:solidFill>
        </p:spPr>
        <p:txBody>
          <a:bodyPr wrap="square" lIns="180000" tIns="180000" rIns="180000" bIns="180000">
            <a:spAutoFit/>
          </a:bodyPr>
          <a:lstStyle>
            <a:lvl1pPr marL="0" indent="0">
              <a:spcAft>
                <a:spcPts val="1800"/>
              </a:spcAft>
              <a:buFontTx/>
              <a:buNone/>
              <a:defRPr b="1" i="1" baseline="0">
                <a:solidFill>
                  <a:srgbClr val="F69E00"/>
                </a:solidFill>
                <a:latin typeface="Georgia" panose="02040502050405020303" pitchFamily="18" charset="0"/>
              </a:defRPr>
            </a:lvl1pPr>
            <a:lvl2pPr marL="0" indent="0">
              <a:buFontTx/>
              <a:buNone/>
              <a:defRPr>
                <a:solidFill>
                  <a:srgbClr val="FFFFFF"/>
                </a:solidFill>
              </a:defRPr>
            </a:lvl2pPr>
            <a:lvl3pPr marL="468000" indent="0">
              <a:buFontTx/>
              <a:buNone/>
              <a:defRPr>
                <a:solidFill>
                  <a:schemeClr val="bg1"/>
                </a:solidFill>
              </a:defRPr>
            </a:lvl3pPr>
            <a:lvl4pPr marL="702000" indent="0">
              <a:buFontTx/>
              <a:buNone/>
              <a:defRPr>
                <a:solidFill>
                  <a:schemeClr val="bg1"/>
                </a:solidFill>
              </a:defRPr>
            </a:lvl4pPr>
            <a:lvl5pPr marL="9360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title</a:t>
            </a:r>
          </a:p>
          <a:p>
            <a:pPr lvl="1"/>
            <a:r>
              <a:rPr lang="en-GB" dirty="0"/>
              <a:t>Click to add text</a:t>
            </a:r>
          </a:p>
        </p:txBody>
      </p:sp>
      <p:sp>
        <p:nvSpPr>
          <p:cNvPr id="26" name="AutoShape 4"/>
          <p:cNvSpPr>
            <a:spLocks/>
          </p:cNvSpPr>
          <p:nvPr userDrawn="1"/>
        </p:nvSpPr>
        <p:spPr bwMode="gray">
          <a:xfrm>
            <a:off x="-2400560" y="0"/>
            <a:ext cx="22732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&amp; blue box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 with text box</a:t>
            </a:r>
          </a:p>
        </p:txBody>
      </p:sp>
      <p:sp>
        <p:nvSpPr>
          <p:cNvPr id="29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pic>
        <p:nvPicPr>
          <p:cNvPr id="23" name="Billed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7200"/>
            <a:ext cx="2273427" cy="1608887"/>
          </a:xfrm>
          <a:prstGeom prst="rect">
            <a:avLst/>
          </a:prstGeom>
        </p:spPr>
      </p:pic>
      <p:grpSp>
        <p:nvGrpSpPr>
          <p:cNvPr id="31" name="Group 30"/>
          <p:cNvGrpSpPr/>
          <p:nvPr userDrawn="1"/>
        </p:nvGrpSpPr>
        <p:grpSpPr>
          <a:xfrm>
            <a:off x="10820308" y="2556602"/>
            <a:ext cx="2105000" cy="1460283"/>
            <a:chOff x="10820308" y="2231625"/>
            <a:chExt cx="2105000" cy="1460283"/>
          </a:xfrm>
        </p:grpSpPr>
        <p:sp>
          <p:nvSpPr>
            <p:cNvPr id="34" name="TextBox 17"/>
            <p:cNvSpPr txBox="1">
              <a:spLocks noChangeArrowheads="1"/>
            </p:cNvSpPr>
            <p:nvPr userDrawn="1"/>
          </p:nvSpPr>
          <p:spPr bwMode="auto">
            <a:xfrm>
              <a:off x="10820308" y="2231625"/>
              <a:ext cx="2105000" cy="1184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</p:txBody>
        </p:sp>
        <p:grpSp>
          <p:nvGrpSpPr>
            <p:cNvPr id="35" name="Group 34"/>
            <p:cNvGrpSpPr/>
            <p:nvPr userDrawn="1"/>
          </p:nvGrpSpPr>
          <p:grpSpPr>
            <a:xfrm>
              <a:off x="10825037" y="2787459"/>
              <a:ext cx="419742" cy="242548"/>
              <a:chOff x="-859529" y="3694453"/>
              <a:chExt cx="358924" cy="219989"/>
            </a:xfrm>
          </p:grpSpPr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9529" y="3694453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ounded Rectangle 41"/>
              <p:cNvSpPr/>
              <p:nvPr/>
            </p:nvSpPr>
            <p:spPr bwMode="auto">
              <a:xfrm>
                <a:off x="-680141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10837585" y="3446382"/>
              <a:ext cx="407194" cy="245526"/>
              <a:chOff x="-474298" y="3689019"/>
              <a:chExt cx="348194" cy="22269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" name="Rectangle 37"/>
              <p:cNvSpPr/>
              <p:nvPr/>
            </p:nvSpPr>
            <p:spPr bwMode="auto">
              <a:xfrm>
                <a:off x="-297554" y="3692194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39" name="Rounded Rectangle 38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1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23148086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761138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19" y="1701536"/>
            <a:ext cx="2870200" cy="464661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1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6" name="AutoShape 4"/>
          <p:cNvSpPr>
            <a:spLocks/>
          </p:cNvSpPr>
          <p:nvPr userDrawn="1"/>
        </p:nvSpPr>
        <p:spPr bwMode="gray">
          <a:xfrm>
            <a:off x="-2399699" y="0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in 3 rows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 slide with three columns</a:t>
            </a:r>
          </a:p>
        </p:txBody>
      </p:sp>
      <p:sp>
        <p:nvSpPr>
          <p:cNvPr id="52" name="TextBox 17"/>
          <p:cNvSpPr txBox="1">
            <a:spLocks noChangeArrowheads="1"/>
          </p:cNvSpPr>
          <p:nvPr userDrawn="1"/>
        </p:nvSpPr>
        <p:spPr bwMode="auto">
          <a:xfrm>
            <a:off x="-2231300" y="2185200"/>
            <a:ext cx="2105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Text</a:t>
            </a:r>
          </a:p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First level</a:t>
            </a:r>
            <a:r>
              <a:rPr lang="en-GB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: Arial Narrow Bold</a:t>
            </a:r>
          </a:p>
          <a:p>
            <a:pPr algn="r" defTabSz="995690" eaLnBrk="1" hangingPunct="1">
              <a:spcBef>
                <a:spcPct val="0"/>
              </a:spcBef>
              <a:buFontTx/>
              <a:buNone/>
            </a:pPr>
            <a:r>
              <a:rPr lang="en-GB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Second level</a:t>
            </a:r>
            <a:r>
              <a:rPr lang="en-GB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: Arial Narrow Regular</a:t>
            </a:r>
          </a:p>
        </p:txBody>
      </p:sp>
      <p:cxnSp>
        <p:nvCxnSpPr>
          <p:cNvPr id="33" name="Lige forbindelse 18"/>
          <p:cNvCxnSpPr/>
          <p:nvPr userDrawn="1"/>
        </p:nvCxnSpPr>
        <p:spPr>
          <a:xfrm>
            <a:off x="3630045" y="1701800"/>
            <a:ext cx="0" cy="4646613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Lige forbindelse 26"/>
          <p:cNvCxnSpPr/>
          <p:nvPr userDrawn="1"/>
        </p:nvCxnSpPr>
        <p:spPr>
          <a:xfrm>
            <a:off x="7075297" y="1701800"/>
            <a:ext cx="0" cy="4646614"/>
          </a:xfrm>
          <a:prstGeom prst="line">
            <a:avLst/>
          </a:prstGeom>
          <a:ln w="6350">
            <a:solidFill>
              <a:srgbClr val="6775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7200"/>
            <a:ext cx="2273427" cy="1608887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-2231300" y="2909016"/>
            <a:ext cx="2106943" cy="1460479"/>
            <a:chOff x="-2231300" y="2231625"/>
            <a:chExt cx="2106943" cy="1460479"/>
          </a:xfrm>
        </p:grpSpPr>
        <p:sp>
          <p:nvSpPr>
            <p:cNvPr id="26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27" name="Group 26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Rounded Rectangle 39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32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472319" y="471888"/>
            <a:ext cx="9754887" cy="803957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9" y="836581"/>
            <a:ext cx="9754887" cy="338400"/>
          </a:xfrm>
        </p:spPr>
        <p:txBody>
          <a:bodyPr/>
          <a:lstStyle>
            <a:lvl1pPr marL="0" indent="0" algn="l">
              <a:buNone/>
              <a:defRPr lang="en-GB" sz="1400" b="0" kern="1200" cap="all" spc="-11" baseline="0" dirty="0">
                <a:solidFill>
                  <a:srgbClr val="1E2F39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</a:t>
            </a:r>
          </a:p>
        </p:txBody>
      </p:sp>
      <p:sp>
        <p:nvSpPr>
          <p:cNvPr id="29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917571" y="1701536"/>
            <a:ext cx="2870200" cy="464661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1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362825" y="1701536"/>
            <a:ext cx="2870200" cy="464661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ClrTx/>
              <a:buNone/>
              <a:defRPr lang="en-GB" sz="1100" b="1" kern="1200" cap="none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spcBef>
                <a:spcPts val="600"/>
              </a:spcBef>
              <a:spcAft>
                <a:spcPts val="0"/>
              </a:spcAft>
              <a:buClrTx/>
              <a:defRPr lang="en-GB" sz="1100" kern="1200" spc="-11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4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41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21674587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19" y="471888"/>
            <a:ext cx="9754887" cy="803957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9" y="836581"/>
            <a:ext cx="9754887" cy="338400"/>
          </a:xfrm>
        </p:spPr>
        <p:txBody>
          <a:bodyPr/>
          <a:lstStyle>
            <a:lvl1pPr marL="0" indent="0" algn="l">
              <a:buNone/>
              <a:defRPr lang="en-GB" sz="1400" b="0" kern="1200" cap="all" spc="-11" baseline="0" dirty="0">
                <a:solidFill>
                  <a:srgbClr val="1E2F39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</a:t>
            </a:r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-2399699" y="2"/>
            <a:ext cx="22319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left side 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 slide, half page with text on the left</a:t>
            </a:r>
          </a:p>
        </p:txBody>
      </p:sp>
      <p:pic>
        <p:nvPicPr>
          <p:cNvPr id="10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200" y="457200"/>
            <a:ext cx="2273427" cy="1608887"/>
          </a:xfrm>
          <a:prstGeom prst="rect">
            <a:avLst/>
          </a:prstGeom>
        </p:spPr>
      </p:pic>
      <p:sp>
        <p:nvSpPr>
          <p:cNvPr id="11" name="TextBox 17"/>
          <p:cNvSpPr txBox="1">
            <a:spLocks noChangeArrowheads="1"/>
          </p:cNvSpPr>
          <p:nvPr userDrawn="1"/>
        </p:nvSpPr>
        <p:spPr bwMode="auto">
          <a:xfrm>
            <a:off x="10821600" y="2628000"/>
            <a:ext cx="1798638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219170" eaLnBrk="1" hangingPunct="1">
              <a:spcBef>
                <a:spcPct val="0"/>
              </a:spcBef>
              <a:buFontTx/>
              <a:buNone/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Resize, zoom or pan picture</a:t>
            </a:r>
          </a:p>
          <a:p>
            <a:pPr defTabSz="995690">
              <a:spcBef>
                <a:spcPts val="0"/>
              </a:spcBef>
              <a:buFont typeface="+mj-lt"/>
              <a:buNone/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1.</a:t>
            </a:r>
            <a:r>
              <a:rPr lang="en-GB" sz="1000" noProof="1">
                <a:solidFill>
                  <a:srgbClr val="677578">
                    <a:lumMod val="75000"/>
                    <a:lumOff val="25000"/>
                  </a:srgbClr>
                </a:solidFill>
                <a:cs typeface="Arial" pitchFamily="34" charset="0"/>
              </a:rPr>
              <a:t> </a:t>
            </a:r>
            <a:r>
              <a:rPr lang="en-GB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Click on picture to activate </a:t>
            </a: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Picture-tool</a:t>
            </a:r>
            <a:r>
              <a:rPr lang="en-GB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 in the ribbon</a:t>
            </a:r>
            <a:endParaRPr lang="en-GB" altLang="da-DK" sz="1100" dirty="0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  <a:p>
            <a:pPr defTabSz="995690" eaLnBrk="1" hangingPunct="1">
              <a:spcBef>
                <a:spcPct val="0"/>
              </a:spcBef>
              <a:buFontTx/>
              <a:buNone/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2. </a:t>
            </a:r>
            <a:r>
              <a:rPr lang="en-GB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Use </a:t>
            </a: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Crop-Tool</a:t>
            </a:r>
            <a:endParaRPr lang="en-GB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  <a:p>
            <a:pPr defTabSz="1219170" eaLnBrk="1" hangingPunct="1">
              <a:spcBef>
                <a:spcPct val="0"/>
              </a:spcBef>
              <a:buFontTx/>
              <a:buNone/>
              <a:defRPr/>
            </a:pPr>
            <a:r>
              <a:rPr lang="en-GB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for panning and resizing</a:t>
            </a:r>
          </a:p>
          <a:p>
            <a:pPr defTabSz="995690" eaLnBrk="1" hangingPunct="1">
              <a:spcBef>
                <a:spcPct val="0"/>
              </a:spcBef>
              <a:buFontTx/>
              <a:buNone/>
              <a:defRPr/>
            </a:pPr>
            <a:endParaRPr lang="en-GB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  <a:p>
            <a:pPr defTabSz="995690" eaLnBrk="1" hangingPunct="1">
              <a:spcBef>
                <a:spcPct val="0"/>
              </a:spcBef>
              <a:buFontTx/>
              <a:buNone/>
              <a:defRPr/>
            </a:pPr>
            <a:endParaRPr lang="en-GB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  <a:p>
            <a:pPr defTabSz="1219170" eaLnBrk="1" hangingPunct="1">
              <a:spcBef>
                <a:spcPct val="0"/>
              </a:spcBef>
              <a:buFontTx/>
              <a:buNone/>
              <a:defRPr/>
            </a:pPr>
            <a:r>
              <a:rPr lang="en-GB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3. </a:t>
            </a:r>
            <a:r>
              <a:rPr lang="en-GB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Press Shift-key when resizing picture by the corners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600" y="3475195"/>
            <a:ext cx="31273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/>
          <p:nvPr userDrawn="1"/>
        </p:nvGrpSpPr>
        <p:grpSpPr>
          <a:xfrm>
            <a:off x="-2231300" y="2185200"/>
            <a:ext cx="2106943" cy="1460479"/>
            <a:chOff x="-2231300" y="2231625"/>
            <a:chExt cx="2106943" cy="1460479"/>
          </a:xfrm>
        </p:grpSpPr>
        <p:sp>
          <p:nvSpPr>
            <p:cNvPr id="14" name="TextBox 17"/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add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preformatted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bullets,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the 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Home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tab and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select</a:t>
              </a: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endParaRPr lang="da-DK" altLang="da-DK" sz="1100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Click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Decrease</a:t>
              </a: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  <a:r>
                <a:rPr lang="da-DK" altLang="da-DK" sz="1100" b="1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Indent</a:t>
              </a:r>
              <a:endParaRPr lang="da-DK" altLang="da-DK" sz="1100" b="1" dirty="0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endParaRP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to return to the </a:t>
              </a:r>
              <a:r>
                <a:rPr lang="da-DK" altLang="da-DK" sz="1100" dirty="0" err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previous</a:t>
              </a:r>
              <a:r>
                <a:rPr lang="da-DK" altLang="da-DK" sz="1100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list design</a:t>
              </a:r>
            </a:p>
            <a:p>
              <a:pPr algn="r" defTabSz="995690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dirty="0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 </a:t>
              </a:r>
            </a:p>
          </p:txBody>
        </p:sp>
        <p:grpSp>
          <p:nvGrpSpPr>
            <p:cNvPr id="15" name="Group 14"/>
            <p:cNvGrpSpPr/>
            <p:nvPr userDrawn="1"/>
          </p:nvGrpSpPr>
          <p:grpSpPr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" name="Rounded Rectangle 20"/>
              <p:cNvSpPr/>
              <p:nvPr/>
            </p:nvSpPr>
            <p:spPr bwMode="auto">
              <a:xfrm>
                <a:off x="-652694" y="3337761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Rectangle 17"/>
              <p:cNvSpPr/>
              <p:nvPr/>
            </p:nvSpPr>
            <p:spPr bwMode="auto">
              <a:xfrm>
                <a:off x="-297554" y="3692193"/>
                <a:ext cx="171450" cy="211138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 bwMode="auto">
              <a:xfrm>
                <a:off x="-465829" y="3695369"/>
                <a:ext cx="168275" cy="21590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300" dirty="0">
                  <a:solidFill>
                    <a:srgbClr val="FFFFFF"/>
                  </a:solidFill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2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24" name="Pladsholder til billede 5"/>
          <p:cNvSpPr>
            <a:spLocks noGrp="1"/>
          </p:cNvSpPr>
          <p:nvPr>
            <p:ph type="pic" sz="quarter" idx="17" hasCustomPrompt="1"/>
          </p:nvPr>
        </p:nvSpPr>
        <p:spPr>
          <a:xfrm>
            <a:off x="5585126" y="0"/>
            <a:ext cx="5119200" cy="6824133"/>
          </a:xfrm>
        </p:spPr>
        <p:txBody>
          <a:bodyPr tIns="627206" anchor="ctr" anchorCtr="0"/>
          <a:lstStyle>
            <a:lvl1pPr marL="0" marR="0" indent="0" algn="ctr" defTabSz="9956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da-DK" sz="1200" smtClean="0"/>
            </a:lvl1pPr>
          </a:lstStyle>
          <a:p>
            <a: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Use </a:t>
            </a:r>
            <a:r>
              <a:rPr lang="en-GB" sz="1200" kern="1200" spc="-11" baseline="0" noProof="0" dirty="0" err="1">
                <a:solidFill>
                  <a:srgbClr val="677578"/>
                </a:solidFill>
                <a:latin typeface="+mn-lt"/>
                <a:ea typeface="+mn-ea"/>
                <a:cs typeface="+mn-cs"/>
              </a:rPr>
              <a:t>Templafy</a:t>
            </a:r>
            <a: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GB" sz="1200" kern="1200" spc="-11" baseline="0" noProof="0" dirty="0" err="1">
                <a:solidFill>
                  <a:srgbClr val="677578"/>
                </a:solidFill>
                <a:latin typeface="+mn-lt"/>
                <a:ea typeface="+mn-ea"/>
                <a:cs typeface="+mn-cs"/>
              </a:rPr>
              <a:t>Skyfish</a:t>
            </a:r>
            <a: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 to find relevant pictures</a:t>
            </a:r>
            <a:b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(www.skyfish.com – username: valcon@valcon.dk,</a:t>
            </a:r>
            <a:b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spc="-11" baseline="0" noProof="0" dirty="0">
                <a:solidFill>
                  <a:srgbClr val="677578"/>
                </a:solidFill>
                <a:latin typeface="+mn-lt"/>
                <a:ea typeface="+mn-ea"/>
                <a:cs typeface="+mn-cs"/>
              </a:rPr>
              <a:t>password: skyfish123) </a:t>
            </a:r>
          </a:p>
        </p:txBody>
      </p:sp>
      <p:sp>
        <p:nvSpPr>
          <p:cNvPr id="26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2318" y="1701837"/>
            <a:ext cx="4642608" cy="4647900"/>
          </a:xfrm>
        </p:spPr>
        <p:txBody>
          <a:bodyPr/>
          <a:lstStyle>
            <a:lvl1pPr marL="0" indent="0">
              <a:buClrTx/>
              <a:buNone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2000">
              <a:buClrTx/>
              <a:defRPr lang="en-US" sz="1100" kern="1200" spc="-1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>
              <a:buClrTx/>
              <a:defRPr lang="en-GB" sz="11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90532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72319" y="471888"/>
            <a:ext cx="9760705" cy="80395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319" y="836581"/>
            <a:ext cx="9760706" cy="338400"/>
          </a:xfrm>
        </p:spPr>
        <p:txBody>
          <a:bodyPr/>
          <a:lstStyle>
            <a:lvl1pPr marL="0" indent="0" algn="l">
              <a:buNone/>
              <a:defRPr sz="1400" cap="all" spc="-1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add subtitle</a:t>
            </a:r>
          </a:p>
        </p:txBody>
      </p:sp>
      <p:sp>
        <p:nvSpPr>
          <p:cNvPr id="10" name="AutoShape 4"/>
          <p:cNvSpPr>
            <a:spLocks/>
          </p:cNvSpPr>
          <p:nvPr userDrawn="1"/>
        </p:nvSpPr>
        <p:spPr bwMode="gray">
          <a:xfrm>
            <a:off x="-2399699" y="0"/>
            <a:ext cx="223190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Heading </a:t>
            </a:r>
            <a:endParaRPr lang="en-GB" altLang="da-DK" sz="1100" noProof="1">
              <a:solidFill>
                <a:srgbClr val="677578">
                  <a:lumMod val="75000"/>
                </a:srgbClr>
              </a:solidFill>
              <a:latin typeface="Arial Narrow"/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 userDrawn="1"/>
        </p:nvSpPr>
        <p:spPr bwMode="gray">
          <a:xfrm>
            <a:off x="10820308" y="547239"/>
            <a:ext cx="168418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995690">
              <a:defRPr/>
            </a:pPr>
            <a:r>
              <a:rPr lang="en-GB" sz="1100" b="1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Heading</a:t>
            </a:r>
          </a:p>
          <a:p>
            <a:pPr defTabSz="995690">
              <a:buFont typeface="+mj-lt"/>
              <a:buNone/>
              <a:defRPr/>
            </a:pPr>
            <a:r>
              <a:rPr lang="en-GB" sz="1100" dirty="0">
                <a:solidFill>
                  <a:srgbClr val="677578">
                    <a:lumMod val="75000"/>
                  </a:srgbClr>
                </a:solidFill>
                <a:cs typeface="Arial" pitchFamily="34" charset="0"/>
              </a:rPr>
              <a:t>If your heading has two lines, delete the text box for the subheading</a:t>
            </a:r>
          </a:p>
        </p:txBody>
      </p:sp>
      <p:sp>
        <p:nvSpPr>
          <p:cNvPr id="12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922342" y="7120800"/>
            <a:ext cx="4194175" cy="442800"/>
          </a:xfrm>
        </p:spPr>
        <p:txBody>
          <a:bodyPr tIns="35961" anchor="t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</p:spTree>
    <p:extLst>
      <p:ext uri="{BB962C8B-B14F-4D97-AF65-F5344CB8AC3E}">
        <p14:creationId xmlns:p14="http://schemas.microsoft.com/office/powerpoint/2010/main" val="13563448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lå kasse"/>
          <p:cNvSpPr/>
          <p:nvPr userDrawn="1"/>
        </p:nvSpPr>
        <p:spPr>
          <a:xfrm>
            <a:off x="0" y="6806382"/>
            <a:ext cx="10693400" cy="7560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 defTabSz="995690"/>
            <a:endParaRPr lang="en-GB" sz="2000" dirty="0">
              <a:solidFill>
                <a:srgbClr val="1E2F39"/>
              </a:solidFill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73606" y="2527200"/>
            <a:ext cx="9759419" cy="1512000"/>
          </a:xfrm>
        </p:spPr>
        <p:txBody>
          <a:bodyPr/>
          <a:lstStyle>
            <a:lvl1pPr algn="ctr">
              <a:defRPr lang="en-GB" sz="5000" b="1" kern="1200" cap="all" spc="0" baseline="0" noProof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Click to add breaker text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7120800"/>
            <a:ext cx="4194175" cy="442800"/>
          </a:xfrm>
        </p:spPr>
        <p:txBody>
          <a:bodyPr tIns="36000" anchor="t" anchorCtr="0"/>
          <a:lstStyle>
            <a:lvl1pPr marL="0" indent="0">
              <a:lnSpc>
                <a:spcPct val="83000"/>
              </a:lnSpc>
              <a:spcAft>
                <a:spcPts val="0"/>
              </a:spcAft>
              <a:buNone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Insert source</a:t>
            </a:r>
          </a:p>
        </p:txBody>
      </p:sp>
      <p:sp>
        <p:nvSpPr>
          <p:cNvPr id="28" name="AutoShape 4"/>
          <p:cNvSpPr>
            <a:spLocks/>
          </p:cNvSpPr>
          <p:nvPr userDrawn="1"/>
        </p:nvSpPr>
        <p:spPr bwMode="gray">
          <a:xfrm>
            <a:off x="-2400560" y="0"/>
            <a:ext cx="22723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Breaker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da-DK" sz="1100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Breaker slide, three colours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0865113" y="2945566"/>
            <a:ext cx="1719469" cy="3393033"/>
            <a:chOff x="10865113" y="2945566"/>
            <a:chExt cx="1719469" cy="3393033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1478" y="3928392"/>
              <a:ext cx="1557700" cy="584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ktangel 12"/>
            <p:cNvSpPr/>
            <p:nvPr userDrawn="1"/>
          </p:nvSpPr>
          <p:spPr>
            <a:xfrm>
              <a:off x="10865113" y="3305492"/>
              <a:ext cx="84200" cy="119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da-DK" sz="1700" dirty="0">
                <a:solidFill>
                  <a:srgbClr val="FFFFFF"/>
                </a:solidFill>
              </a:endParaRPr>
            </a:p>
          </p:txBody>
        </p:sp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10991477" y="2945566"/>
              <a:ext cx="1593105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b="1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Colour theme for text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Choose between the colours white R255 G255 B255</a:t>
              </a:r>
              <a:b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</a:b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blue R0 G141 B177 and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100" noProof="1">
                  <a:solidFill>
                    <a:srgbClr val="677578">
                      <a:lumMod val="75000"/>
                    </a:srgbClr>
                  </a:solidFill>
                  <a:latin typeface="Arial Narrow"/>
                  <a:cs typeface="Arial" charset="0"/>
                </a:rPr>
                <a:t>orange R246 G158 B0</a:t>
              </a:r>
            </a:p>
          </p:txBody>
        </p:sp>
        <p:sp>
          <p:nvSpPr>
            <p:cNvPr id="21" name="Rektangel 20"/>
            <p:cNvSpPr/>
            <p:nvPr userDrawn="1"/>
          </p:nvSpPr>
          <p:spPr>
            <a:xfrm>
              <a:off x="10865113" y="3650494"/>
              <a:ext cx="84200" cy="119075"/>
            </a:xfrm>
            <a:prstGeom prst="rect">
              <a:avLst/>
            </a:prstGeom>
            <a:solidFill>
              <a:srgbClr val="F69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da-DK" sz="1700" dirty="0">
                <a:solidFill>
                  <a:srgbClr val="FFFFFF"/>
                </a:solidFill>
              </a:endParaRPr>
            </a:p>
          </p:txBody>
        </p:sp>
        <p:sp>
          <p:nvSpPr>
            <p:cNvPr id="22" name="Rektangel 21"/>
            <p:cNvSpPr/>
            <p:nvPr userDrawn="1"/>
          </p:nvSpPr>
          <p:spPr>
            <a:xfrm>
              <a:off x="10865113" y="3477714"/>
              <a:ext cx="84200" cy="119075"/>
            </a:xfrm>
            <a:prstGeom prst="rect">
              <a:avLst/>
            </a:prstGeom>
            <a:solidFill>
              <a:srgbClr val="00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569" tIns="49785" rIns="99569" bIns="497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95690"/>
              <a:endParaRPr lang="da-DK" sz="1700" dirty="0">
                <a:solidFill>
                  <a:srgbClr val="FFFFFF"/>
                </a:solidFill>
              </a:endParaRPr>
            </a:p>
          </p:txBody>
        </p:sp>
        <p:sp>
          <p:nvSpPr>
            <p:cNvPr id="34" name="Rounded Rectangle 43"/>
            <p:cNvSpPr/>
            <p:nvPr userDrawn="1"/>
          </p:nvSpPr>
          <p:spPr>
            <a:xfrm>
              <a:off x="12256788" y="4197996"/>
              <a:ext cx="270634" cy="158784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95690">
                <a:defRPr/>
              </a:pPr>
              <a:endParaRPr lang="da-DK" sz="2600" dirty="0">
                <a:solidFill>
                  <a:srgbClr val="FFFFFF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10991477" y="4602991"/>
              <a:ext cx="1557700" cy="1735608"/>
              <a:chOff x="9398887" y="4174872"/>
              <a:chExt cx="1332000" cy="1574181"/>
            </a:xfrm>
          </p:grpSpPr>
          <p:pic>
            <p:nvPicPr>
              <p:cNvPr id="36" name="Picture 4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8887" y="4174872"/>
                <a:ext cx="1332000" cy="1574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Rounded Rectangle 43"/>
              <p:cNvSpPr/>
              <p:nvPr userDrawn="1"/>
            </p:nvSpPr>
            <p:spPr>
              <a:xfrm>
                <a:off x="9925440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ounded Rectangle 43"/>
              <p:cNvSpPr/>
              <p:nvPr userDrawn="1"/>
            </p:nvSpPr>
            <p:spPr>
              <a:xfrm>
                <a:off x="9664589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ounded Rectangle 43"/>
              <p:cNvSpPr/>
              <p:nvPr userDrawn="1"/>
            </p:nvSpPr>
            <p:spPr>
              <a:xfrm>
                <a:off x="9398887" y="4484973"/>
                <a:ext cx="150049" cy="144016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995690">
                  <a:defRPr/>
                </a:pPr>
                <a:endParaRPr lang="da-DK" sz="26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25" name="Logo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640" y="2168330"/>
            <a:ext cx="2273427" cy="1608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2801" y="457736"/>
            <a:ext cx="2273427" cy="1608887"/>
          </a:xfrm>
          <a:prstGeom prst="rect">
            <a:avLst/>
          </a:prstGeom>
        </p:spPr>
      </p:pic>
      <p:sp>
        <p:nvSpPr>
          <p:cNvPr id="29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525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6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5.xml"/><Relationship Id="rId27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13.bin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ags" Target="../tags/tag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oleObject" Target="../embeddings/oleObject24.bin"/><Relationship Id="rId5" Type="http://schemas.openxmlformats.org/officeDocument/2006/relationships/slideLayout" Target="../slideLayouts/slideLayout34.xml"/><Relationship Id="rId10" Type="http://schemas.openxmlformats.org/officeDocument/2006/relationships/tags" Target="../tags/tag30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3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58710421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3" imgH="353" progId="TCLayout.ActiveDocument.1">
                  <p:embed/>
                </p:oleObj>
              </mc:Choice>
              <mc:Fallback>
                <p:oleObj name="think-cell Slide" r:id="rId25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EEC8F49-4CDB-43DA-B74F-D7175D17C7D5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1E2F3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600" b="1" i="0" baseline="0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11" name="Blå kasse"/>
          <p:cNvSpPr/>
          <p:nvPr/>
        </p:nvSpPr>
        <p:spPr>
          <a:xfrm>
            <a:off x="-3600" y="6804004"/>
            <a:ext cx="10699200" cy="7596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64" tIns="49736" rIns="99464" bIns="49736" rtlCol="0" anchor="ctr"/>
          <a:lstStyle/>
          <a:p>
            <a:pPr algn="ctr"/>
            <a:endParaRPr lang="da-DK" dirty="0">
              <a:solidFill>
                <a:srgbClr val="1E2F39"/>
              </a:solidFill>
            </a:endParaRPr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71921" y="464447"/>
            <a:ext cx="9759630" cy="8039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title</a:t>
            </a:r>
            <a:endParaRPr lang="da-DK" noProof="0" dirty="0"/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"/>
          </p:nvPr>
        </p:nvSpPr>
        <p:spPr>
          <a:xfrm>
            <a:off x="471921" y="1702800"/>
            <a:ext cx="9761538" cy="46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text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6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/>
        </p:nvSpPr>
        <p:spPr bwMode="gray">
          <a:xfrm>
            <a:off x="54112" y="-226175"/>
            <a:ext cx="37879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13.57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gray">
          <a:xfrm>
            <a:off x="4461524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0.64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/>
        </p:nvSpPr>
        <p:spPr bwMode="gray">
          <a:xfrm>
            <a:off x="5685342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0.64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5" name="AutoShape 4"/>
          <p:cNvSpPr>
            <a:spLocks/>
          </p:cNvSpPr>
          <p:nvPr/>
        </p:nvSpPr>
        <p:spPr bwMode="gray">
          <a:xfrm>
            <a:off x="10260887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13.57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6" name="AutoShape 4"/>
          <p:cNvSpPr>
            <a:spLocks/>
          </p:cNvSpPr>
          <p:nvPr/>
        </p:nvSpPr>
        <p:spPr bwMode="gray">
          <a:xfrm>
            <a:off x="10819699" y="28618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9.22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7" name="AutoShape 4"/>
          <p:cNvSpPr>
            <a:spLocks/>
          </p:cNvSpPr>
          <p:nvPr/>
        </p:nvSpPr>
        <p:spPr bwMode="gray">
          <a:xfrm>
            <a:off x="10819699" y="1517734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5.80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8" name="AutoShape 4"/>
          <p:cNvSpPr>
            <a:spLocks/>
          </p:cNvSpPr>
          <p:nvPr/>
        </p:nvSpPr>
        <p:spPr bwMode="gray">
          <a:xfrm>
            <a:off x="10819699" y="6350033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7.13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pic>
        <p:nvPicPr>
          <p:cNvPr id="7" name="Picture 6" hidden="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" y="0"/>
            <a:ext cx="10693071" cy="7561496"/>
          </a:xfrm>
          <a:prstGeom prst="rect">
            <a:avLst/>
          </a:prstGeom>
        </p:spPr>
      </p:pic>
      <p:pic>
        <p:nvPicPr>
          <p:cNvPr id="27" name="Logo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sp>
        <p:nvSpPr>
          <p:cNvPr id="20" name="AutoShape 4"/>
          <p:cNvSpPr>
            <a:spLocks/>
          </p:cNvSpPr>
          <p:nvPr userDrawn="1"/>
        </p:nvSpPr>
        <p:spPr bwMode="gray">
          <a:xfrm>
            <a:off x="954212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</a:p>
        </p:txBody>
      </p:sp>
      <p:sp>
        <p:nvSpPr>
          <p:cNvPr id="21" name="AutoShape 4"/>
          <p:cNvSpPr>
            <a:spLocks/>
          </p:cNvSpPr>
          <p:nvPr userDrawn="1"/>
        </p:nvSpPr>
        <p:spPr bwMode="gray">
          <a:xfrm>
            <a:off x="9163126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8" name="[WorkArea]" descr="&lt;?xml version=&quot;1.0&quot; encoding=&quot;utf-16&quot;?&gt;&#10;&lt;GridTheme xmlns:xsi=&quot;http://www.w3.org/2001/XMLSchema-instance&quot; xmlns:xsd=&quot;http://www.w3.org/2001/XMLSchema&quot;&gt;&#10;  &lt;GuideLines&gt;&#10;    &lt;GuideLine&gt;&#10;      &lt;Orientation&gt;118&lt;/Orientation&gt;&#10;      &lt;Offset&gt;421&lt;/Offset&gt;&#10;    &lt;/GuideLine&gt;&#10;    &lt;GuideLine&gt;&#10;      &lt;Orientation&gt;118&lt;/Orientation&gt;&#10;      &lt;Offset&gt;403&lt;/Offset&gt;&#10;    &lt;/GuideLine&gt;&#10;    &lt;GuideLine&gt;&#10;      &lt;Orientation&gt;118&lt;/Orientation&gt;&#10;      &lt;Offset&gt;439&lt;/Offset&gt;&#10;    &lt;/GuideLine&gt;&#10;    &lt;GuideLine&gt;&#10;      &lt;Orientation&gt;118&lt;/Orientation&gt;&#10;      &lt;Offset&gt;806&lt;/Offset&gt;&#10;    &lt;/GuideLine&gt;&#10;    &lt;GuideLine&gt;&#10;      &lt;Orientation&gt;118&lt;/Orientation&gt;&#10;      &lt;Offset&gt;36&lt;/Offset&gt;&#10;    &lt;/GuideLine&gt;&#10;    &lt;GuideLine&gt;&#10;      &lt;Orientation&gt;104&lt;/Orientation&gt;&#10;      &lt;Offset&gt;298&lt;/Offset&gt;&#10;    &lt;/GuideLine&gt;&#10;    &lt;GuideLine&gt;&#10;      &lt;Orientation&gt;104&lt;/Orientation&gt;&#10;      &lt;Offset&gt;36&lt;/Offset&gt;&#10;    &lt;/GuideLine&gt;&#10;    &lt;GuideLine&gt;&#10;      &lt;Orientation&gt;104&lt;/Orientation&gt;&#10;      &lt;Offset&gt;133&lt;/Offset&gt;&#10;    &lt;/GuideLine&gt;&#10;    &lt;GuideLine&gt;&#10;      &lt;Orientation&gt;104&lt;/Orientation&gt;&#10;      &lt;Offset&gt;500&lt;/Offset&gt;&#10;    &lt;/GuideLine&gt;&#10;    &lt;GuideLine&gt;&#10;      &lt;Orientation&gt;118&lt;/Orientation&gt;&#10;      &lt;Offset&gt;73&lt;/Offset&gt;&#10;    &lt;/GuideLine&gt;&#10;    &lt;GuideLine&gt;&#10;      &lt;Orientation&gt;118&lt;/Orientation&gt;&#10;      &lt;Offset&gt;769&lt;/Offset&gt;&#10;    &lt;/GuideLine&gt;&#10;  &lt;/GuideLines&gt;&#10;  &lt;SubGrids&gt;&#10;    &lt;SubGrid&gt;&#10;      &lt;Left&gt;37.1591339&lt;/Left&gt;&#10;      &lt;Top&gt;133.125046&lt;/Top&gt;&#10;      &lt;Width&gt;365.590881&lt;/Width&gt;&#10;      &lt;Height&gt;180.812515&lt;/Height&gt;&#10;    &lt;/SubGrid&gt;&#10;    &lt;SubGrid&gt;&#10;      &lt;Left&gt;439.125031&lt;/Left&gt;&#10;      &lt;Top&gt;133.125046&lt;/Top&gt;&#10;      &lt;Width&gt;366.659058&lt;/Width&gt;&#10;      &lt;Height&gt;180.812515&lt;/Height&gt;&#10;    &lt;/SubGrid&gt;&#10;    &lt;SubGrid&gt;&#10;      &lt;Left&gt;37.1591339&lt;/Left&gt;&#10;      &lt;Top&gt;318.937561&lt;/Top&gt;&#10;      &lt;Width&gt;365.590881&lt;/Width&gt;&#10;      &lt;Height&gt;180.812439&lt;/Height&gt;&#10;    &lt;/SubGrid&gt;&#10;    &lt;SubGrid&gt;&#10;      &lt;Left&gt;439.125031&lt;/Left&gt;&#10;      &lt;Top&gt;318.937561&lt;/Top&gt;&#10;      &lt;Width&gt;366.659058&lt;/Width&gt;&#10;      &lt;Height&gt;180.812439&lt;/Height&gt;&#10;    &lt;/SubGrid&gt;&#10;  &lt;/SubGrids&gt;&#10;  &lt;WorkArea&gt;&#10;    &lt;Top&gt;134.0787&lt;/Top&gt;&#10;    &lt;Left&gt;37.1591339&lt;/Left&gt;&#10;    &lt;Width&gt;768.625061&lt;/Width&gt;&#10;    &lt;Height&gt;365.6693&lt;/Height&gt;&#10;  &lt;/WorkArea&gt;&#10;  &lt;AspectW&gt;16&lt;/AspectW&gt;&#10;  &lt;AspectH&gt;11.31&lt;/AspectH&gt;&#10;  &lt;Width&gt;842&lt;/Width&gt;&#10;  &lt;Height&gt;595.375&lt;/Height&gt;&#10;  &lt;HGap&gt;10&lt;/HGap&gt;&#10;  &lt;VGap&gt;10&lt;/VGap&gt;&#10;  &lt;OfficeVersion&gt;160&lt;/OfficeVersion&gt;&#10;&lt;/GridTheme&gt;" hidden="1"/>
          <p:cNvSpPr/>
          <p:nvPr userDrawn="1"/>
        </p:nvSpPr>
        <p:spPr>
          <a:xfrm>
            <a:off x="471921" y="1702800"/>
            <a:ext cx="9761538" cy="4644000"/>
          </a:xfrm>
          <a:prstGeom prst="rect">
            <a:avLst/>
          </a:prstGeom>
          <a:solidFill>
            <a:srgbClr val="EAEAEA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/>
          </a:p>
        </p:txBody>
      </p:sp>
      <p:sp>
        <p:nvSpPr>
          <p:cNvPr id="29" name="Rectangle 28" hidden="1"/>
          <p:cNvSpPr/>
          <p:nvPr userDrawn="1">
            <p:custDataLst>
              <p:tags r:id="rId21"/>
            </p:custDataLst>
          </p:nvPr>
        </p:nvSpPr>
        <p:spPr>
          <a:xfrm>
            <a:off x="471921" y="1690688"/>
            <a:ext cx="4643004" cy="2296319"/>
          </a:xfrm>
          <a:prstGeom prst="rect">
            <a:avLst/>
          </a:prstGeom>
          <a:solidFill>
            <a:srgbClr val="EAEAEA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/>
          </a:p>
        </p:txBody>
      </p:sp>
      <p:sp>
        <p:nvSpPr>
          <p:cNvPr id="30" name="Rectangle 29" hidden="1"/>
          <p:cNvSpPr/>
          <p:nvPr userDrawn="1">
            <p:custDataLst>
              <p:tags r:id="rId22"/>
            </p:custDataLst>
          </p:nvPr>
        </p:nvSpPr>
        <p:spPr>
          <a:xfrm>
            <a:off x="5576888" y="1690688"/>
            <a:ext cx="4656570" cy="2296319"/>
          </a:xfrm>
          <a:prstGeom prst="rect">
            <a:avLst/>
          </a:prstGeom>
          <a:solidFill>
            <a:srgbClr val="EAEAEA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/>
          </a:p>
        </p:txBody>
      </p:sp>
      <p:sp>
        <p:nvSpPr>
          <p:cNvPr id="31" name="Rectangle 30" hidden="1"/>
          <p:cNvSpPr/>
          <p:nvPr userDrawn="1">
            <p:custDataLst>
              <p:tags r:id="rId23"/>
            </p:custDataLst>
          </p:nvPr>
        </p:nvSpPr>
        <p:spPr>
          <a:xfrm>
            <a:off x="471921" y="4050507"/>
            <a:ext cx="4643004" cy="2296318"/>
          </a:xfrm>
          <a:prstGeom prst="rect">
            <a:avLst/>
          </a:prstGeom>
          <a:solidFill>
            <a:srgbClr val="EAEAEA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/>
          </a:p>
        </p:txBody>
      </p:sp>
      <p:sp>
        <p:nvSpPr>
          <p:cNvPr id="32" name="Rectangle 31" hidden="1"/>
          <p:cNvSpPr/>
          <p:nvPr userDrawn="1">
            <p:custDataLst>
              <p:tags r:id="rId24"/>
            </p:custDataLst>
          </p:nvPr>
        </p:nvSpPr>
        <p:spPr>
          <a:xfrm>
            <a:off x="5576888" y="4050507"/>
            <a:ext cx="4656570" cy="2296318"/>
          </a:xfrm>
          <a:prstGeom prst="rect">
            <a:avLst/>
          </a:prstGeom>
          <a:solidFill>
            <a:srgbClr val="EAEAEA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0" r:id="rId2"/>
    <p:sldLayoutId id="2147483727" r:id="rId3"/>
    <p:sldLayoutId id="2147483650" r:id="rId4"/>
    <p:sldLayoutId id="2147483652" r:id="rId5"/>
    <p:sldLayoutId id="2147483679" r:id="rId6"/>
    <p:sldLayoutId id="2147483653" r:id="rId7"/>
    <p:sldLayoutId id="2147483658" r:id="rId8"/>
    <p:sldLayoutId id="2147483656" r:id="rId9"/>
    <p:sldLayoutId id="2147483669" r:id="rId10"/>
    <p:sldLayoutId id="2147483676" r:id="rId11"/>
    <p:sldLayoutId id="2147483663" r:id="rId12"/>
    <p:sldLayoutId id="2147483662" r:id="rId13"/>
    <p:sldLayoutId id="2147483660" r:id="rId14"/>
    <p:sldLayoutId id="2147483654" r:id="rId15"/>
    <p:sldLayoutId id="2147483655" r:id="rId16"/>
    <p:sldLayoutId id="2147483725" r:id="rId17"/>
  </p:sldLayoutIdLst>
  <p:hf hdr="0" ftr="0" dt="0"/>
  <p:txStyles>
    <p:titleStyle>
      <a:lvl1pPr algn="l" defTabSz="994636" rtl="0" eaLnBrk="1" latinLnBrk="0" hangingPunct="1">
        <a:lnSpc>
          <a:spcPct val="90000"/>
        </a:lnSpc>
        <a:spcBef>
          <a:spcPct val="0"/>
        </a:spcBef>
        <a:buNone/>
        <a:defRPr sz="2600" b="1" kern="1200" cap="all" spc="-1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752" marR="0" indent="-233752" algn="l" defTabSz="994636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 spc="-11" baseline="0">
          <a:solidFill>
            <a:schemeClr val="tx1"/>
          </a:solidFill>
          <a:latin typeface="+mn-lt"/>
          <a:ea typeface="+mn-ea"/>
          <a:cs typeface="+mn-cs"/>
        </a:defRPr>
      </a:lvl1pPr>
      <a:lvl2pPr marL="467506" marR="0" indent="-233752" algn="l" defTabSz="994636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 spc="-11" baseline="0">
          <a:solidFill>
            <a:schemeClr val="tx1"/>
          </a:solidFill>
          <a:latin typeface="+mn-lt"/>
          <a:ea typeface="+mn-ea"/>
          <a:cs typeface="+mn-cs"/>
        </a:defRPr>
      </a:lvl2pPr>
      <a:lvl3pPr marL="701257" marR="0" indent="-233752" algn="l" defTabSz="994636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 spc="-11">
          <a:solidFill>
            <a:schemeClr val="tx1"/>
          </a:solidFill>
          <a:latin typeface="+mn-lt"/>
          <a:ea typeface="+mn-ea"/>
          <a:cs typeface="+mn-cs"/>
        </a:defRPr>
      </a:lvl3pPr>
      <a:lvl4pPr marL="935009" indent="-233752" algn="l" defTabSz="994636" rtl="0" eaLnBrk="1" latinLnBrk="0" hangingPunct="1">
        <a:lnSpc>
          <a:spcPct val="100000"/>
        </a:lnSpc>
        <a:spcBef>
          <a:spcPts val="300"/>
        </a:spcBef>
        <a:buClr>
          <a:srgbClr val="1E2F39"/>
        </a:buClr>
        <a:buFont typeface="Arial" panose="020B0604020202020204" pitchFamily="34" charset="0"/>
        <a:buChar char="•"/>
        <a:defRPr sz="1600" kern="1200" spc="-11" baseline="0">
          <a:solidFill>
            <a:srgbClr val="1E2F39"/>
          </a:solidFill>
          <a:latin typeface="+mn-lt"/>
          <a:ea typeface="+mn-ea"/>
          <a:cs typeface="+mn-cs"/>
        </a:defRPr>
      </a:lvl4pPr>
      <a:lvl5pPr marL="1168761" indent="-233752" algn="l" defTabSz="994636" rtl="0" eaLnBrk="1" latinLnBrk="0" hangingPunct="1">
        <a:lnSpc>
          <a:spcPct val="100000"/>
        </a:lnSpc>
        <a:spcBef>
          <a:spcPts val="300"/>
        </a:spcBef>
        <a:buClr>
          <a:srgbClr val="1E2F39"/>
        </a:buClr>
        <a:buFont typeface="Arial" panose="020B0604020202020204" pitchFamily="34" charset="0"/>
        <a:buChar char="•"/>
        <a:defRPr sz="1600" kern="1200" spc="-11">
          <a:solidFill>
            <a:srgbClr val="1E2F39"/>
          </a:solidFill>
          <a:latin typeface="+mn-lt"/>
          <a:ea typeface="+mn-ea"/>
          <a:cs typeface="+mn-cs"/>
        </a:defRPr>
      </a:lvl5pPr>
      <a:lvl6pPr marL="2735250" indent="-248659" algn="l" defTabSz="9946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2567" indent="-248659" algn="l" defTabSz="9946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9886" indent="-248659" algn="l" defTabSz="9946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7205" indent="-248659" algn="l" defTabSz="9946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7318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4636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1953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9272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6593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3908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81228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8547" algn="l" defTabSz="9946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8" userDrawn="1">
          <p15:clr>
            <a:srgbClr val="F26B43"/>
          </p15:clr>
        </p15:guide>
        <p15:guide id="2" pos="3224" userDrawn="1">
          <p15:clr>
            <a:srgbClr val="F26B43"/>
          </p15:clr>
        </p15:guide>
        <p15:guide id="3" pos="3512" userDrawn="1">
          <p15:clr>
            <a:srgbClr val="F26B43"/>
          </p15:clr>
        </p15:guide>
        <p15:guide id="4" pos="6448" userDrawn="1">
          <p15:clr>
            <a:srgbClr val="F26B43"/>
          </p15:clr>
        </p15:guide>
        <p15:guide id="5" pos="288" userDrawn="1">
          <p15:clr>
            <a:srgbClr val="F26B43"/>
          </p15:clr>
        </p15:guide>
        <p15:guide id="6" orient="horz" pos="2384" userDrawn="1">
          <p15:clr>
            <a:srgbClr val="F26B43"/>
          </p15:clr>
        </p15:guide>
        <p15:guide id="7" orient="horz" pos="288" userDrawn="1">
          <p15:clr>
            <a:srgbClr val="F26B43"/>
          </p15:clr>
        </p15:guide>
        <p15:guide id="8" orient="horz" pos="1064" userDrawn="1">
          <p15:clr>
            <a:srgbClr val="F26B43"/>
          </p15:clr>
        </p15:guide>
        <p15:guide id="9" orient="horz" pos="4000" userDrawn="1">
          <p15:clr>
            <a:srgbClr val="F26B43"/>
          </p15:clr>
        </p15:guide>
        <p15:guide id="10" pos="584" userDrawn="1">
          <p15:clr>
            <a:srgbClr val="F26B43"/>
          </p15:clr>
        </p15:guide>
        <p15:guide id="11" pos="615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78944099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53" imgH="353" progId="TCLayout.ActiveDocument.1">
                  <p:embed/>
                </p:oleObj>
              </mc:Choice>
              <mc:Fallback>
                <p:oleObj name="think-cell Slide" r:id="rId15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Blå kasse"/>
          <p:cNvSpPr/>
          <p:nvPr/>
        </p:nvSpPr>
        <p:spPr>
          <a:xfrm>
            <a:off x="-3600" y="6804000"/>
            <a:ext cx="10699200" cy="7596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 defTabSz="995690"/>
            <a:endParaRPr lang="da-DK" sz="2000" dirty="0">
              <a:solidFill>
                <a:srgbClr val="1E2F39"/>
              </a:solidFill>
            </a:endParaRPr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73188" y="469206"/>
            <a:ext cx="9759044" cy="8039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title</a:t>
            </a:r>
            <a:endParaRPr lang="da-DK" noProof="0" dirty="0"/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"/>
          </p:nvPr>
        </p:nvSpPr>
        <p:spPr>
          <a:xfrm>
            <a:off x="473188" y="1693069"/>
            <a:ext cx="9758675" cy="4657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text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6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6000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95690"/>
            <a:fld id="{667EC89C-17A0-4E64-A6D2-B825673CEEDF}" type="slidenum">
              <a:rPr lang="da-DK" smtClean="0">
                <a:solidFill>
                  <a:srgbClr val="FFFFFF"/>
                </a:solidFill>
              </a:rPr>
              <a:pPr defTabSz="995690"/>
              <a:t>‹#›</a:t>
            </a:fld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gray">
          <a:xfrm>
            <a:off x="54112" y="-226181"/>
            <a:ext cx="37879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13.57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gray">
          <a:xfrm>
            <a:off x="4461524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0.64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/>
        </p:nvSpPr>
        <p:spPr bwMode="gray">
          <a:xfrm>
            <a:off x="5685342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0.64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5" name="AutoShape 4"/>
          <p:cNvSpPr>
            <a:spLocks/>
          </p:cNvSpPr>
          <p:nvPr/>
        </p:nvSpPr>
        <p:spPr bwMode="gray">
          <a:xfrm>
            <a:off x="10260885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13.57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6" name="AutoShape 4"/>
          <p:cNvSpPr>
            <a:spLocks/>
          </p:cNvSpPr>
          <p:nvPr/>
        </p:nvSpPr>
        <p:spPr bwMode="gray">
          <a:xfrm>
            <a:off x="10819699" y="286179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9.22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7" name="AutoShape 4"/>
          <p:cNvSpPr>
            <a:spLocks/>
          </p:cNvSpPr>
          <p:nvPr/>
        </p:nvSpPr>
        <p:spPr bwMode="gray">
          <a:xfrm>
            <a:off x="10819699" y="1517727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5.80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8" name="AutoShape 4"/>
          <p:cNvSpPr>
            <a:spLocks/>
          </p:cNvSpPr>
          <p:nvPr/>
        </p:nvSpPr>
        <p:spPr bwMode="gray">
          <a:xfrm>
            <a:off x="10819699" y="6350026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7.13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pic>
        <p:nvPicPr>
          <p:cNvPr id="7" name="Picture 6" hidden="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" y="0"/>
            <a:ext cx="10693071" cy="7561496"/>
          </a:xfrm>
          <a:prstGeom prst="rect">
            <a:avLst/>
          </a:prstGeom>
        </p:spPr>
      </p:pic>
      <p:pic>
        <p:nvPicPr>
          <p:cNvPr id="27" name="Logo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sp>
        <p:nvSpPr>
          <p:cNvPr id="20" name="AutoShape 4"/>
          <p:cNvSpPr>
            <a:spLocks/>
          </p:cNvSpPr>
          <p:nvPr userDrawn="1"/>
        </p:nvSpPr>
        <p:spPr bwMode="gray">
          <a:xfrm>
            <a:off x="954212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</a:p>
        </p:txBody>
      </p:sp>
      <p:sp>
        <p:nvSpPr>
          <p:cNvPr id="21" name="AutoShape 4"/>
          <p:cNvSpPr>
            <a:spLocks/>
          </p:cNvSpPr>
          <p:nvPr userDrawn="1"/>
        </p:nvSpPr>
        <p:spPr bwMode="gray">
          <a:xfrm>
            <a:off x="9163126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71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4" r:id="rId2"/>
    <p:sldLayoutId id="2147483685" r:id="rId3"/>
    <p:sldLayoutId id="2147483686" r:id="rId4"/>
    <p:sldLayoutId id="2147483689" r:id="rId5"/>
    <p:sldLayoutId id="2147483690" r:id="rId6"/>
    <p:sldLayoutId id="2147483691" r:id="rId7"/>
    <p:sldLayoutId id="2147483723" r:id="rId8"/>
    <p:sldLayoutId id="2147483724" r:id="rId9"/>
    <p:sldLayoutId id="2147483693" r:id="rId10"/>
    <p:sldLayoutId id="2147483694" r:id="rId11"/>
    <p:sldLayoutId id="2147483728" r:id="rId12"/>
  </p:sldLayoutIdLst>
  <p:hf hdr="0" ftr="0" dt="0"/>
  <p:txStyles>
    <p:titleStyle>
      <a:lvl1pPr algn="l" defTabSz="995690" rtl="0" eaLnBrk="1" latinLnBrk="0" hangingPunct="1">
        <a:lnSpc>
          <a:spcPct val="100000"/>
        </a:lnSpc>
        <a:spcBef>
          <a:spcPct val="0"/>
        </a:spcBef>
        <a:buNone/>
        <a:defRPr sz="3200" b="1" kern="1200" cap="all" spc="-1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4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 spc="-11" baseline="0">
          <a:solidFill>
            <a:schemeClr val="tx1"/>
          </a:solidFill>
          <a:latin typeface="+mn-lt"/>
          <a:ea typeface="+mn-ea"/>
          <a:cs typeface="+mn-cs"/>
        </a:defRPr>
      </a:lvl1pPr>
      <a:lvl2pPr marL="468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 spc="-11" baseline="0">
          <a:solidFill>
            <a:schemeClr val="tx1"/>
          </a:solidFill>
          <a:latin typeface="+mn-lt"/>
          <a:ea typeface="+mn-ea"/>
          <a:cs typeface="+mn-cs"/>
        </a:defRPr>
      </a:lvl2pPr>
      <a:lvl3pPr marL="702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 spc="-11">
          <a:solidFill>
            <a:schemeClr val="tx1"/>
          </a:solidFill>
          <a:latin typeface="+mn-lt"/>
          <a:ea typeface="+mn-ea"/>
          <a:cs typeface="+mn-cs"/>
        </a:defRPr>
      </a:lvl3pPr>
      <a:lvl4pPr marL="987750" indent="-285750" algn="l" defTabSz="995690" rtl="0" eaLnBrk="1" latinLnBrk="0" hangingPunct="1">
        <a:lnSpc>
          <a:spcPct val="9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400" kern="1200" spc="-11" baseline="0">
          <a:solidFill>
            <a:schemeClr val="tx1"/>
          </a:solidFill>
          <a:latin typeface="+mn-lt"/>
          <a:ea typeface="+mn-ea"/>
          <a:cs typeface="+mn-cs"/>
        </a:defRPr>
      </a:lvl4pPr>
      <a:lvl5pPr marL="1170000" indent="-234000" algn="l" defTabSz="995690" rtl="0" eaLnBrk="1" latinLnBrk="0" hangingPunct="1">
        <a:lnSpc>
          <a:spcPct val="9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400" kern="1200" spc="-11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3368" userDrawn="1">
          <p15:clr>
            <a:srgbClr val="F26B43"/>
          </p15:clr>
        </p15:guide>
        <p15:guide id="3" pos="3222">
          <p15:clr>
            <a:srgbClr val="F26B43"/>
          </p15:clr>
        </p15:guide>
        <p15:guide id="4" pos="3513">
          <p15:clr>
            <a:srgbClr val="F26B43"/>
          </p15:clr>
        </p15:guide>
        <p15:guide id="5" pos="6446">
          <p15:clr>
            <a:srgbClr val="F26B43"/>
          </p15:clr>
        </p15:guide>
        <p15:guide id="6" orient="horz" pos="290">
          <p15:clr>
            <a:srgbClr val="F26B43"/>
          </p15:clr>
        </p15:guide>
        <p15:guide id="7" orient="horz" pos="3999">
          <p15:clr>
            <a:srgbClr val="F26B43"/>
          </p15:clr>
        </p15:guide>
        <p15:guide id="8" orient="horz" pos="2382">
          <p15:clr>
            <a:srgbClr val="F26B43"/>
          </p15:clr>
        </p15:guide>
        <p15:guide id="9" orient="horz" pos="1065">
          <p15:clr>
            <a:srgbClr val="F26B43"/>
          </p15:clr>
        </p15:guide>
        <p15:guide id="10" pos="581" userDrawn="1">
          <p15:clr>
            <a:srgbClr val="F26B43"/>
          </p15:clr>
        </p15:guide>
        <p15:guide id="11" pos="615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3831646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353" imgH="353" progId="TCLayout.ActiveDocument.1">
                  <p:embed/>
                </p:oleObj>
              </mc:Choice>
              <mc:Fallback>
                <p:oleObj name="think-cell Slide" r:id="rId11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Blå kasse"/>
          <p:cNvSpPr/>
          <p:nvPr/>
        </p:nvSpPr>
        <p:spPr>
          <a:xfrm>
            <a:off x="-3600" y="6804000"/>
            <a:ext cx="10699200" cy="759600"/>
          </a:xfrm>
          <a:prstGeom prst="rect">
            <a:avLst/>
          </a:prstGeom>
          <a:solidFill>
            <a:srgbClr val="44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 defTabSz="995690"/>
            <a:endParaRPr lang="da-DK" sz="2000" dirty="0">
              <a:solidFill>
                <a:srgbClr val="1E2F39"/>
              </a:solidFill>
            </a:endParaRPr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73231" y="471588"/>
            <a:ext cx="9758363" cy="8039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title</a:t>
            </a:r>
            <a:endParaRPr lang="da-DK" noProof="0" dirty="0"/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"/>
          </p:nvPr>
        </p:nvSpPr>
        <p:spPr>
          <a:xfrm>
            <a:off x="473230" y="1694121"/>
            <a:ext cx="9758633" cy="46542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add</a:t>
            </a:r>
            <a:r>
              <a:rPr lang="da-DK" noProof="0" dirty="0"/>
              <a:t> </a:t>
            </a:r>
            <a:r>
              <a:rPr lang="da-DK" noProof="0" dirty="0" err="1"/>
              <a:t>text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9" name="AutoShape 4"/>
          <p:cNvSpPr>
            <a:spLocks/>
          </p:cNvSpPr>
          <p:nvPr/>
        </p:nvSpPr>
        <p:spPr bwMode="gray">
          <a:xfrm>
            <a:off x="54112" y="-226181"/>
            <a:ext cx="37879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13.57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gray">
          <a:xfrm>
            <a:off x="4461524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0.64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3" name="AutoShape 4"/>
          <p:cNvSpPr>
            <a:spLocks/>
          </p:cNvSpPr>
          <p:nvPr/>
        </p:nvSpPr>
        <p:spPr bwMode="gray">
          <a:xfrm>
            <a:off x="5685342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0.64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5" name="AutoShape 4"/>
          <p:cNvSpPr>
            <a:spLocks/>
          </p:cNvSpPr>
          <p:nvPr/>
        </p:nvSpPr>
        <p:spPr bwMode="gray">
          <a:xfrm>
            <a:off x="10260885" y="-226181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13.57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6" name="AutoShape 4"/>
          <p:cNvSpPr>
            <a:spLocks/>
          </p:cNvSpPr>
          <p:nvPr/>
        </p:nvSpPr>
        <p:spPr bwMode="gray">
          <a:xfrm>
            <a:off x="10819699" y="286179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9.22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7" name="AutoShape 4"/>
          <p:cNvSpPr>
            <a:spLocks/>
          </p:cNvSpPr>
          <p:nvPr/>
        </p:nvSpPr>
        <p:spPr bwMode="gray">
          <a:xfrm>
            <a:off x="10819699" y="1517727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5.80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18" name="AutoShape 4"/>
          <p:cNvSpPr>
            <a:spLocks/>
          </p:cNvSpPr>
          <p:nvPr/>
        </p:nvSpPr>
        <p:spPr bwMode="gray">
          <a:xfrm>
            <a:off x="10819699" y="6350026"/>
            <a:ext cx="5588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100" b="1" noProof="1">
                <a:solidFill>
                  <a:srgbClr val="677578">
                    <a:lumMod val="75000"/>
                  </a:srgbClr>
                </a:solidFill>
                <a:latin typeface="Arial Narrow"/>
                <a:cs typeface="Arial" charset="0"/>
              </a:rPr>
              <a:t>7.13</a:t>
            </a:r>
            <a:endParaRPr lang="da-DK" altLang="da-DK" sz="1100" noProof="1">
              <a:solidFill>
                <a:srgbClr val="677578">
                  <a:lumMod val="75000"/>
                </a:srgbClr>
              </a:solidFill>
              <a:cs typeface="Arial" charset="0"/>
            </a:endParaRPr>
          </a:p>
        </p:txBody>
      </p:sp>
      <p:pic>
        <p:nvPicPr>
          <p:cNvPr id="7" name="Picture 6" hidden="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" y="0"/>
            <a:ext cx="10693071" cy="7561496"/>
          </a:xfrm>
          <a:prstGeom prst="rect">
            <a:avLst/>
          </a:prstGeom>
        </p:spPr>
      </p:pic>
      <p:pic>
        <p:nvPicPr>
          <p:cNvPr id="27" name="Logo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"/>
          <a:stretch/>
        </p:blipFill>
        <p:spPr>
          <a:xfrm>
            <a:off x="9771063" y="7003528"/>
            <a:ext cx="460800" cy="558854"/>
          </a:xfrm>
          <a:prstGeom prst="rect">
            <a:avLst/>
          </a:prstGeom>
          <a:solidFill>
            <a:srgbClr val="03161A"/>
          </a:solidFill>
        </p:spPr>
      </p:pic>
      <p:sp>
        <p:nvSpPr>
          <p:cNvPr id="20" name="AutoShape 4"/>
          <p:cNvSpPr>
            <a:spLocks/>
          </p:cNvSpPr>
          <p:nvPr userDrawn="1"/>
        </p:nvSpPr>
        <p:spPr bwMode="gray">
          <a:xfrm>
            <a:off x="954212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</a:p>
        </p:txBody>
      </p:sp>
      <p:sp>
        <p:nvSpPr>
          <p:cNvPr id="21" name="AutoShape 4"/>
          <p:cNvSpPr>
            <a:spLocks/>
          </p:cNvSpPr>
          <p:nvPr userDrawn="1"/>
        </p:nvSpPr>
        <p:spPr bwMode="gray">
          <a:xfrm>
            <a:off x="9163126" y="-226175"/>
            <a:ext cx="5588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a-DK" altLang="da-DK" sz="1100" b="1" kern="1200" noProof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charset="0"/>
              </a:rPr>
              <a:t>12.29</a:t>
            </a:r>
            <a:endParaRPr lang="da-DK" altLang="da-DK" sz="1100" noProof="1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3" name="Pladsholder til diasnummer 1"/>
          <p:cNvSpPr>
            <a:spLocks noGrp="1"/>
          </p:cNvSpPr>
          <p:nvPr>
            <p:ph type="sldNum" sz="quarter" idx="4"/>
          </p:nvPr>
        </p:nvSpPr>
        <p:spPr>
          <a:xfrm>
            <a:off x="460375" y="7120800"/>
            <a:ext cx="461963" cy="442800"/>
          </a:xfrm>
          <a:prstGeom prst="rect">
            <a:avLst/>
          </a:prstGeom>
        </p:spPr>
        <p:txBody>
          <a:bodyPr vert="horz" lIns="0" tIns="35961" rIns="0" bIns="0" rtlCol="0" anchor="t" anchorCtr="0">
            <a:noAutofit/>
          </a:bodyPr>
          <a:lstStyle>
            <a:lvl1pPr algn="l">
              <a:lnSpc>
                <a:spcPct val="83000"/>
              </a:lnSpc>
              <a:defRPr lang="da-DK" sz="900" b="1" kern="1200" spc="-22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7EC89C-17A0-4E64-A6D2-B825673CEEDF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444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1" r:id="rId8"/>
  </p:sldLayoutIdLst>
  <p:hf hdr="0" ftr="0" dt="0"/>
  <p:txStyles>
    <p:titleStyle>
      <a:lvl1pPr algn="l" defTabSz="995690" rtl="0" eaLnBrk="1" latinLnBrk="0" hangingPunct="1">
        <a:lnSpc>
          <a:spcPct val="91000"/>
        </a:lnSpc>
        <a:spcBef>
          <a:spcPct val="0"/>
        </a:spcBef>
        <a:buNone/>
        <a:defRPr sz="2200" b="1" kern="1200" cap="all" spc="-11" baseline="0">
          <a:solidFill>
            <a:srgbClr val="1E2F39"/>
          </a:solidFill>
          <a:latin typeface="+mj-lt"/>
          <a:ea typeface="+mj-ea"/>
          <a:cs typeface="+mj-cs"/>
        </a:defRPr>
      </a:lvl1pPr>
    </p:titleStyle>
    <p:bodyStyle>
      <a:lvl1pPr marL="234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 spc="-10" baseline="0">
          <a:solidFill>
            <a:srgbClr val="1E2F39"/>
          </a:solidFill>
          <a:latin typeface="+mn-lt"/>
          <a:ea typeface="+mn-ea"/>
          <a:cs typeface="+mn-cs"/>
        </a:defRPr>
      </a:lvl1pPr>
      <a:lvl2pPr marL="468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 spc="-10" baseline="0">
          <a:solidFill>
            <a:srgbClr val="1E2F39"/>
          </a:solidFill>
          <a:latin typeface="+mn-lt"/>
          <a:ea typeface="+mn-ea"/>
          <a:cs typeface="+mn-cs"/>
        </a:defRPr>
      </a:lvl2pPr>
      <a:lvl3pPr marL="702000" marR="0" indent="-234000" algn="l" defTabSz="99569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 spc="-10">
          <a:solidFill>
            <a:srgbClr val="1E2F39"/>
          </a:solidFill>
          <a:latin typeface="+mn-lt"/>
          <a:ea typeface="+mn-ea"/>
          <a:cs typeface="+mn-cs"/>
        </a:defRPr>
      </a:lvl3pPr>
      <a:lvl4pPr marL="936000" indent="-234000" algn="l" defTabSz="99569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 spc="-10" baseline="0">
          <a:solidFill>
            <a:srgbClr val="1E2F39"/>
          </a:solidFill>
          <a:latin typeface="+mn-lt"/>
          <a:ea typeface="+mn-ea"/>
          <a:cs typeface="+mn-cs"/>
        </a:defRPr>
      </a:lvl4pPr>
      <a:lvl5pPr marL="1170000" indent="-234000" algn="l" defTabSz="99569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 spc="-10">
          <a:solidFill>
            <a:srgbClr val="1E2F39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3222">
          <p15:clr>
            <a:srgbClr val="F26B43"/>
          </p15:clr>
        </p15:guide>
        <p15:guide id="3" pos="3369">
          <p15:clr>
            <a:srgbClr val="F26B43"/>
          </p15:clr>
        </p15:guide>
        <p15:guide id="4" pos="6446">
          <p15:clr>
            <a:srgbClr val="F26B43"/>
          </p15:clr>
        </p15:guide>
        <p15:guide id="5" orient="horz" pos="291">
          <p15:clr>
            <a:srgbClr val="F26B43"/>
          </p15:clr>
        </p15:guide>
        <p15:guide id="6" orient="horz" pos="1065">
          <p15:clr>
            <a:srgbClr val="F26B43"/>
          </p15:clr>
        </p15:guide>
        <p15:guide id="7" orient="horz" pos="2382">
          <p15:clr>
            <a:srgbClr val="F26B43"/>
          </p15:clr>
        </p15:guide>
        <p15:guide id="8" orient="horz" pos="3999">
          <p15:clr>
            <a:srgbClr val="F26B43"/>
          </p15:clr>
        </p15:guide>
        <p15:guide id="9" pos="3513">
          <p15:clr>
            <a:srgbClr val="F26B43"/>
          </p15:clr>
        </p15:guide>
        <p15:guide id="10" pos="581" userDrawn="1">
          <p15:clr>
            <a:srgbClr val="F26B43"/>
          </p15:clr>
        </p15:guide>
        <p15:guide id="11" pos="6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38.xml"/><Relationship Id="rId7" Type="http://schemas.openxmlformats.org/officeDocument/2006/relationships/image" Target="../media/image41.emf"/><Relationship Id="rId12" Type="http://schemas.openxmlformats.org/officeDocument/2006/relationships/image" Target="../media/image46.sv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5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4.svg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39.xml"/><Relationship Id="rId6" Type="http://schemas.openxmlformats.org/officeDocument/2006/relationships/image" Target="../media/image47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0.xml"/><Relationship Id="rId6" Type="http://schemas.openxmlformats.org/officeDocument/2006/relationships/image" Target="../media/image49.png"/><Relationship Id="rId5" Type="http://schemas.openxmlformats.org/officeDocument/2006/relationships/image" Target="../media/image48.emf"/><Relationship Id="rId4" Type="http://schemas.openxmlformats.org/officeDocument/2006/relationships/oleObject" Target="../embeddings/oleObject3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tags" Target="../tags/tag43.xml"/><Relationship Id="rId7" Type="http://schemas.openxmlformats.org/officeDocument/2006/relationships/oleObject" Target="../embeddings/oleObject32.bin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5.xml"/><Relationship Id="rId4" Type="http://schemas.openxmlformats.org/officeDocument/2006/relationships/tags" Target="../tags/tag44.xml"/><Relationship Id="rId9" Type="http://schemas.openxmlformats.org/officeDocument/2006/relationships/image" Target="../media/image5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tags" Target="../tags/tag47.xml"/><Relationship Id="rId7" Type="http://schemas.openxmlformats.org/officeDocument/2006/relationships/oleObject" Target="../embeddings/oleObject32.bin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5.xml"/><Relationship Id="rId4" Type="http://schemas.openxmlformats.org/officeDocument/2006/relationships/tags" Target="../tags/tag48.xml"/><Relationship Id="rId9" Type="http://schemas.openxmlformats.org/officeDocument/2006/relationships/image" Target="../media/image5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51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24.xml"/><Relationship Id="rId5" Type="http://schemas.openxmlformats.org/officeDocument/2006/relationships/tags" Target="../tags/tag53.xml"/><Relationship Id="rId10" Type="http://schemas.openxmlformats.org/officeDocument/2006/relationships/image" Target="../media/image50.emf"/><Relationship Id="rId4" Type="http://schemas.openxmlformats.org/officeDocument/2006/relationships/tags" Target="../tags/tag52.xml"/><Relationship Id="rId9" Type="http://schemas.openxmlformats.org/officeDocument/2006/relationships/oleObject" Target="../embeddings/oleObject3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56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Layout" Target="../slideLayouts/slideLayout24.xml"/><Relationship Id="rId5" Type="http://schemas.openxmlformats.org/officeDocument/2006/relationships/tags" Target="../tags/tag58.xml"/><Relationship Id="rId10" Type="http://schemas.openxmlformats.org/officeDocument/2006/relationships/image" Target="../media/image50.emf"/><Relationship Id="rId4" Type="http://schemas.openxmlformats.org/officeDocument/2006/relationships/tags" Target="../tags/tag57.xml"/><Relationship Id="rId9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6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24.xml"/><Relationship Id="rId5" Type="http://schemas.openxmlformats.org/officeDocument/2006/relationships/tags" Target="../tags/tag63.xml"/><Relationship Id="rId10" Type="http://schemas.openxmlformats.org/officeDocument/2006/relationships/image" Target="../media/image50.emf"/><Relationship Id="rId4" Type="http://schemas.openxmlformats.org/officeDocument/2006/relationships/tags" Target="../tags/tag62.xml"/><Relationship Id="rId9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66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26.xml"/><Relationship Id="rId5" Type="http://schemas.openxmlformats.org/officeDocument/2006/relationships/tags" Target="../tags/tag68.xml"/><Relationship Id="rId10" Type="http://schemas.openxmlformats.org/officeDocument/2006/relationships/image" Target="../media/image50.emf"/><Relationship Id="rId4" Type="http://schemas.openxmlformats.org/officeDocument/2006/relationships/tags" Target="../tags/tag67.xml"/><Relationship Id="rId9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2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55.sv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png"/><Relationship Id="rId21" Type="http://schemas.openxmlformats.org/officeDocument/2006/relationships/image" Target="../media/image71.png"/><Relationship Id="rId34" Type="http://schemas.openxmlformats.org/officeDocument/2006/relationships/image" Target="../media/image84.png"/><Relationship Id="rId42" Type="http://schemas.openxmlformats.org/officeDocument/2006/relationships/image" Target="../media/image92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29" Type="http://schemas.openxmlformats.org/officeDocument/2006/relationships/image" Target="../media/image79.png"/><Relationship Id="rId41" Type="http://schemas.openxmlformats.org/officeDocument/2006/relationships/image" Target="../media/image91.png"/><Relationship Id="rId1" Type="http://schemas.openxmlformats.org/officeDocument/2006/relationships/tags" Target="../tags/tag7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37" Type="http://schemas.openxmlformats.org/officeDocument/2006/relationships/image" Target="../media/image87.png"/><Relationship Id="rId40" Type="http://schemas.openxmlformats.org/officeDocument/2006/relationships/image" Target="../media/image90.png"/><Relationship Id="rId5" Type="http://schemas.openxmlformats.org/officeDocument/2006/relationships/image" Target="../media/image31.emf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31" Type="http://schemas.openxmlformats.org/officeDocument/2006/relationships/image" Target="../media/image81.png"/><Relationship Id="rId4" Type="http://schemas.openxmlformats.org/officeDocument/2006/relationships/oleObject" Target="../embeddings/oleObject34.bin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Relationship Id="rId27" Type="http://schemas.openxmlformats.org/officeDocument/2006/relationships/image" Target="../media/image77.png"/><Relationship Id="rId30" Type="http://schemas.openxmlformats.org/officeDocument/2006/relationships/image" Target="../media/image80.png"/><Relationship Id="rId35" Type="http://schemas.openxmlformats.org/officeDocument/2006/relationships/image" Target="../media/image85.png"/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12.xml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33" Type="http://schemas.openxmlformats.org/officeDocument/2006/relationships/image" Target="../media/image83.png"/><Relationship Id="rId38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41.emf"/><Relationship Id="rId11" Type="http://schemas.openxmlformats.org/officeDocument/2006/relationships/image" Target="../media/image89.png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70.png"/><Relationship Id="rId10" Type="http://schemas.openxmlformats.org/officeDocument/2006/relationships/image" Target="../media/image71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9.png"/><Relationship Id="rId1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3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this is </a:t>
            </a:r>
            <a:r>
              <a:rPr lang="en-GB" dirty="0" err="1"/>
              <a:t>valcon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75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B76128-D020-4852-92FB-FEEAFD3195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B76128-D020-4852-92FB-FEEAFD319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AD697AB-B36A-4384-B90F-C15D6B06B5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13E802FA-B667-4A70-BA6A-F8F70860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42" y="469505"/>
            <a:ext cx="9759383" cy="820800"/>
          </a:xfrm>
        </p:spPr>
        <p:txBody>
          <a:bodyPr/>
          <a:lstStyle/>
          <a:p>
            <a:r>
              <a:rPr lang="en-GB" dirty="0"/>
              <a:t>We are the premium operations consulting firm </a:t>
            </a:r>
            <a:br>
              <a:rPr lang="en-GB" dirty="0"/>
            </a:br>
            <a:r>
              <a:rPr lang="en-GB" dirty="0"/>
              <a:t>in Europe</a:t>
            </a: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75">
            <a:extLst>
              <a:ext uri="{FF2B5EF4-FFF2-40B4-BE49-F238E27FC236}">
                <a16:creationId xmlns:a16="http://schemas.microsoft.com/office/drawing/2014/main" id="{C0291BFD-77A7-46B9-8243-B37FD7F47A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5625885"/>
            <a:ext cx="5578474" cy="1935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ktangel 1">
            <a:extLst>
              <a:ext uri="{FF2B5EF4-FFF2-40B4-BE49-F238E27FC236}">
                <a16:creationId xmlns:a16="http://schemas.microsoft.com/office/drawing/2014/main" id="{3755BE38-3C72-42E4-BA08-063EF50AB605}"/>
              </a:ext>
            </a:extLst>
          </p:cNvPr>
          <p:cNvSpPr/>
          <p:nvPr/>
        </p:nvSpPr>
        <p:spPr>
          <a:xfrm>
            <a:off x="1047835" y="2684418"/>
            <a:ext cx="4038996" cy="1818063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/>
          <a:p>
            <a:pPr marL="0" marR="0" lvl="0" indent="0" algn="l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  <a:t>We are a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Georgia" panose="02040502050405020303" pitchFamily="18" charset="0"/>
              </a:rPr>
              <a:t>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</a:rPr>
              <a:t>consulting firm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  <a:t>with Scandinavian roots, employed by clients worldwide to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</a:rPr>
              <a:t>create value.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  <a:t>Our result-oriented culture is built into our name. </a:t>
            </a:r>
            <a:b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</a:br>
            <a:b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</a:b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</a:rPr>
              <a:t>Val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  <a:t> = Value +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</a:rPr>
              <a:t>con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</a:rPr>
              <a:t> = consulting</a:t>
            </a:r>
            <a:endParaRPr kumimoji="0" lang="da-DK" sz="1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FE3DA06-0954-4738-B7C5-D8E7250A2186}"/>
              </a:ext>
            </a:extLst>
          </p:cNvPr>
          <p:cNvSpPr txBox="1">
            <a:spLocks/>
          </p:cNvSpPr>
          <p:nvPr/>
        </p:nvSpPr>
        <p:spPr>
          <a:xfrm>
            <a:off x="6676573" y="2001318"/>
            <a:ext cx="3556451" cy="463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tIns="46800" rIns="90000" bIns="4680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ESTABLISHED IN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2000</a:t>
            </a:r>
            <a:endParaRPr kumimoji="0" lang="en-GB" sz="1601" b="1" i="0" u="none" strike="noStrike" kern="1200" cap="none" spc="-11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0ADE78-3F2C-4A74-A250-10ED03A77C16}"/>
              </a:ext>
            </a:extLst>
          </p:cNvPr>
          <p:cNvSpPr>
            <a:spLocks/>
          </p:cNvSpPr>
          <p:nvPr/>
        </p:nvSpPr>
        <p:spPr>
          <a:xfrm>
            <a:off x="5594141" y="1726504"/>
            <a:ext cx="1013474" cy="101347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B78BA05-6DEF-4DB7-A55A-7159A57E4764}"/>
              </a:ext>
            </a:extLst>
          </p:cNvPr>
          <p:cNvSpPr txBox="1">
            <a:spLocks/>
          </p:cNvSpPr>
          <p:nvPr/>
        </p:nvSpPr>
        <p:spPr>
          <a:xfrm>
            <a:off x="7414387" y="3330364"/>
            <a:ext cx="2818638" cy="463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tIns="46800" rIns="90000" bIns="4680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NATIONALITIES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+10</a:t>
            </a:r>
            <a:endParaRPr kumimoji="0" lang="en-GB" sz="1601" b="1" i="0" u="none" strike="noStrike" kern="1200" cap="none" spc="-11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72008B-CB02-4B76-B3CC-097C9BD51B81}"/>
              </a:ext>
            </a:extLst>
          </p:cNvPr>
          <p:cNvSpPr>
            <a:spLocks/>
          </p:cNvSpPr>
          <p:nvPr/>
        </p:nvSpPr>
        <p:spPr>
          <a:xfrm>
            <a:off x="6304328" y="3055550"/>
            <a:ext cx="1013474" cy="101347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FE84226-64F4-4008-B0F7-507A136D6AEB}"/>
              </a:ext>
            </a:extLst>
          </p:cNvPr>
          <p:cNvSpPr txBox="1">
            <a:spLocks/>
          </p:cNvSpPr>
          <p:nvPr/>
        </p:nvSpPr>
        <p:spPr>
          <a:xfrm>
            <a:off x="6676573" y="4659409"/>
            <a:ext cx="3556451" cy="463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tIns="46800" rIns="90000" bIns="4680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FOOTPRINTS IN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+40</a:t>
            </a:r>
            <a:r>
              <a:rPr kumimoji="0" lang="en-GB" sz="1600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COUNTRIES</a:t>
            </a:r>
            <a:endParaRPr kumimoji="0" lang="en-GB" sz="1200" b="1" i="0" u="none" strike="noStrike" kern="1200" cap="none" spc="-1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1A0F8A-B345-4585-9360-D3DCE72CEDDD}"/>
              </a:ext>
            </a:extLst>
          </p:cNvPr>
          <p:cNvSpPr>
            <a:spLocks/>
          </p:cNvSpPr>
          <p:nvPr/>
        </p:nvSpPr>
        <p:spPr>
          <a:xfrm>
            <a:off x="5594141" y="4384595"/>
            <a:ext cx="1013474" cy="101347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5" name="Rektangel 1">
            <a:extLst>
              <a:ext uri="{FF2B5EF4-FFF2-40B4-BE49-F238E27FC236}">
                <a16:creationId xmlns:a16="http://schemas.microsoft.com/office/drawing/2014/main" id="{4215C605-C9E1-4E16-AB62-80C02028047F}"/>
              </a:ext>
            </a:extLst>
          </p:cNvPr>
          <p:cNvSpPr/>
          <p:nvPr/>
        </p:nvSpPr>
        <p:spPr>
          <a:xfrm>
            <a:off x="465464" y="5628518"/>
            <a:ext cx="9762473" cy="340735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/>
          <a:p>
            <a:pPr marL="0" marR="0" lvl="1" indent="0" algn="ctr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“We aim to create a lasting impact for our clients –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we call it </a:t>
            </a:r>
            <a:r>
              <a:rPr kumimoji="0" lang="en-GB" sz="16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lea</a:t>
            </a: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ving footprints”</a:t>
            </a:r>
            <a:endParaRPr kumimoji="0" lang="da-DK" sz="1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4" name="Rektangel 1">
            <a:extLst>
              <a:ext uri="{FF2B5EF4-FFF2-40B4-BE49-F238E27FC236}">
                <a16:creationId xmlns:a16="http://schemas.microsoft.com/office/drawing/2014/main" id="{195F1745-17CE-472A-9D5D-4F25FC2D96A1}"/>
              </a:ext>
            </a:extLst>
          </p:cNvPr>
          <p:cNvSpPr/>
          <p:nvPr/>
        </p:nvSpPr>
        <p:spPr>
          <a:xfrm>
            <a:off x="712248" y="2214563"/>
            <a:ext cx="42018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“</a:t>
            </a:r>
            <a:endParaRPr kumimoji="0" lang="da-DK" sz="7200" b="1" i="1" u="none" strike="noStrike" kern="1200" cap="none" spc="0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Rektangel 1">
            <a:extLst>
              <a:ext uri="{FF2B5EF4-FFF2-40B4-BE49-F238E27FC236}">
                <a16:creationId xmlns:a16="http://schemas.microsoft.com/office/drawing/2014/main" id="{DB87E3BB-9AC6-49A6-A26E-97D791837A82}"/>
              </a:ext>
            </a:extLst>
          </p:cNvPr>
          <p:cNvSpPr/>
          <p:nvPr/>
        </p:nvSpPr>
        <p:spPr>
          <a:xfrm>
            <a:off x="4257076" y="4217210"/>
            <a:ext cx="42018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1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”</a:t>
            </a:r>
            <a:endParaRPr kumimoji="0" lang="da-DK" sz="7200" b="1" i="1" u="none" strike="noStrike" kern="1200" cap="none" spc="0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61E38F0-DE17-4E11-AC56-A0DF45F29872}"/>
              </a:ext>
            </a:extLst>
          </p:cNvPr>
          <p:cNvCxnSpPr>
            <a:cxnSpLocks/>
          </p:cNvCxnSpPr>
          <p:nvPr/>
        </p:nvCxnSpPr>
        <p:spPr>
          <a:xfrm>
            <a:off x="7414387" y="2897764"/>
            <a:ext cx="2818638" cy="0"/>
          </a:xfrm>
          <a:prstGeom prst="line">
            <a:avLst/>
          </a:prstGeom>
          <a:ln w="190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61E38F0-DE17-4E11-AC56-A0DF45F29872}"/>
              </a:ext>
            </a:extLst>
          </p:cNvPr>
          <p:cNvCxnSpPr>
            <a:cxnSpLocks/>
          </p:cNvCxnSpPr>
          <p:nvPr/>
        </p:nvCxnSpPr>
        <p:spPr>
          <a:xfrm>
            <a:off x="7414387" y="4226810"/>
            <a:ext cx="2818638" cy="0"/>
          </a:xfrm>
          <a:prstGeom prst="line">
            <a:avLst/>
          </a:prstGeom>
          <a:ln w="190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Slide Number Placeholder 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2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7921C4-EF10-4E94-A319-E6EB46ACAE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7270" y="1989633"/>
            <a:ext cx="487216" cy="487216"/>
          </a:xfrm>
          <a:prstGeom prst="rect">
            <a:avLst/>
          </a:prstGeom>
        </p:spPr>
      </p:pic>
      <p:sp>
        <p:nvSpPr>
          <p:cNvPr id="50" name="Freeform 12">
            <a:extLst>
              <a:ext uri="{FF2B5EF4-FFF2-40B4-BE49-F238E27FC236}">
                <a16:creationId xmlns:a16="http://schemas.microsoft.com/office/drawing/2014/main" id="{92989D62-3E60-40CB-AD3D-ACBC1DBE85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4544" y="4685124"/>
            <a:ext cx="412668" cy="412417"/>
          </a:xfrm>
          <a:custGeom>
            <a:avLst/>
            <a:gdLst>
              <a:gd name="T0" fmla="*/ 3643 w 7281"/>
              <a:gd name="T1" fmla="*/ 7273 h 7274"/>
              <a:gd name="T2" fmla="*/ 6579 w 7281"/>
              <a:gd name="T3" fmla="*/ 2337 h 7274"/>
              <a:gd name="T4" fmla="*/ 6103 w 7281"/>
              <a:gd name="T5" fmla="*/ 2337 h 7274"/>
              <a:gd name="T6" fmla="*/ 5666 w 7281"/>
              <a:gd name="T7" fmla="*/ 2191 h 7274"/>
              <a:gd name="T8" fmla="*/ 5245 w 7281"/>
              <a:gd name="T9" fmla="*/ 2146 h 7274"/>
              <a:gd name="T10" fmla="*/ 4483 w 7281"/>
              <a:gd name="T11" fmla="*/ 2819 h 7274"/>
              <a:gd name="T12" fmla="*/ 4920 w 7281"/>
              <a:gd name="T13" fmla="*/ 3709 h 7274"/>
              <a:gd name="T14" fmla="*/ 5677 w 7281"/>
              <a:gd name="T15" fmla="*/ 3849 h 7274"/>
              <a:gd name="T16" fmla="*/ 5817 w 7281"/>
              <a:gd name="T17" fmla="*/ 4510 h 7274"/>
              <a:gd name="T18" fmla="*/ 6075 w 7281"/>
              <a:gd name="T19" fmla="*/ 5664 h 7274"/>
              <a:gd name="T20" fmla="*/ 560 w 7281"/>
              <a:gd name="T21" fmla="*/ 2539 h 7274"/>
              <a:gd name="T22" fmla="*/ 1065 w 7281"/>
              <a:gd name="T23" fmla="*/ 3289 h 7274"/>
              <a:gd name="T24" fmla="*/ 1681 w 7281"/>
              <a:gd name="T25" fmla="*/ 3709 h 7274"/>
              <a:gd name="T26" fmla="*/ 1760 w 7281"/>
              <a:gd name="T27" fmla="*/ 4000 h 7274"/>
              <a:gd name="T28" fmla="*/ 2163 w 7281"/>
              <a:gd name="T29" fmla="*/ 4830 h 7274"/>
              <a:gd name="T30" fmla="*/ 2443 w 7281"/>
              <a:gd name="T31" fmla="*/ 6320 h 7274"/>
              <a:gd name="T32" fmla="*/ 2948 w 7281"/>
              <a:gd name="T33" fmla="*/ 6578 h 7274"/>
              <a:gd name="T34" fmla="*/ 2847 w 7281"/>
              <a:gd name="T35" fmla="*/ 5984 h 7274"/>
              <a:gd name="T36" fmla="*/ 3463 w 7281"/>
              <a:gd name="T37" fmla="*/ 5076 h 7274"/>
              <a:gd name="T38" fmla="*/ 3749 w 7281"/>
              <a:gd name="T39" fmla="*/ 4286 h 7274"/>
              <a:gd name="T40" fmla="*/ 2869 w 7281"/>
              <a:gd name="T41" fmla="*/ 3664 h 7274"/>
              <a:gd name="T42" fmla="*/ 2017 w 7281"/>
              <a:gd name="T43" fmla="*/ 3469 h 7274"/>
              <a:gd name="T44" fmla="*/ 1709 w 7281"/>
              <a:gd name="T45" fmla="*/ 3256 h 7274"/>
              <a:gd name="T46" fmla="*/ 1653 w 7281"/>
              <a:gd name="T47" fmla="*/ 3071 h 7274"/>
              <a:gd name="T48" fmla="*/ 1250 w 7281"/>
              <a:gd name="T49" fmla="*/ 3015 h 7274"/>
              <a:gd name="T50" fmla="*/ 1306 w 7281"/>
              <a:gd name="T51" fmla="*/ 2578 h 7274"/>
              <a:gd name="T52" fmla="*/ 1715 w 7281"/>
              <a:gd name="T53" fmla="*/ 2572 h 7274"/>
              <a:gd name="T54" fmla="*/ 1950 w 7281"/>
              <a:gd name="T55" fmla="*/ 2740 h 7274"/>
              <a:gd name="T56" fmla="*/ 2236 w 7281"/>
              <a:gd name="T57" fmla="*/ 2180 h 7274"/>
              <a:gd name="T58" fmla="*/ 2511 w 7281"/>
              <a:gd name="T59" fmla="*/ 1905 h 7274"/>
              <a:gd name="T60" fmla="*/ 2931 w 7281"/>
              <a:gd name="T61" fmla="*/ 1513 h 7274"/>
              <a:gd name="T62" fmla="*/ 3150 w 7281"/>
              <a:gd name="T63" fmla="*/ 1244 h 7274"/>
              <a:gd name="T64" fmla="*/ 2847 w 7281"/>
              <a:gd name="T65" fmla="*/ 1003 h 7274"/>
              <a:gd name="T66" fmla="*/ 2516 w 7281"/>
              <a:gd name="T67" fmla="*/ 1345 h 7274"/>
              <a:gd name="T68" fmla="*/ 2230 w 7281"/>
              <a:gd name="T69" fmla="*/ 1239 h 7274"/>
              <a:gd name="T70" fmla="*/ 2516 w 7281"/>
              <a:gd name="T71" fmla="*/ 863 h 7274"/>
              <a:gd name="T72" fmla="*/ 2432 w 7281"/>
              <a:gd name="T73" fmla="*/ 600 h 7274"/>
              <a:gd name="T74" fmla="*/ 2864 w 7281"/>
              <a:gd name="T75" fmla="*/ 717 h 7274"/>
              <a:gd name="T76" fmla="*/ 3178 w 7281"/>
              <a:gd name="T77" fmla="*/ 925 h 7274"/>
              <a:gd name="T78" fmla="*/ 3239 w 7281"/>
              <a:gd name="T79" fmla="*/ 622 h 7274"/>
              <a:gd name="T80" fmla="*/ 3682 w 7281"/>
              <a:gd name="T81" fmla="*/ 527 h 7274"/>
              <a:gd name="T82" fmla="*/ 3912 w 7281"/>
              <a:gd name="T83" fmla="*/ 1003 h 7274"/>
              <a:gd name="T84" fmla="*/ 4657 w 7281"/>
              <a:gd name="T85" fmla="*/ 644 h 7274"/>
              <a:gd name="T86" fmla="*/ 5318 w 7281"/>
              <a:gd name="T87" fmla="*/ 970 h 7274"/>
              <a:gd name="T88" fmla="*/ 4982 w 7281"/>
              <a:gd name="T89" fmla="*/ 1474 h 7274"/>
              <a:gd name="T90" fmla="*/ 4500 w 7281"/>
              <a:gd name="T91" fmla="*/ 1844 h 7274"/>
              <a:gd name="T92" fmla="*/ 4887 w 7281"/>
              <a:gd name="T93" fmla="*/ 2012 h 7274"/>
              <a:gd name="T94" fmla="*/ 5654 w 7281"/>
              <a:gd name="T95" fmla="*/ 1631 h 7274"/>
              <a:gd name="T96" fmla="*/ 5778 w 7281"/>
              <a:gd name="T97" fmla="*/ 2006 h 7274"/>
              <a:gd name="T98" fmla="*/ 6221 w 7281"/>
              <a:gd name="T99" fmla="*/ 1939 h 7274"/>
              <a:gd name="T100" fmla="*/ 6579 w 7281"/>
              <a:gd name="T101" fmla="*/ 2337 h 7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281" h="7274">
                <a:moveTo>
                  <a:pt x="3643" y="0"/>
                </a:moveTo>
                <a:lnTo>
                  <a:pt x="3643" y="0"/>
                </a:lnTo>
                <a:cubicBezTo>
                  <a:pt x="1631" y="0"/>
                  <a:pt x="0" y="1625"/>
                  <a:pt x="0" y="3637"/>
                </a:cubicBezTo>
                <a:cubicBezTo>
                  <a:pt x="0" y="5642"/>
                  <a:pt x="1631" y="7273"/>
                  <a:pt x="3643" y="7273"/>
                </a:cubicBezTo>
                <a:cubicBezTo>
                  <a:pt x="5649" y="7273"/>
                  <a:pt x="7280" y="5642"/>
                  <a:pt x="7280" y="3637"/>
                </a:cubicBezTo>
                <a:cubicBezTo>
                  <a:pt x="7280" y="1625"/>
                  <a:pt x="5649" y="0"/>
                  <a:pt x="3643" y="0"/>
                </a:cubicBezTo>
                <a:close/>
                <a:moveTo>
                  <a:pt x="6579" y="2337"/>
                </a:moveTo>
                <a:lnTo>
                  <a:pt x="6579" y="2337"/>
                </a:lnTo>
                <a:cubicBezTo>
                  <a:pt x="6529" y="2354"/>
                  <a:pt x="6529" y="2354"/>
                  <a:pt x="6529" y="2354"/>
                </a:cubicBezTo>
                <a:cubicBezTo>
                  <a:pt x="6506" y="2365"/>
                  <a:pt x="6478" y="2365"/>
                  <a:pt x="6456" y="2359"/>
                </a:cubicBezTo>
                <a:cubicBezTo>
                  <a:pt x="6232" y="2292"/>
                  <a:pt x="6232" y="2292"/>
                  <a:pt x="6232" y="2292"/>
                </a:cubicBezTo>
                <a:cubicBezTo>
                  <a:pt x="6187" y="2281"/>
                  <a:pt x="6131" y="2298"/>
                  <a:pt x="6103" y="2337"/>
                </a:cubicBezTo>
                <a:cubicBezTo>
                  <a:pt x="6097" y="2342"/>
                  <a:pt x="6097" y="2342"/>
                  <a:pt x="6097" y="2342"/>
                </a:cubicBezTo>
                <a:cubicBezTo>
                  <a:pt x="6064" y="2387"/>
                  <a:pt x="6008" y="2404"/>
                  <a:pt x="5957" y="2382"/>
                </a:cubicBezTo>
                <a:cubicBezTo>
                  <a:pt x="5727" y="2281"/>
                  <a:pt x="5727" y="2281"/>
                  <a:pt x="5727" y="2281"/>
                </a:cubicBezTo>
                <a:cubicBezTo>
                  <a:pt x="5694" y="2270"/>
                  <a:pt x="5666" y="2230"/>
                  <a:pt x="5666" y="2191"/>
                </a:cubicBezTo>
                <a:cubicBezTo>
                  <a:pt x="5660" y="2163"/>
                  <a:pt x="5643" y="2135"/>
                  <a:pt x="5621" y="2118"/>
                </a:cubicBezTo>
                <a:cubicBezTo>
                  <a:pt x="5598" y="2096"/>
                  <a:pt x="5565" y="2090"/>
                  <a:pt x="5537" y="2096"/>
                </a:cubicBezTo>
                <a:cubicBezTo>
                  <a:pt x="5262" y="2146"/>
                  <a:pt x="5262" y="2146"/>
                  <a:pt x="5262" y="2146"/>
                </a:cubicBezTo>
                <a:cubicBezTo>
                  <a:pt x="5257" y="2146"/>
                  <a:pt x="5251" y="2146"/>
                  <a:pt x="5245" y="2146"/>
                </a:cubicBezTo>
                <a:cubicBezTo>
                  <a:pt x="4932" y="2242"/>
                  <a:pt x="4932" y="2242"/>
                  <a:pt x="4932" y="2242"/>
                </a:cubicBezTo>
                <a:cubicBezTo>
                  <a:pt x="4909" y="2247"/>
                  <a:pt x="4887" y="2264"/>
                  <a:pt x="4870" y="2281"/>
                </a:cubicBezTo>
                <a:cubicBezTo>
                  <a:pt x="4511" y="2746"/>
                  <a:pt x="4511" y="2746"/>
                  <a:pt x="4511" y="2746"/>
                </a:cubicBezTo>
                <a:cubicBezTo>
                  <a:pt x="4495" y="2768"/>
                  <a:pt x="4483" y="2791"/>
                  <a:pt x="4483" y="2819"/>
                </a:cubicBezTo>
                <a:cubicBezTo>
                  <a:pt x="4483" y="3346"/>
                  <a:pt x="4483" y="3346"/>
                  <a:pt x="4483" y="3346"/>
                </a:cubicBezTo>
                <a:cubicBezTo>
                  <a:pt x="4483" y="3379"/>
                  <a:pt x="4500" y="3413"/>
                  <a:pt x="4528" y="3435"/>
                </a:cubicBezTo>
                <a:cubicBezTo>
                  <a:pt x="4819" y="3686"/>
                  <a:pt x="4819" y="3686"/>
                  <a:pt x="4819" y="3686"/>
                </a:cubicBezTo>
                <a:cubicBezTo>
                  <a:pt x="4847" y="3709"/>
                  <a:pt x="4881" y="3720"/>
                  <a:pt x="4920" y="3709"/>
                </a:cubicBezTo>
                <a:cubicBezTo>
                  <a:pt x="5363" y="3626"/>
                  <a:pt x="5363" y="3626"/>
                  <a:pt x="5363" y="3626"/>
                </a:cubicBezTo>
                <a:cubicBezTo>
                  <a:pt x="5391" y="3620"/>
                  <a:pt x="5419" y="3626"/>
                  <a:pt x="5442" y="3637"/>
                </a:cubicBezTo>
                <a:cubicBezTo>
                  <a:pt x="5615" y="3731"/>
                  <a:pt x="5615" y="3731"/>
                  <a:pt x="5615" y="3731"/>
                </a:cubicBezTo>
                <a:cubicBezTo>
                  <a:pt x="5654" y="3759"/>
                  <a:pt x="5683" y="3804"/>
                  <a:pt x="5677" y="3849"/>
                </a:cubicBezTo>
                <a:cubicBezTo>
                  <a:pt x="5654" y="4011"/>
                  <a:pt x="5654" y="4011"/>
                  <a:pt x="5654" y="4011"/>
                </a:cubicBezTo>
                <a:cubicBezTo>
                  <a:pt x="5654" y="4028"/>
                  <a:pt x="5654" y="4051"/>
                  <a:pt x="5666" y="4073"/>
                </a:cubicBezTo>
                <a:cubicBezTo>
                  <a:pt x="5817" y="4421"/>
                  <a:pt x="5817" y="4421"/>
                  <a:pt x="5817" y="4421"/>
                </a:cubicBezTo>
                <a:cubicBezTo>
                  <a:pt x="5828" y="4449"/>
                  <a:pt x="5828" y="4482"/>
                  <a:pt x="5817" y="4510"/>
                </a:cubicBezTo>
                <a:cubicBezTo>
                  <a:pt x="5711" y="4796"/>
                  <a:pt x="5711" y="4796"/>
                  <a:pt x="5711" y="4796"/>
                </a:cubicBezTo>
                <a:cubicBezTo>
                  <a:pt x="5705" y="4824"/>
                  <a:pt x="5705" y="4852"/>
                  <a:pt x="5711" y="4874"/>
                </a:cubicBezTo>
                <a:cubicBezTo>
                  <a:pt x="5968" y="5586"/>
                  <a:pt x="5968" y="5586"/>
                  <a:pt x="5968" y="5586"/>
                </a:cubicBezTo>
                <a:cubicBezTo>
                  <a:pt x="5985" y="5631"/>
                  <a:pt x="6024" y="5659"/>
                  <a:pt x="6075" y="5664"/>
                </a:cubicBezTo>
                <a:cubicBezTo>
                  <a:pt x="6192" y="5670"/>
                  <a:pt x="6192" y="5670"/>
                  <a:pt x="6192" y="5670"/>
                </a:cubicBezTo>
                <a:cubicBezTo>
                  <a:pt x="5593" y="6421"/>
                  <a:pt x="4674" y="6903"/>
                  <a:pt x="3643" y="6903"/>
                </a:cubicBezTo>
                <a:cubicBezTo>
                  <a:pt x="1838" y="6903"/>
                  <a:pt x="370" y="5440"/>
                  <a:pt x="370" y="3637"/>
                </a:cubicBezTo>
                <a:cubicBezTo>
                  <a:pt x="370" y="3250"/>
                  <a:pt x="437" y="2880"/>
                  <a:pt x="560" y="2539"/>
                </a:cubicBezTo>
                <a:cubicBezTo>
                  <a:pt x="639" y="2920"/>
                  <a:pt x="639" y="2920"/>
                  <a:pt x="639" y="2920"/>
                </a:cubicBezTo>
                <a:cubicBezTo>
                  <a:pt x="645" y="2948"/>
                  <a:pt x="656" y="2970"/>
                  <a:pt x="678" y="2987"/>
                </a:cubicBezTo>
                <a:cubicBezTo>
                  <a:pt x="1031" y="3267"/>
                  <a:pt x="1031" y="3267"/>
                  <a:pt x="1031" y="3267"/>
                </a:cubicBezTo>
                <a:cubicBezTo>
                  <a:pt x="1042" y="3278"/>
                  <a:pt x="1054" y="3284"/>
                  <a:pt x="1065" y="3289"/>
                </a:cubicBezTo>
                <a:cubicBezTo>
                  <a:pt x="1384" y="3402"/>
                  <a:pt x="1384" y="3402"/>
                  <a:pt x="1384" y="3402"/>
                </a:cubicBezTo>
                <a:cubicBezTo>
                  <a:pt x="1407" y="3413"/>
                  <a:pt x="1424" y="3424"/>
                  <a:pt x="1440" y="3441"/>
                </a:cubicBezTo>
                <a:cubicBezTo>
                  <a:pt x="1620" y="3670"/>
                  <a:pt x="1620" y="3670"/>
                  <a:pt x="1620" y="3670"/>
                </a:cubicBezTo>
                <a:cubicBezTo>
                  <a:pt x="1636" y="3686"/>
                  <a:pt x="1659" y="3698"/>
                  <a:pt x="1681" y="3709"/>
                </a:cubicBezTo>
                <a:cubicBezTo>
                  <a:pt x="1743" y="3726"/>
                  <a:pt x="1743" y="3726"/>
                  <a:pt x="1743" y="3726"/>
                </a:cubicBezTo>
                <a:cubicBezTo>
                  <a:pt x="1776" y="3737"/>
                  <a:pt x="1805" y="3759"/>
                  <a:pt x="1821" y="3793"/>
                </a:cubicBezTo>
                <a:cubicBezTo>
                  <a:pt x="1833" y="3826"/>
                  <a:pt x="1833" y="3860"/>
                  <a:pt x="1816" y="3894"/>
                </a:cubicBezTo>
                <a:cubicBezTo>
                  <a:pt x="1760" y="4000"/>
                  <a:pt x="1760" y="4000"/>
                  <a:pt x="1760" y="4000"/>
                </a:cubicBezTo>
                <a:cubicBezTo>
                  <a:pt x="1743" y="4028"/>
                  <a:pt x="1743" y="4062"/>
                  <a:pt x="1748" y="4090"/>
                </a:cubicBezTo>
                <a:cubicBezTo>
                  <a:pt x="1911" y="4633"/>
                  <a:pt x="1911" y="4633"/>
                  <a:pt x="1911" y="4633"/>
                </a:cubicBezTo>
                <a:cubicBezTo>
                  <a:pt x="1917" y="4656"/>
                  <a:pt x="1933" y="4684"/>
                  <a:pt x="1962" y="4695"/>
                </a:cubicBezTo>
                <a:cubicBezTo>
                  <a:pt x="2163" y="4830"/>
                  <a:pt x="2163" y="4830"/>
                  <a:pt x="2163" y="4830"/>
                </a:cubicBezTo>
                <a:cubicBezTo>
                  <a:pt x="2191" y="4846"/>
                  <a:pt x="2214" y="4880"/>
                  <a:pt x="2214" y="4919"/>
                </a:cubicBezTo>
                <a:cubicBezTo>
                  <a:pt x="2275" y="5805"/>
                  <a:pt x="2275" y="5805"/>
                  <a:pt x="2275" y="5805"/>
                </a:cubicBezTo>
                <a:cubicBezTo>
                  <a:pt x="2275" y="5810"/>
                  <a:pt x="2275" y="5821"/>
                  <a:pt x="2281" y="5833"/>
                </a:cubicBezTo>
                <a:cubicBezTo>
                  <a:pt x="2443" y="6320"/>
                  <a:pt x="2443" y="6320"/>
                  <a:pt x="2443" y="6320"/>
                </a:cubicBezTo>
                <a:cubicBezTo>
                  <a:pt x="2449" y="6348"/>
                  <a:pt x="2471" y="6371"/>
                  <a:pt x="2494" y="6387"/>
                </a:cubicBezTo>
                <a:cubicBezTo>
                  <a:pt x="2869" y="6595"/>
                  <a:pt x="2869" y="6595"/>
                  <a:pt x="2869" y="6595"/>
                </a:cubicBezTo>
                <a:cubicBezTo>
                  <a:pt x="2892" y="6611"/>
                  <a:pt x="2925" y="6606"/>
                  <a:pt x="2942" y="6584"/>
                </a:cubicBezTo>
                <a:cubicBezTo>
                  <a:pt x="2948" y="6578"/>
                  <a:pt x="2948" y="6578"/>
                  <a:pt x="2948" y="6578"/>
                </a:cubicBezTo>
                <a:cubicBezTo>
                  <a:pt x="2964" y="6561"/>
                  <a:pt x="2964" y="6533"/>
                  <a:pt x="2953" y="6516"/>
                </a:cubicBezTo>
                <a:cubicBezTo>
                  <a:pt x="2841" y="6270"/>
                  <a:pt x="2841" y="6270"/>
                  <a:pt x="2841" y="6270"/>
                </a:cubicBezTo>
                <a:cubicBezTo>
                  <a:pt x="2830" y="6247"/>
                  <a:pt x="2830" y="6230"/>
                  <a:pt x="2830" y="6208"/>
                </a:cubicBezTo>
                <a:cubicBezTo>
                  <a:pt x="2847" y="5984"/>
                  <a:pt x="2847" y="5984"/>
                  <a:pt x="2847" y="5984"/>
                </a:cubicBezTo>
                <a:cubicBezTo>
                  <a:pt x="2847" y="5961"/>
                  <a:pt x="2858" y="5945"/>
                  <a:pt x="2869" y="5928"/>
                </a:cubicBezTo>
                <a:cubicBezTo>
                  <a:pt x="3077" y="5625"/>
                  <a:pt x="3077" y="5625"/>
                  <a:pt x="3077" y="5625"/>
                </a:cubicBezTo>
                <a:cubicBezTo>
                  <a:pt x="3077" y="5620"/>
                  <a:pt x="3077" y="5620"/>
                  <a:pt x="3077" y="5620"/>
                </a:cubicBezTo>
                <a:cubicBezTo>
                  <a:pt x="3463" y="5076"/>
                  <a:pt x="3463" y="5076"/>
                  <a:pt x="3463" y="5076"/>
                </a:cubicBezTo>
                <a:cubicBezTo>
                  <a:pt x="3469" y="5071"/>
                  <a:pt x="3469" y="5059"/>
                  <a:pt x="3475" y="5054"/>
                </a:cubicBezTo>
                <a:cubicBezTo>
                  <a:pt x="3721" y="4516"/>
                  <a:pt x="3721" y="4516"/>
                  <a:pt x="3721" y="4516"/>
                </a:cubicBezTo>
                <a:cubicBezTo>
                  <a:pt x="3738" y="4476"/>
                  <a:pt x="3749" y="4432"/>
                  <a:pt x="3749" y="4392"/>
                </a:cubicBezTo>
                <a:cubicBezTo>
                  <a:pt x="3749" y="4286"/>
                  <a:pt x="3749" y="4286"/>
                  <a:pt x="3749" y="4286"/>
                </a:cubicBezTo>
                <a:cubicBezTo>
                  <a:pt x="3749" y="4235"/>
                  <a:pt x="3716" y="4191"/>
                  <a:pt x="3665" y="4174"/>
                </a:cubicBezTo>
                <a:cubicBezTo>
                  <a:pt x="3121" y="4006"/>
                  <a:pt x="3121" y="4006"/>
                  <a:pt x="3121" y="4006"/>
                </a:cubicBezTo>
                <a:cubicBezTo>
                  <a:pt x="3093" y="4000"/>
                  <a:pt x="3071" y="3978"/>
                  <a:pt x="3054" y="3955"/>
                </a:cubicBezTo>
                <a:cubicBezTo>
                  <a:pt x="2869" y="3664"/>
                  <a:pt x="2869" y="3664"/>
                  <a:pt x="2869" y="3664"/>
                </a:cubicBezTo>
                <a:cubicBezTo>
                  <a:pt x="2858" y="3642"/>
                  <a:pt x="2841" y="3631"/>
                  <a:pt x="2824" y="3620"/>
                </a:cubicBezTo>
                <a:cubicBezTo>
                  <a:pt x="2354" y="3368"/>
                  <a:pt x="2354" y="3368"/>
                  <a:pt x="2354" y="3368"/>
                </a:cubicBezTo>
                <a:cubicBezTo>
                  <a:pt x="2320" y="3351"/>
                  <a:pt x="2286" y="3351"/>
                  <a:pt x="2253" y="3362"/>
                </a:cubicBezTo>
                <a:cubicBezTo>
                  <a:pt x="2017" y="3469"/>
                  <a:pt x="2017" y="3469"/>
                  <a:pt x="2017" y="3469"/>
                </a:cubicBezTo>
                <a:cubicBezTo>
                  <a:pt x="1989" y="3480"/>
                  <a:pt x="1956" y="3480"/>
                  <a:pt x="1928" y="3469"/>
                </a:cubicBezTo>
                <a:cubicBezTo>
                  <a:pt x="1793" y="3424"/>
                  <a:pt x="1793" y="3424"/>
                  <a:pt x="1793" y="3424"/>
                </a:cubicBezTo>
                <a:cubicBezTo>
                  <a:pt x="1748" y="3407"/>
                  <a:pt x="1715" y="3362"/>
                  <a:pt x="1709" y="3317"/>
                </a:cubicBezTo>
                <a:cubicBezTo>
                  <a:pt x="1709" y="3256"/>
                  <a:pt x="1709" y="3256"/>
                  <a:pt x="1709" y="3256"/>
                </a:cubicBezTo>
                <a:cubicBezTo>
                  <a:pt x="1709" y="3234"/>
                  <a:pt x="1687" y="3211"/>
                  <a:pt x="1659" y="3211"/>
                </a:cubicBezTo>
                <a:cubicBezTo>
                  <a:pt x="1642" y="3211"/>
                  <a:pt x="1625" y="3200"/>
                  <a:pt x="1614" y="3183"/>
                </a:cubicBezTo>
                <a:cubicBezTo>
                  <a:pt x="1608" y="3172"/>
                  <a:pt x="1608" y="3149"/>
                  <a:pt x="1614" y="3133"/>
                </a:cubicBezTo>
                <a:cubicBezTo>
                  <a:pt x="1653" y="3071"/>
                  <a:pt x="1653" y="3071"/>
                  <a:pt x="1653" y="3071"/>
                </a:cubicBezTo>
                <a:cubicBezTo>
                  <a:pt x="1676" y="3026"/>
                  <a:pt x="1670" y="2970"/>
                  <a:pt x="1631" y="2936"/>
                </a:cubicBezTo>
                <a:cubicBezTo>
                  <a:pt x="1592" y="2903"/>
                  <a:pt x="1536" y="2903"/>
                  <a:pt x="1496" y="2936"/>
                </a:cubicBezTo>
                <a:cubicBezTo>
                  <a:pt x="1401" y="3015"/>
                  <a:pt x="1401" y="3015"/>
                  <a:pt x="1401" y="3015"/>
                </a:cubicBezTo>
                <a:cubicBezTo>
                  <a:pt x="1356" y="3048"/>
                  <a:pt x="1295" y="3048"/>
                  <a:pt x="1250" y="3015"/>
                </a:cubicBezTo>
                <a:cubicBezTo>
                  <a:pt x="1210" y="2987"/>
                  <a:pt x="1210" y="2987"/>
                  <a:pt x="1210" y="2987"/>
                </a:cubicBezTo>
                <a:cubicBezTo>
                  <a:pt x="1177" y="2959"/>
                  <a:pt x="1160" y="2914"/>
                  <a:pt x="1171" y="2875"/>
                </a:cubicBezTo>
                <a:cubicBezTo>
                  <a:pt x="1199" y="2679"/>
                  <a:pt x="1199" y="2679"/>
                  <a:pt x="1199" y="2679"/>
                </a:cubicBezTo>
                <a:cubicBezTo>
                  <a:pt x="1205" y="2623"/>
                  <a:pt x="1250" y="2578"/>
                  <a:pt x="1306" y="2578"/>
                </a:cubicBezTo>
                <a:cubicBezTo>
                  <a:pt x="1507" y="2561"/>
                  <a:pt x="1507" y="2561"/>
                  <a:pt x="1507" y="2561"/>
                </a:cubicBezTo>
                <a:cubicBezTo>
                  <a:pt x="1530" y="2561"/>
                  <a:pt x="1552" y="2550"/>
                  <a:pt x="1569" y="2539"/>
                </a:cubicBezTo>
                <a:cubicBezTo>
                  <a:pt x="1592" y="2516"/>
                  <a:pt x="1620" y="2511"/>
                  <a:pt x="1648" y="2516"/>
                </a:cubicBezTo>
                <a:cubicBezTo>
                  <a:pt x="1681" y="2522"/>
                  <a:pt x="1704" y="2544"/>
                  <a:pt x="1715" y="2572"/>
                </a:cubicBezTo>
                <a:cubicBezTo>
                  <a:pt x="1816" y="2819"/>
                  <a:pt x="1816" y="2819"/>
                  <a:pt x="1816" y="2819"/>
                </a:cubicBezTo>
                <a:cubicBezTo>
                  <a:pt x="1821" y="2836"/>
                  <a:pt x="1833" y="2847"/>
                  <a:pt x="1849" y="2852"/>
                </a:cubicBezTo>
                <a:cubicBezTo>
                  <a:pt x="1866" y="2858"/>
                  <a:pt x="1883" y="2852"/>
                  <a:pt x="1894" y="2847"/>
                </a:cubicBezTo>
                <a:cubicBezTo>
                  <a:pt x="1933" y="2824"/>
                  <a:pt x="1950" y="2779"/>
                  <a:pt x="1950" y="2740"/>
                </a:cubicBezTo>
                <a:cubicBezTo>
                  <a:pt x="1945" y="2449"/>
                  <a:pt x="1945" y="2449"/>
                  <a:pt x="1945" y="2449"/>
                </a:cubicBezTo>
                <a:cubicBezTo>
                  <a:pt x="1945" y="2427"/>
                  <a:pt x="1956" y="2410"/>
                  <a:pt x="1973" y="2398"/>
                </a:cubicBezTo>
                <a:cubicBezTo>
                  <a:pt x="2180" y="2275"/>
                  <a:pt x="2180" y="2275"/>
                  <a:pt x="2180" y="2275"/>
                </a:cubicBezTo>
                <a:cubicBezTo>
                  <a:pt x="2214" y="2253"/>
                  <a:pt x="2236" y="2219"/>
                  <a:pt x="2236" y="2180"/>
                </a:cubicBezTo>
                <a:cubicBezTo>
                  <a:pt x="2236" y="2129"/>
                  <a:pt x="2236" y="2129"/>
                  <a:pt x="2236" y="2129"/>
                </a:cubicBezTo>
                <a:cubicBezTo>
                  <a:pt x="2242" y="2090"/>
                  <a:pt x="2264" y="2057"/>
                  <a:pt x="2292" y="2040"/>
                </a:cubicBezTo>
                <a:cubicBezTo>
                  <a:pt x="2494" y="1917"/>
                  <a:pt x="2494" y="1917"/>
                  <a:pt x="2494" y="1917"/>
                </a:cubicBezTo>
                <a:cubicBezTo>
                  <a:pt x="2499" y="1911"/>
                  <a:pt x="2505" y="1911"/>
                  <a:pt x="2511" y="1905"/>
                </a:cubicBezTo>
                <a:cubicBezTo>
                  <a:pt x="2791" y="1788"/>
                  <a:pt x="2791" y="1788"/>
                  <a:pt x="2791" y="1788"/>
                </a:cubicBezTo>
                <a:cubicBezTo>
                  <a:pt x="2841" y="1765"/>
                  <a:pt x="2864" y="1704"/>
                  <a:pt x="2847" y="1653"/>
                </a:cubicBezTo>
                <a:cubicBezTo>
                  <a:pt x="2836" y="1625"/>
                  <a:pt x="2836" y="1591"/>
                  <a:pt x="2852" y="1564"/>
                </a:cubicBezTo>
                <a:cubicBezTo>
                  <a:pt x="2869" y="1536"/>
                  <a:pt x="2897" y="1519"/>
                  <a:pt x="2931" y="1513"/>
                </a:cubicBezTo>
                <a:cubicBezTo>
                  <a:pt x="3077" y="1491"/>
                  <a:pt x="3077" y="1491"/>
                  <a:pt x="3077" y="1491"/>
                </a:cubicBezTo>
                <a:cubicBezTo>
                  <a:pt x="3110" y="1491"/>
                  <a:pt x="3138" y="1468"/>
                  <a:pt x="3161" y="1440"/>
                </a:cubicBezTo>
                <a:cubicBezTo>
                  <a:pt x="3178" y="1412"/>
                  <a:pt x="3183" y="1379"/>
                  <a:pt x="3172" y="1345"/>
                </a:cubicBezTo>
                <a:cubicBezTo>
                  <a:pt x="3150" y="1244"/>
                  <a:pt x="3150" y="1244"/>
                  <a:pt x="3150" y="1244"/>
                </a:cubicBezTo>
                <a:cubicBezTo>
                  <a:pt x="3144" y="1227"/>
                  <a:pt x="3133" y="1210"/>
                  <a:pt x="3121" y="1199"/>
                </a:cubicBezTo>
                <a:cubicBezTo>
                  <a:pt x="3004" y="1070"/>
                  <a:pt x="3004" y="1070"/>
                  <a:pt x="3004" y="1070"/>
                </a:cubicBezTo>
                <a:cubicBezTo>
                  <a:pt x="2993" y="1054"/>
                  <a:pt x="2976" y="1042"/>
                  <a:pt x="2953" y="1037"/>
                </a:cubicBezTo>
                <a:cubicBezTo>
                  <a:pt x="2847" y="1003"/>
                  <a:pt x="2847" y="1003"/>
                  <a:pt x="2847" y="1003"/>
                </a:cubicBezTo>
                <a:cubicBezTo>
                  <a:pt x="2796" y="986"/>
                  <a:pt x="2740" y="1009"/>
                  <a:pt x="2712" y="1054"/>
                </a:cubicBezTo>
                <a:cubicBezTo>
                  <a:pt x="2600" y="1244"/>
                  <a:pt x="2600" y="1244"/>
                  <a:pt x="2600" y="1244"/>
                </a:cubicBezTo>
                <a:cubicBezTo>
                  <a:pt x="2595" y="1250"/>
                  <a:pt x="2589" y="1255"/>
                  <a:pt x="2589" y="1255"/>
                </a:cubicBezTo>
                <a:cubicBezTo>
                  <a:pt x="2516" y="1345"/>
                  <a:pt x="2516" y="1345"/>
                  <a:pt x="2516" y="1345"/>
                </a:cubicBezTo>
                <a:cubicBezTo>
                  <a:pt x="2494" y="1373"/>
                  <a:pt x="2455" y="1384"/>
                  <a:pt x="2421" y="1379"/>
                </a:cubicBezTo>
                <a:cubicBezTo>
                  <a:pt x="2387" y="1373"/>
                  <a:pt x="2354" y="1351"/>
                  <a:pt x="2343" y="1317"/>
                </a:cubicBezTo>
                <a:cubicBezTo>
                  <a:pt x="2331" y="1295"/>
                  <a:pt x="2309" y="1278"/>
                  <a:pt x="2286" y="1267"/>
                </a:cubicBezTo>
                <a:cubicBezTo>
                  <a:pt x="2230" y="1239"/>
                  <a:pt x="2230" y="1239"/>
                  <a:pt x="2230" y="1239"/>
                </a:cubicBezTo>
                <a:cubicBezTo>
                  <a:pt x="2186" y="1222"/>
                  <a:pt x="2158" y="1177"/>
                  <a:pt x="2158" y="1132"/>
                </a:cubicBezTo>
                <a:cubicBezTo>
                  <a:pt x="2158" y="1087"/>
                  <a:pt x="2180" y="1048"/>
                  <a:pt x="2225" y="1026"/>
                </a:cubicBezTo>
                <a:cubicBezTo>
                  <a:pt x="2477" y="891"/>
                  <a:pt x="2477" y="891"/>
                  <a:pt x="2477" y="891"/>
                </a:cubicBezTo>
                <a:cubicBezTo>
                  <a:pt x="2494" y="885"/>
                  <a:pt x="2505" y="874"/>
                  <a:pt x="2516" y="863"/>
                </a:cubicBezTo>
                <a:cubicBezTo>
                  <a:pt x="2550" y="818"/>
                  <a:pt x="2550" y="818"/>
                  <a:pt x="2550" y="818"/>
                </a:cubicBezTo>
                <a:cubicBezTo>
                  <a:pt x="2572" y="790"/>
                  <a:pt x="2583" y="757"/>
                  <a:pt x="2578" y="717"/>
                </a:cubicBezTo>
                <a:cubicBezTo>
                  <a:pt x="2567" y="684"/>
                  <a:pt x="2544" y="656"/>
                  <a:pt x="2511" y="639"/>
                </a:cubicBezTo>
                <a:cubicBezTo>
                  <a:pt x="2432" y="600"/>
                  <a:pt x="2432" y="600"/>
                  <a:pt x="2432" y="600"/>
                </a:cubicBezTo>
                <a:cubicBezTo>
                  <a:pt x="2511" y="566"/>
                  <a:pt x="2595" y="538"/>
                  <a:pt x="2673" y="516"/>
                </a:cubicBezTo>
                <a:cubicBezTo>
                  <a:pt x="2718" y="555"/>
                  <a:pt x="2774" y="594"/>
                  <a:pt x="2791" y="611"/>
                </a:cubicBezTo>
                <a:cubicBezTo>
                  <a:pt x="2813" y="622"/>
                  <a:pt x="2813" y="622"/>
                  <a:pt x="2813" y="622"/>
                </a:cubicBezTo>
                <a:cubicBezTo>
                  <a:pt x="2841" y="644"/>
                  <a:pt x="2864" y="678"/>
                  <a:pt x="2864" y="717"/>
                </a:cubicBezTo>
                <a:cubicBezTo>
                  <a:pt x="2864" y="768"/>
                  <a:pt x="2864" y="768"/>
                  <a:pt x="2864" y="768"/>
                </a:cubicBezTo>
                <a:cubicBezTo>
                  <a:pt x="2864" y="813"/>
                  <a:pt x="2886" y="852"/>
                  <a:pt x="2925" y="874"/>
                </a:cubicBezTo>
                <a:cubicBezTo>
                  <a:pt x="3054" y="936"/>
                  <a:pt x="3054" y="936"/>
                  <a:pt x="3054" y="936"/>
                </a:cubicBezTo>
                <a:cubicBezTo>
                  <a:pt x="3093" y="958"/>
                  <a:pt x="3144" y="953"/>
                  <a:pt x="3178" y="925"/>
                </a:cubicBezTo>
                <a:cubicBezTo>
                  <a:pt x="3273" y="852"/>
                  <a:pt x="3273" y="852"/>
                  <a:pt x="3273" y="852"/>
                </a:cubicBezTo>
                <a:cubicBezTo>
                  <a:pt x="3301" y="835"/>
                  <a:pt x="3318" y="801"/>
                  <a:pt x="3323" y="773"/>
                </a:cubicBezTo>
                <a:cubicBezTo>
                  <a:pt x="3323" y="740"/>
                  <a:pt x="3312" y="706"/>
                  <a:pt x="3290" y="684"/>
                </a:cubicBezTo>
                <a:cubicBezTo>
                  <a:pt x="3239" y="622"/>
                  <a:pt x="3239" y="622"/>
                  <a:pt x="3239" y="622"/>
                </a:cubicBezTo>
                <a:cubicBezTo>
                  <a:pt x="3233" y="617"/>
                  <a:pt x="3233" y="617"/>
                  <a:pt x="3228" y="611"/>
                </a:cubicBezTo>
                <a:cubicBezTo>
                  <a:pt x="3088" y="415"/>
                  <a:pt x="3088" y="415"/>
                  <a:pt x="3088" y="415"/>
                </a:cubicBezTo>
                <a:cubicBezTo>
                  <a:pt x="3239" y="387"/>
                  <a:pt x="3396" y="375"/>
                  <a:pt x="3553" y="370"/>
                </a:cubicBezTo>
                <a:cubicBezTo>
                  <a:pt x="3615" y="432"/>
                  <a:pt x="3682" y="504"/>
                  <a:pt x="3682" y="527"/>
                </a:cubicBezTo>
                <a:cubicBezTo>
                  <a:pt x="3648" y="880"/>
                  <a:pt x="3648" y="880"/>
                  <a:pt x="3648" y="880"/>
                </a:cubicBezTo>
                <a:cubicBezTo>
                  <a:pt x="3643" y="936"/>
                  <a:pt x="3676" y="986"/>
                  <a:pt x="3732" y="1003"/>
                </a:cubicBezTo>
                <a:cubicBezTo>
                  <a:pt x="3800" y="1026"/>
                  <a:pt x="3800" y="1026"/>
                  <a:pt x="3800" y="1026"/>
                </a:cubicBezTo>
                <a:cubicBezTo>
                  <a:pt x="3839" y="1037"/>
                  <a:pt x="3878" y="1031"/>
                  <a:pt x="3912" y="1003"/>
                </a:cubicBezTo>
                <a:cubicBezTo>
                  <a:pt x="4259" y="706"/>
                  <a:pt x="4259" y="706"/>
                  <a:pt x="4259" y="706"/>
                </a:cubicBezTo>
                <a:cubicBezTo>
                  <a:pt x="4281" y="689"/>
                  <a:pt x="4309" y="678"/>
                  <a:pt x="4338" y="678"/>
                </a:cubicBezTo>
                <a:cubicBezTo>
                  <a:pt x="4573" y="678"/>
                  <a:pt x="4573" y="678"/>
                  <a:pt x="4573" y="678"/>
                </a:cubicBezTo>
                <a:cubicBezTo>
                  <a:pt x="4607" y="678"/>
                  <a:pt x="4635" y="667"/>
                  <a:pt x="4657" y="644"/>
                </a:cubicBezTo>
                <a:cubicBezTo>
                  <a:pt x="4702" y="600"/>
                  <a:pt x="4702" y="600"/>
                  <a:pt x="4702" y="600"/>
                </a:cubicBezTo>
                <a:cubicBezTo>
                  <a:pt x="4713" y="589"/>
                  <a:pt x="4724" y="572"/>
                  <a:pt x="4730" y="555"/>
                </a:cubicBezTo>
                <a:cubicBezTo>
                  <a:pt x="5004" y="650"/>
                  <a:pt x="5268" y="785"/>
                  <a:pt x="5503" y="953"/>
                </a:cubicBezTo>
                <a:cubicBezTo>
                  <a:pt x="5318" y="970"/>
                  <a:pt x="5318" y="970"/>
                  <a:pt x="5318" y="970"/>
                </a:cubicBezTo>
                <a:cubicBezTo>
                  <a:pt x="5290" y="975"/>
                  <a:pt x="5262" y="981"/>
                  <a:pt x="5240" y="998"/>
                </a:cubicBezTo>
                <a:cubicBezTo>
                  <a:pt x="4999" y="1171"/>
                  <a:pt x="4999" y="1171"/>
                  <a:pt x="4999" y="1171"/>
                </a:cubicBezTo>
                <a:cubicBezTo>
                  <a:pt x="4943" y="1216"/>
                  <a:pt x="4926" y="1300"/>
                  <a:pt x="4965" y="1362"/>
                </a:cubicBezTo>
                <a:cubicBezTo>
                  <a:pt x="4988" y="1395"/>
                  <a:pt x="4993" y="1435"/>
                  <a:pt x="4982" y="1474"/>
                </a:cubicBezTo>
                <a:cubicBezTo>
                  <a:pt x="4965" y="1541"/>
                  <a:pt x="4904" y="1586"/>
                  <a:pt x="4836" y="1586"/>
                </a:cubicBezTo>
                <a:cubicBezTo>
                  <a:pt x="4691" y="1575"/>
                  <a:pt x="4691" y="1575"/>
                  <a:pt x="4691" y="1575"/>
                </a:cubicBezTo>
                <a:cubicBezTo>
                  <a:pt x="4612" y="1575"/>
                  <a:pt x="4545" y="1625"/>
                  <a:pt x="4528" y="1698"/>
                </a:cubicBezTo>
                <a:cubicBezTo>
                  <a:pt x="4500" y="1844"/>
                  <a:pt x="4500" y="1844"/>
                  <a:pt x="4500" y="1844"/>
                </a:cubicBezTo>
                <a:cubicBezTo>
                  <a:pt x="4495" y="1883"/>
                  <a:pt x="4500" y="1928"/>
                  <a:pt x="4528" y="1961"/>
                </a:cubicBezTo>
                <a:cubicBezTo>
                  <a:pt x="4550" y="1995"/>
                  <a:pt x="4590" y="2023"/>
                  <a:pt x="4629" y="2029"/>
                </a:cubicBezTo>
                <a:cubicBezTo>
                  <a:pt x="4764" y="2046"/>
                  <a:pt x="4764" y="2046"/>
                  <a:pt x="4764" y="2046"/>
                </a:cubicBezTo>
                <a:cubicBezTo>
                  <a:pt x="4808" y="2051"/>
                  <a:pt x="4853" y="2040"/>
                  <a:pt x="4887" y="2012"/>
                </a:cubicBezTo>
                <a:cubicBezTo>
                  <a:pt x="5341" y="1625"/>
                  <a:pt x="5341" y="1625"/>
                  <a:pt x="5341" y="1625"/>
                </a:cubicBezTo>
                <a:cubicBezTo>
                  <a:pt x="5369" y="1603"/>
                  <a:pt x="5408" y="1591"/>
                  <a:pt x="5447" y="1591"/>
                </a:cubicBezTo>
                <a:cubicBezTo>
                  <a:pt x="5559" y="1597"/>
                  <a:pt x="5559" y="1597"/>
                  <a:pt x="5559" y="1597"/>
                </a:cubicBezTo>
                <a:cubicBezTo>
                  <a:pt x="5593" y="1597"/>
                  <a:pt x="5626" y="1608"/>
                  <a:pt x="5654" y="1631"/>
                </a:cubicBezTo>
                <a:cubicBezTo>
                  <a:pt x="5739" y="1704"/>
                  <a:pt x="5739" y="1704"/>
                  <a:pt x="5739" y="1704"/>
                </a:cubicBezTo>
                <a:cubicBezTo>
                  <a:pt x="5789" y="1748"/>
                  <a:pt x="5806" y="1816"/>
                  <a:pt x="5783" y="1877"/>
                </a:cubicBezTo>
                <a:cubicBezTo>
                  <a:pt x="5772" y="1905"/>
                  <a:pt x="5772" y="1905"/>
                  <a:pt x="5772" y="1905"/>
                </a:cubicBezTo>
                <a:cubicBezTo>
                  <a:pt x="5761" y="1939"/>
                  <a:pt x="5761" y="1973"/>
                  <a:pt x="5778" y="2006"/>
                </a:cubicBezTo>
                <a:cubicBezTo>
                  <a:pt x="5795" y="2034"/>
                  <a:pt x="5823" y="2057"/>
                  <a:pt x="5856" y="2068"/>
                </a:cubicBezTo>
                <a:cubicBezTo>
                  <a:pt x="5884" y="2073"/>
                  <a:pt x="5912" y="2068"/>
                  <a:pt x="5935" y="2057"/>
                </a:cubicBezTo>
                <a:cubicBezTo>
                  <a:pt x="6148" y="1950"/>
                  <a:pt x="6148" y="1950"/>
                  <a:pt x="6148" y="1950"/>
                </a:cubicBezTo>
                <a:cubicBezTo>
                  <a:pt x="6170" y="1939"/>
                  <a:pt x="6198" y="1933"/>
                  <a:pt x="6221" y="1939"/>
                </a:cubicBezTo>
                <a:cubicBezTo>
                  <a:pt x="6277" y="1939"/>
                  <a:pt x="6361" y="1945"/>
                  <a:pt x="6361" y="1945"/>
                </a:cubicBezTo>
                <a:cubicBezTo>
                  <a:pt x="6361" y="1945"/>
                  <a:pt x="6394" y="1945"/>
                  <a:pt x="6439" y="1950"/>
                </a:cubicBezTo>
                <a:cubicBezTo>
                  <a:pt x="6518" y="2073"/>
                  <a:pt x="6579" y="2202"/>
                  <a:pt x="6641" y="2337"/>
                </a:cubicBezTo>
                <a:cubicBezTo>
                  <a:pt x="6618" y="2331"/>
                  <a:pt x="6596" y="2331"/>
                  <a:pt x="6579" y="2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94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7DCAF39-3014-4439-A54B-B54A084B5C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36817" y="3288039"/>
            <a:ext cx="548496" cy="5484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6297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4DF2186-1D8F-4C36-9954-F3364265D0D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19237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4DF2186-1D8F-4C36-9954-F3364265D0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ACACE-0D35-409F-9500-D83B87D5FD5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/>
              <a:pPr/>
              <a:t>3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F93426-71F1-49C1-A873-B86916C15396}"/>
              </a:ext>
            </a:extLst>
          </p:cNvPr>
          <p:cNvGrpSpPr/>
          <p:nvPr/>
        </p:nvGrpSpPr>
        <p:grpSpPr>
          <a:xfrm>
            <a:off x="2411390" y="814391"/>
            <a:ext cx="5864928" cy="5415378"/>
            <a:chOff x="2283630" y="695747"/>
            <a:chExt cx="6121915" cy="565266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11BF1D8-C284-4062-A80E-35A890B1D025}"/>
                </a:ext>
              </a:extLst>
            </p:cNvPr>
            <p:cNvSpPr/>
            <p:nvPr/>
          </p:nvSpPr>
          <p:spPr>
            <a:xfrm>
              <a:off x="2520367" y="695747"/>
              <a:ext cx="5652666" cy="5652666"/>
            </a:xfrm>
            <a:prstGeom prst="ellipse">
              <a:avLst/>
            </a:prstGeom>
            <a:noFill/>
            <a:ln w="31750"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53E63196-738A-43ED-AFBF-DCB9D7DCCB74}"/>
                </a:ext>
              </a:extLst>
            </p:cNvPr>
            <p:cNvSpPr/>
            <p:nvPr/>
          </p:nvSpPr>
          <p:spPr>
            <a:xfrm rot="10800000">
              <a:off x="7937194" y="3377422"/>
              <a:ext cx="468351" cy="345688"/>
            </a:xfrm>
            <a:prstGeom prst="triangl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31581481-6575-4010-BF9B-2C4A0E9778B4}"/>
                </a:ext>
              </a:extLst>
            </p:cNvPr>
            <p:cNvSpPr/>
            <p:nvPr/>
          </p:nvSpPr>
          <p:spPr>
            <a:xfrm rot="10800000" flipV="1">
              <a:off x="2283630" y="3377420"/>
              <a:ext cx="468350" cy="345688"/>
            </a:xfrm>
            <a:prstGeom prst="triangl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38878C-3FEC-4C51-B906-1AC08D7C57A9}"/>
              </a:ext>
            </a:extLst>
          </p:cNvPr>
          <p:cNvGrpSpPr/>
          <p:nvPr/>
        </p:nvGrpSpPr>
        <p:grpSpPr>
          <a:xfrm>
            <a:off x="4276371" y="371167"/>
            <a:ext cx="2084382" cy="982872"/>
            <a:chOff x="4276371" y="371167"/>
            <a:chExt cx="2084382" cy="9828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B39E9B4-DF55-4D1A-B20E-6549F89EE1A7}"/>
                </a:ext>
              </a:extLst>
            </p:cNvPr>
            <p:cNvSpPr/>
            <p:nvPr/>
          </p:nvSpPr>
          <p:spPr>
            <a:xfrm>
              <a:off x="4276371" y="371167"/>
              <a:ext cx="2084382" cy="78569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9" name="Text Placeholder 10">
              <a:extLst>
                <a:ext uri="{FF2B5EF4-FFF2-40B4-BE49-F238E27FC236}">
                  <a16:creationId xmlns:a16="http://schemas.microsoft.com/office/drawing/2014/main" id="{98977A1C-4BA1-4781-8A57-56F87291F7C8}"/>
                </a:ext>
              </a:extLst>
            </p:cNvPr>
            <p:cNvSpPr txBox="1">
              <a:spLocks/>
            </p:cNvSpPr>
            <p:nvPr/>
          </p:nvSpPr>
          <p:spPr>
            <a:xfrm>
              <a:off x="4547638" y="824432"/>
              <a:ext cx="1679576" cy="529607"/>
            </a:xfrm>
            <a:prstGeom prst="rect">
              <a:avLst/>
            </a:prstGeom>
          </p:spPr>
          <p:txBody>
            <a:bodyPr vert="horz" lIns="0" tIns="0" rIns="0" bIns="0" rtlCol="0">
              <a:prstTxWarp prst="textArchUp">
                <a:avLst>
                  <a:gd name="adj" fmla="val 9735269"/>
                </a:avLst>
              </a:prstTxWarp>
              <a:spAutoFit/>
            </a:bodyPr>
            <a:lstStyle>
              <a:lvl1pPr marL="0" marR="0" indent="0" algn="l" defTabSz="99569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marR="0" indent="-234000" algn="l" defTabSz="99569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8000" marR="0" indent="-234000" algn="l" defTabSz="99569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GB" sz="2400" kern="1200" spc="-11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02000" indent="-234000" algn="l" defTabSz="995690" rtl="0" eaLnBrk="1" latinLnBrk="0" hangingPunct="1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36000" indent="-234000" algn="l" defTabSz="995690" rtl="0" eaLnBrk="1" latinLnBrk="0" hangingPunct="1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lang="en-GB" sz="2400" kern="1200" spc="-11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38148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35993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3838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31683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200" b="1" dirty="0"/>
                <a:t>STRATEGY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6E05AD6-FC80-4D70-B5CE-FB904B99B05C}"/>
              </a:ext>
            </a:extLst>
          </p:cNvPr>
          <p:cNvGrpSpPr/>
          <p:nvPr/>
        </p:nvGrpSpPr>
        <p:grpSpPr>
          <a:xfrm>
            <a:off x="4147121" y="5338209"/>
            <a:ext cx="2480610" cy="1332139"/>
            <a:chOff x="4147121" y="5338209"/>
            <a:chExt cx="2480610" cy="133213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4F7579-9CCD-494B-9850-D33DB6D10BB9}"/>
                </a:ext>
              </a:extLst>
            </p:cNvPr>
            <p:cNvSpPr/>
            <p:nvPr/>
          </p:nvSpPr>
          <p:spPr>
            <a:xfrm>
              <a:off x="4276371" y="5884658"/>
              <a:ext cx="2084382" cy="78569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11" name="Text Placeholder 10">
              <a:extLst>
                <a:ext uri="{FF2B5EF4-FFF2-40B4-BE49-F238E27FC236}">
                  <a16:creationId xmlns:a16="http://schemas.microsoft.com/office/drawing/2014/main" id="{DF4EA25D-D945-4B11-82EB-41204EE4BEC0}"/>
                </a:ext>
              </a:extLst>
            </p:cNvPr>
            <p:cNvSpPr txBox="1">
              <a:spLocks/>
            </p:cNvSpPr>
            <p:nvPr/>
          </p:nvSpPr>
          <p:spPr>
            <a:xfrm>
              <a:off x="4147121" y="5338209"/>
              <a:ext cx="2480610" cy="8992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prstTxWarp prst="textArchDown">
                <a:avLst>
                  <a:gd name="adj" fmla="val 21407703"/>
                </a:avLst>
              </a:prstTxWarp>
              <a:spAutoFit/>
            </a:bodyPr>
            <a:lstStyle>
              <a:lvl1pPr marL="0" marR="0" indent="0" algn="l" defTabSz="99569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marR="0" indent="-234000" algn="l" defTabSz="99569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8000" marR="0" indent="-234000" algn="l" defTabSz="99569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GB" sz="2400" kern="1200" spc="-11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02000" indent="-234000" algn="l" defTabSz="995690" rtl="0" eaLnBrk="1" latinLnBrk="0" hangingPunct="1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lang="en-GB" sz="2400" kern="1200" spc="-11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36000" indent="-234000" algn="l" defTabSz="995690" rtl="0" eaLnBrk="1" latinLnBrk="0" hangingPunct="1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lang="en-GB" sz="2400" kern="1200" spc="-11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38148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35993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3838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31683" indent="-248923" algn="l" defTabSz="99569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200" b="1" dirty="0"/>
                <a:t>OPERATIONS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CEEF9C-A656-4096-A770-516F12308957}"/>
              </a:ext>
            </a:extLst>
          </p:cNvPr>
          <p:cNvGrpSpPr/>
          <p:nvPr/>
        </p:nvGrpSpPr>
        <p:grpSpPr>
          <a:xfrm>
            <a:off x="3063067" y="1158109"/>
            <a:ext cx="4554909" cy="4674551"/>
            <a:chOff x="3109972" y="1029993"/>
            <a:chExt cx="4554909" cy="467455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79" t="16979" r="28531" b="21457"/>
            <a:stretch/>
          </p:blipFill>
          <p:spPr>
            <a:xfrm>
              <a:off x="3109972" y="1029993"/>
              <a:ext cx="4554909" cy="4674551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BE23BA0-298B-4220-855E-D5D0E87EB16F}"/>
                </a:ext>
              </a:extLst>
            </p:cNvPr>
            <p:cNvSpPr/>
            <p:nvPr/>
          </p:nvSpPr>
          <p:spPr>
            <a:xfrm>
              <a:off x="3881682" y="1861524"/>
              <a:ext cx="3011488" cy="3011488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2200" b="1" dirty="0">
                  <a:solidFill>
                    <a:schemeClr val="tx1"/>
                  </a:solidFill>
                </a:rPr>
                <a:t>COMPANIES STRUGGLE WITH CONNECTING STRATEGY AND OPERATIONS</a:t>
              </a:r>
              <a:endParaRPr lang="en-GB" sz="2200" b="1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531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77858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22" name="Objec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ktangel 8"/>
          <p:cNvSpPr/>
          <p:nvPr/>
        </p:nvSpPr>
        <p:spPr>
          <a:xfrm>
            <a:off x="469723" y="1479351"/>
            <a:ext cx="20380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sz="1200" dirty="0">
                <a:cs typeface="Georgia"/>
              </a:rPr>
              <a:t>All our consultants are more than just the sum of our education and experience. We’re real people with real insight and real expertise.</a:t>
            </a:r>
            <a:r>
              <a:rPr lang="en-GB" sz="1200" dirty="0"/>
              <a:t> </a:t>
            </a:r>
            <a:endParaRPr lang="en-GB" sz="1200" spc="-10" dirty="0"/>
          </a:p>
        </p:txBody>
      </p:sp>
      <p:sp>
        <p:nvSpPr>
          <p:cNvPr id="26" name="Rektangel 15"/>
          <p:cNvSpPr/>
          <p:nvPr/>
        </p:nvSpPr>
        <p:spPr>
          <a:xfrm>
            <a:off x="448486" y="4939048"/>
            <a:ext cx="2038350" cy="1015663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en-GB" sz="1200" dirty="0">
                <a:cs typeface="Georgia"/>
              </a:rPr>
              <a:t>We know that transformations are about conscious leadership and engaging people, which require sustainable solutions and a trusted advisory partner. </a:t>
            </a:r>
          </a:p>
        </p:txBody>
      </p:sp>
      <p:sp>
        <p:nvSpPr>
          <p:cNvPr id="30" name="Rektangel 19"/>
          <p:cNvSpPr/>
          <p:nvPr/>
        </p:nvSpPr>
        <p:spPr>
          <a:xfrm>
            <a:off x="8194057" y="4865182"/>
            <a:ext cx="2038350" cy="108952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1200" dirty="0">
                <a:cs typeface="Arial Narrow"/>
              </a:rPr>
              <a:t>We do not merely want to solve the present challenge, </a:t>
            </a:r>
            <a:br>
              <a:rPr lang="en-GB" sz="1200" dirty="0">
                <a:cs typeface="Arial Narrow"/>
              </a:rPr>
            </a:br>
            <a:r>
              <a:rPr lang="en-GB" sz="1200" dirty="0">
                <a:cs typeface="Arial Narrow"/>
              </a:rPr>
              <a:t>we want to leave joint footprints with you. Our focus is on results – both yours and ours</a:t>
            </a:r>
            <a:r>
              <a:rPr lang="en-GB" sz="1200" dirty="0">
                <a:solidFill>
                  <a:srgbClr val="FFFFFF"/>
                </a:solidFill>
              </a:rPr>
              <a:t>.</a:t>
            </a:r>
            <a:endParaRPr lang="en-GB" sz="1200" spc="-1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C1FC4F-AED0-4D31-97BD-A50CBC7A28A7}"/>
              </a:ext>
            </a:extLst>
          </p:cNvPr>
          <p:cNvGrpSpPr/>
          <p:nvPr/>
        </p:nvGrpSpPr>
        <p:grpSpPr>
          <a:xfrm>
            <a:off x="7375547" y="1428190"/>
            <a:ext cx="2853991" cy="932722"/>
            <a:chOff x="7289819" y="1343026"/>
            <a:chExt cx="2853991" cy="932722"/>
          </a:xfrm>
        </p:grpSpPr>
        <p:cxnSp>
          <p:nvCxnSpPr>
            <p:cNvPr id="23" name="Lige forbindelse 12"/>
            <p:cNvCxnSpPr/>
            <p:nvPr/>
          </p:nvCxnSpPr>
          <p:spPr>
            <a:xfrm>
              <a:off x="8102524" y="1345994"/>
              <a:ext cx="204128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ge forbindelse 13"/>
            <p:cNvCxnSpPr/>
            <p:nvPr/>
          </p:nvCxnSpPr>
          <p:spPr>
            <a:xfrm flipV="1">
              <a:off x="7289819" y="1343026"/>
              <a:ext cx="815907" cy="932722"/>
            </a:xfrm>
            <a:prstGeom prst="line">
              <a:avLst/>
            </a:prstGeom>
            <a:ln w="3175" cmpd="sng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ktangel 11"/>
          <p:cNvSpPr/>
          <p:nvPr/>
        </p:nvSpPr>
        <p:spPr>
          <a:xfrm>
            <a:off x="8194057" y="1479351"/>
            <a:ext cx="2038350" cy="15696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/>
            <a:r>
              <a:rPr lang="en-GB" sz="1200" dirty="0">
                <a:solidFill>
                  <a:srgbClr val="FFFFFF"/>
                </a:solidFill>
                <a:cs typeface="Georgia"/>
              </a:rPr>
              <a:t>Our advisory services and solutions are strongly linked to your critical business objectives. </a:t>
            </a:r>
            <a:r>
              <a:rPr lang="en-GB" sz="1200" dirty="0">
                <a:cs typeface="Georgia"/>
              </a:rPr>
              <a:t>Your strategic needs always form the basis for our bespoke approach, which is founded in proven methods and selective partnerships. </a:t>
            </a:r>
            <a:endParaRPr lang="en-GB" sz="1200" dirty="0">
              <a:solidFill>
                <a:srgbClr val="FFFFFF"/>
              </a:solidFill>
              <a:cs typeface="Georgia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51B33E-B6AA-44BB-87F3-A0F78827D9D1}"/>
              </a:ext>
            </a:extLst>
          </p:cNvPr>
          <p:cNvGrpSpPr/>
          <p:nvPr/>
        </p:nvGrpSpPr>
        <p:grpSpPr>
          <a:xfrm flipH="1">
            <a:off x="469723" y="1428190"/>
            <a:ext cx="2853991" cy="932722"/>
            <a:chOff x="899854" y="1343026"/>
            <a:chExt cx="2853991" cy="932722"/>
          </a:xfrm>
        </p:grpSpPr>
        <p:cxnSp>
          <p:nvCxnSpPr>
            <p:cNvPr id="52" name="Lige forbindelse 12">
              <a:extLst>
                <a:ext uri="{FF2B5EF4-FFF2-40B4-BE49-F238E27FC236}">
                  <a16:creationId xmlns:a16="http://schemas.microsoft.com/office/drawing/2014/main" id="{2CF7893D-D14B-4005-8460-3DFFBF5A8420}"/>
                </a:ext>
              </a:extLst>
            </p:cNvPr>
            <p:cNvCxnSpPr>
              <a:cxnSpLocks/>
            </p:cNvCxnSpPr>
            <p:nvPr/>
          </p:nvCxnSpPr>
          <p:spPr>
            <a:xfrm>
              <a:off x="1712559" y="1345994"/>
              <a:ext cx="204128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Lige forbindelse 13">
              <a:extLst>
                <a:ext uri="{FF2B5EF4-FFF2-40B4-BE49-F238E27FC236}">
                  <a16:creationId xmlns:a16="http://schemas.microsoft.com/office/drawing/2014/main" id="{A1E4D0D5-6A83-44AB-9ED1-C8A501B44E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854" y="1343026"/>
              <a:ext cx="815907" cy="932722"/>
            </a:xfrm>
            <a:prstGeom prst="line">
              <a:avLst/>
            </a:prstGeom>
            <a:ln w="3175" cmpd="sng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C7D2723-86CE-4F87-8B9E-BBCC276EDDA0}"/>
              </a:ext>
            </a:extLst>
          </p:cNvPr>
          <p:cNvGrpSpPr/>
          <p:nvPr/>
        </p:nvGrpSpPr>
        <p:grpSpPr>
          <a:xfrm flipH="1" flipV="1">
            <a:off x="469723" y="5084588"/>
            <a:ext cx="2853991" cy="932722"/>
            <a:chOff x="899854" y="1343026"/>
            <a:chExt cx="2853991" cy="932722"/>
          </a:xfrm>
        </p:grpSpPr>
        <p:cxnSp>
          <p:nvCxnSpPr>
            <p:cNvPr id="55" name="Lige forbindelse 12">
              <a:extLst>
                <a:ext uri="{FF2B5EF4-FFF2-40B4-BE49-F238E27FC236}">
                  <a16:creationId xmlns:a16="http://schemas.microsoft.com/office/drawing/2014/main" id="{913C5EA2-9FB6-4E7E-ADA9-1745069BC64C}"/>
                </a:ext>
              </a:extLst>
            </p:cNvPr>
            <p:cNvCxnSpPr>
              <a:cxnSpLocks/>
            </p:cNvCxnSpPr>
            <p:nvPr/>
          </p:nvCxnSpPr>
          <p:spPr>
            <a:xfrm>
              <a:off x="1712559" y="1345994"/>
              <a:ext cx="204128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Lige forbindelse 13">
              <a:extLst>
                <a:ext uri="{FF2B5EF4-FFF2-40B4-BE49-F238E27FC236}">
                  <a16:creationId xmlns:a16="http://schemas.microsoft.com/office/drawing/2014/main" id="{85E9D7DD-375B-461E-85EF-C05BAD59E0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854" y="1343026"/>
              <a:ext cx="815907" cy="932722"/>
            </a:xfrm>
            <a:prstGeom prst="line">
              <a:avLst/>
            </a:prstGeom>
            <a:ln w="3175" cmpd="sng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E11C295-9306-4F37-A6B9-5498450043B3}"/>
              </a:ext>
            </a:extLst>
          </p:cNvPr>
          <p:cNvGrpSpPr/>
          <p:nvPr/>
        </p:nvGrpSpPr>
        <p:grpSpPr>
          <a:xfrm flipV="1">
            <a:off x="7375547" y="5084588"/>
            <a:ext cx="2853991" cy="932722"/>
            <a:chOff x="899854" y="1343026"/>
            <a:chExt cx="2853991" cy="932722"/>
          </a:xfrm>
        </p:grpSpPr>
        <p:cxnSp>
          <p:nvCxnSpPr>
            <p:cNvPr id="58" name="Lige forbindelse 12">
              <a:extLst>
                <a:ext uri="{FF2B5EF4-FFF2-40B4-BE49-F238E27FC236}">
                  <a16:creationId xmlns:a16="http://schemas.microsoft.com/office/drawing/2014/main" id="{35C4A580-9681-4B48-8E35-54E7C8D0803D}"/>
                </a:ext>
              </a:extLst>
            </p:cNvPr>
            <p:cNvCxnSpPr>
              <a:cxnSpLocks/>
            </p:cNvCxnSpPr>
            <p:nvPr/>
          </p:nvCxnSpPr>
          <p:spPr>
            <a:xfrm>
              <a:off x="1712559" y="1345994"/>
              <a:ext cx="204128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Lige forbindelse 13">
              <a:extLst>
                <a:ext uri="{FF2B5EF4-FFF2-40B4-BE49-F238E27FC236}">
                  <a16:creationId xmlns:a16="http://schemas.microsoft.com/office/drawing/2014/main" id="{588E1760-3823-4E0D-878B-45034DA339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854" y="1343026"/>
              <a:ext cx="815907" cy="932722"/>
            </a:xfrm>
            <a:prstGeom prst="line">
              <a:avLst/>
            </a:prstGeom>
            <a:ln w="3175" cmpd="sng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D73239-7366-425A-9C08-72685A49D4D3}"/>
              </a:ext>
            </a:extLst>
          </p:cNvPr>
          <p:cNvGrpSpPr/>
          <p:nvPr/>
        </p:nvGrpSpPr>
        <p:grpSpPr>
          <a:xfrm>
            <a:off x="2892156" y="1223928"/>
            <a:ext cx="4894082" cy="5059554"/>
            <a:chOff x="2892156" y="1309656"/>
            <a:chExt cx="4894082" cy="5059554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4178BED-8C35-474C-917C-0D7F9BF793F7}"/>
                </a:ext>
              </a:extLst>
            </p:cNvPr>
            <p:cNvSpPr/>
            <p:nvPr/>
          </p:nvSpPr>
          <p:spPr>
            <a:xfrm>
              <a:off x="3077182" y="1586364"/>
              <a:ext cx="4523010" cy="4523010"/>
            </a:xfrm>
            <a:prstGeom prst="ellipse">
              <a:avLst/>
            </a:prstGeom>
            <a:noFill/>
            <a:ln w="31750"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6A7A3BF3-3E1C-4E9B-8795-FA820EE7C82D}"/>
                </a:ext>
              </a:extLst>
            </p:cNvPr>
            <p:cNvSpPr/>
            <p:nvPr/>
          </p:nvSpPr>
          <p:spPr>
            <a:xfrm rot="10800000">
              <a:off x="7411484" y="3732120"/>
              <a:ext cx="374754" cy="276604"/>
            </a:xfrm>
            <a:prstGeom prst="triangl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BAA7A06F-0F76-4C10-AA71-C52764882703}"/>
                </a:ext>
              </a:extLst>
            </p:cNvPr>
            <p:cNvSpPr/>
            <p:nvPr/>
          </p:nvSpPr>
          <p:spPr>
            <a:xfrm rot="10800000" flipV="1">
              <a:off x="2892156" y="3732119"/>
              <a:ext cx="374754" cy="276604"/>
            </a:xfrm>
            <a:prstGeom prst="triangl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GB" sz="2400" dirty="0" err="1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ACE160-A428-4C24-9F48-9ACFBDCBDC12}"/>
                </a:ext>
              </a:extLst>
            </p:cNvPr>
            <p:cNvGrpSpPr/>
            <p:nvPr/>
          </p:nvGrpSpPr>
          <p:grpSpPr>
            <a:xfrm>
              <a:off x="4298347" y="1309656"/>
              <a:ext cx="2055732" cy="899266"/>
              <a:chOff x="4298347" y="1343026"/>
              <a:chExt cx="2055732" cy="899266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616D925-7FC2-49CE-BEDF-FCD87D1A689B}"/>
                  </a:ext>
                </a:extLst>
              </p:cNvPr>
              <p:cNvSpPr/>
              <p:nvPr/>
            </p:nvSpPr>
            <p:spPr>
              <a:xfrm>
                <a:off x="4298347" y="1343026"/>
                <a:ext cx="2055732" cy="89926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endParaRPr lang="en-GB" sz="2400" dirty="0" err="1"/>
              </a:p>
            </p:txBody>
          </p:sp>
          <p:sp>
            <p:nvSpPr>
              <p:cNvPr id="44" name="Text Placeholder 10">
                <a:extLst>
                  <a:ext uri="{FF2B5EF4-FFF2-40B4-BE49-F238E27FC236}">
                    <a16:creationId xmlns:a16="http://schemas.microsoft.com/office/drawing/2014/main" id="{B7611AEB-BA04-4A0E-BB97-21CCA6DC02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06912" y="1679800"/>
                <a:ext cx="1679576" cy="529607"/>
              </a:xfrm>
              <a:prstGeom prst="rect">
                <a:avLst/>
              </a:prstGeom>
            </p:spPr>
            <p:txBody>
              <a:bodyPr vert="horz" lIns="0" tIns="0" rIns="0" bIns="0" rtlCol="0">
                <a:prstTxWarp prst="textArchUp">
                  <a:avLst>
                    <a:gd name="adj" fmla="val 9735269"/>
                  </a:avLst>
                </a:prstTxWarp>
                <a:spAutoFit/>
              </a:bodyPr>
              <a:lstStyle>
                <a:lvl1pPr marL="0" marR="0" indent="0" algn="l" defTabSz="99569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34000" marR="0" indent="-234000" algn="l" defTabSz="99569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8000" marR="0" indent="-234000" algn="l" defTabSz="99569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lang="en-GB" sz="2400" kern="1200" spc="-11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02000" indent="-234000" algn="l" defTabSz="995690" rtl="0" eaLnBrk="1" latinLnBrk="0" hangingPunct="1">
                  <a:lnSpc>
                    <a:spcPct val="90000"/>
                  </a:lnSpc>
                  <a:spcBef>
                    <a:spcPts val="0"/>
                  </a:spcBef>
                  <a:buClr>
                    <a:schemeClr val="tx1"/>
                  </a:buClr>
                  <a:buFont typeface="Arial" panose="020B0604020202020204" pitchFamily="34" charset="0"/>
                  <a:buChar char="•"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36000" indent="-234000" algn="l" defTabSz="995690" rtl="0" eaLnBrk="1" latinLnBrk="0" hangingPunct="1">
                  <a:lnSpc>
                    <a:spcPct val="90000"/>
                  </a:lnSpc>
                  <a:spcBef>
                    <a:spcPts val="0"/>
                  </a:spcBef>
                  <a:buClr>
                    <a:schemeClr val="tx1"/>
                  </a:buClr>
                  <a:buFont typeface="Arial" panose="020B0604020202020204" pitchFamily="34" charset="0"/>
                  <a:buChar char="•"/>
                  <a:defRPr lang="en-GB" sz="2400" kern="1200" spc="-11" noProof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38148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35993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33838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231683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3200" b="1" dirty="0"/>
                  <a:t>STRATEGY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DCB46-EA72-4B2C-8145-58C2DAB4E2A8}"/>
                </a:ext>
              </a:extLst>
            </p:cNvPr>
            <p:cNvGrpSpPr/>
            <p:nvPr/>
          </p:nvGrpSpPr>
          <p:grpSpPr>
            <a:xfrm>
              <a:off x="4084089" y="5150943"/>
              <a:ext cx="2606674" cy="1218267"/>
              <a:chOff x="4084089" y="5090877"/>
              <a:chExt cx="2606674" cy="1218267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2C5B197-E0DD-47AE-A270-2BCF767CC871}"/>
                  </a:ext>
                </a:extLst>
              </p:cNvPr>
              <p:cNvSpPr/>
              <p:nvPr/>
            </p:nvSpPr>
            <p:spPr>
              <a:xfrm>
                <a:off x="4204905" y="5409878"/>
                <a:ext cx="2302686" cy="89926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endParaRPr lang="en-GB" sz="2400" dirty="0" err="1"/>
              </a:p>
            </p:txBody>
          </p:sp>
          <p:sp>
            <p:nvSpPr>
              <p:cNvPr id="29" name="Text Placeholder 10">
                <a:extLst>
                  <a:ext uri="{FF2B5EF4-FFF2-40B4-BE49-F238E27FC236}">
                    <a16:creationId xmlns:a16="http://schemas.microsoft.com/office/drawing/2014/main" id="{BE81CE75-2716-43B1-9E0C-7CADE77313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84089" y="5090877"/>
                <a:ext cx="2606674" cy="899266"/>
              </a:xfrm>
              <a:prstGeom prst="rect">
                <a:avLst/>
              </a:prstGeom>
            </p:spPr>
            <p:txBody>
              <a:bodyPr vert="horz" lIns="0" tIns="0" rIns="0" bIns="0" rtlCol="0">
                <a:prstTxWarp prst="textArchDown">
                  <a:avLst>
                    <a:gd name="adj" fmla="val 21407703"/>
                  </a:avLst>
                </a:prstTxWarp>
                <a:spAutoFit/>
              </a:bodyPr>
              <a:lstStyle>
                <a:lvl1pPr marL="0" marR="0" indent="0" algn="l" defTabSz="99569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34000" marR="0" indent="-234000" algn="l" defTabSz="99569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8000" marR="0" indent="-234000" algn="l" defTabSz="99569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lang="en-GB" sz="2400" kern="1200" spc="-11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02000" indent="-234000" algn="l" defTabSz="995690" rtl="0" eaLnBrk="1" latinLnBrk="0" hangingPunct="1">
                  <a:lnSpc>
                    <a:spcPct val="90000"/>
                  </a:lnSpc>
                  <a:spcBef>
                    <a:spcPts val="0"/>
                  </a:spcBef>
                  <a:buClr>
                    <a:schemeClr val="tx1"/>
                  </a:buClr>
                  <a:buFont typeface="Arial" panose="020B0604020202020204" pitchFamily="34" charset="0"/>
                  <a:buChar char="•"/>
                  <a:defRPr lang="en-GB" sz="2400" kern="1200" spc="-11" baseline="0" noProof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36000" indent="-234000" algn="l" defTabSz="995690" rtl="0" eaLnBrk="1" latinLnBrk="0" hangingPunct="1">
                  <a:lnSpc>
                    <a:spcPct val="90000"/>
                  </a:lnSpc>
                  <a:spcBef>
                    <a:spcPts val="0"/>
                  </a:spcBef>
                  <a:buClr>
                    <a:schemeClr val="tx1"/>
                  </a:buClr>
                  <a:buFont typeface="Arial" panose="020B0604020202020204" pitchFamily="34" charset="0"/>
                  <a:buChar char="•"/>
                  <a:defRPr lang="en-GB" sz="2400" kern="1200" spc="-11" noProof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38148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35993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33838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231683" indent="-248923" algn="l" defTabSz="99569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3200" b="1" dirty="0"/>
                  <a:t>OPERATIONS</a:t>
                </a:r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9" t="10548" r="22892" b="13258"/>
            <a:stretch/>
          </p:blipFill>
          <p:spPr>
            <a:xfrm>
              <a:off x="3556734" y="2060950"/>
              <a:ext cx="3563906" cy="3573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987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53" imgH="353" progId="TCLayout.ActiveDocument.1">
                  <p:embed/>
                </p:oleObj>
              </mc:Choice>
              <mc:Fallback>
                <p:oleObj name="think-cell Slide" r:id="rId7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B287565-4625-49C0-AA15-E318D2CE7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7D8E81-7177-4A08-8D3E-038AFDAD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are …</a:t>
            </a:r>
          </a:p>
        </p:txBody>
      </p:sp>
      <p:sp>
        <p:nvSpPr>
          <p:cNvPr id="24" name="Subtitle 23">
            <a:extLst>
              <a:ext uri="{FF2B5EF4-FFF2-40B4-BE49-F238E27FC236}">
                <a16:creationId xmlns:a16="http://schemas.microsoft.com/office/drawing/2014/main" id="{AE24DA0E-DEA7-44FB-A193-DF3A83D51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C430F1F-0EEB-4DED-B16D-470CDA3E3F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99116" y="1699156"/>
            <a:ext cx="3615809" cy="464925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900" b="1" dirty="0"/>
              <a:t>People who come </a:t>
            </a:r>
            <a:r>
              <a:rPr lang="en-US" sz="1900" b="1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1900" b="1" dirty="0"/>
              <a:t> but never with arrogance</a:t>
            </a:r>
          </a:p>
          <a:p>
            <a:pPr>
              <a:spcAft>
                <a:spcPts val="600"/>
              </a:spcAft>
            </a:pPr>
            <a:r>
              <a:rPr lang="en-US" sz="1900" b="1" dirty="0"/>
              <a:t>People move people, not just systems. We are trained </a:t>
            </a:r>
            <a:r>
              <a:rPr lang="en-US" sz="1900" b="1" dirty="0">
                <a:solidFill>
                  <a:schemeClr val="bg2"/>
                </a:solidFill>
              </a:rPr>
              <a:t>masters in the best change leadership</a:t>
            </a:r>
            <a:r>
              <a:rPr lang="en-US" sz="1900" b="1" dirty="0"/>
              <a:t> framework in the world </a:t>
            </a:r>
          </a:p>
          <a:p>
            <a:pPr>
              <a:spcAft>
                <a:spcPts val="600"/>
              </a:spcAft>
            </a:pPr>
            <a:r>
              <a:rPr lang="en-GB" sz="1900" b="1" dirty="0"/>
              <a:t>A </a:t>
            </a:r>
            <a:r>
              <a:rPr lang="en-GB" sz="1900" b="1" dirty="0">
                <a:solidFill>
                  <a:schemeClr val="bg2"/>
                </a:solidFill>
              </a:rPr>
              <a:t>diverse and yet balanced team </a:t>
            </a:r>
            <a:r>
              <a:rPr lang="en-GB" sz="1900" b="1" dirty="0"/>
              <a:t>of brilliant and happy people with empathy and </a:t>
            </a:r>
            <a:r>
              <a:rPr lang="en-GB" sz="1900" b="1" dirty="0">
                <a:solidFill>
                  <a:schemeClr val="bg2"/>
                </a:solidFill>
              </a:rPr>
              <a:t>strong values</a:t>
            </a:r>
          </a:p>
          <a:p>
            <a:pPr>
              <a:spcAft>
                <a:spcPts val="600"/>
              </a:spcAft>
            </a:pPr>
            <a:r>
              <a:rPr lang="en-US" sz="1900" b="1" dirty="0"/>
              <a:t>People who have held c-suite positions and understand the challenges from your perspective</a:t>
            </a:r>
          </a:p>
          <a:p>
            <a:pPr>
              <a:spcAft>
                <a:spcPts val="600"/>
              </a:spcAft>
            </a:pPr>
            <a:endParaRPr lang="en-GB" sz="1900" b="1" dirty="0"/>
          </a:p>
          <a:p>
            <a:pPr>
              <a:spcAft>
                <a:spcPts val="600"/>
              </a:spcAft>
            </a:pPr>
            <a:endParaRPr lang="da-DK" sz="1900" dirty="0"/>
          </a:p>
        </p:txBody>
      </p:sp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4"/>
            </p:custDataLst>
          </p:nvPr>
        </p:nvPicPr>
        <p:blipFill rotWithShape="1">
          <a:blip r:embed="rId9"/>
          <a:srcRect t="5703" b="5703"/>
          <a:stretch/>
        </p:blipFill>
        <p:spPr>
          <a:xfrm>
            <a:off x="5576888" y="0"/>
            <a:ext cx="5118712" cy="6804000"/>
          </a:xfr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2A07013-B6E6-4624-8478-B550098CC879}"/>
              </a:ext>
            </a:extLst>
          </p:cNvPr>
          <p:cNvSpPr>
            <a:spLocks/>
          </p:cNvSpPr>
          <p:nvPr/>
        </p:nvSpPr>
        <p:spPr>
          <a:xfrm>
            <a:off x="511519" y="1739680"/>
            <a:ext cx="736710" cy="7367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D5D3FF6-8F5F-46A1-BA76-60CBE5A5D624}"/>
              </a:ext>
            </a:extLst>
          </p:cNvPr>
          <p:cNvSpPr>
            <a:spLocks/>
          </p:cNvSpPr>
          <p:nvPr/>
        </p:nvSpPr>
        <p:spPr>
          <a:xfrm>
            <a:off x="511519" y="3105834"/>
            <a:ext cx="736710" cy="7367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B1AC86A-B27C-4AAA-9A06-9FF850EA02AA}"/>
              </a:ext>
            </a:extLst>
          </p:cNvPr>
          <p:cNvSpPr>
            <a:spLocks/>
          </p:cNvSpPr>
          <p:nvPr/>
        </p:nvSpPr>
        <p:spPr>
          <a:xfrm>
            <a:off x="511519" y="4430240"/>
            <a:ext cx="736710" cy="7367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F1AEE53-1DD3-4BCD-9B6E-5D5098F6E86E}"/>
              </a:ext>
            </a:extLst>
          </p:cNvPr>
          <p:cNvSpPr>
            <a:spLocks/>
          </p:cNvSpPr>
          <p:nvPr/>
        </p:nvSpPr>
        <p:spPr>
          <a:xfrm>
            <a:off x="511519" y="5435067"/>
            <a:ext cx="736710" cy="7367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7F5AAC-2F5E-4AFB-9118-C849AB53D30F}"/>
              </a:ext>
            </a:extLst>
          </p:cNvPr>
          <p:cNvGrpSpPr/>
          <p:nvPr/>
        </p:nvGrpSpPr>
        <p:grpSpPr>
          <a:xfrm>
            <a:off x="658259" y="1921009"/>
            <a:ext cx="443230" cy="374052"/>
            <a:chOff x="-1130113" y="1843334"/>
            <a:chExt cx="536308" cy="452603"/>
          </a:xfrm>
          <a:solidFill>
            <a:schemeClr val="bg2"/>
          </a:solidFill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B4F8059-47E1-4145-B337-C0865800C46A}"/>
                </a:ext>
              </a:extLst>
            </p:cNvPr>
            <p:cNvGrpSpPr/>
            <p:nvPr/>
          </p:nvGrpSpPr>
          <p:grpSpPr>
            <a:xfrm>
              <a:off x="-1130113" y="1843334"/>
              <a:ext cx="280748" cy="304311"/>
              <a:chOff x="5003801" y="2343150"/>
              <a:chExt cx="661988" cy="717551"/>
            </a:xfrm>
            <a:grpFill/>
          </p:grpSpPr>
          <p:sp>
            <p:nvSpPr>
              <p:cNvPr id="34" name="Freeform 58">
                <a:extLst>
                  <a:ext uri="{FF2B5EF4-FFF2-40B4-BE49-F238E27FC236}">
                    <a16:creationId xmlns:a16="http://schemas.microsoft.com/office/drawing/2014/main" id="{29E90AAB-2917-457E-AD6F-52B818CA3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1" y="2343150"/>
                <a:ext cx="341313" cy="347663"/>
              </a:xfrm>
              <a:custGeom>
                <a:avLst/>
                <a:gdLst>
                  <a:gd name="T0" fmla="*/ 36 w 120"/>
                  <a:gd name="T1" fmla="*/ 95 h 122"/>
                  <a:gd name="T2" fmla="*/ 34 w 120"/>
                  <a:gd name="T3" fmla="*/ 117 h 122"/>
                  <a:gd name="T4" fmla="*/ 60 w 120"/>
                  <a:gd name="T5" fmla="*/ 122 h 122"/>
                  <a:gd name="T6" fmla="*/ 86 w 120"/>
                  <a:gd name="T7" fmla="*/ 116 h 122"/>
                  <a:gd name="T8" fmla="*/ 84 w 120"/>
                  <a:gd name="T9" fmla="*/ 95 h 122"/>
                  <a:gd name="T10" fmla="*/ 86 w 120"/>
                  <a:gd name="T11" fmla="*/ 93 h 122"/>
                  <a:gd name="T12" fmla="*/ 60 w 120"/>
                  <a:gd name="T13" fmla="*/ 0 h 122"/>
                  <a:gd name="T14" fmla="*/ 34 w 120"/>
                  <a:gd name="T15" fmla="*/ 93 h 122"/>
                  <a:gd name="T16" fmla="*/ 36 w 120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22">
                    <a:moveTo>
                      <a:pt x="36" y="95"/>
                    </a:moveTo>
                    <a:cubicBezTo>
                      <a:pt x="39" y="99"/>
                      <a:pt x="44" y="109"/>
                      <a:pt x="34" y="117"/>
                    </a:cubicBezTo>
                    <a:cubicBezTo>
                      <a:pt x="41" y="120"/>
                      <a:pt x="49" y="122"/>
                      <a:pt x="60" y="122"/>
                    </a:cubicBezTo>
                    <a:cubicBezTo>
                      <a:pt x="71" y="122"/>
                      <a:pt x="79" y="119"/>
                      <a:pt x="86" y="116"/>
                    </a:cubicBezTo>
                    <a:cubicBezTo>
                      <a:pt x="76" y="109"/>
                      <a:pt x="81" y="99"/>
                      <a:pt x="84" y="95"/>
                    </a:cubicBezTo>
                    <a:cubicBezTo>
                      <a:pt x="85" y="94"/>
                      <a:pt x="85" y="94"/>
                      <a:pt x="86" y="93"/>
                    </a:cubicBezTo>
                    <a:cubicBezTo>
                      <a:pt x="105" y="74"/>
                      <a:pt x="120" y="0"/>
                      <a:pt x="60" y="0"/>
                    </a:cubicBezTo>
                    <a:cubicBezTo>
                      <a:pt x="0" y="0"/>
                      <a:pt x="16" y="74"/>
                      <a:pt x="34" y="93"/>
                    </a:cubicBezTo>
                    <a:cubicBezTo>
                      <a:pt x="35" y="94"/>
                      <a:pt x="36" y="94"/>
                      <a:pt x="36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59">
                <a:extLst>
                  <a:ext uri="{FF2B5EF4-FFF2-40B4-BE49-F238E27FC236}">
                    <a16:creationId xmlns:a16="http://schemas.microsoft.com/office/drawing/2014/main" id="{2F264EB6-282B-465E-A628-E8525CB3B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801" y="2690813"/>
                <a:ext cx="661988" cy="369888"/>
              </a:xfrm>
              <a:custGeom>
                <a:avLst/>
                <a:gdLst>
                  <a:gd name="T0" fmla="*/ 152 w 233"/>
                  <a:gd name="T1" fmla="*/ 0 h 130"/>
                  <a:gd name="T2" fmla="*/ 130 w 233"/>
                  <a:gd name="T3" fmla="*/ 79 h 130"/>
                  <a:gd name="T4" fmla="*/ 119 w 233"/>
                  <a:gd name="T5" fmla="*/ 35 h 130"/>
                  <a:gd name="T6" fmla="*/ 119 w 233"/>
                  <a:gd name="T7" fmla="*/ 35 h 130"/>
                  <a:gd name="T8" fmla="*/ 126 w 233"/>
                  <a:gd name="T9" fmla="*/ 24 h 130"/>
                  <a:gd name="T10" fmla="*/ 122 w 233"/>
                  <a:gd name="T11" fmla="*/ 18 h 130"/>
                  <a:gd name="T12" fmla="*/ 109 w 233"/>
                  <a:gd name="T13" fmla="*/ 18 h 130"/>
                  <a:gd name="T14" fmla="*/ 106 w 233"/>
                  <a:gd name="T15" fmla="*/ 24 h 130"/>
                  <a:gd name="T16" fmla="*/ 112 w 233"/>
                  <a:gd name="T17" fmla="*/ 35 h 130"/>
                  <a:gd name="T18" fmla="*/ 112 w 233"/>
                  <a:gd name="T19" fmla="*/ 35 h 130"/>
                  <a:gd name="T20" fmla="*/ 102 w 233"/>
                  <a:gd name="T21" fmla="*/ 79 h 130"/>
                  <a:gd name="T22" fmla="*/ 79 w 233"/>
                  <a:gd name="T23" fmla="*/ 0 h 130"/>
                  <a:gd name="T24" fmla="*/ 0 w 233"/>
                  <a:gd name="T25" fmla="*/ 99 h 130"/>
                  <a:gd name="T26" fmla="*/ 116 w 233"/>
                  <a:gd name="T27" fmla="*/ 130 h 130"/>
                  <a:gd name="T28" fmla="*/ 233 w 233"/>
                  <a:gd name="T29" fmla="*/ 99 h 130"/>
                  <a:gd name="T30" fmla="*/ 152 w 233"/>
                  <a:gd name="T3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3" h="130">
                    <a:moveTo>
                      <a:pt x="152" y="0"/>
                    </a:moveTo>
                    <a:cubicBezTo>
                      <a:pt x="130" y="79"/>
                      <a:pt x="130" y="79"/>
                      <a:pt x="130" y="79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7" y="21"/>
                      <a:pt x="126" y="18"/>
                      <a:pt x="122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5" y="18"/>
                      <a:pt x="104" y="21"/>
                      <a:pt x="106" y="24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47" y="6"/>
                      <a:pt x="0" y="27"/>
                      <a:pt x="0" y="99"/>
                    </a:cubicBezTo>
                    <a:cubicBezTo>
                      <a:pt x="0" y="130"/>
                      <a:pt x="116" y="130"/>
                      <a:pt x="116" y="130"/>
                    </a:cubicBezTo>
                    <a:cubicBezTo>
                      <a:pt x="116" y="130"/>
                      <a:pt x="233" y="130"/>
                      <a:pt x="233" y="99"/>
                    </a:cubicBezTo>
                    <a:cubicBezTo>
                      <a:pt x="233" y="26"/>
                      <a:pt x="185" y="6"/>
                      <a:pt x="1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B17C0B2E-0D91-4EFC-848A-8DF50491B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202" y="1991135"/>
              <a:ext cx="112710" cy="130176"/>
            </a:xfrm>
            <a:custGeom>
              <a:avLst/>
              <a:gdLst>
                <a:gd name="T0" fmla="*/ 111 w 222"/>
                <a:gd name="T1" fmla="*/ 256 h 256"/>
                <a:gd name="T2" fmla="*/ 222 w 222"/>
                <a:gd name="T3" fmla="*/ 118 h 256"/>
                <a:gd name="T4" fmla="*/ 111 w 222"/>
                <a:gd name="T5" fmla="*/ 0 h 256"/>
                <a:gd name="T6" fmla="*/ 0 w 222"/>
                <a:gd name="T7" fmla="*/ 118 h 256"/>
                <a:gd name="T8" fmla="*/ 111 w 222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256">
                  <a:moveTo>
                    <a:pt x="111" y="256"/>
                  </a:moveTo>
                  <a:cubicBezTo>
                    <a:pt x="173" y="255"/>
                    <a:pt x="222" y="181"/>
                    <a:pt x="222" y="118"/>
                  </a:cubicBezTo>
                  <a:cubicBezTo>
                    <a:pt x="222" y="55"/>
                    <a:pt x="172" y="1"/>
                    <a:pt x="111" y="0"/>
                  </a:cubicBezTo>
                  <a:cubicBezTo>
                    <a:pt x="50" y="1"/>
                    <a:pt x="0" y="55"/>
                    <a:pt x="0" y="118"/>
                  </a:cubicBezTo>
                  <a:cubicBezTo>
                    <a:pt x="0" y="181"/>
                    <a:pt x="48" y="255"/>
                    <a:pt x="111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4">
              <a:extLst>
                <a:ext uri="{FF2B5EF4-FFF2-40B4-BE49-F238E27FC236}">
                  <a16:creationId xmlns:a16="http://schemas.microsoft.com/office/drawing/2014/main" id="{81781468-1FDD-49EF-BBB5-F68899BC7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0165" y="2130836"/>
              <a:ext cx="20637" cy="12700"/>
            </a:xfrm>
            <a:custGeom>
              <a:avLst/>
              <a:gdLst>
                <a:gd name="T0" fmla="*/ 36 w 42"/>
                <a:gd name="T1" fmla="*/ 1 h 26"/>
                <a:gd name="T2" fmla="*/ 5 w 42"/>
                <a:gd name="T3" fmla="*/ 1 h 26"/>
                <a:gd name="T4" fmla="*/ 2 w 42"/>
                <a:gd name="T5" fmla="*/ 3 h 26"/>
                <a:gd name="T6" fmla="*/ 1 w 42"/>
                <a:gd name="T7" fmla="*/ 7 h 26"/>
                <a:gd name="T8" fmla="*/ 1 w 42"/>
                <a:gd name="T9" fmla="*/ 10 h 26"/>
                <a:gd name="T10" fmla="*/ 8 w 42"/>
                <a:gd name="T11" fmla="*/ 24 h 26"/>
                <a:gd name="T12" fmla="*/ 10 w 42"/>
                <a:gd name="T13" fmla="*/ 26 h 26"/>
                <a:gd name="T14" fmla="*/ 21 w 42"/>
                <a:gd name="T15" fmla="*/ 26 h 26"/>
                <a:gd name="T16" fmla="*/ 32 w 42"/>
                <a:gd name="T17" fmla="*/ 26 h 26"/>
                <a:gd name="T18" fmla="*/ 34 w 42"/>
                <a:gd name="T19" fmla="*/ 24 h 26"/>
                <a:gd name="T20" fmla="*/ 39 w 42"/>
                <a:gd name="T21" fmla="*/ 14 h 26"/>
                <a:gd name="T22" fmla="*/ 40 w 42"/>
                <a:gd name="T23" fmla="*/ 3 h 26"/>
                <a:gd name="T24" fmla="*/ 36 w 42"/>
                <a:gd name="T2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26">
                  <a:moveTo>
                    <a:pt x="36" y="1"/>
                  </a:moveTo>
                  <a:cubicBezTo>
                    <a:pt x="26" y="0"/>
                    <a:pt x="16" y="0"/>
                    <a:pt x="5" y="1"/>
                  </a:cubicBezTo>
                  <a:cubicBezTo>
                    <a:pt x="4" y="1"/>
                    <a:pt x="3" y="1"/>
                    <a:pt x="2" y="3"/>
                  </a:cubicBezTo>
                  <a:cubicBezTo>
                    <a:pt x="2" y="4"/>
                    <a:pt x="1" y="6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3" y="15"/>
                    <a:pt x="5" y="20"/>
                    <a:pt x="8" y="24"/>
                  </a:cubicBezTo>
                  <a:cubicBezTo>
                    <a:pt x="8" y="25"/>
                    <a:pt x="9" y="26"/>
                    <a:pt x="10" y="26"/>
                  </a:cubicBezTo>
                  <a:cubicBezTo>
                    <a:pt x="13" y="26"/>
                    <a:pt x="17" y="26"/>
                    <a:pt x="21" y="26"/>
                  </a:cubicBezTo>
                  <a:cubicBezTo>
                    <a:pt x="25" y="26"/>
                    <a:pt x="28" y="26"/>
                    <a:pt x="32" y="26"/>
                  </a:cubicBezTo>
                  <a:cubicBezTo>
                    <a:pt x="33" y="26"/>
                    <a:pt x="34" y="25"/>
                    <a:pt x="34" y="24"/>
                  </a:cubicBezTo>
                  <a:cubicBezTo>
                    <a:pt x="36" y="21"/>
                    <a:pt x="37" y="17"/>
                    <a:pt x="39" y="14"/>
                  </a:cubicBezTo>
                  <a:cubicBezTo>
                    <a:pt x="42" y="10"/>
                    <a:pt x="42" y="7"/>
                    <a:pt x="40" y="3"/>
                  </a:cubicBezTo>
                  <a:cubicBezTo>
                    <a:pt x="39" y="2"/>
                    <a:pt x="38" y="1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5">
              <a:extLst>
                <a:ext uri="{FF2B5EF4-FFF2-40B4-BE49-F238E27FC236}">
                  <a16:creationId xmlns:a16="http://schemas.microsoft.com/office/drawing/2014/main" id="{A5B27101-6BFD-4BD5-A085-595A2570D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5889" y="2130836"/>
              <a:ext cx="192084" cy="165101"/>
            </a:xfrm>
            <a:custGeom>
              <a:avLst/>
              <a:gdLst>
                <a:gd name="T0" fmla="*/ 311 w 376"/>
                <a:gd name="T1" fmla="*/ 0 h 326"/>
                <a:gd name="T2" fmla="*/ 252 w 376"/>
                <a:gd name="T3" fmla="*/ 0 h 326"/>
                <a:gd name="T4" fmla="*/ 211 w 376"/>
                <a:gd name="T5" fmla="*/ 80 h 326"/>
                <a:gd name="T6" fmla="*/ 206 w 376"/>
                <a:gd name="T7" fmla="*/ 61 h 326"/>
                <a:gd name="T8" fmla="*/ 200 w 376"/>
                <a:gd name="T9" fmla="*/ 31 h 326"/>
                <a:gd name="T10" fmla="*/ 177 w 376"/>
                <a:gd name="T11" fmla="*/ 31 h 326"/>
                <a:gd name="T12" fmla="*/ 176 w 376"/>
                <a:gd name="T13" fmla="*/ 33 h 326"/>
                <a:gd name="T14" fmla="*/ 166 w 376"/>
                <a:gd name="T15" fmla="*/ 75 h 326"/>
                <a:gd name="T16" fmla="*/ 165 w 376"/>
                <a:gd name="T17" fmla="*/ 80 h 326"/>
                <a:gd name="T18" fmla="*/ 124 w 376"/>
                <a:gd name="T19" fmla="*/ 0 h 326"/>
                <a:gd name="T20" fmla="*/ 65 w 376"/>
                <a:gd name="T21" fmla="*/ 0 h 326"/>
                <a:gd name="T22" fmla="*/ 0 w 376"/>
                <a:gd name="T23" fmla="*/ 68 h 326"/>
                <a:gd name="T24" fmla="*/ 0 w 376"/>
                <a:gd name="T25" fmla="*/ 267 h 326"/>
                <a:gd name="T26" fmla="*/ 59 w 376"/>
                <a:gd name="T27" fmla="*/ 326 h 326"/>
                <a:gd name="T28" fmla="*/ 318 w 376"/>
                <a:gd name="T29" fmla="*/ 326 h 326"/>
                <a:gd name="T30" fmla="*/ 376 w 376"/>
                <a:gd name="T31" fmla="*/ 267 h 326"/>
                <a:gd name="T32" fmla="*/ 376 w 376"/>
                <a:gd name="T33" fmla="*/ 68 h 326"/>
                <a:gd name="T34" fmla="*/ 311 w 376"/>
                <a:gd name="T35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326">
                  <a:moveTo>
                    <a:pt x="311" y="0"/>
                  </a:moveTo>
                  <a:cubicBezTo>
                    <a:pt x="252" y="0"/>
                    <a:pt x="252" y="0"/>
                    <a:pt x="252" y="0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09" y="74"/>
                    <a:pt x="208" y="67"/>
                    <a:pt x="206" y="61"/>
                  </a:cubicBezTo>
                  <a:cubicBezTo>
                    <a:pt x="204" y="51"/>
                    <a:pt x="202" y="41"/>
                    <a:pt x="200" y="31"/>
                  </a:cubicBezTo>
                  <a:cubicBezTo>
                    <a:pt x="192" y="31"/>
                    <a:pt x="185" y="31"/>
                    <a:pt x="177" y="31"/>
                  </a:cubicBezTo>
                  <a:cubicBezTo>
                    <a:pt x="176" y="31"/>
                    <a:pt x="176" y="32"/>
                    <a:pt x="176" y="33"/>
                  </a:cubicBezTo>
                  <a:cubicBezTo>
                    <a:pt x="172" y="47"/>
                    <a:pt x="169" y="61"/>
                    <a:pt x="166" y="75"/>
                  </a:cubicBezTo>
                  <a:cubicBezTo>
                    <a:pt x="166" y="77"/>
                    <a:pt x="166" y="79"/>
                    <a:pt x="165" y="8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300"/>
                    <a:pt x="26" y="326"/>
                    <a:pt x="59" y="326"/>
                  </a:cubicBezTo>
                  <a:cubicBezTo>
                    <a:pt x="318" y="326"/>
                    <a:pt x="318" y="326"/>
                    <a:pt x="318" y="326"/>
                  </a:cubicBezTo>
                  <a:cubicBezTo>
                    <a:pt x="350" y="326"/>
                    <a:pt x="376" y="300"/>
                    <a:pt x="376" y="267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6" y="31"/>
                    <a:pt x="347" y="0"/>
                    <a:pt x="3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B5B71D4-46B6-4933-AD93-B5618E2BEB14}"/>
              </a:ext>
            </a:extLst>
          </p:cNvPr>
          <p:cNvGrpSpPr/>
          <p:nvPr/>
        </p:nvGrpSpPr>
        <p:grpSpPr>
          <a:xfrm>
            <a:off x="679823" y="3269260"/>
            <a:ext cx="400102" cy="409859"/>
            <a:chOff x="1868488" y="2819401"/>
            <a:chExt cx="585788" cy="600075"/>
          </a:xfrm>
          <a:solidFill>
            <a:schemeClr val="bg2"/>
          </a:solidFill>
        </p:grpSpPr>
        <p:sp>
          <p:nvSpPr>
            <p:cNvPr id="37" name="Freeform 49">
              <a:extLst>
                <a:ext uri="{FF2B5EF4-FFF2-40B4-BE49-F238E27FC236}">
                  <a16:creationId xmlns:a16="http://schemas.microsoft.com/office/drawing/2014/main" id="{3CE46C79-B220-4326-9CC7-F949F0BC3A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3901" y="2819401"/>
              <a:ext cx="460375" cy="600075"/>
            </a:xfrm>
            <a:custGeom>
              <a:avLst/>
              <a:gdLst>
                <a:gd name="T0" fmla="*/ 103 w 189"/>
                <a:gd name="T1" fmla="*/ 89 h 247"/>
                <a:gd name="T2" fmla="*/ 104 w 189"/>
                <a:gd name="T3" fmla="*/ 89 h 247"/>
                <a:gd name="T4" fmla="*/ 83 w 189"/>
                <a:gd name="T5" fmla="*/ 106 h 247"/>
                <a:gd name="T6" fmla="*/ 22 w 189"/>
                <a:gd name="T7" fmla="*/ 106 h 247"/>
                <a:gd name="T8" fmla="*/ 0 w 189"/>
                <a:gd name="T9" fmla="*/ 84 h 247"/>
                <a:gd name="T10" fmla="*/ 0 w 189"/>
                <a:gd name="T11" fmla="*/ 22 h 247"/>
                <a:gd name="T12" fmla="*/ 22 w 189"/>
                <a:gd name="T13" fmla="*/ 0 h 247"/>
                <a:gd name="T14" fmla="*/ 83 w 189"/>
                <a:gd name="T15" fmla="*/ 0 h 247"/>
                <a:gd name="T16" fmla="*/ 105 w 189"/>
                <a:gd name="T17" fmla="*/ 22 h 247"/>
                <a:gd name="T18" fmla="*/ 105 w 189"/>
                <a:gd name="T19" fmla="*/ 50 h 247"/>
                <a:gd name="T20" fmla="*/ 98 w 189"/>
                <a:gd name="T21" fmla="*/ 53 h 247"/>
                <a:gd name="T22" fmla="*/ 96 w 189"/>
                <a:gd name="T23" fmla="*/ 53 h 247"/>
                <a:gd name="T24" fmla="*/ 96 w 189"/>
                <a:gd name="T25" fmla="*/ 22 h 247"/>
                <a:gd name="T26" fmla="*/ 83 w 189"/>
                <a:gd name="T27" fmla="*/ 9 h 247"/>
                <a:gd name="T28" fmla="*/ 22 w 189"/>
                <a:gd name="T29" fmla="*/ 9 h 247"/>
                <a:gd name="T30" fmla="*/ 9 w 189"/>
                <a:gd name="T31" fmla="*/ 22 h 247"/>
                <a:gd name="T32" fmla="*/ 9 w 189"/>
                <a:gd name="T33" fmla="*/ 84 h 247"/>
                <a:gd name="T34" fmla="*/ 22 w 189"/>
                <a:gd name="T35" fmla="*/ 97 h 247"/>
                <a:gd name="T36" fmla="*/ 83 w 189"/>
                <a:gd name="T37" fmla="*/ 97 h 247"/>
                <a:gd name="T38" fmla="*/ 95 w 189"/>
                <a:gd name="T39" fmla="*/ 90 h 247"/>
                <a:gd name="T40" fmla="*/ 97 w 189"/>
                <a:gd name="T41" fmla="*/ 90 h 247"/>
                <a:gd name="T42" fmla="*/ 100 w 189"/>
                <a:gd name="T43" fmla="*/ 90 h 247"/>
                <a:gd name="T44" fmla="*/ 101 w 189"/>
                <a:gd name="T45" fmla="*/ 90 h 247"/>
                <a:gd name="T46" fmla="*/ 103 w 189"/>
                <a:gd name="T47" fmla="*/ 89 h 247"/>
                <a:gd name="T48" fmla="*/ 139 w 189"/>
                <a:gd name="T49" fmla="*/ 54 h 247"/>
                <a:gd name="T50" fmla="*/ 154 w 189"/>
                <a:gd name="T51" fmla="*/ 31 h 247"/>
                <a:gd name="T52" fmla="*/ 139 w 189"/>
                <a:gd name="T53" fmla="*/ 16 h 247"/>
                <a:gd name="T54" fmla="*/ 123 w 189"/>
                <a:gd name="T55" fmla="*/ 31 h 247"/>
                <a:gd name="T56" fmla="*/ 139 w 189"/>
                <a:gd name="T57" fmla="*/ 54 h 247"/>
                <a:gd name="T58" fmla="*/ 152 w 189"/>
                <a:gd name="T59" fmla="*/ 53 h 247"/>
                <a:gd name="T60" fmla="*/ 139 w 189"/>
                <a:gd name="T61" fmla="*/ 91 h 247"/>
                <a:gd name="T62" fmla="*/ 127 w 189"/>
                <a:gd name="T63" fmla="*/ 53 h 247"/>
                <a:gd name="T64" fmla="*/ 81 w 189"/>
                <a:gd name="T65" fmla="*/ 64 h 247"/>
                <a:gd name="T66" fmla="*/ 49 w 189"/>
                <a:gd name="T67" fmla="*/ 49 h 247"/>
                <a:gd name="T68" fmla="*/ 46 w 189"/>
                <a:gd name="T69" fmla="*/ 61 h 247"/>
                <a:gd name="T70" fmla="*/ 99 w 189"/>
                <a:gd name="T71" fmla="*/ 82 h 247"/>
                <a:gd name="T72" fmla="*/ 113 w 189"/>
                <a:gd name="T73" fmla="*/ 87 h 247"/>
                <a:gd name="T74" fmla="*/ 113 w 189"/>
                <a:gd name="T75" fmla="*/ 137 h 247"/>
                <a:gd name="T76" fmla="*/ 126 w 189"/>
                <a:gd name="T77" fmla="*/ 245 h 247"/>
                <a:gd name="T78" fmla="*/ 153 w 189"/>
                <a:gd name="T79" fmla="*/ 245 h 247"/>
                <a:gd name="T80" fmla="*/ 166 w 189"/>
                <a:gd name="T81" fmla="*/ 156 h 247"/>
                <a:gd name="T82" fmla="*/ 152 w 189"/>
                <a:gd name="T83" fmla="*/ 53 h 247"/>
                <a:gd name="T84" fmla="*/ 136 w 189"/>
                <a:gd name="T85" fmla="*/ 64 h 247"/>
                <a:gd name="T86" fmla="*/ 139 w 189"/>
                <a:gd name="T87" fmla="*/ 85 h 247"/>
                <a:gd name="T88" fmla="*/ 143 w 189"/>
                <a:gd name="T89" fmla="*/ 64 h 247"/>
                <a:gd name="T90" fmla="*/ 139 w 189"/>
                <a:gd name="T91" fmla="*/ 57 h 247"/>
                <a:gd name="T92" fmla="*/ 136 w 189"/>
                <a:gd name="T93" fmla="*/ 6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9" h="247">
                  <a:moveTo>
                    <a:pt x="103" y="89"/>
                  </a:moveTo>
                  <a:cubicBezTo>
                    <a:pt x="104" y="89"/>
                    <a:pt x="104" y="89"/>
                    <a:pt x="104" y="89"/>
                  </a:cubicBezTo>
                  <a:cubicBezTo>
                    <a:pt x="102" y="99"/>
                    <a:pt x="93" y="106"/>
                    <a:pt x="83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10" y="106"/>
                    <a:pt x="0" y="96"/>
                    <a:pt x="0" y="8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5" y="0"/>
                    <a:pt x="105" y="10"/>
                    <a:pt x="105" y="22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3" y="51"/>
                    <a:pt x="100" y="52"/>
                    <a:pt x="98" y="53"/>
                  </a:cubicBezTo>
                  <a:cubicBezTo>
                    <a:pt x="98" y="53"/>
                    <a:pt x="97" y="53"/>
                    <a:pt x="96" y="53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5"/>
                    <a:pt x="90" y="9"/>
                    <a:pt x="8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5" y="9"/>
                    <a:pt x="9" y="15"/>
                    <a:pt x="9" y="22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91"/>
                    <a:pt x="15" y="97"/>
                    <a:pt x="2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8" y="97"/>
                    <a:pt x="93" y="94"/>
                    <a:pt x="95" y="90"/>
                  </a:cubicBezTo>
                  <a:cubicBezTo>
                    <a:pt x="96" y="90"/>
                    <a:pt x="96" y="90"/>
                    <a:pt x="97" y="90"/>
                  </a:cubicBezTo>
                  <a:cubicBezTo>
                    <a:pt x="98" y="90"/>
                    <a:pt x="99" y="90"/>
                    <a:pt x="100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1" y="89"/>
                    <a:pt x="102" y="89"/>
                    <a:pt x="103" y="89"/>
                  </a:cubicBezTo>
                  <a:close/>
                  <a:moveTo>
                    <a:pt x="139" y="54"/>
                  </a:moveTo>
                  <a:cubicBezTo>
                    <a:pt x="147" y="54"/>
                    <a:pt x="154" y="40"/>
                    <a:pt x="154" y="31"/>
                  </a:cubicBezTo>
                  <a:cubicBezTo>
                    <a:pt x="154" y="23"/>
                    <a:pt x="147" y="16"/>
                    <a:pt x="139" y="16"/>
                  </a:cubicBezTo>
                  <a:cubicBezTo>
                    <a:pt x="130" y="16"/>
                    <a:pt x="123" y="23"/>
                    <a:pt x="123" y="31"/>
                  </a:cubicBezTo>
                  <a:cubicBezTo>
                    <a:pt x="123" y="40"/>
                    <a:pt x="130" y="54"/>
                    <a:pt x="139" y="54"/>
                  </a:cubicBezTo>
                  <a:close/>
                  <a:moveTo>
                    <a:pt x="152" y="53"/>
                  </a:moveTo>
                  <a:cubicBezTo>
                    <a:pt x="152" y="53"/>
                    <a:pt x="144" y="74"/>
                    <a:pt x="139" y="91"/>
                  </a:cubicBezTo>
                  <a:cubicBezTo>
                    <a:pt x="135" y="74"/>
                    <a:pt x="127" y="53"/>
                    <a:pt x="127" y="53"/>
                  </a:cubicBezTo>
                  <a:cubicBezTo>
                    <a:pt x="109" y="53"/>
                    <a:pt x="93" y="66"/>
                    <a:pt x="81" y="64"/>
                  </a:cubicBezTo>
                  <a:cubicBezTo>
                    <a:pt x="70" y="63"/>
                    <a:pt x="49" y="49"/>
                    <a:pt x="49" y="49"/>
                  </a:cubicBezTo>
                  <a:cubicBezTo>
                    <a:pt x="49" y="49"/>
                    <a:pt x="45" y="54"/>
                    <a:pt x="46" y="61"/>
                  </a:cubicBezTo>
                  <a:cubicBezTo>
                    <a:pt x="56" y="71"/>
                    <a:pt x="72" y="83"/>
                    <a:pt x="99" y="82"/>
                  </a:cubicBezTo>
                  <a:cubicBezTo>
                    <a:pt x="104" y="82"/>
                    <a:pt x="112" y="81"/>
                    <a:pt x="113" y="87"/>
                  </a:cubicBezTo>
                  <a:cubicBezTo>
                    <a:pt x="111" y="111"/>
                    <a:pt x="112" y="140"/>
                    <a:pt x="113" y="137"/>
                  </a:cubicBezTo>
                  <a:cubicBezTo>
                    <a:pt x="114" y="170"/>
                    <a:pt x="118" y="208"/>
                    <a:pt x="126" y="245"/>
                  </a:cubicBezTo>
                  <a:cubicBezTo>
                    <a:pt x="133" y="247"/>
                    <a:pt x="146" y="247"/>
                    <a:pt x="153" y="245"/>
                  </a:cubicBezTo>
                  <a:cubicBezTo>
                    <a:pt x="162" y="187"/>
                    <a:pt x="165" y="163"/>
                    <a:pt x="166" y="156"/>
                  </a:cubicBezTo>
                  <a:cubicBezTo>
                    <a:pt x="189" y="121"/>
                    <a:pt x="184" y="53"/>
                    <a:pt x="152" y="53"/>
                  </a:cubicBezTo>
                  <a:close/>
                  <a:moveTo>
                    <a:pt x="136" y="64"/>
                  </a:moveTo>
                  <a:cubicBezTo>
                    <a:pt x="137" y="67"/>
                    <a:pt x="138" y="75"/>
                    <a:pt x="139" y="85"/>
                  </a:cubicBezTo>
                  <a:cubicBezTo>
                    <a:pt x="140" y="75"/>
                    <a:pt x="141" y="67"/>
                    <a:pt x="143" y="64"/>
                  </a:cubicBezTo>
                  <a:cubicBezTo>
                    <a:pt x="145" y="59"/>
                    <a:pt x="142" y="57"/>
                    <a:pt x="139" y="57"/>
                  </a:cubicBezTo>
                  <a:cubicBezTo>
                    <a:pt x="136" y="57"/>
                    <a:pt x="134" y="59"/>
                    <a:pt x="136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1D0C3A2-D335-469E-A556-2E37BF1AEC27}"/>
                </a:ext>
              </a:extLst>
            </p:cNvPr>
            <p:cNvGrpSpPr/>
            <p:nvPr/>
          </p:nvGrpSpPr>
          <p:grpSpPr>
            <a:xfrm>
              <a:off x="1868488" y="3125788"/>
              <a:ext cx="407988" cy="288925"/>
              <a:chOff x="1868488" y="3125788"/>
              <a:chExt cx="407988" cy="288925"/>
            </a:xfrm>
            <a:grpFill/>
          </p:grpSpPr>
          <p:sp>
            <p:nvSpPr>
              <p:cNvPr id="41" name="Freeform 50">
                <a:extLst>
                  <a:ext uri="{FF2B5EF4-FFF2-40B4-BE49-F238E27FC236}">
                    <a16:creationId xmlns:a16="http://schemas.microsoft.com/office/drawing/2014/main" id="{354AF754-F2D4-4386-92C0-CB7C7B9F6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488" y="3125788"/>
                <a:ext cx="152400" cy="196850"/>
              </a:xfrm>
              <a:custGeom>
                <a:avLst/>
                <a:gdLst>
                  <a:gd name="T0" fmla="*/ 38 w 63"/>
                  <a:gd name="T1" fmla="*/ 33 h 81"/>
                  <a:gd name="T2" fmla="*/ 34 w 63"/>
                  <a:gd name="T3" fmla="*/ 33 h 81"/>
                  <a:gd name="T4" fmla="*/ 45 w 63"/>
                  <a:gd name="T5" fmla="*/ 13 h 81"/>
                  <a:gd name="T6" fmla="*/ 31 w 63"/>
                  <a:gd name="T7" fmla="*/ 0 h 81"/>
                  <a:gd name="T8" fmla="*/ 17 w 63"/>
                  <a:gd name="T9" fmla="*/ 13 h 81"/>
                  <a:gd name="T10" fmla="*/ 27 w 63"/>
                  <a:gd name="T11" fmla="*/ 33 h 81"/>
                  <a:gd name="T12" fmla="*/ 20 w 63"/>
                  <a:gd name="T13" fmla="*/ 33 h 81"/>
                  <a:gd name="T14" fmla="*/ 0 w 63"/>
                  <a:gd name="T15" fmla="*/ 71 h 81"/>
                  <a:gd name="T16" fmla="*/ 63 w 63"/>
                  <a:gd name="T17" fmla="*/ 81 h 81"/>
                  <a:gd name="T18" fmla="*/ 38 w 63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81">
                    <a:moveTo>
                      <a:pt x="38" y="33"/>
                    </a:moveTo>
                    <a:cubicBezTo>
                      <a:pt x="34" y="33"/>
                      <a:pt x="34" y="33"/>
                      <a:pt x="34" y="33"/>
                    </a:cubicBezTo>
                    <a:cubicBezTo>
                      <a:pt x="40" y="30"/>
                      <a:pt x="45" y="20"/>
                      <a:pt x="45" y="13"/>
                    </a:cubicBezTo>
                    <a:cubicBezTo>
                      <a:pt x="45" y="6"/>
                      <a:pt x="38" y="0"/>
                      <a:pt x="31" y="0"/>
                    </a:cubicBezTo>
                    <a:cubicBezTo>
                      <a:pt x="23" y="0"/>
                      <a:pt x="17" y="6"/>
                      <a:pt x="17" y="13"/>
                    </a:cubicBezTo>
                    <a:cubicBezTo>
                      <a:pt x="17" y="20"/>
                      <a:pt x="22" y="30"/>
                      <a:pt x="27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8" y="33"/>
                      <a:pt x="0" y="45"/>
                      <a:pt x="0" y="71"/>
                    </a:cubicBezTo>
                    <a:cubicBezTo>
                      <a:pt x="3" y="73"/>
                      <a:pt x="12" y="81"/>
                      <a:pt x="63" y="81"/>
                    </a:cubicBezTo>
                    <a:cubicBezTo>
                      <a:pt x="58" y="47"/>
                      <a:pt x="49" y="33"/>
                      <a:pt x="3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51">
                <a:extLst>
                  <a:ext uri="{FF2B5EF4-FFF2-40B4-BE49-F238E27FC236}">
                    <a16:creationId xmlns:a16="http://schemas.microsoft.com/office/drawing/2014/main" id="{5F9BBC6C-40EF-4B5F-B997-A64BF2B14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088" y="3144838"/>
                <a:ext cx="173038" cy="220663"/>
              </a:xfrm>
              <a:custGeom>
                <a:avLst/>
                <a:gdLst>
                  <a:gd name="T0" fmla="*/ 43 w 71"/>
                  <a:gd name="T1" fmla="*/ 37 h 91"/>
                  <a:gd name="T2" fmla="*/ 39 w 71"/>
                  <a:gd name="T3" fmla="*/ 37 h 91"/>
                  <a:gd name="T4" fmla="*/ 50 w 71"/>
                  <a:gd name="T5" fmla="*/ 16 h 91"/>
                  <a:gd name="T6" fmla="*/ 35 w 71"/>
                  <a:gd name="T7" fmla="*/ 0 h 91"/>
                  <a:gd name="T8" fmla="*/ 20 w 71"/>
                  <a:gd name="T9" fmla="*/ 16 h 91"/>
                  <a:gd name="T10" fmla="*/ 31 w 71"/>
                  <a:gd name="T11" fmla="*/ 37 h 91"/>
                  <a:gd name="T12" fmla="*/ 23 w 71"/>
                  <a:gd name="T13" fmla="*/ 37 h 91"/>
                  <a:gd name="T14" fmla="*/ 0 w 71"/>
                  <a:gd name="T15" fmla="*/ 80 h 91"/>
                  <a:gd name="T16" fmla="*/ 71 w 71"/>
                  <a:gd name="T17" fmla="*/ 91 h 91"/>
                  <a:gd name="T18" fmla="*/ 43 w 71"/>
                  <a:gd name="T19" fmla="*/ 3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91">
                    <a:moveTo>
                      <a:pt x="43" y="37"/>
                    </a:moveTo>
                    <a:cubicBezTo>
                      <a:pt x="39" y="37"/>
                      <a:pt x="39" y="37"/>
                      <a:pt x="39" y="37"/>
                    </a:cubicBezTo>
                    <a:cubicBezTo>
                      <a:pt x="45" y="34"/>
                      <a:pt x="50" y="23"/>
                      <a:pt x="50" y="16"/>
                    </a:cubicBezTo>
                    <a:cubicBezTo>
                      <a:pt x="50" y="7"/>
                      <a:pt x="43" y="0"/>
                      <a:pt x="35" y="0"/>
                    </a:cubicBezTo>
                    <a:cubicBezTo>
                      <a:pt x="26" y="0"/>
                      <a:pt x="20" y="7"/>
                      <a:pt x="20" y="16"/>
                    </a:cubicBezTo>
                    <a:cubicBezTo>
                      <a:pt x="20" y="23"/>
                      <a:pt x="24" y="34"/>
                      <a:pt x="31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9" y="37"/>
                      <a:pt x="0" y="51"/>
                      <a:pt x="0" y="80"/>
                    </a:cubicBezTo>
                    <a:cubicBezTo>
                      <a:pt x="3" y="82"/>
                      <a:pt x="14" y="91"/>
                      <a:pt x="71" y="91"/>
                    </a:cubicBezTo>
                    <a:cubicBezTo>
                      <a:pt x="65" y="53"/>
                      <a:pt x="56" y="37"/>
                      <a:pt x="4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52">
                <a:extLst>
                  <a:ext uri="{FF2B5EF4-FFF2-40B4-BE49-F238E27FC236}">
                    <a16:creationId xmlns:a16="http://schemas.microsoft.com/office/drawing/2014/main" id="{4CEDD974-E136-438D-9422-B90C6579D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213" y="3167063"/>
                <a:ext cx="195263" cy="247650"/>
              </a:xfrm>
              <a:custGeom>
                <a:avLst/>
                <a:gdLst>
                  <a:gd name="T0" fmla="*/ 48 w 80"/>
                  <a:gd name="T1" fmla="*/ 42 h 102"/>
                  <a:gd name="T2" fmla="*/ 44 w 80"/>
                  <a:gd name="T3" fmla="*/ 42 h 102"/>
                  <a:gd name="T4" fmla="*/ 57 w 80"/>
                  <a:gd name="T5" fmla="*/ 17 h 102"/>
                  <a:gd name="T6" fmla="*/ 40 w 80"/>
                  <a:gd name="T7" fmla="*/ 0 h 102"/>
                  <a:gd name="T8" fmla="*/ 22 w 80"/>
                  <a:gd name="T9" fmla="*/ 17 h 102"/>
                  <a:gd name="T10" fmla="*/ 35 w 80"/>
                  <a:gd name="T11" fmla="*/ 42 h 102"/>
                  <a:gd name="T12" fmla="*/ 26 w 80"/>
                  <a:gd name="T13" fmla="*/ 42 h 102"/>
                  <a:gd name="T14" fmla="*/ 0 w 80"/>
                  <a:gd name="T15" fmla="*/ 89 h 102"/>
                  <a:gd name="T16" fmla="*/ 80 w 80"/>
                  <a:gd name="T17" fmla="*/ 102 h 102"/>
                  <a:gd name="T18" fmla="*/ 48 w 80"/>
                  <a:gd name="T19" fmla="*/ 4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02">
                    <a:moveTo>
                      <a:pt x="48" y="42"/>
                    </a:moveTo>
                    <a:cubicBezTo>
                      <a:pt x="44" y="42"/>
                      <a:pt x="44" y="42"/>
                      <a:pt x="44" y="42"/>
                    </a:cubicBezTo>
                    <a:cubicBezTo>
                      <a:pt x="51" y="38"/>
                      <a:pt x="57" y="25"/>
                      <a:pt x="57" y="17"/>
                    </a:cubicBezTo>
                    <a:cubicBezTo>
                      <a:pt x="57" y="8"/>
                      <a:pt x="49" y="0"/>
                      <a:pt x="40" y="0"/>
                    </a:cubicBezTo>
                    <a:cubicBezTo>
                      <a:pt x="30" y="0"/>
                      <a:pt x="22" y="8"/>
                      <a:pt x="22" y="17"/>
                    </a:cubicBezTo>
                    <a:cubicBezTo>
                      <a:pt x="22" y="25"/>
                      <a:pt x="28" y="38"/>
                      <a:pt x="35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11" y="42"/>
                      <a:pt x="1" y="57"/>
                      <a:pt x="0" y="89"/>
                    </a:cubicBezTo>
                    <a:cubicBezTo>
                      <a:pt x="4" y="93"/>
                      <a:pt x="16" y="102"/>
                      <a:pt x="80" y="102"/>
                    </a:cubicBezTo>
                    <a:cubicBezTo>
                      <a:pt x="74" y="59"/>
                      <a:pt x="63" y="42"/>
                      <a:pt x="4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0DECA86-CDDE-4EA5-8BD1-AA0757B2B99B}"/>
              </a:ext>
            </a:extLst>
          </p:cNvPr>
          <p:cNvGrpSpPr/>
          <p:nvPr/>
        </p:nvGrpSpPr>
        <p:grpSpPr>
          <a:xfrm>
            <a:off x="632983" y="4566016"/>
            <a:ext cx="493783" cy="465158"/>
            <a:chOff x="4670426" y="1114426"/>
            <a:chExt cx="657225" cy="619125"/>
          </a:xfrm>
          <a:solidFill>
            <a:schemeClr val="bg2"/>
          </a:solidFill>
        </p:grpSpPr>
        <p:sp>
          <p:nvSpPr>
            <p:cNvPr id="45" name="Oval 74">
              <a:extLst>
                <a:ext uri="{FF2B5EF4-FFF2-40B4-BE49-F238E27FC236}">
                  <a16:creationId xmlns:a16="http://schemas.microsoft.com/office/drawing/2014/main" id="{F25AE6BD-204E-4E86-AE93-658A31B52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1114426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5">
              <a:extLst>
                <a:ext uri="{FF2B5EF4-FFF2-40B4-BE49-F238E27FC236}">
                  <a16:creationId xmlns:a16="http://schemas.microsoft.com/office/drawing/2014/main" id="{8094A413-2A29-4B2B-A506-DDBD4307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751" y="1225551"/>
              <a:ext cx="26988" cy="66675"/>
            </a:xfrm>
            <a:custGeom>
              <a:avLst/>
              <a:gdLst>
                <a:gd name="T0" fmla="*/ 2 w 11"/>
                <a:gd name="T1" fmla="*/ 7 h 27"/>
                <a:gd name="T2" fmla="*/ 6 w 11"/>
                <a:gd name="T3" fmla="*/ 27 h 27"/>
                <a:gd name="T4" fmla="*/ 9 w 11"/>
                <a:gd name="T5" fmla="*/ 7 h 27"/>
                <a:gd name="T6" fmla="*/ 6 w 11"/>
                <a:gd name="T7" fmla="*/ 0 h 27"/>
                <a:gd name="T8" fmla="*/ 2 w 11"/>
                <a:gd name="T9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2" y="7"/>
                  </a:moveTo>
                  <a:cubicBezTo>
                    <a:pt x="4" y="11"/>
                    <a:pt x="5" y="18"/>
                    <a:pt x="6" y="27"/>
                  </a:cubicBezTo>
                  <a:cubicBezTo>
                    <a:pt x="7" y="18"/>
                    <a:pt x="8" y="11"/>
                    <a:pt x="9" y="7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6">
              <a:extLst>
                <a:ext uri="{FF2B5EF4-FFF2-40B4-BE49-F238E27FC236}">
                  <a16:creationId xmlns:a16="http://schemas.microsoft.com/office/drawing/2014/main" id="{E9648C8A-DFBB-4FAB-A8BB-A92D22F84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6" y="1203326"/>
              <a:ext cx="504825" cy="530225"/>
            </a:xfrm>
            <a:custGeom>
              <a:avLst/>
              <a:gdLst>
                <a:gd name="T0" fmla="*/ 204 w 208"/>
                <a:gd name="T1" fmla="*/ 0 h 218"/>
                <a:gd name="T2" fmla="*/ 168 w 208"/>
                <a:gd name="T3" fmla="*/ 17 h 218"/>
                <a:gd name="T4" fmla="*/ 118 w 208"/>
                <a:gd name="T5" fmla="*/ 4 h 218"/>
                <a:gd name="T6" fmla="*/ 104 w 208"/>
                <a:gd name="T7" fmla="*/ 45 h 218"/>
                <a:gd name="T8" fmla="*/ 90 w 208"/>
                <a:gd name="T9" fmla="*/ 4 h 218"/>
                <a:gd name="T10" fmla="*/ 40 w 208"/>
                <a:gd name="T11" fmla="*/ 17 h 218"/>
                <a:gd name="T12" fmla="*/ 4 w 208"/>
                <a:gd name="T13" fmla="*/ 0 h 218"/>
                <a:gd name="T14" fmla="*/ 1 w 208"/>
                <a:gd name="T15" fmla="*/ 13 h 218"/>
                <a:gd name="T16" fmla="*/ 60 w 208"/>
                <a:gd name="T17" fmla="*/ 36 h 218"/>
                <a:gd name="T18" fmla="*/ 75 w 208"/>
                <a:gd name="T19" fmla="*/ 41 h 218"/>
                <a:gd name="T20" fmla="*/ 75 w 208"/>
                <a:gd name="T21" fmla="*/ 97 h 218"/>
                <a:gd name="T22" fmla="*/ 89 w 208"/>
                <a:gd name="T23" fmla="*/ 217 h 218"/>
                <a:gd name="T24" fmla="*/ 104 w 208"/>
                <a:gd name="T25" fmla="*/ 218 h 218"/>
                <a:gd name="T26" fmla="*/ 119 w 208"/>
                <a:gd name="T27" fmla="*/ 217 h 218"/>
                <a:gd name="T28" fmla="*/ 133 w 208"/>
                <a:gd name="T29" fmla="*/ 97 h 218"/>
                <a:gd name="T30" fmla="*/ 133 w 208"/>
                <a:gd name="T31" fmla="*/ 41 h 218"/>
                <a:gd name="T32" fmla="*/ 148 w 208"/>
                <a:gd name="T33" fmla="*/ 36 h 218"/>
                <a:gd name="T34" fmla="*/ 207 w 208"/>
                <a:gd name="T35" fmla="*/ 13 h 218"/>
                <a:gd name="T36" fmla="*/ 204 w 208"/>
                <a:gd name="T3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" h="218">
                  <a:moveTo>
                    <a:pt x="204" y="0"/>
                  </a:moveTo>
                  <a:cubicBezTo>
                    <a:pt x="204" y="0"/>
                    <a:pt x="180" y="15"/>
                    <a:pt x="168" y="17"/>
                  </a:cubicBezTo>
                  <a:cubicBezTo>
                    <a:pt x="155" y="18"/>
                    <a:pt x="137" y="4"/>
                    <a:pt x="118" y="4"/>
                  </a:cubicBezTo>
                  <a:cubicBezTo>
                    <a:pt x="118" y="4"/>
                    <a:pt x="109" y="26"/>
                    <a:pt x="104" y="45"/>
                  </a:cubicBezTo>
                  <a:cubicBezTo>
                    <a:pt x="99" y="26"/>
                    <a:pt x="90" y="4"/>
                    <a:pt x="90" y="4"/>
                  </a:cubicBezTo>
                  <a:cubicBezTo>
                    <a:pt x="70" y="4"/>
                    <a:pt x="53" y="18"/>
                    <a:pt x="40" y="17"/>
                  </a:cubicBezTo>
                  <a:cubicBezTo>
                    <a:pt x="27" y="15"/>
                    <a:pt x="4" y="0"/>
                    <a:pt x="4" y="0"/>
                  </a:cubicBezTo>
                  <a:cubicBezTo>
                    <a:pt x="4" y="0"/>
                    <a:pt x="0" y="5"/>
                    <a:pt x="1" y="13"/>
                  </a:cubicBezTo>
                  <a:cubicBezTo>
                    <a:pt x="12" y="24"/>
                    <a:pt x="30" y="37"/>
                    <a:pt x="60" y="36"/>
                  </a:cubicBezTo>
                  <a:cubicBezTo>
                    <a:pt x="65" y="36"/>
                    <a:pt x="74" y="35"/>
                    <a:pt x="75" y="41"/>
                  </a:cubicBezTo>
                  <a:cubicBezTo>
                    <a:pt x="73" y="69"/>
                    <a:pt x="75" y="100"/>
                    <a:pt x="75" y="97"/>
                  </a:cubicBezTo>
                  <a:cubicBezTo>
                    <a:pt x="76" y="133"/>
                    <a:pt x="81" y="176"/>
                    <a:pt x="89" y="217"/>
                  </a:cubicBezTo>
                  <a:cubicBezTo>
                    <a:pt x="93" y="218"/>
                    <a:pt x="98" y="218"/>
                    <a:pt x="104" y="218"/>
                  </a:cubicBezTo>
                  <a:cubicBezTo>
                    <a:pt x="109" y="218"/>
                    <a:pt x="115" y="218"/>
                    <a:pt x="119" y="217"/>
                  </a:cubicBezTo>
                  <a:cubicBezTo>
                    <a:pt x="126" y="176"/>
                    <a:pt x="131" y="133"/>
                    <a:pt x="133" y="97"/>
                  </a:cubicBezTo>
                  <a:cubicBezTo>
                    <a:pt x="133" y="100"/>
                    <a:pt x="135" y="69"/>
                    <a:pt x="133" y="41"/>
                  </a:cubicBezTo>
                  <a:cubicBezTo>
                    <a:pt x="134" y="35"/>
                    <a:pt x="143" y="36"/>
                    <a:pt x="148" y="36"/>
                  </a:cubicBezTo>
                  <a:cubicBezTo>
                    <a:pt x="178" y="37"/>
                    <a:pt x="196" y="24"/>
                    <a:pt x="207" y="13"/>
                  </a:cubicBezTo>
                  <a:cubicBezTo>
                    <a:pt x="208" y="5"/>
                    <a:pt x="204" y="0"/>
                    <a:pt x="2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7">
              <a:extLst>
                <a:ext uri="{FF2B5EF4-FFF2-40B4-BE49-F238E27FC236}">
                  <a16:creationId xmlns:a16="http://schemas.microsoft.com/office/drawing/2014/main" id="{7E501460-1405-4A88-BA3B-5D3D3E2B3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0426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3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3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3 w 67"/>
                <a:gd name="T17" fmla="*/ 15 h 77"/>
                <a:gd name="T18" fmla="*/ 51 w 67"/>
                <a:gd name="T19" fmla="*/ 57 h 77"/>
                <a:gd name="T20" fmla="*/ 33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3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3" y="57"/>
                    <a:pt x="33" y="57"/>
                    <a:pt x="33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78">
              <a:extLst>
                <a:ext uri="{FF2B5EF4-FFF2-40B4-BE49-F238E27FC236}">
                  <a16:creationId xmlns:a16="http://schemas.microsoft.com/office/drawing/2014/main" id="{02C2889D-49C4-40B7-9AFA-6AE946F09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138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4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4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4 w 67"/>
                <a:gd name="T17" fmla="*/ 15 h 77"/>
                <a:gd name="T18" fmla="*/ 51 w 67"/>
                <a:gd name="T19" fmla="*/ 57 h 77"/>
                <a:gd name="T20" fmla="*/ 34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4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259C4E7-706A-4A63-B86B-4294A5F5057D}"/>
              </a:ext>
            </a:extLst>
          </p:cNvPr>
          <p:cNvGrpSpPr/>
          <p:nvPr/>
        </p:nvGrpSpPr>
        <p:grpSpPr>
          <a:xfrm>
            <a:off x="695546" y="5590903"/>
            <a:ext cx="368657" cy="425039"/>
            <a:chOff x="4627563" y="3665538"/>
            <a:chExt cx="539750" cy="622300"/>
          </a:xfrm>
          <a:solidFill>
            <a:schemeClr val="bg2"/>
          </a:solidFill>
        </p:grpSpPr>
        <p:sp>
          <p:nvSpPr>
            <p:cNvPr id="51" name="Freeform 71">
              <a:extLst>
                <a:ext uri="{FF2B5EF4-FFF2-40B4-BE49-F238E27FC236}">
                  <a16:creationId xmlns:a16="http://schemas.microsoft.com/office/drawing/2014/main" id="{D235F270-6D66-4CB9-9D83-22B263E9CC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7563" y="3935413"/>
              <a:ext cx="342900" cy="342900"/>
            </a:xfrm>
            <a:custGeom>
              <a:avLst/>
              <a:gdLst>
                <a:gd name="T0" fmla="*/ 55 w 141"/>
                <a:gd name="T1" fmla="*/ 0 h 141"/>
                <a:gd name="T2" fmla="*/ 32 w 141"/>
                <a:gd name="T3" fmla="*/ 10 h 141"/>
                <a:gd name="T4" fmla="*/ 39 w 141"/>
                <a:gd name="T5" fmla="*/ 28 h 141"/>
                <a:gd name="T6" fmla="*/ 28 w 141"/>
                <a:gd name="T7" fmla="*/ 40 h 141"/>
                <a:gd name="T8" fmla="*/ 10 w 141"/>
                <a:gd name="T9" fmla="*/ 32 h 141"/>
                <a:gd name="T10" fmla="*/ 0 w 141"/>
                <a:gd name="T11" fmla="*/ 55 h 141"/>
                <a:gd name="T12" fmla="*/ 18 w 141"/>
                <a:gd name="T13" fmla="*/ 63 h 141"/>
                <a:gd name="T14" fmla="*/ 18 w 141"/>
                <a:gd name="T15" fmla="*/ 79 h 141"/>
                <a:gd name="T16" fmla="*/ 0 w 141"/>
                <a:gd name="T17" fmla="*/ 86 h 141"/>
                <a:gd name="T18" fmla="*/ 10 w 141"/>
                <a:gd name="T19" fmla="*/ 110 h 141"/>
                <a:gd name="T20" fmla="*/ 28 w 141"/>
                <a:gd name="T21" fmla="*/ 102 h 141"/>
                <a:gd name="T22" fmla="*/ 39 w 141"/>
                <a:gd name="T23" fmla="*/ 113 h 141"/>
                <a:gd name="T24" fmla="*/ 32 w 141"/>
                <a:gd name="T25" fmla="*/ 132 h 141"/>
                <a:gd name="T26" fmla="*/ 55 w 141"/>
                <a:gd name="T27" fmla="*/ 141 h 141"/>
                <a:gd name="T28" fmla="*/ 63 w 141"/>
                <a:gd name="T29" fmla="*/ 123 h 141"/>
                <a:gd name="T30" fmla="*/ 79 w 141"/>
                <a:gd name="T31" fmla="*/ 123 h 141"/>
                <a:gd name="T32" fmla="*/ 86 w 141"/>
                <a:gd name="T33" fmla="*/ 141 h 141"/>
                <a:gd name="T34" fmla="*/ 109 w 141"/>
                <a:gd name="T35" fmla="*/ 132 h 141"/>
                <a:gd name="T36" fmla="*/ 102 w 141"/>
                <a:gd name="T37" fmla="*/ 113 h 141"/>
                <a:gd name="T38" fmla="*/ 113 w 141"/>
                <a:gd name="T39" fmla="*/ 102 h 141"/>
                <a:gd name="T40" fmla="*/ 131 w 141"/>
                <a:gd name="T41" fmla="*/ 110 h 141"/>
                <a:gd name="T42" fmla="*/ 141 w 141"/>
                <a:gd name="T43" fmla="*/ 86 h 141"/>
                <a:gd name="T44" fmla="*/ 123 w 141"/>
                <a:gd name="T45" fmla="*/ 79 h 141"/>
                <a:gd name="T46" fmla="*/ 123 w 141"/>
                <a:gd name="T47" fmla="*/ 63 h 141"/>
                <a:gd name="T48" fmla="*/ 141 w 141"/>
                <a:gd name="T49" fmla="*/ 55 h 141"/>
                <a:gd name="T50" fmla="*/ 131 w 141"/>
                <a:gd name="T51" fmla="*/ 32 h 141"/>
                <a:gd name="T52" fmla="*/ 113 w 141"/>
                <a:gd name="T53" fmla="*/ 40 h 141"/>
                <a:gd name="T54" fmla="*/ 102 w 141"/>
                <a:gd name="T55" fmla="*/ 28 h 141"/>
                <a:gd name="T56" fmla="*/ 109 w 141"/>
                <a:gd name="T57" fmla="*/ 10 h 141"/>
                <a:gd name="T58" fmla="*/ 86 w 141"/>
                <a:gd name="T59" fmla="*/ 0 h 141"/>
                <a:gd name="T60" fmla="*/ 79 w 141"/>
                <a:gd name="T61" fmla="*/ 19 h 141"/>
                <a:gd name="T62" fmla="*/ 63 w 141"/>
                <a:gd name="T63" fmla="*/ 19 h 141"/>
                <a:gd name="T64" fmla="*/ 55 w 141"/>
                <a:gd name="T65" fmla="*/ 0 h 141"/>
                <a:gd name="T66" fmla="*/ 92 w 141"/>
                <a:gd name="T67" fmla="*/ 62 h 141"/>
                <a:gd name="T68" fmla="*/ 80 w 141"/>
                <a:gd name="T69" fmla="*/ 92 h 141"/>
                <a:gd name="T70" fmla="*/ 49 w 141"/>
                <a:gd name="T71" fmla="*/ 80 h 141"/>
                <a:gd name="T72" fmla="*/ 62 w 141"/>
                <a:gd name="T73" fmla="*/ 49 h 141"/>
                <a:gd name="T74" fmla="*/ 92 w 141"/>
                <a:gd name="T75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1" h="141">
                  <a:moveTo>
                    <a:pt x="55" y="0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5" y="31"/>
                    <a:pt x="31" y="35"/>
                    <a:pt x="28" y="40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8"/>
                    <a:pt x="18" y="73"/>
                    <a:pt x="18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1" y="106"/>
                    <a:pt x="35" y="110"/>
                    <a:pt x="39" y="113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8" y="124"/>
                    <a:pt x="73" y="124"/>
                    <a:pt x="79" y="12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6" y="110"/>
                    <a:pt x="110" y="106"/>
                    <a:pt x="113" y="102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4" y="74"/>
                    <a:pt x="124" y="68"/>
                    <a:pt x="123" y="63"/>
                  </a:cubicBezTo>
                  <a:cubicBezTo>
                    <a:pt x="141" y="55"/>
                    <a:pt x="141" y="55"/>
                    <a:pt x="141" y="55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0" y="35"/>
                    <a:pt x="106" y="31"/>
                    <a:pt x="102" y="28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3" y="18"/>
                    <a:pt x="68" y="18"/>
                    <a:pt x="63" y="19"/>
                  </a:cubicBezTo>
                  <a:lnTo>
                    <a:pt x="55" y="0"/>
                  </a:lnTo>
                  <a:close/>
                  <a:moveTo>
                    <a:pt x="92" y="62"/>
                  </a:moveTo>
                  <a:cubicBezTo>
                    <a:pt x="97" y="74"/>
                    <a:pt x="91" y="87"/>
                    <a:pt x="80" y="92"/>
                  </a:cubicBezTo>
                  <a:cubicBezTo>
                    <a:pt x="68" y="97"/>
                    <a:pt x="54" y="92"/>
                    <a:pt x="49" y="80"/>
                  </a:cubicBezTo>
                  <a:cubicBezTo>
                    <a:pt x="44" y="68"/>
                    <a:pt x="50" y="54"/>
                    <a:pt x="62" y="49"/>
                  </a:cubicBezTo>
                  <a:cubicBezTo>
                    <a:pt x="74" y="44"/>
                    <a:pt x="87" y="50"/>
                    <a:pt x="9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2">
              <a:extLst>
                <a:ext uri="{FF2B5EF4-FFF2-40B4-BE49-F238E27FC236}">
                  <a16:creationId xmlns:a16="http://schemas.microsoft.com/office/drawing/2014/main" id="{EB541AED-4DFF-416E-ABEA-E8CA7C3FFD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7763" y="3665538"/>
              <a:ext cx="209550" cy="622300"/>
            </a:xfrm>
            <a:custGeom>
              <a:avLst/>
              <a:gdLst>
                <a:gd name="T0" fmla="*/ 19 w 86"/>
                <a:gd name="T1" fmla="*/ 17 h 256"/>
                <a:gd name="T2" fmla="*/ 36 w 86"/>
                <a:gd name="T3" fmla="*/ 0 h 256"/>
                <a:gd name="T4" fmla="*/ 53 w 86"/>
                <a:gd name="T5" fmla="*/ 17 h 256"/>
                <a:gd name="T6" fmla="*/ 36 w 86"/>
                <a:gd name="T7" fmla="*/ 42 h 256"/>
                <a:gd name="T8" fmla="*/ 19 w 86"/>
                <a:gd name="T9" fmla="*/ 17 h 256"/>
                <a:gd name="T10" fmla="*/ 32 w 86"/>
                <a:gd name="T11" fmla="*/ 53 h 256"/>
                <a:gd name="T12" fmla="*/ 36 w 86"/>
                <a:gd name="T13" fmla="*/ 76 h 256"/>
                <a:gd name="T14" fmla="*/ 40 w 86"/>
                <a:gd name="T15" fmla="*/ 53 h 256"/>
                <a:gd name="T16" fmla="*/ 36 w 86"/>
                <a:gd name="T17" fmla="*/ 45 h 256"/>
                <a:gd name="T18" fmla="*/ 32 w 86"/>
                <a:gd name="T19" fmla="*/ 53 h 256"/>
                <a:gd name="T20" fmla="*/ 7 w 86"/>
                <a:gd name="T21" fmla="*/ 133 h 256"/>
                <a:gd name="T22" fmla="*/ 21 w 86"/>
                <a:gd name="T23" fmla="*/ 253 h 256"/>
                <a:gd name="T24" fmla="*/ 51 w 86"/>
                <a:gd name="T25" fmla="*/ 253 h 256"/>
                <a:gd name="T26" fmla="*/ 66 w 86"/>
                <a:gd name="T27" fmla="*/ 133 h 256"/>
                <a:gd name="T28" fmla="*/ 66 w 86"/>
                <a:gd name="T29" fmla="*/ 154 h 256"/>
                <a:gd name="T30" fmla="*/ 78 w 86"/>
                <a:gd name="T31" fmla="*/ 151 h 256"/>
                <a:gd name="T32" fmla="*/ 50 w 86"/>
                <a:gd name="T33" fmla="*/ 41 h 256"/>
                <a:gd name="T34" fmla="*/ 36 w 86"/>
                <a:gd name="T35" fmla="*/ 83 h 256"/>
                <a:gd name="T36" fmla="*/ 22 w 86"/>
                <a:gd name="T37" fmla="*/ 41 h 256"/>
                <a:gd name="T38" fmla="*/ 7 w 86"/>
                <a:gd name="T39" fmla="*/ 13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56">
                  <a:moveTo>
                    <a:pt x="19" y="17"/>
                  </a:moveTo>
                  <a:cubicBezTo>
                    <a:pt x="19" y="7"/>
                    <a:pt x="26" y="0"/>
                    <a:pt x="36" y="0"/>
                  </a:cubicBezTo>
                  <a:cubicBezTo>
                    <a:pt x="45" y="0"/>
                    <a:pt x="53" y="7"/>
                    <a:pt x="53" y="17"/>
                  </a:cubicBezTo>
                  <a:cubicBezTo>
                    <a:pt x="53" y="26"/>
                    <a:pt x="45" y="42"/>
                    <a:pt x="36" y="42"/>
                  </a:cubicBezTo>
                  <a:cubicBezTo>
                    <a:pt x="26" y="42"/>
                    <a:pt x="19" y="26"/>
                    <a:pt x="19" y="17"/>
                  </a:cubicBezTo>
                  <a:close/>
                  <a:moveTo>
                    <a:pt x="32" y="53"/>
                  </a:moveTo>
                  <a:cubicBezTo>
                    <a:pt x="34" y="56"/>
                    <a:pt x="35" y="65"/>
                    <a:pt x="36" y="76"/>
                  </a:cubicBezTo>
                  <a:cubicBezTo>
                    <a:pt x="37" y="65"/>
                    <a:pt x="39" y="56"/>
                    <a:pt x="40" y="53"/>
                  </a:cubicBezTo>
                  <a:cubicBezTo>
                    <a:pt x="42" y="48"/>
                    <a:pt x="39" y="45"/>
                    <a:pt x="36" y="45"/>
                  </a:cubicBezTo>
                  <a:cubicBezTo>
                    <a:pt x="33" y="45"/>
                    <a:pt x="30" y="48"/>
                    <a:pt x="32" y="53"/>
                  </a:cubicBezTo>
                  <a:close/>
                  <a:moveTo>
                    <a:pt x="7" y="133"/>
                  </a:moveTo>
                  <a:cubicBezTo>
                    <a:pt x="8" y="169"/>
                    <a:pt x="13" y="212"/>
                    <a:pt x="21" y="253"/>
                  </a:cubicBezTo>
                  <a:cubicBezTo>
                    <a:pt x="29" y="256"/>
                    <a:pt x="43" y="256"/>
                    <a:pt x="51" y="253"/>
                  </a:cubicBezTo>
                  <a:cubicBezTo>
                    <a:pt x="59" y="212"/>
                    <a:pt x="64" y="169"/>
                    <a:pt x="66" y="133"/>
                  </a:cubicBezTo>
                  <a:cubicBezTo>
                    <a:pt x="66" y="140"/>
                    <a:pt x="66" y="146"/>
                    <a:pt x="66" y="154"/>
                  </a:cubicBezTo>
                  <a:cubicBezTo>
                    <a:pt x="66" y="154"/>
                    <a:pt x="72" y="154"/>
                    <a:pt x="78" y="151"/>
                  </a:cubicBezTo>
                  <a:cubicBezTo>
                    <a:pt x="86" y="70"/>
                    <a:pt x="72" y="41"/>
                    <a:pt x="50" y="41"/>
                  </a:cubicBezTo>
                  <a:cubicBezTo>
                    <a:pt x="50" y="41"/>
                    <a:pt x="41" y="63"/>
                    <a:pt x="36" y="83"/>
                  </a:cubicBezTo>
                  <a:cubicBezTo>
                    <a:pt x="31" y="63"/>
                    <a:pt x="22" y="41"/>
                    <a:pt x="22" y="41"/>
                  </a:cubicBezTo>
                  <a:cubicBezTo>
                    <a:pt x="0" y="41"/>
                    <a:pt x="6" y="140"/>
                    <a:pt x="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3">
              <a:extLst>
                <a:ext uri="{FF2B5EF4-FFF2-40B4-BE49-F238E27FC236}">
                  <a16:creationId xmlns:a16="http://schemas.microsoft.com/office/drawing/2014/main" id="{9E380452-3F16-40D9-896F-AF0989A6C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3763963"/>
              <a:ext cx="227013" cy="161925"/>
            </a:xfrm>
            <a:custGeom>
              <a:avLst/>
              <a:gdLst>
                <a:gd name="T0" fmla="*/ 93 w 93"/>
                <a:gd name="T1" fmla="*/ 0 h 66"/>
                <a:gd name="T2" fmla="*/ 46 w 93"/>
                <a:gd name="T3" fmla="*/ 40 h 66"/>
                <a:gd name="T4" fmla="*/ 7 w 93"/>
                <a:gd name="T5" fmla="*/ 55 h 66"/>
                <a:gd name="T6" fmla="*/ 0 w 93"/>
                <a:gd name="T7" fmla="*/ 66 h 66"/>
                <a:gd name="T8" fmla="*/ 51 w 93"/>
                <a:gd name="T9" fmla="*/ 57 h 66"/>
                <a:gd name="T10" fmla="*/ 78 w 93"/>
                <a:gd name="T11" fmla="*/ 41 h 66"/>
                <a:gd name="T12" fmla="*/ 93 w 93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66">
                  <a:moveTo>
                    <a:pt x="93" y="0"/>
                  </a:moveTo>
                  <a:cubicBezTo>
                    <a:pt x="72" y="2"/>
                    <a:pt x="61" y="31"/>
                    <a:pt x="46" y="40"/>
                  </a:cubicBezTo>
                  <a:cubicBezTo>
                    <a:pt x="33" y="48"/>
                    <a:pt x="7" y="55"/>
                    <a:pt x="7" y="55"/>
                  </a:cubicBezTo>
                  <a:cubicBezTo>
                    <a:pt x="2" y="59"/>
                    <a:pt x="0" y="66"/>
                    <a:pt x="0" y="66"/>
                  </a:cubicBezTo>
                  <a:cubicBezTo>
                    <a:pt x="16" y="66"/>
                    <a:pt x="36" y="61"/>
                    <a:pt x="51" y="57"/>
                  </a:cubicBezTo>
                  <a:cubicBezTo>
                    <a:pt x="65" y="52"/>
                    <a:pt x="76" y="37"/>
                    <a:pt x="78" y="41"/>
                  </a:cubicBezTo>
                  <a:cubicBezTo>
                    <a:pt x="79" y="45"/>
                    <a:pt x="93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024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53" imgH="353" progId="TCLayout.ActiveDocument.1">
                  <p:embed/>
                </p:oleObj>
              </mc:Choice>
              <mc:Fallback>
                <p:oleObj name="think-cell Slide" r:id="rId7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B287565-4625-49C0-AA15-E318D2CE7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7D8E81-7177-4A08-8D3E-038AFDAD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are …</a:t>
            </a:r>
          </a:p>
        </p:txBody>
      </p:sp>
      <p:sp>
        <p:nvSpPr>
          <p:cNvPr id="24" name="Subtitle 23">
            <a:extLst>
              <a:ext uri="{FF2B5EF4-FFF2-40B4-BE49-F238E27FC236}">
                <a16:creationId xmlns:a16="http://schemas.microsoft.com/office/drawing/2014/main" id="{AE24DA0E-DEA7-44FB-A193-DF3A83D51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4"/>
            </p:custDataLst>
          </p:nvPr>
        </p:nvPicPr>
        <p:blipFill rotWithShape="1">
          <a:blip r:embed="rId9"/>
          <a:srcRect t="5703" b="5703"/>
          <a:stretch/>
        </p:blipFill>
        <p:spPr>
          <a:xfrm>
            <a:off x="5576888" y="0"/>
            <a:ext cx="5118712" cy="6804000"/>
          </a:xfrm>
        </p:spPr>
      </p:pic>
      <p:sp>
        <p:nvSpPr>
          <p:cNvPr id="58" name="AutoShape 11">
            <a:extLst>
              <a:ext uri="{FF2B5EF4-FFF2-40B4-BE49-F238E27FC236}">
                <a16:creationId xmlns:a16="http://schemas.microsoft.com/office/drawing/2014/main" id="{43B34D79-BDC6-41C8-92C2-E04D26857F4B}"/>
              </a:ext>
            </a:extLst>
          </p:cNvPr>
          <p:cNvSpPr>
            <a:spLocks/>
          </p:cNvSpPr>
          <p:nvPr/>
        </p:nvSpPr>
        <p:spPr bwMode="auto">
          <a:xfrm>
            <a:off x="460648" y="3344209"/>
            <a:ext cx="1411518" cy="1458841"/>
          </a:xfrm>
          <a:custGeom>
            <a:avLst/>
            <a:gdLst>
              <a:gd name="T0" fmla="+- 0 10817 34"/>
              <a:gd name="T1" fmla="*/ T0 w 21566"/>
              <a:gd name="T2" fmla="*/ 10784 h 21568"/>
              <a:gd name="T3" fmla="+- 0 10817 34"/>
              <a:gd name="T4" fmla="*/ T3 w 21566"/>
              <a:gd name="T5" fmla="*/ 10784 h 21568"/>
              <a:gd name="T6" fmla="+- 0 10817 34"/>
              <a:gd name="T7" fmla="*/ T6 w 21566"/>
              <a:gd name="T8" fmla="*/ 10784 h 21568"/>
              <a:gd name="T9" fmla="+- 0 10817 34"/>
              <a:gd name="T10" fmla="*/ T9 w 21566"/>
              <a:gd name="T11" fmla="*/ 10784 h 21568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66" h="21568">
                <a:moveTo>
                  <a:pt x="11145" y="0"/>
                </a:moveTo>
                <a:cubicBezTo>
                  <a:pt x="10990" y="0"/>
                  <a:pt x="10836" y="33"/>
                  <a:pt x="10692" y="98"/>
                </a:cubicBezTo>
                <a:cubicBezTo>
                  <a:pt x="10437" y="226"/>
                  <a:pt x="10256" y="401"/>
                  <a:pt x="9898" y="747"/>
                </a:cubicBezTo>
                <a:lnTo>
                  <a:pt x="776" y="9571"/>
                </a:lnTo>
                <a:cubicBezTo>
                  <a:pt x="413" y="9923"/>
                  <a:pt x="232" y="10099"/>
                  <a:pt x="100" y="10345"/>
                </a:cubicBezTo>
                <a:cubicBezTo>
                  <a:pt x="-34" y="10624"/>
                  <a:pt x="-34" y="10944"/>
                  <a:pt x="100" y="11223"/>
                </a:cubicBezTo>
                <a:cubicBezTo>
                  <a:pt x="232" y="11469"/>
                  <a:pt x="414" y="11645"/>
                  <a:pt x="771" y="11991"/>
                </a:cubicBezTo>
                <a:lnTo>
                  <a:pt x="9892" y="20815"/>
                </a:lnTo>
                <a:cubicBezTo>
                  <a:pt x="10255" y="21166"/>
                  <a:pt x="10437" y="21342"/>
                  <a:pt x="10692" y="21470"/>
                </a:cubicBezTo>
                <a:cubicBezTo>
                  <a:pt x="10980" y="21600"/>
                  <a:pt x="11311" y="21600"/>
                  <a:pt x="11599" y="21470"/>
                </a:cubicBezTo>
                <a:cubicBezTo>
                  <a:pt x="11853" y="21342"/>
                  <a:pt x="12036" y="21167"/>
                  <a:pt x="12394" y="20821"/>
                </a:cubicBezTo>
                <a:lnTo>
                  <a:pt x="21515" y="11997"/>
                </a:lnTo>
                <a:cubicBezTo>
                  <a:pt x="21536" y="11976"/>
                  <a:pt x="21545" y="11966"/>
                  <a:pt x="21566" y="11946"/>
                </a:cubicBezTo>
                <a:lnTo>
                  <a:pt x="18128" y="11946"/>
                </a:lnTo>
                <a:lnTo>
                  <a:pt x="11791" y="18077"/>
                </a:lnTo>
                <a:cubicBezTo>
                  <a:pt x="11606" y="18256"/>
                  <a:pt x="11512" y="18348"/>
                  <a:pt x="11380" y="18414"/>
                </a:cubicBezTo>
                <a:cubicBezTo>
                  <a:pt x="11231" y="18481"/>
                  <a:pt x="11060" y="18481"/>
                  <a:pt x="10910" y="18414"/>
                </a:cubicBezTo>
                <a:cubicBezTo>
                  <a:pt x="10779" y="18348"/>
                  <a:pt x="10685" y="18256"/>
                  <a:pt x="10497" y="18074"/>
                </a:cubicBezTo>
                <a:lnTo>
                  <a:pt x="3607" y="11408"/>
                </a:lnTo>
                <a:cubicBezTo>
                  <a:pt x="3422" y="11229"/>
                  <a:pt x="3328" y="11139"/>
                  <a:pt x="3260" y="11011"/>
                </a:cubicBezTo>
                <a:cubicBezTo>
                  <a:pt x="3190" y="10867"/>
                  <a:pt x="3190" y="10701"/>
                  <a:pt x="3260" y="10557"/>
                </a:cubicBezTo>
                <a:cubicBezTo>
                  <a:pt x="3328" y="10429"/>
                  <a:pt x="3422" y="10339"/>
                  <a:pt x="3610" y="10157"/>
                </a:cubicBezTo>
                <a:lnTo>
                  <a:pt x="10500" y="3491"/>
                </a:lnTo>
                <a:cubicBezTo>
                  <a:pt x="10685" y="3312"/>
                  <a:pt x="10779" y="3221"/>
                  <a:pt x="10910" y="3155"/>
                </a:cubicBezTo>
                <a:cubicBezTo>
                  <a:pt x="10985" y="3121"/>
                  <a:pt x="11065" y="3105"/>
                  <a:pt x="11145" y="3105"/>
                </a:cubicBezTo>
                <a:cubicBezTo>
                  <a:pt x="11226" y="3105"/>
                  <a:pt x="11306" y="3121"/>
                  <a:pt x="11380" y="3155"/>
                </a:cubicBezTo>
                <a:cubicBezTo>
                  <a:pt x="11512" y="3221"/>
                  <a:pt x="11606" y="3312"/>
                  <a:pt x="11794" y="3494"/>
                </a:cubicBezTo>
                <a:lnTo>
                  <a:pt x="18128" y="9623"/>
                </a:lnTo>
                <a:lnTo>
                  <a:pt x="21566" y="9623"/>
                </a:lnTo>
                <a:cubicBezTo>
                  <a:pt x="21547" y="9604"/>
                  <a:pt x="21539" y="9595"/>
                  <a:pt x="21519" y="9576"/>
                </a:cubicBezTo>
                <a:lnTo>
                  <a:pt x="12399" y="752"/>
                </a:lnTo>
                <a:cubicBezTo>
                  <a:pt x="12036" y="400"/>
                  <a:pt x="11853" y="226"/>
                  <a:pt x="11599" y="98"/>
                </a:cubicBezTo>
                <a:cubicBezTo>
                  <a:pt x="11455" y="33"/>
                  <a:pt x="11301" y="0"/>
                  <a:pt x="1114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9" name="AutoShape 12">
            <a:extLst>
              <a:ext uri="{FF2B5EF4-FFF2-40B4-BE49-F238E27FC236}">
                <a16:creationId xmlns:a16="http://schemas.microsoft.com/office/drawing/2014/main" id="{425B8A13-5B43-4795-9C9D-7A402A836057}"/>
              </a:ext>
            </a:extLst>
          </p:cNvPr>
          <p:cNvSpPr>
            <a:spLocks/>
          </p:cNvSpPr>
          <p:nvPr/>
        </p:nvSpPr>
        <p:spPr bwMode="auto">
          <a:xfrm>
            <a:off x="1644798" y="3344188"/>
            <a:ext cx="1363107" cy="1458841"/>
          </a:xfrm>
          <a:custGeom>
            <a:avLst/>
            <a:gdLst>
              <a:gd name="T0" fmla="*/ 10800 w 21600"/>
              <a:gd name="T1" fmla="*/ 10784 h 21568"/>
              <a:gd name="T2" fmla="*/ 10800 w 21600"/>
              <a:gd name="T3" fmla="*/ 10784 h 21568"/>
              <a:gd name="T4" fmla="*/ 10800 w 21600"/>
              <a:gd name="T5" fmla="*/ 10784 h 21568"/>
              <a:gd name="T6" fmla="*/ 10800 w 21600"/>
              <a:gd name="T7" fmla="*/ 10784 h 2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68">
                <a:moveTo>
                  <a:pt x="10792" y="0"/>
                </a:moveTo>
                <a:cubicBezTo>
                  <a:pt x="10632" y="0"/>
                  <a:pt x="10471" y="33"/>
                  <a:pt x="10322" y="98"/>
                </a:cubicBezTo>
                <a:cubicBezTo>
                  <a:pt x="10058" y="226"/>
                  <a:pt x="9870" y="401"/>
                  <a:pt x="9499" y="747"/>
                </a:cubicBezTo>
                <a:lnTo>
                  <a:pt x="38" y="9571"/>
                </a:lnTo>
                <a:cubicBezTo>
                  <a:pt x="22" y="9586"/>
                  <a:pt x="16" y="9594"/>
                  <a:pt x="0" y="9609"/>
                </a:cubicBezTo>
                <a:lnTo>
                  <a:pt x="3565" y="9609"/>
                </a:lnTo>
                <a:lnTo>
                  <a:pt x="10123" y="3491"/>
                </a:lnTo>
                <a:cubicBezTo>
                  <a:pt x="10315" y="3312"/>
                  <a:pt x="10412" y="3221"/>
                  <a:pt x="10549" y="3155"/>
                </a:cubicBezTo>
                <a:cubicBezTo>
                  <a:pt x="10626" y="3121"/>
                  <a:pt x="10709" y="3105"/>
                  <a:pt x="10792" y="3105"/>
                </a:cubicBezTo>
                <a:cubicBezTo>
                  <a:pt x="10876" y="3105"/>
                  <a:pt x="10959" y="3121"/>
                  <a:pt x="11036" y="3155"/>
                </a:cubicBezTo>
                <a:cubicBezTo>
                  <a:pt x="11173" y="3221"/>
                  <a:pt x="11270" y="3312"/>
                  <a:pt x="11465" y="3494"/>
                </a:cubicBezTo>
                <a:lnTo>
                  <a:pt x="18035" y="9623"/>
                </a:lnTo>
                <a:lnTo>
                  <a:pt x="21600" y="9623"/>
                </a:lnTo>
                <a:cubicBezTo>
                  <a:pt x="21581" y="9604"/>
                  <a:pt x="21572" y="9595"/>
                  <a:pt x="21552" y="9576"/>
                </a:cubicBezTo>
                <a:lnTo>
                  <a:pt x="12093" y="752"/>
                </a:lnTo>
                <a:cubicBezTo>
                  <a:pt x="11716" y="400"/>
                  <a:pt x="11527" y="226"/>
                  <a:pt x="11263" y="98"/>
                </a:cubicBezTo>
                <a:cubicBezTo>
                  <a:pt x="11114" y="33"/>
                  <a:pt x="10953" y="0"/>
                  <a:pt x="10792" y="0"/>
                </a:cubicBezTo>
                <a:close/>
                <a:moveTo>
                  <a:pt x="18035" y="11946"/>
                </a:moveTo>
                <a:lnTo>
                  <a:pt x="11462" y="18077"/>
                </a:lnTo>
                <a:cubicBezTo>
                  <a:pt x="11270" y="18256"/>
                  <a:pt x="11173" y="18348"/>
                  <a:pt x="11036" y="18414"/>
                </a:cubicBezTo>
                <a:cubicBezTo>
                  <a:pt x="10882" y="18481"/>
                  <a:pt x="10703" y="18481"/>
                  <a:pt x="10549" y="18414"/>
                </a:cubicBezTo>
                <a:cubicBezTo>
                  <a:pt x="10412" y="18348"/>
                  <a:pt x="10315" y="18256"/>
                  <a:pt x="10120" y="18074"/>
                </a:cubicBezTo>
                <a:lnTo>
                  <a:pt x="3565" y="11960"/>
                </a:lnTo>
                <a:lnTo>
                  <a:pt x="2" y="11960"/>
                </a:lnTo>
                <a:cubicBezTo>
                  <a:pt x="15" y="11972"/>
                  <a:pt x="20" y="11978"/>
                  <a:pt x="33" y="11991"/>
                </a:cubicBezTo>
                <a:lnTo>
                  <a:pt x="9492" y="20815"/>
                </a:lnTo>
                <a:cubicBezTo>
                  <a:pt x="9869" y="21166"/>
                  <a:pt x="10058" y="21342"/>
                  <a:pt x="10322" y="21470"/>
                </a:cubicBezTo>
                <a:cubicBezTo>
                  <a:pt x="10621" y="21600"/>
                  <a:pt x="10964" y="21600"/>
                  <a:pt x="11263" y="21470"/>
                </a:cubicBezTo>
                <a:cubicBezTo>
                  <a:pt x="11527" y="21342"/>
                  <a:pt x="11717" y="21167"/>
                  <a:pt x="12088" y="20821"/>
                </a:cubicBezTo>
                <a:lnTo>
                  <a:pt x="21547" y="11997"/>
                </a:lnTo>
                <a:cubicBezTo>
                  <a:pt x="21569" y="11976"/>
                  <a:pt x="21579" y="11966"/>
                  <a:pt x="21600" y="11946"/>
                </a:cubicBezTo>
                <a:lnTo>
                  <a:pt x="18035" y="1194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0" name="AutoShape 13">
            <a:extLst>
              <a:ext uri="{FF2B5EF4-FFF2-40B4-BE49-F238E27FC236}">
                <a16:creationId xmlns:a16="http://schemas.microsoft.com/office/drawing/2014/main" id="{E6FDEEC2-2051-4671-B271-7499F8DD21F6}"/>
              </a:ext>
            </a:extLst>
          </p:cNvPr>
          <p:cNvSpPr>
            <a:spLocks/>
          </p:cNvSpPr>
          <p:nvPr/>
        </p:nvSpPr>
        <p:spPr bwMode="auto">
          <a:xfrm>
            <a:off x="2786181" y="3344188"/>
            <a:ext cx="1363107" cy="1458841"/>
          </a:xfrm>
          <a:custGeom>
            <a:avLst/>
            <a:gdLst>
              <a:gd name="T0" fmla="*/ 10800 w 21600"/>
              <a:gd name="T1" fmla="*/ 10784 h 21568"/>
              <a:gd name="T2" fmla="*/ 10800 w 21600"/>
              <a:gd name="T3" fmla="*/ 10784 h 21568"/>
              <a:gd name="T4" fmla="*/ 10800 w 21600"/>
              <a:gd name="T5" fmla="*/ 10784 h 21568"/>
              <a:gd name="T6" fmla="*/ 10800 w 21600"/>
              <a:gd name="T7" fmla="*/ 10784 h 2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68">
                <a:moveTo>
                  <a:pt x="10792" y="0"/>
                </a:moveTo>
                <a:cubicBezTo>
                  <a:pt x="10632" y="0"/>
                  <a:pt x="10471" y="33"/>
                  <a:pt x="10322" y="98"/>
                </a:cubicBezTo>
                <a:cubicBezTo>
                  <a:pt x="10058" y="226"/>
                  <a:pt x="9870" y="401"/>
                  <a:pt x="9499" y="747"/>
                </a:cubicBezTo>
                <a:lnTo>
                  <a:pt x="38" y="9571"/>
                </a:lnTo>
                <a:cubicBezTo>
                  <a:pt x="22" y="9586"/>
                  <a:pt x="16" y="9594"/>
                  <a:pt x="0" y="9609"/>
                </a:cubicBezTo>
                <a:lnTo>
                  <a:pt x="3565" y="9609"/>
                </a:lnTo>
                <a:lnTo>
                  <a:pt x="10123" y="3491"/>
                </a:lnTo>
                <a:cubicBezTo>
                  <a:pt x="10315" y="3312"/>
                  <a:pt x="10412" y="3221"/>
                  <a:pt x="10549" y="3155"/>
                </a:cubicBezTo>
                <a:cubicBezTo>
                  <a:pt x="10626" y="3121"/>
                  <a:pt x="10709" y="3105"/>
                  <a:pt x="10792" y="3105"/>
                </a:cubicBezTo>
                <a:cubicBezTo>
                  <a:pt x="10876" y="3105"/>
                  <a:pt x="10959" y="3121"/>
                  <a:pt x="11036" y="3155"/>
                </a:cubicBezTo>
                <a:cubicBezTo>
                  <a:pt x="11173" y="3221"/>
                  <a:pt x="11270" y="3312"/>
                  <a:pt x="11465" y="3494"/>
                </a:cubicBezTo>
                <a:lnTo>
                  <a:pt x="18035" y="9623"/>
                </a:lnTo>
                <a:lnTo>
                  <a:pt x="21600" y="9623"/>
                </a:lnTo>
                <a:cubicBezTo>
                  <a:pt x="21581" y="9604"/>
                  <a:pt x="21572" y="9595"/>
                  <a:pt x="21552" y="9576"/>
                </a:cubicBezTo>
                <a:lnTo>
                  <a:pt x="12093" y="752"/>
                </a:lnTo>
                <a:cubicBezTo>
                  <a:pt x="11716" y="400"/>
                  <a:pt x="11527" y="226"/>
                  <a:pt x="11263" y="98"/>
                </a:cubicBezTo>
                <a:cubicBezTo>
                  <a:pt x="11114" y="33"/>
                  <a:pt x="10953" y="0"/>
                  <a:pt x="10792" y="0"/>
                </a:cubicBezTo>
                <a:close/>
                <a:moveTo>
                  <a:pt x="18035" y="11946"/>
                </a:moveTo>
                <a:lnTo>
                  <a:pt x="11462" y="18077"/>
                </a:lnTo>
                <a:cubicBezTo>
                  <a:pt x="11270" y="18256"/>
                  <a:pt x="11173" y="18348"/>
                  <a:pt x="11036" y="18414"/>
                </a:cubicBezTo>
                <a:cubicBezTo>
                  <a:pt x="10882" y="18481"/>
                  <a:pt x="10703" y="18481"/>
                  <a:pt x="10549" y="18414"/>
                </a:cubicBezTo>
                <a:cubicBezTo>
                  <a:pt x="10412" y="18348"/>
                  <a:pt x="10315" y="18256"/>
                  <a:pt x="10120" y="18074"/>
                </a:cubicBezTo>
                <a:lnTo>
                  <a:pt x="3565" y="11960"/>
                </a:lnTo>
                <a:lnTo>
                  <a:pt x="2" y="11960"/>
                </a:lnTo>
                <a:cubicBezTo>
                  <a:pt x="15" y="11972"/>
                  <a:pt x="20" y="11978"/>
                  <a:pt x="33" y="11991"/>
                </a:cubicBezTo>
                <a:lnTo>
                  <a:pt x="9492" y="20815"/>
                </a:lnTo>
                <a:cubicBezTo>
                  <a:pt x="9869" y="21166"/>
                  <a:pt x="10058" y="21342"/>
                  <a:pt x="10322" y="21470"/>
                </a:cubicBezTo>
                <a:cubicBezTo>
                  <a:pt x="10621" y="21600"/>
                  <a:pt x="10964" y="21600"/>
                  <a:pt x="11263" y="21470"/>
                </a:cubicBezTo>
                <a:cubicBezTo>
                  <a:pt x="11527" y="21342"/>
                  <a:pt x="11717" y="21167"/>
                  <a:pt x="12088" y="20821"/>
                </a:cubicBezTo>
                <a:lnTo>
                  <a:pt x="21547" y="11997"/>
                </a:lnTo>
                <a:cubicBezTo>
                  <a:pt x="21569" y="11976"/>
                  <a:pt x="21579" y="11966"/>
                  <a:pt x="21600" y="11946"/>
                </a:cubicBezTo>
                <a:lnTo>
                  <a:pt x="18035" y="1194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1" name="AutoShape 14">
            <a:extLst>
              <a:ext uri="{FF2B5EF4-FFF2-40B4-BE49-F238E27FC236}">
                <a16:creationId xmlns:a16="http://schemas.microsoft.com/office/drawing/2014/main" id="{6AB9CEAB-EDAA-4EFB-9867-7C16E6238E75}"/>
              </a:ext>
            </a:extLst>
          </p:cNvPr>
          <p:cNvSpPr>
            <a:spLocks/>
          </p:cNvSpPr>
          <p:nvPr/>
        </p:nvSpPr>
        <p:spPr bwMode="auto">
          <a:xfrm>
            <a:off x="3927562" y="3344188"/>
            <a:ext cx="1410570" cy="1458841"/>
          </a:xfrm>
          <a:custGeom>
            <a:avLst/>
            <a:gdLst>
              <a:gd name="T0" fmla="*/ 10783 w 21566"/>
              <a:gd name="T1" fmla="*/ 10784 h 21568"/>
              <a:gd name="T2" fmla="*/ 10783 w 21566"/>
              <a:gd name="T3" fmla="*/ 10784 h 21568"/>
              <a:gd name="T4" fmla="*/ 10783 w 21566"/>
              <a:gd name="T5" fmla="*/ 10784 h 21568"/>
              <a:gd name="T6" fmla="*/ 10783 w 21566"/>
              <a:gd name="T7" fmla="*/ 10784 h 2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66" h="21568">
                <a:moveTo>
                  <a:pt x="10413" y="0"/>
                </a:moveTo>
                <a:cubicBezTo>
                  <a:pt x="10258" y="0"/>
                  <a:pt x="10103" y="33"/>
                  <a:pt x="9959" y="98"/>
                </a:cubicBezTo>
                <a:cubicBezTo>
                  <a:pt x="9705" y="226"/>
                  <a:pt x="9523" y="401"/>
                  <a:pt x="9165" y="747"/>
                </a:cubicBezTo>
                <a:lnTo>
                  <a:pt x="37" y="9571"/>
                </a:lnTo>
                <a:cubicBezTo>
                  <a:pt x="21" y="9586"/>
                  <a:pt x="15" y="9594"/>
                  <a:pt x="0" y="9609"/>
                </a:cubicBezTo>
                <a:lnTo>
                  <a:pt x="3440" y="9609"/>
                </a:lnTo>
                <a:lnTo>
                  <a:pt x="9767" y="3491"/>
                </a:lnTo>
                <a:cubicBezTo>
                  <a:pt x="9953" y="3312"/>
                  <a:pt x="10046" y="3221"/>
                  <a:pt x="10178" y="3155"/>
                </a:cubicBezTo>
                <a:cubicBezTo>
                  <a:pt x="10253" y="3121"/>
                  <a:pt x="10333" y="3105"/>
                  <a:pt x="10413" y="3105"/>
                </a:cubicBezTo>
                <a:cubicBezTo>
                  <a:pt x="10494" y="3105"/>
                  <a:pt x="10574" y="3121"/>
                  <a:pt x="10648" y="3155"/>
                </a:cubicBezTo>
                <a:cubicBezTo>
                  <a:pt x="10780" y="3221"/>
                  <a:pt x="10874" y="3312"/>
                  <a:pt x="11062" y="3494"/>
                </a:cubicBezTo>
                <a:lnTo>
                  <a:pt x="17956" y="10160"/>
                </a:lnTo>
                <a:cubicBezTo>
                  <a:pt x="18142" y="10339"/>
                  <a:pt x="18236" y="10429"/>
                  <a:pt x="18304" y="10557"/>
                </a:cubicBezTo>
                <a:cubicBezTo>
                  <a:pt x="18374" y="10701"/>
                  <a:pt x="18374" y="10867"/>
                  <a:pt x="18304" y="11011"/>
                </a:cubicBezTo>
                <a:cubicBezTo>
                  <a:pt x="18236" y="11139"/>
                  <a:pt x="18141" y="11230"/>
                  <a:pt x="17953" y="11412"/>
                </a:cubicBezTo>
                <a:lnTo>
                  <a:pt x="11059" y="18077"/>
                </a:lnTo>
                <a:cubicBezTo>
                  <a:pt x="10874" y="18256"/>
                  <a:pt x="10780" y="18348"/>
                  <a:pt x="10648" y="18414"/>
                </a:cubicBezTo>
                <a:cubicBezTo>
                  <a:pt x="10499" y="18481"/>
                  <a:pt x="10327" y="18481"/>
                  <a:pt x="10178" y="18414"/>
                </a:cubicBezTo>
                <a:cubicBezTo>
                  <a:pt x="10046" y="18348"/>
                  <a:pt x="9952" y="18256"/>
                  <a:pt x="9764" y="18074"/>
                </a:cubicBezTo>
                <a:lnTo>
                  <a:pt x="3440" y="11960"/>
                </a:lnTo>
                <a:lnTo>
                  <a:pt x="2" y="11960"/>
                </a:lnTo>
                <a:cubicBezTo>
                  <a:pt x="14" y="11972"/>
                  <a:pt x="19" y="11978"/>
                  <a:pt x="32" y="11991"/>
                </a:cubicBezTo>
                <a:lnTo>
                  <a:pt x="9159" y="20815"/>
                </a:lnTo>
                <a:cubicBezTo>
                  <a:pt x="9522" y="21166"/>
                  <a:pt x="9705" y="21343"/>
                  <a:pt x="9959" y="21470"/>
                </a:cubicBezTo>
                <a:cubicBezTo>
                  <a:pt x="10247" y="21600"/>
                  <a:pt x="10579" y="21600"/>
                  <a:pt x="10867" y="21470"/>
                </a:cubicBezTo>
                <a:cubicBezTo>
                  <a:pt x="11122" y="21342"/>
                  <a:pt x="11305" y="21167"/>
                  <a:pt x="11663" y="20821"/>
                </a:cubicBezTo>
                <a:lnTo>
                  <a:pt x="20789" y="11997"/>
                </a:lnTo>
                <a:cubicBezTo>
                  <a:pt x="21153" y="11645"/>
                  <a:pt x="21334" y="11469"/>
                  <a:pt x="21466" y="11223"/>
                </a:cubicBezTo>
                <a:cubicBezTo>
                  <a:pt x="21600" y="10944"/>
                  <a:pt x="21600" y="10624"/>
                  <a:pt x="21466" y="10345"/>
                </a:cubicBezTo>
                <a:cubicBezTo>
                  <a:pt x="21334" y="10099"/>
                  <a:pt x="21152" y="9922"/>
                  <a:pt x="20794" y="9576"/>
                </a:cubicBezTo>
                <a:lnTo>
                  <a:pt x="11668" y="752"/>
                </a:lnTo>
                <a:cubicBezTo>
                  <a:pt x="11304" y="400"/>
                  <a:pt x="11122" y="226"/>
                  <a:pt x="10867" y="98"/>
                </a:cubicBezTo>
                <a:cubicBezTo>
                  <a:pt x="10723" y="33"/>
                  <a:pt x="10568" y="0"/>
                  <a:pt x="1041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2" name="AutoShape 15">
            <a:extLst>
              <a:ext uri="{FF2B5EF4-FFF2-40B4-BE49-F238E27FC236}">
                <a16:creationId xmlns:a16="http://schemas.microsoft.com/office/drawing/2014/main" id="{07C3976A-68AC-420C-B5BF-D71B359C6BE9}"/>
              </a:ext>
            </a:extLst>
          </p:cNvPr>
          <p:cNvSpPr>
            <a:spLocks/>
          </p:cNvSpPr>
          <p:nvPr/>
        </p:nvSpPr>
        <p:spPr bwMode="auto">
          <a:xfrm rot="2700000">
            <a:off x="923313" y="3809230"/>
            <a:ext cx="528732" cy="528799"/>
          </a:xfrm>
          <a:prstGeom prst="roundRect">
            <a:avLst>
              <a:gd name="adj" fmla="val 439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3" name="AutoShape 16">
            <a:extLst>
              <a:ext uri="{FF2B5EF4-FFF2-40B4-BE49-F238E27FC236}">
                <a16:creationId xmlns:a16="http://schemas.microsoft.com/office/drawing/2014/main" id="{AA279620-B686-4ADB-83C2-5BD6AD791EE9}"/>
              </a:ext>
            </a:extLst>
          </p:cNvPr>
          <p:cNvSpPr>
            <a:spLocks/>
          </p:cNvSpPr>
          <p:nvPr/>
        </p:nvSpPr>
        <p:spPr bwMode="auto">
          <a:xfrm rot="2700000">
            <a:off x="2060728" y="3809230"/>
            <a:ext cx="528732" cy="528799"/>
          </a:xfrm>
          <a:prstGeom prst="roundRect">
            <a:avLst>
              <a:gd name="adj" fmla="val 439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4" name="AutoShape 17">
            <a:extLst>
              <a:ext uri="{FF2B5EF4-FFF2-40B4-BE49-F238E27FC236}">
                <a16:creationId xmlns:a16="http://schemas.microsoft.com/office/drawing/2014/main" id="{88C8EEF8-F8E9-4879-8DDB-685D3612CABF}"/>
              </a:ext>
            </a:extLst>
          </p:cNvPr>
          <p:cNvSpPr>
            <a:spLocks/>
          </p:cNvSpPr>
          <p:nvPr/>
        </p:nvSpPr>
        <p:spPr bwMode="auto">
          <a:xfrm rot="2700000">
            <a:off x="3204028" y="3809230"/>
            <a:ext cx="528732" cy="528799"/>
          </a:xfrm>
          <a:prstGeom prst="roundRect">
            <a:avLst>
              <a:gd name="adj" fmla="val 439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5" name="AutoShape 18">
            <a:extLst>
              <a:ext uri="{FF2B5EF4-FFF2-40B4-BE49-F238E27FC236}">
                <a16:creationId xmlns:a16="http://schemas.microsoft.com/office/drawing/2014/main" id="{ABBE61AF-F7F4-4776-A927-8C20DABF08E7}"/>
              </a:ext>
            </a:extLst>
          </p:cNvPr>
          <p:cNvSpPr>
            <a:spLocks/>
          </p:cNvSpPr>
          <p:nvPr/>
        </p:nvSpPr>
        <p:spPr bwMode="auto">
          <a:xfrm rot="2700000">
            <a:off x="4343958" y="3809230"/>
            <a:ext cx="528732" cy="528799"/>
          </a:xfrm>
          <a:prstGeom prst="roundRect">
            <a:avLst>
              <a:gd name="adj" fmla="val 439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en-US" altLang="en-US" sz="1600">
              <a:solidFill>
                <a:srgbClr val="FFFFFF"/>
              </a:solidFill>
              <a:ea typeface="Helvetica Light" charset="0"/>
              <a:cs typeface="Helvetica Light" charset="0"/>
              <a:sym typeface="Helvetica Light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322EC3C-9074-4CF4-A8BE-6526588CC4C0}"/>
              </a:ext>
            </a:extLst>
          </p:cNvPr>
          <p:cNvGrpSpPr/>
          <p:nvPr/>
        </p:nvGrpSpPr>
        <p:grpSpPr>
          <a:xfrm>
            <a:off x="968356" y="3936403"/>
            <a:ext cx="349418" cy="294883"/>
            <a:chOff x="-1130113" y="1843334"/>
            <a:chExt cx="536308" cy="452603"/>
          </a:xfrm>
          <a:solidFill>
            <a:schemeClr val="bg2"/>
          </a:solidFill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4321E05-8CE8-4583-A18F-615DE758CAD2}"/>
                </a:ext>
              </a:extLst>
            </p:cNvPr>
            <p:cNvGrpSpPr/>
            <p:nvPr/>
          </p:nvGrpSpPr>
          <p:grpSpPr>
            <a:xfrm>
              <a:off x="-1130113" y="1843334"/>
              <a:ext cx="280748" cy="304311"/>
              <a:chOff x="5003801" y="2343150"/>
              <a:chExt cx="661988" cy="717551"/>
            </a:xfrm>
            <a:grpFill/>
          </p:grpSpPr>
          <p:sp>
            <p:nvSpPr>
              <p:cNvPr id="72" name="Freeform 58">
                <a:extLst>
                  <a:ext uri="{FF2B5EF4-FFF2-40B4-BE49-F238E27FC236}">
                    <a16:creationId xmlns:a16="http://schemas.microsoft.com/office/drawing/2014/main" id="{3A52364F-AAB9-4179-90DE-3EAD3B0D5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1" y="2343150"/>
                <a:ext cx="341313" cy="347663"/>
              </a:xfrm>
              <a:custGeom>
                <a:avLst/>
                <a:gdLst>
                  <a:gd name="T0" fmla="*/ 36 w 120"/>
                  <a:gd name="T1" fmla="*/ 95 h 122"/>
                  <a:gd name="T2" fmla="*/ 34 w 120"/>
                  <a:gd name="T3" fmla="*/ 117 h 122"/>
                  <a:gd name="T4" fmla="*/ 60 w 120"/>
                  <a:gd name="T5" fmla="*/ 122 h 122"/>
                  <a:gd name="T6" fmla="*/ 86 w 120"/>
                  <a:gd name="T7" fmla="*/ 116 h 122"/>
                  <a:gd name="T8" fmla="*/ 84 w 120"/>
                  <a:gd name="T9" fmla="*/ 95 h 122"/>
                  <a:gd name="T10" fmla="*/ 86 w 120"/>
                  <a:gd name="T11" fmla="*/ 93 h 122"/>
                  <a:gd name="T12" fmla="*/ 60 w 120"/>
                  <a:gd name="T13" fmla="*/ 0 h 122"/>
                  <a:gd name="T14" fmla="*/ 34 w 120"/>
                  <a:gd name="T15" fmla="*/ 93 h 122"/>
                  <a:gd name="T16" fmla="*/ 36 w 120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22">
                    <a:moveTo>
                      <a:pt x="36" y="95"/>
                    </a:moveTo>
                    <a:cubicBezTo>
                      <a:pt x="39" y="99"/>
                      <a:pt x="44" y="109"/>
                      <a:pt x="34" y="117"/>
                    </a:cubicBezTo>
                    <a:cubicBezTo>
                      <a:pt x="41" y="120"/>
                      <a:pt x="49" y="122"/>
                      <a:pt x="60" y="122"/>
                    </a:cubicBezTo>
                    <a:cubicBezTo>
                      <a:pt x="71" y="122"/>
                      <a:pt x="79" y="119"/>
                      <a:pt x="86" y="116"/>
                    </a:cubicBezTo>
                    <a:cubicBezTo>
                      <a:pt x="76" y="109"/>
                      <a:pt x="81" y="99"/>
                      <a:pt x="84" y="95"/>
                    </a:cubicBezTo>
                    <a:cubicBezTo>
                      <a:pt x="85" y="94"/>
                      <a:pt x="85" y="94"/>
                      <a:pt x="86" y="93"/>
                    </a:cubicBezTo>
                    <a:cubicBezTo>
                      <a:pt x="105" y="74"/>
                      <a:pt x="120" y="0"/>
                      <a:pt x="60" y="0"/>
                    </a:cubicBezTo>
                    <a:cubicBezTo>
                      <a:pt x="0" y="0"/>
                      <a:pt x="16" y="74"/>
                      <a:pt x="34" y="93"/>
                    </a:cubicBezTo>
                    <a:cubicBezTo>
                      <a:pt x="35" y="94"/>
                      <a:pt x="36" y="94"/>
                      <a:pt x="36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59">
                <a:extLst>
                  <a:ext uri="{FF2B5EF4-FFF2-40B4-BE49-F238E27FC236}">
                    <a16:creationId xmlns:a16="http://schemas.microsoft.com/office/drawing/2014/main" id="{5B30DDB3-77C1-458E-9023-C97FABCE2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801" y="2690813"/>
                <a:ext cx="661988" cy="369888"/>
              </a:xfrm>
              <a:custGeom>
                <a:avLst/>
                <a:gdLst>
                  <a:gd name="T0" fmla="*/ 152 w 233"/>
                  <a:gd name="T1" fmla="*/ 0 h 130"/>
                  <a:gd name="T2" fmla="*/ 130 w 233"/>
                  <a:gd name="T3" fmla="*/ 79 h 130"/>
                  <a:gd name="T4" fmla="*/ 119 w 233"/>
                  <a:gd name="T5" fmla="*/ 35 h 130"/>
                  <a:gd name="T6" fmla="*/ 119 w 233"/>
                  <a:gd name="T7" fmla="*/ 35 h 130"/>
                  <a:gd name="T8" fmla="*/ 126 w 233"/>
                  <a:gd name="T9" fmla="*/ 24 h 130"/>
                  <a:gd name="T10" fmla="*/ 122 w 233"/>
                  <a:gd name="T11" fmla="*/ 18 h 130"/>
                  <a:gd name="T12" fmla="*/ 109 w 233"/>
                  <a:gd name="T13" fmla="*/ 18 h 130"/>
                  <a:gd name="T14" fmla="*/ 106 w 233"/>
                  <a:gd name="T15" fmla="*/ 24 h 130"/>
                  <a:gd name="T16" fmla="*/ 112 w 233"/>
                  <a:gd name="T17" fmla="*/ 35 h 130"/>
                  <a:gd name="T18" fmla="*/ 112 w 233"/>
                  <a:gd name="T19" fmla="*/ 35 h 130"/>
                  <a:gd name="T20" fmla="*/ 102 w 233"/>
                  <a:gd name="T21" fmla="*/ 79 h 130"/>
                  <a:gd name="T22" fmla="*/ 79 w 233"/>
                  <a:gd name="T23" fmla="*/ 0 h 130"/>
                  <a:gd name="T24" fmla="*/ 0 w 233"/>
                  <a:gd name="T25" fmla="*/ 99 h 130"/>
                  <a:gd name="T26" fmla="*/ 116 w 233"/>
                  <a:gd name="T27" fmla="*/ 130 h 130"/>
                  <a:gd name="T28" fmla="*/ 233 w 233"/>
                  <a:gd name="T29" fmla="*/ 99 h 130"/>
                  <a:gd name="T30" fmla="*/ 152 w 233"/>
                  <a:gd name="T3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3" h="130">
                    <a:moveTo>
                      <a:pt x="152" y="0"/>
                    </a:moveTo>
                    <a:cubicBezTo>
                      <a:pt x="130" y="79"/>
                      <a:pt x="130" y="79"/>
                      <a:pt x="130" y="79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7" y="21"/>
                      <a:pt x="126" y="18"/>
                      <a:pt x="122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5" y="18"/>
                      <a:pt x="104" y="21"/>
                      <a:pt x="106" y="24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47" y="6"/>
                      <a:pt x="0" y="27"/>
                      <a:pt x="0" y="99"/>
                    </a:cubicBezTo>
                    <a:cubicBezTo>
                      <a:pt x="0" y="130"/>
                      <a:pt x="116" y="130"/>
                      <a:pt x="116" y="130"/>
                    </a:cubicBezTo>
                    <a:cubicBezTo>
                      <a:pt x="116" y="130"/>
                      <a:pt x="233" y="130"/>
                      <a:pt x="233" y="99"/>
                    </a:cubicBezTo>
                    <a:cubicBezTo>
                      <a:pt x="233" y="26"/>
                      <a:pt x="185" y="6"/>
                      <a:pt x="1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9" name="Freeform 43">
              <a:extLst>
                <a:ext uri="{FF2B5EF4-FFF2-40B4-BE49-F238E27FC236}">
                  <a16:creationId xmlns:a16="http://schemas.microsoft.com/office/drawing/2014/main" id="{EEDED9BB-79CC-4020-8BC5-ECAE2BFC2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202" y="1991135"/>
              <a:ext cx="112710" cy="130176"/>
            </a:xfrm>
            <a:custGeom>
              <a:avLst/>
              <a:gdLst>
                <a:gd name="T0" fmla="*/ 111 w 222"/>
                <a:gd name="T1" fmla="*/ 256 h 256"/>
                <a:gd name="T2" fmla="*/ 222 w 222"/>
                <a:gd name="T3" fmla="*/ 118 h 256"/>
                <a:gd name="T4" fmla="*/ 111 w 222"/>
                <a:gd name="T5" fmla="*/ 0 h 256"/>
                <a:gd name="T6" fmla="*/ 0 w 222"/>
                <a:gd name="T7" fmla="*/ 118 h 256"/>
                <a:gd name="T8" fmla="*/ 111 w 222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256">
                  <a:moveTo>
                    <a:pt x="111" y="256"/>
                  </a:moveTo>
                  <a:cubicBezTo>
                    <a:pt x="173" y="255"/>
                    <a:pt x="222" y="181"/>
                    <a:pt x="222" y="118"/>
                  </a:cubicBezTo>
                  <a:cubicBezTo>
                    <a:pt x="222" y="55"/>
                    <a:pt x="172" y="1"/>
                    <a:pt x="111" y="0"/>
                  </a:cubicBezTo>
                  <a:cubicBezTo>
                    <a:pt x="50" y="1"/>
                    <a:pt x="0" y="55"/>
                    <a:pt x="0" y="118"/>
                  </a:cubicBezTo>
                  <a:cubicBezTo>
                    <a:pt x="0" y="181"/>
                    <a:pt x="48" y="255"/>
                    <a:pt x="111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4">
              <a:extLst>
                <a:ext uri="{FF2B5EF4-FFF2-40B4-BE49-F238E27FC236}">
                  <a16:creationId xmlns:a16="http://schemas.microsoft.com/office/drawing/2014/main" id="{897005B0-70CB-46D1-B1F1-D11323346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0165" y="2130836"/>
              <a:ext cx="20637" cy="12700"/>
            </a:xfrm>
            <a:custGeom>
              <a:avLst/>
              <a:gdLst>
                <a:gd name="T0" fmla="*/ 36 w 42"/>
                <a:gd name="T1" fmla="*/ 1 h 26"/>
                <a:gd name="T2" fmla="*/ 5 w 42"/>
                <a:gd name="T3" fmla="*/ 1 h 26"/>
                <a:gd name="T4" fmla="*/ 2 w 42"/>
                <a:gd name="T5" fmla="*/ 3 h 26"/>
                <a:gd name="T6" fmla="*/ 1 w 42"/>
                <a:gd name="T7" fmla="*/ 7 h 26"/>
                <a:gd name="T8" fmla="*/ 1 w 42"/>
                <a:gd name="T9" fmla="*/ 10 h 26"/>
                <a:gd name="T10" fmla="*/ 8 w 42"/>
                <a:gd name="T11" fmla="*/ 24 h 26"/>
                <a:gd name="T12" fmla="*/ 10 w 42"/>
                <a:gd name="T13" fmla="*/ 26 h 26"/>
                <a:gd name="T14" fmla="*/ 21 w 42"/>
                <a:gd name="T15" fmla="*/ 26 h 26"/>
                <a:gd name="T16" fmla="*/ 32 w 42"/>
                <a:gd name="T17" fmla="*/ 26 h 26"/>
                <a:gd name="T18" fmla="*/ 34 w 42"/>
                <a:gd name="T19" fmla="*/ 24 h 26"/>
                <a:gd name="T20" fmla="*/ 39 w 42"/>
                <a:gd name="T21" fmla="*/ 14 h 26"/>
                <a:gd name="T22" fmla="*/ 40 w 42"/>
                <a:gd name="T23" fmla="*/ 3 h 26"/>
                <a:gd name="T24" fmla="*/ 36 w 42"/>
                <a:gd name="T2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26">
                  <a:moveTo>
                    <a:pt x="36" y="1"/>
                  </a:moveTo>
                  <a:cubicBezTo>
                    <a:pt x="26" y="0"/>
                    <a:pt x="16" y="0"/>
                    <a:pt x="5" y="1"/>
                  </a:cubicBezTo>
                  <a:cubicBezTo>
                    <a:pt x="4" y="1"/>
                    <a:pt x="3" y="1"/>
                    <a:pt x="2" y="3"/>
                  </a:cubicBezTo>
                  <a:cubicBezTo>
                    <a:pt x="2" y="4"/>
                    <a:pt x="1" y="6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3" y="15"/>
                    <a:pt x="5" y="20"/>
                    <a:pt x="8" y="24"/>
                  </a:cubicBezTo>
                  <a:cubicBezTo>
                    <a:pt x="8" y="25"/>
                    <a:pt x="9" y="26"/>
                    <a:pt x="10" y="26"/>
                  </a:cubicBezTo>
                  <a:cubicBezTo>
                    <a:pt x="13" y="26"/>
                    <a:pt x="17" y="26"/>
                    <a:pt x="21" y="26"/>
                  </a:cubicBezTo>
                  <a:cubicBezTo>
                    <a:pt x="25" y="26"/>
                    <a:pt x="28" y="26"/>
                    <a:pt x="32" y="26"/>
                  </a:cubicBezTo>
                  <a:cubicBezTo>
                    <a:pt x="33" y="26"/>
                    <a:pt x="34" y="25"/>
                    <a:pt x="34" y="24"/>
                  </a:cubicBezTo>
                  <a:cubicBezTo>
                    <a:pt x="36" y="21"/>
                    <a:pt x="37" y="17"/>
                    <a:pt x="39" y="14"/>
                  </a:cubicBezTo>
                  <a:cubicBezTo>
                    <a:pt x="42" y="10"/>
                    <a:pt x="42" y="7"/>
                    <a:pt x="40" y="3"/>
                  </a:cubicBezTo>
                  <a:cubicBezTo>
                    <a:pt x="39" y="2"/>
                    <a:pt x="38" y="1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5">
              <a:extLst>
                <a:ext uri="{FF2B5EF4-FFF2-40B4-BE49-F238E27FC236}">
                  <a16:creationId xmlns:a16="http://schemas.microsoft.com/office/drawing/2014/main" id="{A54C3246-D65D-4077-9F19-D786BD840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5889" y="2130836"/>
              <a:ext cx="192084" cy="165101"/>
            </a:xfrm>
            <a:custGeom>
              <a:avLst/>
              <a:gdLst>
                <a:gd name="T0" fmla="*/ 311 w 376"/>
                <a:gd name="T1" fmla="*/ 0 h 326"/>
                <a:gd name="T2" fmla="*/ 252 w 376"/>
                <a:gd name="T3" fmla="*/ 0 h 326"/>
                <a:gd name="T4" fmla="*/ 211 w 376"/>
                <a:gd name="T5" fmla="*/ 80 h 326"/>
                <a:gd name="T6" fmla="*/ 206 w 376"/>
                <a:gd name="T7" fmla="*/ 61 h 326"/>
                <a:gd name="T8" fmla="*/ 200 w 376"/>
                <a:gd name="T9" fmla="*/ 31 h 326"/>
                <a:gd name="T10" fmla="*/ 177 w 376"/>
                <a:gd name="T11" fmla="*/ 31 h 326"/>
                <a:gd name="T12" fmla="*/ 176 w 376"/>
                <a:gd name="T13" fmla="*/ 33 h 326"/>
                <a:gd name="T14" fmla="*/ 166 w 376"/>
                <a:gd name="T15" fmla="*/ 75 h 326"/>
                <a:gd name="T16" fmla="*/ 165 w 376"/>
                <a:gd name="T17" fmla="*/ 80 h 326"/>
                <a:gd name="T18" fmla="*/ 124 w 376"/>
                <a:gd name="T19" fmla="*/ 0 h 326"/>
                <a:gd name="T20" fmla="*/ 65 w 376"/>
                <a:gd name="T21" fmla="*/ 0 h 326"/>
                <a:gd name="T22" fmla="*/ 0 w 376"/>
                <a:gd name="T23" fmla="*/ 68 h 326"/>
                <a:gd name="T24" fmla="*/ 0 w 376"/>
                <a:gd name="T25" fmla="*/ 267 h 326"/>
                <a:gd name="T26" fmla="*/ 59 w 376"/>
                <a:gd name="T27" fmla="*/ 326 h 326"/>
                <a:gd name="T28" fmla="*/ 318 w 376"/>
                <a:gd name="T29" fmla="*/ 326 h 326"/>
                <a:gd name="T30" fmla="*/ 376 w 376"/>
                <a:gd name="T31" fmla="*/ 267 h 326"/>
                <a:gd name="T32" fmla="*/ 376 w 376"/>
                <a:gd name="T33" fmla="*/ 68 h 326"/>
                <a:gd name="T34" fmla="*/ 311 w 376"/>
                <a:gd name="T35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326">
                  <a:moveTo>
                    <a:pt x="311" y="0"/>
                  </a:moveTo>
                  <a:cubicBezTo>
                    <a:pt x="252" y="0"/>
                    <a:pt x="252" y="0"/>
                    <a:pt x="252" y="0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09" y="74"/>
                    <a:pt x="208" y="67"/>
                    <a:pt x="206" y="61"/>
                  </a:cubicBezTo>
                  <a:cubicBezTo>
                    <a:pt x="204" y="51"/>
                    <a:pt x="202" y="41"/>
                    <a:pt x="200" y="31"/>
                  </a:cubicBezTo>
                  <a:cubicBezTo>
                    <a:pt x="192" y="31"/>
                    <a:pt x="185" y="31"/>
                    <a:pt x="177" y="31"/>
                  </a:cubicBezTo>
                  <a:cubicBezTo>
                    <a:pt x="176" y="31"/>
                    <a:pt x="176" y="32"/>
                    <a:pt x="176" y="33"/>
                  </a:cubicBezTo>
                  <a:cubicBezTo>
                    <a:pt x="172" y="47"/>
                    <a:pt x="169" y="61"/>
                    <a:pt x="166" y="75"/>
                  </a:cubicBezTo>
                  <a:cubicBezTo>
                    <a:pt x="166" y="77"/>
                    <a:pt x="166" y="79"/>
                    <a:pt x="165" y="8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300"/>
                    <a:pt x="26" y="326"/>
                    <a:pt x="59" y="326"/>
                  </a:cubicBezTo>
                  <a:cubicBezTo>
                    <a:pt x="318" y="326"/>
                    <a:pt x="318" y="326"/>
                    <a:pt x="318" y="326"/>
                  </a:cubicBezTo>
                  <a:cubicBezTo>
                    <a:pt x="350" y="326"/>
                    <a:pt x="376" y="300"/>
                    <a:pt x="376" y="267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6" y="31"/>
                    <a:pt x="347" y="0"/>
                    <a:pt x="3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8903ADB-E584-4412-B9B1-9CB5F7BE452B}"/>
              </a:ext>
            </a:extLst>
          </p:cNvPr>
          <p:cNvGrpSpPr/>
          <p:nvPr/>
        </p:nvGrpSpPr>
        <p:grpSpPr>
          <a:xfrm>
            <a:off x="2167385" y="3912074"/>
            <a:ext cx="315419" cy="323111"/>
            <a:chOff x="1868488" y="2819401"/>
            <a:chExt cx="585788" cy="600075"/>
          </a:xfrm>
          <a:solidFill>
            <a:schemeClr val="bg2"/>
          </a:solidFill>
        </p:grpSpPr>
        <p:sp>
          <p:nvSpPr>
            <p:cNvPr id="75" name="Freeform 49">
              <a:extLst>
                <a:ext uri="{FF2B5EF4-FFF2-40B4-BE49-F238E27FC236}">
                  <a16:creationId xmlns:a16="http://schemas.microsoft.com/office/drawing/2014/main" id="{514EE7E1-49F4-4754-9343-32C2A25C5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3901" y="2819401"/>
              <a:ext cx="460375" cy="600075"/>
            </a:xfrm>
            <a:custGeom>
              <a:avLst/>
              <a:gdLst>
                <a:gd name="T0" fmla="*/ 103 w 189"/>
                <a:gd name="T1" fmla="*/ 89 h 247"/>
                <a:gd name="T2" fmla="*/ 104 w 189"/>
                <a:gd name="T3" fmla="*/ 89 h 247"/>
                <a:gd name="T4" fmla="*/ 83 w 189"/>
                <a:gd name="T5" fmla="*/ 106 h 247"/>
                <a:gd name="T6" fmla="*/ 22 w 189"/>
                <a:gd name="T7" fmla="*/ 106 h 247"/>
                <a:gd name="T8" fmla="*/ 0 w 189"/>
                <a:gd name="T9" fmla="*/ 84 h 247"/>
                <a:gd name="T10" fmla="*/ 0 w 189"/>
                <a:gd name="T11" fmla="*/ 22 h 247"/>
                <a:gd name="T12" fmla="*/ 22 w 189"/>
                <a:gd name="T13" fmla="*/ 0 h 247"/>
                <a:gd name="T14" fmla="*/ 83 w 189"/>
                <a:gd name="T15" fmla="*/ 0 h 247"/>
                <a:gd name="T16" fmla="*/ 105 w 189"/>
                <a:gd name="T17" fmla="*/ 22 h 247"/>
                <a:gd name="T18" fmla="*/ 105 w 189"/>
                <a:gd name="T19" fmla="*/ 50 h 247"/>
                <a:gd name="T20" fmla="*/ 98 w 189"/>
                <a:gd name="T21" fmla="*/ 53 h 247"/>
                <a:gd name="T22" fmla="*/ 96 w 189"/>
                <a:gd name="T23" fmla="*/ 53 h 247"/>
                <a:gd name="T24" fmla="*/ 96 w 189"/>
                <a:gd name="T25" fmla="*/ 22 h 247"/>
                <a:gd name="T26" fmla="*/ 83 w 189"/>
                <a:gd name="T27" fmla="*/ 9 h 247"/>
                <a:gd name="T28" fmla="*/ 22 w 189"/>
                <a:gd name="T29" fmla="*/ 9 h 247"/>
                <a:gd name="T30" fmla="*/ 9 w 189"/>
                <a:gd name="T31" fmla="*/ 22 h 247"/>
                <a:gd name="T32" fmla="*/ 9 w 189"/>
                <a:gd name="T33" fmla="*/ 84 h 247"/>
                <a:gd name="T34" fmla="*/ 22 w 189"/>
                <a:gd name="T35" fmla="*/ 97 h 247"/>
                <a:gd name="T36" fmla="*/ 83 w 189"/>
                <a:gd name="T37" fmla="*/ 97 h 247"/>
                <a:gd name="T38" fmla="*/ 95 w 189"/>
                <a:gd name="T39" fmla="*/ 90 h 247"/>
                <a:gd name="T40" fmla="*/ 97 w 189"/>
                <a:gd name="T41" fmla="*/ 90 h 247"/>
                <a:gd name="T42" fmla="*/ 100 w 189"/>
                <a:gd name="T43" fmla="*/ 90 h 247"/>
                <a:gd name="T44" fmla="*/ 101 w 189"/>
                <a:gd name="T45" fmla="*/ 90 h 247"/>
                <a:gd name="T46" fmla="*/ 103 w 189"/>
                <a:gd name="T47" fmla="*/ 89 h 247"/>
                <a:gd name="T48" fmla="*/ 139 w 189"/>
                <a:gd name="T49" fmla="*/ 54 h 247"/>
                <a:gd name="T50" fmla="*/ 154 w 189"/>
                <a:gd name="T51" fmla="*/ 31 h 247"/>
                <a:gd name="T52" fmla="*/ 139 w 189"/>
                <a:gd name="T53" fmla="*/ 16 h 247"/>
                <a:gd name="T54" fmla="*/ 123 w 189"/>
                <a:gd name="T55" fmla="*/ 31 h 247"/>
                <a:gd name="T56" fmla="*/ 139 w 189"/>
                <a:gd name="T57" fmla="*/ 54 h 247"/>
                <a:gd name="T58" fmla="*/ 152 w 189"/>
                <a:gd name="T59" fmla="*/ 53 h 247"/>
                <a:gd name="T60" fmla="*/ 139 w 189"/>
                <a:gd name="T61" fmla="*/ 91 h 247"/>
                <a:gd name="T62" fmla="*/ 127 w 189"/>
                <a:gd name="T63" fmla="*/ 53 h 247"/>
                <a:gd name="T64" fmla="*/ 81 w 189"/>
                <a:gd name="T65" fmla="*/ 64 h 247"/>
                <a:gd name="T66" fmla="*/ 49 w 189"/>
                <a:gd name="T67" fmla="*/ 49 h 247"/>
                <a:gd name="T68" fmla="*/ 46 w 189"/>
                <a:gd name="T69" fmla="*/ 61 h 247"/>
                <a:gd name="T70" fmla="*/ 99 w 189"/>
                <a:gd name="T71" fmla="*/ 82 h 247"/>
                <a:gd name="T72" fmla="*/ 113 w 189"/>
                <a:gd name="T73" fmla="*/ 87 h 247"/>
                <a:gd name="T74" fmla="*/ 113 w 189"/>
                <a:gd name="T75" fmla="*/ 137 h 247"/>
                <a:gd name="T76" fmla="*/ 126 w 189"/>
                <a:gd name="T77" fmla="*/ 245 h 247"/>
                <a:gd name="T78" fmla="*/ 153 w 189"/>
                <a:gd name="T79" fmla="*/ 245 h 247"/>
                <a:gd name="T80" fmla="*/ 166 w 189"/>
                <a:gd name="T81" fmla="*/ 156 h 247"/>
                <a:gd name="T82" fmla="*/ 152 w 189"/>
                <a:gd name="T83" fmla="*/ 53 h 247"/>
                <a:gd name="T84" fmla="*/ 136 w 189"/>
                <a:gd name="T85" fmla="*/ 64 h 247"/>
                <a:gd name="T86" fmla="*/ 139 w 189"/>
                <a:gd name="T87" fmla="*/ 85 h 247"/>
                <a:gd name="T88" fmla="*/ 143 w 189"/>
                <a:gd name="T89" fmla="*/ 64 h 247"/>
                <a:gd name="T90" fmla="*/ 139 w 189"/>
                <a:gd name="T91" fmla="*/ 57 h 247"/>
                <a:gd name="T92" fmla="*/ 136 w 189"/>
                <a:gd name="T93" fmla="*/ 6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9" h="247">
                  <a:moveTo>
                    <a:pt x="103" y="89"/>
                  </a:moveTo>
                  <a:cubicBezTo>
                    <a:pt x="104" y="89"/>
                    <a:pt x="104" y="89"/>
                    <a:pt x="104" y="89"/>
                  </a:cubicBezTo>
                  <a:cubicBezTo>
                    <a:pt x="102" y="99"/>
                    <a:pt x="93" y="106"/>
                    <a:pt x="83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10" y="106"/>
                    <a:pt x="0" y="96"/>
                    <a:pt x="0" y="8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5" y="0"/>
                    <a:pt x="105" y="10"/>
                    <a:pt x="105" y="22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3" y="51"/>
                    <a:pt x="100" y="52"/>
                    <a:pt x="98" y="53"/>
                  </a:cubicBezTo>
                  <a:cubicBezTo>
                    <a:pt x="98" y="53"/>
                    <a:pt x="97" y="53"/>
                    <a:pt x="96" y="53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5"/>
                    <a:pt x="90" y="9"/>
                    <a:pt x="8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5" y="9"/>
                    <a:pt x="9" y="15"/>
                    <a:pt x="9" y="22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91"/>
                    <a:pt x="15" y="97"/>
                    <a:pt x="2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8" y="97"/>
                    <a:pt x="93" y="94"/>
                    <a:pt x="95" y="90"/>
                  </a:cubicBezTo>
                  <a:cubicBezTo>
                    <a:pt x="96" y="90"/>
                    <a:pt x="96" y="90"/>
                    <a:pt x="97" y="90"/>
                  </a:cubicBezTo>
                  <a:cubicBezTo>
                    <a:pt x="98" y="90"/>
                    <a:pt x="99" y="90"/>
                    <a:pt x="100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1" y="89"/>
                    <a:pt x="102" y="89"/>
                    <a:pt x="103" y="89"/>
                  </a:cubicBezTo>
                  <a:close/>
                  <a:moveTo>
                    <a:pt x="139" y="54"/>
                  </a:moveTo>
                  <a:cubicBezTo>
                    <a:pt x="147" y="54"/>
                    <a:pt x="154" y="40"/>
                    <a:pt x="154" y="31"/>
                  </a:cubicBezTo>
                  <a:cubicBezTo>
                    <a:pt x="154" y="23"/>
                    <a:pt x="147" y="16"/>
                    <a:pt x="139" y="16"/>
                  </a:cubicBezTo>
                  <a:cubicBezTo>
                    <a:pt x="130" y="16"/>
                    <a:pt x="123" y="23"/>
                    <a:pt x="123" y="31"/>
                  </a:cubicBezTo>
                  <a:cubicBezTo>
                    <a:pt x="123" y="40"/>
                    <a:pt x="130" y="54"/>
                    <a:pt x="139" y="54"/>
                  </a:cubicBezTo>
                  <a:close/>
                  <a:moveTo>
                    <a:pt x="152" y="53"/>
                  </a:moveTo>
                  <a:cubicBezTo>
                    <a:pt x="152" y="53"/>
                    <a:pt x="144" y="74"/>
                    <a:pt x="139" y="91"/>
                  </a:cubicBezTo>
                  <a:cubicBezTo>
                    <a:pt x="135" y="74"/>
                    <a:pt x="127" y="53"/>
                    <a:pt x="127" y="53"/>
                  </a:cubicBezTo>
                  <a:cubicBezTo>
                    <a:pt x="109" y="53"/>
                    <a:pt x="93" y="66"/>
                    <a:pt x="81" y="64"/>
                  </a:cubicBezTo>
                  <a:cubicBezTo>
                    <a:pt x="70" y="63"/>
                    <a:pt x="49" y="49"/>
                    <a:pt x="49" y="49"/>
                  </a:cubicBezTo>
                  <a:cubicBezTo>
                    <a:pt x="49" y="49"/>
                    <a:pt x="45" y="54"/>
                    <a:pt x="46" y="61"/>
                  </a:cubicBezTo>
                  <a:cubicBezTo>
                    <a:pt x="56" y="71"/>
                    <a:pt x="72" y="83"/>
                    <a:pt x="99" y="82"/>
                  </a:cubicBezTo>
                  <a:cubicBezTo>
                    <a:pt x="104" y="82"/>
                    <a:pt x="112" y="81"/>
                    <a:pt x="113" y="87"/>
                  </a:cubicBezTo>
                  <a:cubicBezTo>
                    <a:pt x="111" y="111"/>
                    <a:pt x="112" y="140"/>
                    <a:pt x="113" y="137"/>
                  </a:cubicBezTo>
                  <a:cubicBezTo>
                    <a:pt x="114" y="170"/>
                    <a:pt x="118" y="208"/>
                    <a:pt x="126" y="245"/>
                  </a:cubicBezTo>
                  <a:cubicBezTo>
                    <a:pt x="133" y="247"/>
                    <a:pt x="146" y="247"/>
                    <a:pt x="153" y="245"/>
                  </a:cubicBezTo>
                  <a:cubicBezTo>
                    <a:pt x="162" y="187"/>
                    <a:pt x="165" y="163"/>
                    <a:pt x="166" y="156"/>
                  </a:cubicBezTo>
                  <a:cubicBezTo>
                    <a:pt x="189" y="121"/>
                    <a:pt x="184" y="53"/>
                    <a:pt x="152" y="53"/>
                  </a:cubicBezTo>
                  <a:close/>
                  <a:moveTo>
                    <a:pt x="136" y="64"/>
                  </a:moveTo>
                  <a:cubicBezTo>
                    <a:pt x="137" y="67"/>
                    <a:pt x="138" y="75"/>
                    <a:pt x="139" y="85"/>
                  </a:cubicBezTo>
                  <a:cubicBezTo>
                    <a:pt x="140" y="75"/>
                    <a:pt x="141" y="67"/>
                    <a:pt x="143" y="64"/>
                  </a:cubicBezTo>
                  <a:cubicBezTo>
                    <a:pt x="145" y="59"/>
                    <a:pt x="142" y="57"/>
                    <a:pt x="139" y="57"/>
                  </a:cubicBezTo>
                  <a:cubicBezTo>
                    <a:pt x="136" y="57"/>
                    <a:pt x="134" y="59"/>
                    <a:pt x="136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D180646-0844-41E2-A095-7DD6CC8EF899}"/>
                </a:ext>
              </a:extLst>
            </p:cNvPr>
            <p:cNvGrpSpPr/>
            <p:nvPr/>
          </p:nvGrpSpPr>
          <p:grpSpPr>
            <a:xfrm>
              <a:off x="1868488" y="3125788"/>
              <a:ext cx="407988" cy="288925"/>
              <a:chOff x="1868488" y="3125788"/>
              <a:chExt cx="407988" cy="288925"/>
            </a:xfrm>
            <a:grpFill/>
          </p:grpSpPr>
          <p:sp>
            <p:nvSpPr>
              <p:cNvPr id="77" name="Freeform 50">
                <a:extLst>
                  <a:ext uri="{FF2B5EF4-FFF2-40B4-BE49-F238E27FC236}">
                    <a16:creationId xmlns:a16="http://schemas.microsoft.com/office/drawing/2014/main" id="{5451C58B-617F-438E-BE27-CA77BFE5F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488" y="3125788"/>
                <a:ext cx="152400" cy="196850"/>
              </a:xfrm>
              <a:custGeom>
                <a:avLst/>
                <a:gdLst>
                  <a:gd name="T0" fmla="*/ 38 w 63"/>
                  <a:gd name="T1" fmla="*/ 33 h 81"/>
                  <a:gd name="T2" fmla="*/ 34 w 63"/>
                  <a:gd name="T3" fmla="*/ 33 h 81"/>
                  <a:gd name="T4" fmla="*/ 45 w 63"/>
                  <a:gd name="T5" fmla="*/ 13 h 81"/>
                  <a:gd name="T6" fmla="*/ 31 w 63"/>
                  <a:gd name="T7" fmla="*/ 0 h 81"/>
                  <a:gd name="T8" fmla="*/ 17 w 63"/>
                  <a:gd name="T9" fmla="*/ 13 h 81"/>
                  <a:gd name="T10" fmla="*/ 27 w 63"/>
                  <a:gd name="T11" fmla="*/ 33 h 81"/>
                  <a:gd name="T12" fmla="*/ 20 w 63"/>
                  <a:gd name="T13" fmla="*/ 33 h 81"/>
                  <a:gd name="T14" fmla="*/ 0 w 63"/>
                  <a:gd name="T15" fmla="*/ 71 h 81"/>
                  <a:gd name="T16" fmla="*/ 63 w 63"/>
                  <a:gd name="T17" fmla="*/ 81 h 81"/>
                  <a:gd name="T18" fmla="*/ 38 w 63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81">
                    <a:moveTo>
                      <a:pt x="38" y="33"/>
                    </a:moveTo>
                    <a:cubicBezTo>
                      <a:pt x="34" y="33"/>
                      <a:pt x="34" y="33"/>
                      <a:pt x="34" y="33"/>
                    </a:cubicBezTo>
                    <a:cubicBezTo>
                      <a:pt x="40" y="30"/>
                      <a:pt x="45" y="20"/>
                      <a:pt x="45" y="13"/>
                    </a:cubicBezTo>
                    <a:cubicBezTo>
                      <a:pt x="45" y="6"/>
                      <a:pt x="38" y="0"/>
                      <a:pt x="31" y="0"/>
                    </a:cubicBezTo>
                    <a:cubicBezTo>
                      <a:pt x="23" y="0"/>
                      <a:pt x="17" y="6"/>
                      <a:pt x="17" y="13"/>
                    </a:cubicBezTo>
                    <a:cubicBezTo>
                      <a:pt x="17" y="20"/>
                      <a:pt x="22" y="30"/>
                      <a:pt x="27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8" y="33"/>
                      <a:pt x="0" y="45"/>
                      <a:pt x="0" y="71"/>
                    </a:cubicBezTo>
                    <a:cubicBezTo>
                      <a:pt x="3" y="73"/>
                      <a:pt x="12" y="81"/>
                      <a:pt x="63" y="81"/>
                    </a:cubicBezTo>
                    <a:cubicBezTo>
                      <a:pt x="58" y="47"/>
                      <a:pt x="49" y="33"/>
                      <a:pt x="3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51">
                <a:extLst>
                  <a:ext uri="{FF2B5EF4-FFF2-40B4-BE49-F238E27FC236}">
                    <a16:creationId xmlns:a16="http://schemas.microsoft.com/office/drawing/2014/main" id="{75F1F520-0E3D-4DD8-AF0E-7A46D9F49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088" y="3144838"/>
                <a:ext cx="173038" cy="220663"/>
              </a:xfrm>
              <a:custGeom>
                <a:avLst/>
                <a:gdLst>
                  <a:gd name="T0" fmla="*/ 43 w 71"/>
                  <a:gd name="T1" fmla="*/ 37 h 91"/>
                  <a:gd name="T2" fmla="*/ 39 w 71"/>
                  <a:gd name="T3" fmla="*/ 37 h 91"/>
                  <a:gd name="T4" fmla="*/ 50 w 71"/>
                  <a:gd name="T5" fmla="*/ 16 h 91"/>
                  <a:gd name="T6" fmla="*/ 35 w 71"/>
                  <a:gd name="T7" fmla="*/ 0 h 91"/>
                  <a:gd name="T8" fmla="*/ 20 w 71"/>
                  <a:gd name="T9" fmla="*/ 16 h 91"/>
                  <a:gd name="T10" fmla="*/ 31 w 71"/>
                  <a:gd name="T11" fmla="*/ 37 h 91"/>
                  <a:gd name="T12" fmla="*/ 23 w 71"/>
                  <a:gd name="T13" fmla="*/ 37 h 91"/>
                  <a:gd name="T14" fmla="*/ 0 w 71"/>
                  <a:gd name="T15" fmla="*/ 80 h 91"/>
                  <a:gd name="T16" fmla="*/ 71 w 71"/>
                  <a:gd name="T17" fmla="*/ 91 h 91"/>
                  <a:gd name="T18" fmla="*/ 43 w 71"/>
                  <a:gd name="T19" fmla="*/ 3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91">
                    <a:moveTo>
                      <a:pt x="43" y="37"/>
                    </a:moveTo>
                    <a:cubicBezTo>
                      <a:pt x="39" y="37"/>
                      <a:pt x="39" y="37"/>
                      <a:pt x="39" y="37"/>
                    </a:cubicBezTo>
                    <a:cubicBezTo>
                      <a:pt x="45" y="34"/>
                      <a:pt x="50" y="23"/>
                      <a:pt x="50" y="16"/>
                    </a:cubicBezTo>
                    <a:cubicBezTo>
                      <a:pt x="50" y="7"/>
                      <a:pt x="43" y="0"/>
                      <a:pt x="35" y="0"/>
                    </a:cubicBezTo>
                    <a:cubicBezTo>
                      <a:pt x="26" y="0"/>
                      <a:pt x="20" y="7"/>
                      <a:pt x="20" y="16"/>
                    </a:cubicBezTo>
                    <a:cubicBezTo>
                      <a:pt x="20" y="23"/>
                      <a:pt x="24" y="34"/>
                      <a:pt x="31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9" y="37"/>
                      <a:pt x="0" y="51"/>
                      <a:pt x="0" y="80"/>
                    </a:cubicBezTo>
                    <a:cubicBezTo>
                      <a:pt x="3" y="82"/>
                      <a:pt x="14" y="91"/>
                      <a:pt x="71" y="91"/>
                    </a:cubicBezTo>
                    <a:cubicBezTo>
                      <a:pt x="65" y="53"/>
                      <a:pt x="56" y="37"/>
                      <a:pt x="4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52">
                <a:extLst>
                  <a:ext uri="{FF2B5EF4-FFF2-40B4-BE49-F238E27FC236}">
                    <a16:creationId xmlns:a16="http://schemas.microsoft.com/office/drawing/2014/main" id="{772BD80A-1B4F-4E17-86FB-602DB7303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213" y="3167063"/>
                <a:ext cx="195263" cy="247650"/>
              </a:xfrm>
              <a:custGeom>
                <a:avLst/>
                <a:gdLst>
                  <a:gd name="T0" fmla="*/ 48 w 80"/>
                  <a:gd name="T1" fmla="*/ 42 h 102"/>
                  <a:gd name="T2" fmla="*/ 44 w 80"/>
                  <a:gd name="T3" fmla="*/ 42 h 102"/>
                  <a:gd name="T4" fmla="*/ 57 w 80"/>
                  <a:gd name="T5" fmla="*/ 17 h 102"/>
                  <a:gd name="T6" fmla="*/ 40 w 80"/>
                  <a:gd name="T7" fmla="*/ 0 h 102"/>
                  <a:gd name="T8" fmla="*/ 22 w 80"/>
                  <a:gd name="T9" fmla="*/ 17 h 102"/>
                  <a:gd name="T10" fmla="*/ 35 w 80"/>
                  <a:gd name="T11" fmla="*/ 42 h 102"/>
                  <a:gd name="T12" fmla="*/ 26 w 80"/>
                  <a:gd name="T13" fmla="*/ 42 h 102"/>
                  <a:gd name="T14" fmla="*/ 0 w 80"/>
                  <a:gd name="T15" fmla="*/ 89 h 102"/>
                  <a:gd name="T16" fmla="*/ 80 w 80"/>
                  <a:gd name="T17" fmla="*/ 102 h 102"/>
                  <a:gd name="T18" fmla="*/ 48 w 80"/>
                  <a:gd name="T19" fmla="*/ 4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02">
                    <a:moveTo>
                      <a:pt x="48" y="42"/>
                    </a:moveTo>
                    <a:cubicBezTo>
                      <a:pt x="44" y="42"/>
                      <a:pt x="44" y="42"/>
                      <a:pt x="44" y="42"/>
                    </a:cubicBezTo>
                    <a:cubicBezTo>
                      <a:pt x="51" y="38"/>
                      <a:pt x="57" y="25"/>
                      <a:pt x="57" y="17"/>
                    </a:cubicBezTo>
                    <a:cubicBezTo>
                      <a:pt x="57" y="8"/>
                      <a:pt x="49" y="0"/>
                      <a:pt x="40" y="0"/>
                    </a:cubicBezTo>
                    <a:cubicBezTo>
                      <a:pt x="30" y="0"/>
                      <a:pt x="22" y="8"/>
                      <a:pt x="22" y="17"/>
                    </a:cubicBezTo>
                    <a:cubicBezTo>
                      <a:pt x="22" y="25"/>
                      <a:pt x="28" y="38"/>
                      <a:pt x="35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11" y="42"/>
                      <a:pt x="1" y="57"/>
                      <a:pt x="0" y="89"/>
                    </a:cubicBezTo>
                    <a:cubicBezTo>
                      <a:pt x="4" y="93"/>
                      <a:pt x="16" y="102"/>
                      <a:pt x="80" y="102"/>
                    </a:cubicBezTo>
                    <a:cubicBezTo>
                      <a:pt x="74" y="59"/>
                      <a:pt x="63" y="42"/>
                      <a:pt x="4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3A1FCF8-A3E2-48C5-A42E-70619589DA76}"/>
              </a:ext>
            </a:extLst>
          </p:cNvPr>
          <p:cNvGrpSpPr/>
          <p:nvPr/>
        </p:nvGrpSpPr>
        <p:grpSpPr>
          <a:xfrm>
            <a:off x="3273759" y="3890276"/>
            <a:ext cx="389271" cy="366705"/>
            <a:chOff x="4670426" y="1114426"/>
            <a:chExt cx="657225" cy="619125"/>
          </a:xfrm>
          <a:solidFill>
            <a:schemeClr val="bg2"/>
          </a:solidFill>
        </p:grpSpPr>
        <p:sp>
          <p:nvSpPr>
            <p:cNvPr id="81" name="Oval 74">
              <a:extLst>
                <a:ext uri="{FF2B5EF4-FFF2-40B4-BE49-F238E27FC236}">
                  <a16:creationId xmlns:a16="http://schemas.microsoft.com/office/drawing/2014/main" id="{71F04F18-4174-421C-9E5A-05BD6A4D9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1114426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4961800D-714F-4CAB-8BB3-DB57F9BF9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751" y="1225551"/>
              <a:ext cx="26988" cy="66675"/>
            </a:xfrm>
            <a:custGeom>
              <a:avLst/>
              <a:gdLst>
                <a:gd name="T0" fmla="*/ 2 w 11"/>
                <a:gd name="T1" fmla="*/ 7 h 27"/>
                <a:gd name="T2" fmla="*/ 6 w 11"/>
                <a:gd name="T3" fmla="*/ 27 h 27"/>
                <a:gd name="T4" fmla="*/ 9 w 11"/>
                <a:gd name="T5" fmla="*/ 7 h 27"/>
                <a:gd name="T6" fmla="*/ 6 w 11"/>
                <a:gd name="T7" fmla="*/ 0 h 27"/>
                <a:gd name="T8" fmla="*/ 2 w 11"/>
                <a:gd name="T9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2" y="7"/>
                  </a:moveTo>
                  <a:cubicBezTo>
                    <a:pt x="4" y="11"/>
                    <a:pt x="5" y="18"/>
                    <a:pt x="6" y="27"/>
                  </a:cubicBezTo>
                  <a:cubicBezTo>
                    <a:pt x="7" y="18"/>
                    <a:pt x="8" y="11"/>
                    <a:pt x="9" y="7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B05E693E-4D3A-4152-BAD2-560BA03B9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6" y="1203326"/>
              <a:ext cx="504825" cy="530225"/>
            </a:xfrm>
            <a:custGeom>
              <a:avLst/>
              <a:gdLst>
                <a:gd name="T0" fmla="*/ 204 w 208"/>
                <a:gd name="T1" fmla="*/ 0 h 218"/>
                <a:gd name="T2" fmla="*/ 168 w 208"/>
                <a:gd name="T3" fmla="*/ 17 h 218"/>
                <a:gd name="T4" fmla="*/ 118 w 208"/>
                <a:gd name="T5" fmla="*/ 4 h 218"/>
                <a:gd name="T6" fmla="*/ 104 w 208"/>
                <a:gd name="T7" fmla="*/ 45 h 218"/>
                <a:gd name="T8" fmla="*/ 90 w 208"/>
                <a:gd name="T9" fmla="*/ 4 h 218"/>
                <a:gd name="T10" fmla="*/ 40 w 208"/>
                <a:gd name="T11" fmla="*/ 17 h 218"/>
                <a:gd name="T12" fmla="*/ 4 w 208"/>
                <a:gd name="T13" fmla="*/ 0 h 218"/>
                <a:gd name="T14" fmla="*/ 1 w 208"/>
                <a:gd name="T15" fmla="*/ 13 h 218"/>
                <a:gd name="T16" fmla="*/ 60 w 208"/>
                <a:gd name="T17" fmla="*/ 36 h 218"/>
                <a:gd name="T18" fmla="*/ 75 w 208"/>
                <a:gd name="T19" fmla="*/ 41 h 218"/>
                <a:gd name="T20" fmla="*/ 75 w 208"/>
                <a:gd name="T21" fmla="*/ 97 h 218"/>
                <a:gd name="T22" fmla="*/ 89 w 208"/>
                <a:gd name="T23" fmla="*/ 217 h 218"/>
                <a:gd name="T24" fmla="*/ 104 w 208"/>
                <a:gd name="T25" fmla="*/ 218 h 218"/>
                <a:gd name="T26" fmla="*/ 119 w 208"/>
                <a:gd name="T27" fmla="*/ 217 h 218"/>
                <a:gd name="T28" fmla="*/ 133 w 208"/>
                <a:gd name="T29" fmla="*/ 97 h 218"/>
                <a:gd name="T30" fmla="*/ 133 w 208"/>
                <a:gd name="T31" fmla="*/ 41 h 218"/>
                <a:gd name="T32" fmla="*/ 148 w 208"/>
                <a:gd name="T33" fmla="*/ 36 h 218"/>
                <a:gd name="T34" fmla="*/ 207 w 208"/>
                <a:gd name="T35" fmla="*/ 13 h 218"/>
                <a:gd name="T36" fmla="*/ 204 w 208"/>
                <a:gd name="T3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" h="218">
                  <a:moveTo>
                    <a:pt x="204" y="0"/>
                  </a:moveTo>
                  <a:cubicBezTo>
                    <a:pt x="204" y="0"/>
                    <a:pt x="180" y="15"/>
                    <a:pt x="168" y="17"/>
                  </a:cubicBezTo>
                  <a:cubicBezTo>
                    <a:pt x="155" y="18"/>
                    <a:pt x="137" y="4"/>
                    <a:pt x="118" y="4"/>
                  </a:cubicBezTo>
                  <a:cubicBezTo>
                    <a:pt x="118" y="4"/>
                    <a:pt x="109" y="26"/>
                    <a:pt x="104" y="45"/>
                  </a:cubicBezTo>
                  <a:cubicBezTo>
                    <a:pt x="99" y="26"/>
                    <a:pt x="90" y="4"/>
                    <a:pt x="90" y="4"/>
                  </a:cubicBezTo>
                  <a:cubicBezTo>
                    <a:pt x="70" y="4"/>
                    <a:pt x="53" y="18"/>
                    <a:pt x="40" y="17"/>
                  </a:cubicBezTo>
                  <a:cubicBezTo>
                    <a:pt x="27" y="15"/>
                    <a:pt x="4" y="0"/>
                    <a:pt x="4" y="0"/>
                  </a:cubicBezTo>
                  <a:cubicBezTo>
                    <a:pt x="4" y="0"/>
                    <a:pt x="0" y="5"/>
                    <a:pt x="1" y="13"/>
                  </a:cubicBezTo>
                  <a:cubicBezTo>
                    <a:pt x="12" y="24"/>
                    <a:pt x="30" y="37"/>
                    <a:pt x="60" y="36"/>
                  </a:cubicBezTo>
                  <a:cubicBezTo>
                    <a:pt x="65" y="36"/>
                    <a:pt x="74" y="35"/>
                    <a:pt x="75" y="41"/>
                  </a:cubicBezTo>
                  <a:cubicBezTo>
                    <a:pt x="73" y="69"/>
                    <a:pt x="75" y="100"/>
                    <a:pt x="75" y="97"/>
                  </a:cubicBezTo>
                  <a:cubicBezTo>
                    <a:pt x="76" y="133"/>
                    <a:pt x="81" y="176"/>
                    <a:pt x="89" y="217"/>
                  </a:cubicBezTo>
                  <a:cubicBezTo>
                    <a:pt x="93" y="218"/>
                    <a:pt x="98" y="218"/>
                    <a:pt x="104" y="218"/>
                  </a:cubicBezTo>
                  <a:cubicBezTo>
                    <a:pt x="109" y="218"/>
                    <a:pt x="115" y="218"/>
                    <a:pt x="119" y="217"/>
                  </a:cubicBezTo>
                  <a:cubicBezTo>
                    <a:pt x="126" y="176"/>
                    <a:pt x="131" y="133"/>
                    <a:pt x="133" y="97"/>
                  </a:cubicBezTo>
                  <a:cubicBezTo>
                    <a:pt x="133" y="100"/>
                    <a:pt x="135" y="69"/>
                    <a:pt x="133" y="41"/>
                  </a:cubicBezTo>
                  <a:cubicBezTo>
                    <a:pt x="134" y="35"/>
                    <a:pt x="143" y="36"/>
                    <a:pt x="148" y="36"/>
                  </a:cubicBezTo>
                  <a:cubicBezTo>
                    <a:pt x="178" y="37"/>
                    <a:pt x="196" y="24"/>
                    <a:pt x="207" y="13"/>
                  </a:cubicBezTo>
                  <a:cubicBezTo>
                    <a:pt x="208" y="5"/>
                    <a:pt x="204" y="0"/>
                    <a:pt x="2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7">
              <a:extLst>
                <a:ext uri="{FF2B5EF4-FFF2-40B4-BE49-F238E27FC236}">
                  <a16:creationId xmlns:a16="http://schemas.microsoft.com/office/drawing/2014/main" id="{38DEFE9D-F1B8-42CF-8E29-FB77F1B37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0426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3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3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3 w 67"/>
                <a:gd name="T17" fmla="*/ 15 h 77"/>
                <a:gd name="T18" fmla="*/ 51 w 67"/>
                <a:gd name="T19" fmla="*/ 57 h 77"/>
                <a:gd name="T20" fmla="*/ 33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3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3" y="57"/>
                    <a:pt x="33" y="57"/>
                    <a:pt x="33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3388297-D447-4A76-B60E-178B0E2491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138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4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4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4 w 67"/>
                <a:gd name="T17" fmla="*/ 15 h 77"/>
                <a:gd name="T18" fmla="*/ 51 w 67"/>
                <a:gd name="T19" fmla="*/ 57 h 77"/>
                <a:gd name="T20" fmla="*/ 34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4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219CE73-F089-4A38-A9BB-469C9DDFAB94}"/>
              </a:ext>
            </a:extLst>
          </p:cNvPr>
          <p:cNvGrpSpPr/>
          <p:nvPr/>
        </p:nvGrpSpPr>
        <p:grpSpPr>
          <a:xfrm>
            <a:off x="4463010" y="3906090"/>
            <a:ext cx="290629" cy="335078"/>
            <a:chOff x="4627563" y="3665538"/>
            <a:chExt cx="539750" cy="622300"/>
          </a:xfrm>
          <a:solidFill>
            <a:schemeClr val="bg2"/>
          </a:solidFill>
        </p:grpSpPr>
        <p:sp>
          <p:nvSpPr>
            <p:cNvPr id="87" name="Freeform 71">
              <a:extLst>
                <a:ext uri="{FF2B5EF4-FFF2-40B4-BE49-F238E27FC236}">
                  <a16:creationId xmlns:a16="http://schemas.microsoft.com/office/drawing/2014/main" id="{222EE35B-0CAF-4ED0-B4D0-21263D115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7563" y="3935413"/>
              <a:ext cx="342900" cy="342900"/>
            </a:xfrm>
            <a:custGeom>
              <a:avLst/>
              <a:gdLst>
                <a:gd name="T0" fmla="*/ 55 w 141"/>
                <a:gd name="T1" fmla="*/ 0 h 141"/>
                <a:gd name="T2" fmla="*/ 32 w 141"/>
                <a:gd name="T3" fmla="*/ 10 h 141"/>
                <a:gd name="T4" fmla="*/ 39 w 141"/>
                <a:gd name="T5" fmla="*/ 28 h 141"/>
                <a:gd name="T6" fmla="*/ 28 w 141"/>
                <a:gd name="T7" fmla="*/ 40 h 141"/>
                <a:gd name="T8" fmla="*/ 10 w 141"/>
                <a:gd name="T9" fmla="*/ 32 h 141"/>
                <a:gd name="T10" fmla="*/ 0 w 141"/>
                <a:gd name="T11" fmla="*/ 55 h 141"/>
                <a:gd name="T12" fmla="*/ 18 w 141"/>
                <a:gd name="T13" fmla="*/ 63 h 141"/>
                <a:gd name="T14" fmla="*/ 18 w 141"/>
                <a:gd name="T15" fmla="*/ 79 h 141"/>
                <a:gd name="T16" fmla="*/ 0 w 141"/>
                <a:gd name="T17" fmla="*/ 86 h 141"/>
                <a:gd name="T18" fmla="*/ 10 w 141"/>
                <a:gd name="T19" fmla="*/ 110 h 141"/>
                <a:gd name="T20" fmla="*/ 28 w 141"/>
                <a:gd name="T21" fmla="*/ 102 h 141"/>
                <a:gd name="T22" fmla="*/ 39 w 141"/>
                <a:gd name="T23" fmla="*/ 113 h 141"/>
                <a:gd name="T24" fmla="*/ 32 w 141"/>
                <a:gd name="T25" fmla="*/ 132 h 141"/>
                <a:gd name="T26" fmla="*/ 55 w 141"/>
                <a:gd name="T27" fmla="*/ 141 h 141"/>
                <a:gd name="T28" fmla="*/ 63 w 141"/>
                <a:gd name="T29" fmla="*/ 123 h 141"/>
                <a:gd name="T30" fmla="*/ 79 w 141"/>
                <a:gd name="T31" fmla="*/ 123 h 141"/>
                <a:gd name="T32" fmla="*/ 86 w 141"/>
                <a:gd name="T33" fmla="*/ 141 h 141"/>
                <a:gd name="T34" fmla="*/ 109 w 141"/>
                <a:gd name="T35" fmla="*/ 132 h 141"/>
                <a:gd name="T36" fmla="*/ 102 w 141"/>
                <a:gd name="T37" fmla="*/ 113 h 141"/>
                <a:gd name="T38" fmla="*/ 113 w 141"/>
                <a:gd name="T39" fmla="*/ 102 h 141"/>
                <a:gd name="T40" fmla="*/ 131 w 141"/>
                <a:gd name="T41" fmla="*/ 110 h 141"/>
                <a:gd name="T42" fmla="*/ 141 w 141"/>
                <a:gd name="T43" fmla="*/ 86 h 141"/>
                <a:gd name="T44" fmla="*/ 123 w 141"/>
                <a:gd name="T45" fmla="*/ 79 h 141"/>
                <a:gd name="T46" fmla="*/ 123 w 141"/>
                <a:gd name="T47" fmla="*/ 63 h 141"/>
                <a:gd name="T48" fmla="*/ 141 w 141"/>
                <a:gd name="T49" fmla="*/ 55 h 141"/>
                <a:gd name="T50" fmla="*/ 131 w 141"/>
                <a:gd name="T51" fmla="*/ 32 h 141"/>
                <a:gd name="T52" fmla="*/ 113 w 141"/>
                <a:gd name="T53" fmla="*/ 40 h 141"/>
                <a:gd name="T54" fmla="*/ 102 w 141"/>
                <a:gd name="T55" fmla="*/ 28 h 141"/>
                <a:gd name="T56" fmla="*/ 109 w 141"/>
                <a:gd name="T57" fmla="*/ 10 h 141"/>
                <a:gd name="T58" fmla="*/ 86 w 141"/>
                <a:gd name="T59" fmla="*/ 0 h 141"/>
                <a:gd name="T60" fmla="*/ 79 w 141"/>
                <a:gd name="T61" fmla="*/ 19 h 141"/>
                <a:gd name="T62" fmla="*/ 63 w 141"/>
                <a:gd name="T63" fmla="*/ 19 h 141"/>
                <a:gd name="T64" fmla="*/ 55 w 141"/>
                <a:gd name="T65" fmla="*/ 0 h 141"/>
                <a:gd name="T66" fmla="*/ 92 w 141"/>
                <a:gd name="T67" fmla="*/ 62 h 141"/>
                <a:gd name="T68" fmla="*/ 80 w 141"/>
                <a:gd name="T69" fmla="*/ 92 h 141"/>
                <a:gd name="T70" fmla="*/ 49 w 141"/>
                <a:gd name="T71" fmla="*/ 80 h 141"/>
                <a:gd name="T72" fmla="*/ 62 w 141"/>
                <a:gd name="T73" fmla="*/ 49 h 141"/>
                <a:gd name="T74" fmla="*/ 92 w 141"/>
                <a:gd name="T75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1" h="141">
                  <a:moveTo>
                    <a:pt x="55" y="0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5" y="31"/>
                    <a:pt x="31" y="35"/>
                    <a:pt x="28" y="40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8"/>
                    <a:pt x="18" y="73"/>
                    <a:pt x="18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1" y="106"/>
                    <a:pt x="35" y="110"/>
                    <a:pt x="39" y="113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8" y="124"/>
                    <a:pt x="73" y="124"/>
                    <a:pt x="79" y="12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6" y="110"/>
                    <a:pt x="110" y="106"/>
                    <a:pt x="113" y="102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4" y="74"/>
                    <a:pt x="124" y="68"/>
                    <a:pt x="123" y="63"/>
                  </a:cubicBezTo>
                  <a:cubicBezTo>
                    <a:pt x="141" y="55"/>
                    <a:pt x="141" y="55"/>
                    <a:pt x="141" y="55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0" y="35"/>
                    <a:pt x="106" y="31"/>
                    <a:pt x="102" y="28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3" y="18"/>
                    <a:pt x="68" y="18"/>
                    <a:pt x="63" y="19"/>
                  </a:cubicBezTo>
                  <a:lnTo>
                    <a:pt x="55" y="0"/>
                  </a:lnTo>
                  <a:close/>
                  <a:moveTo>
                    <a:pt x="92" y="62"/>
                  </a:moveTo>
                  <a:cubicBezTo>
                    <a:pt x="97" y="74"/>
                    <a:pt x="91" y="87"/>
                    <a:pt x="80" y="92"/>
                  </a:cubicBezTo>
                  <a:cubicBezTo>
                    <a:pt x="68" y="97"/>
                    <a:pt x="54" y="92"/>
                    <a:pt x="49" y="80"/>
                  </a:cubicBezTo>
                  <a:cubicBezTo>
                    <a:pt x="44" y="68"/>
                    <a:pt x="50" y="54"/>
                    <a:pt x="62" y="49"/>
                  </a:cubicBezTo>
                  <a:cubicBezTo>
                    <a:pt x="74" y="44"/>
                    <a:pt x="87" y="50"/>
                    <a:pt x="9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2">
              <a:extLst>
                <a:ext uri="{FF2B5EF4-FFF2-40B4-BE49-F238E27FC236}">
                  <a16:creationId xmlns:a16="http://schemas.microsoft.com/office/drawing/2014/main" id="{AC3B74C9-FC48-4E50-9C1A-33DA34E2B2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7763" y="3665538"/>
              <a:ext cx="209550" cy="622300"/>
            </a:xfrm>
            <a:custGeom>
              <a:avLst/>
              <a:gdLst>
                <a:gd name="T0" fmla="*/ 19 w 86"/>
                <a:gd name="T1" fmla="*/ 17 h 256"/>
                <a:gd name="T2" fmla="*/ 36 w 86"/>
                <a:gd name="T3" fmla="*/ 0 h 256"/>
                <a:gd name="T4" fmla="*/ 53 w 86"/>
                <a:gd name="T5" fmla="*/ 17 h 256"/>
                <a:gd name="T6" fmla="*/ 36 w 86"/>
                <a:gd name="T7" fmla="*/ 42 h 256"/>
                <a:gd name="T8" fmla="*/ 19 w 86"/>
                <a:gd name="T9" fmla="*/ 17 h 256"/>
                <a:gd name="T10" fmla="*/ 32 w 86"/>
                <a:gd name="T11" fmla="*/ 53 h 256"/>
                <a:gd name="T12" fmla="*/ 36 w 86"/>
                <a:gd name="T13" fmla="*/ 76 h 256"/>
                <a:gd name="T14" fmla="*/ 40 w 86"/>
                <a:gd name="T15" fmla="*/ 53 h 256"/>
                <a:gd name="T16" fmla="*/ 36 w 86"/>
                <a:gd name="T17" fmla="*/ 45 h 256"/>
                <a:gd name="T18" fmla="*/ 32 w 86"/>
                <a:gd name="T19" fmla="*/ 53 h 256"/>
                <a:gd name="T20" fmla="*/ 7 w 86"/>
                <a:gd name="T21" fmla="*/ 133 h 256"/>
                <a:gd name="T22" fmla="*/ 21 w 86"/>
                <a:gd name="T23" fmla="*/ 253 h 256"/>
                <a:gd name="T24" fmla="*/ 51 w 86"/>
                <a:gd name="T25" fmla="*/ 253 h 256"/>
                <a:gd name="T26" fmla="*/ 66 w 86"/>
                <a:gd name="T27" fmla="*/ 133 h 256"/>
                <a:gd name="T28" fmla="*/ 66 w 86"/>
                <a:gd name="T29" fmla="*/ 154 h 256"/>
                <a:gd name="T30" fmla="*/ 78 w 86"/>
                <a:gd name="T31" fmla="*/ 151 h 256"/>
                <a:gd name="T32" fmla="*/ 50 w 86"/>
                <a:gd name="T33" fmla="*/ 41 h 256"/>
                <a:gd name="T34" fmla="*/ 36 w 86"/>
                <a:gd name="T35" fmla="*/ 83 h 256"/>
                <a:gd name="T36" fmla="*/ 22 w 86"/>
                <a:gd name="T37" fmla="*/ 41 h 256"/>
                <a:gd name="T38" fmla="*/ 7 w 86"/>
                <a:gd name="T39" fmla="*/ 13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56">
                  <a:moveTo>
                    <a:pt x="19" y="17"/>
                  </a:moveTo>
                  <a:cubicBezTo>
                    <a:pt x="19" y="7"/>
                    <a:pt x="26" y="0"/>
                    <a:pt x="36" y="0"/>
                  </a:cubicBezTo>
                  <a:cubicBezTo>
                    <a:pt x="45" y="0"/>
                    <a:pt x="53" y="7"/>
                    <a:pt x="53" y="17"/>
                  </a:cubicBezTo>
                  <a:cubicBezTo>
                    <a:pt x="53" y="26"/>
                    <a:pt x="45" y="42"/>
                    <a:pt x="36" y="42"/>
                  </a:cubicBezTo>
                  <a:cubicBezTo>
                    <a:pt x="26" y="42"/>
                    <a:pt x="19" y="26"/>
                    <a:pt x="19" y="17"/>
                  </a:cubicBezTo>
                  <a:close/>
                  <a:moveTo>
                    <a:pt x="32" y="53"/>
                  </a:moveTo>
                  <a:cubicBezTo>
                    <a:pt x="34" y="56"/>
                    <a:pt x="35" y="65"/>
                    <a:pt x="36" y="76"/>
                  </a:cubicBezTo>
                  <a:cubicBezTo>
                    <a:pt x="37" y="65"/>
                    <a:pt x="39" y="56"/>
                    <a:pt x="40" y="53"/>
                  </a:cubicBezTo>
                  <a:cubicBezTo>
                    <a:pt x="42" y="48"/>
                    <a:pt x="39" y="45"/>
                    <a:pt x="36" y="45"/>
                  </a:cubicBezTo>
                  <a:cubicBezTo>
                    <a:pt x="33" y="45"/>
                    <a:pt x="30" y="48"/>
                    <a:pt x="32" y="53"/>
                  </a:cubicBezTo>
                  <a:close/>
                  <a:moveTo>
                    <a:pt x="7" y="133"/>
                  </a:moveTo>
                  <a:cubicBezTo>
                    <a:pt x="8" y="169"/>
                    <a:pt x="13" y="212"/>
                    <a:pt x="21" y="253"/>
                  </a:cubicBezTo>
                  <a:cubicBezTo>
                    <a:pt x="29" y="256"/>
                    <a:pt x="43" y="256"/>
                    <a:pt x="51" y="253"/>
                  </a:cubicBezTo>
                  <a:cubicBezTo>
                    <a:pt x="59" y="212"/>
                    <a:pt x="64" y="169"/>
                    <a:pt x="66" y="133"/>
                  </a:cubicBezTo>
                  <a:cubicBezTo>
                    <a:pt x="66" y="140"/>
                    <a:pt x="66" y="146"/>
                    <a:pt x="66" y="154"/>
                  </a:cubicBezTo>
                  <a:cubicBezTo>
                    <a:pt x="66" y="154"/>
                    <a:pt x="72" y="154"/>
                    <a:pt x="78" y="151"/>
                  </a:cubicBezTo>
                  <a:cubicBezTo>
                    <a:pt x="86" y="70"/>
                    <a:pt x="72" y="41"/>
                    <a:pt x="50" y="41"/>
                  </a:cubicBezTo>
                  <a:cubicBezTo>
                    <a:pt x="50" y="41"/>
                    <a:pt x="41" y="63"/>
                    <a:pt x="36" y="83"/>
                  </a:cubicBezTo>
                  <a:cubicBezTo>
                    <a:pt x="31" y="63"/>
                    <a:pt x="22" y="41"/>
                    <a:pt x="22" y="41"/>
                  </a:cubicBezTo>
                  <a:cubicBezTo>
                    <a:pt x="0" y="41"/>
                    <a:pt x="6" y="140"/>
                    <a:pt x="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3">
              <a:extLst>
                <a:ext uri="{FF2B5EF4-FFF2-40B4-BE49-F238E27FC236}">
                  <a16:creationId xmlns:a16="http://schemas.microsoft.com/office/drawing/2014/main" id="{F06BED1D-92B3-4B04-8B85-373277379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3763963"/>
              <a:ext cx="227013" cy="161925"/>
            </a:xfrm>
            <a:custGeom>
              <a:avLst/>
              <a:gdLst>
                <a:gd name="T0" fmla="*/ 93 w 93"/>
                <a:gd name="T1" fmla="*/ 0 h 66"/>
                <a:gd name="T2" fmla="*/ 46 w 93"/>
                <a:gd name="T3" fmla="*/ 40 h 66"/>
                <a:gd name="T4" fmla="*/ 7 w 93"/>
                <a:gd name="T5" fmla="*/ 55 h 66"/>
                <a:gd name="T6" fmla="*/ 0 w 93"/>
                <a:gd name="T7" fmla="*/ 66 h 66"/>
                <a:gd name="T8" fmla="*/ 51 w 93"/>
                <a:gd name="T9" fmla="*/ 57 h 66"/>
                <a:gd name="T10" fmla="*/ 78 w 93"/>
                <a:gd name="T11" fmla="*/ 41 h 66"/>
                <a:gd name="T12" fmla="*/ 93 w 93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66">
                  <a:moveTo>
                    <a:pt x="93" y="0"/>
                  </a:moveTo>
                  <a:cubicBezTo>
                    <a:pt x="72" y="2"/>
                    <a:pt x="61" y="31"/>
                    <a:pt x="46" y="40"/>
                  </a:cubicBezTo>
                  <a:cubicBezTo>
                    <a:pt x="33" y="48"/>
                    <a:pt x="7" y="55"/>
                    <a:pt x="7" y="55"/>
                  </a:cubicBezTo>
                  <a:cubicBezTo>
                    <a:pt x="2" y="59"/>
                    <a:pt x="0" y="66"/>
                    <a:pt x="0" y="66"/>
                  </a:cubicBezTo>
                  <a:cubicBezTo>
                    <a:pt x="16" y="66"/>
                    <a:pt x="36" y="61"/>
                    <a:pt x="51" y="57"/>
                  </a:cubicBezTo>
                  <a:cubicBezTo>
                    <a:pt x="65" y="52"/>
                    <a:pt x="76" y="37"/>
                    <a:pt x="78" y="41"/>
                  </a:cubicBezTo>
                  <a:cubicBezTo>
                    <a:pt x="79" y="45"/>
                    <a:pt x="93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0" name="Text Placeholder 25">
            <a:extLst>
              <a:ext uri="{FF2B5EF4-FFF2-40B4-BE49-F238E27FC236}">
                <a16:creationId xmlns:a16="http://schemas.microsoft.com/office/drawing/2014/main" id="{7BC2D5FA-A169-4A58-BF8D-DDB139BAF71E}"/>
              </a:ext>
            </a:extLst>
          </p:cNvPr>
          <p:cNvSpPr txBox="1">
            <a:spLocks/>
          </p:cNvSpPr>
          <p:nvPr/>
        </p:nvSpPr>
        <p:spPr>
          <a:xfrm>
            <a:off x="449303" y="1699156"/>
            <a:ext cx="1718082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People who come </a:t>
            </a:r>
            <a:r>
              <a:rPr lang="en-US" sz="1600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1600" dirty="0"/>
              <a:t> but never with arrogance</a:t>
            </a:r>
          </a:p>
        </p:txBody>
      </p:sp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68EE03C2-ACE3-4D7F-88C4-66E7DF753D55}"/>
              </a:ext>
            </a:extLst>
          </p:cNvPr>
          <p:cNvSpPr txBox="1">
            <a:spLocks/>
          </p:cNvSpPr>
          <p:nvPr/>
        </p:nvSpPr>
        <p:spPr>
          <a:xfrm>
            <a:off x="1285181" y="5085636"/>
            <a:ext cx="2085426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no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People move people, not just systems. We are trained </a:t>
            </a:r>
            <a:r>
              <a:rPr lang="en-US" sz="1600" dirty="0">
                <a:solidFill>
                  <a:schemeClr val="bg2"/>
                </a:solidFill>
              </a:rPr>
              <a:t>masters in the best change leadership</a:t>
            </a:r>
            <a:r>
              <a:rPr lang="en-US" sz="1600" dirty="0"/>
              <a:t> framework in the world </a:t>
            </a:r>
          </a:p>
        </p:txBody>
      </p:sp>
      <p:sp>
        <p:nvSpPr>
          <p:cNvPr id="92" name="Text Placeholder 25">
            <a:extLst>
              <a:ext uri="{FF2B5EF4-FFF2-40B4-BE49-F238E27FC236}">
                <a16:creationId xmlns:a16="http://schemas.microsoft.com/office/drawing/2014/main" id="{6B22B730-2369-4517-AED9-CBA90419A0C0}"/>
              </a:ext>
            </a:extLst>
          </p:cNvPr>
          <p:cNvSpPr txBox="1">
            <a:spLocks/>
          </p:cNvSpPr>
          <p:nvPr/>
        </p:nvSpPr>
        <p:spPr>
          <a:xfrm>
            <a:off x="2713284" y="1699156"/>
            <a:ext cx="1705422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A </a:t>
            </a:r>
            <a:r>
              <a:rPr lang="en-GB" sz="1600" dirty="0">
                <a:solidFill>
                  <a:schemeClr val="bg2"/>
                </a:solidFill>
              </a:rPr>
              <a:t>diverse and yet balanced team </a:t>
            </a:r>
            <a:r>
              <a:rPr lang="en-GB" sz="1600" dirty="0"/>
              <a:t>of brilliant and happy people with empathy and </a:t>
            </a:r>
            <a:r>
              <a:rPr lang="en-GB" sz="1600" dirty="0">
                <a:solidFill>
                  <a:schemeClr val="bg2"/>
                </a:solidFill>
              </a:rPr>
              <a:t>strong values</a:t>
            </a:r>
          </a:p>
        </p:txBody>
      </p:sp>
      <p:sp>
        <p:nvSpPr>
          <p:cNvPr id="93" name="Text Placeholder 25">
            <a:extLst>
              <a:ext uri="{FF2B5EF4-FFF2-40B4-BE49-F238E27FC236}">
                <a16:creationId xmlns:a16="http://schemas.microsoft.com/office/drawing/2014/main" id="{F80DD4CF-E076-41FA-8790-684E485D3B6D}"/>
              </a:ext>
            </a:extLst>
          </p:cNvPr>
          <p:cNvSpPr txBox="1">
            <a:spLocks/>
          </p:cNvSpPr>
          <p:nvPr/>
        </p:nvSpPr>
        <p:spPr>
          <a:xfrm>
            <a:off x="3617897" y="5085636"/>
            <a:ext cx="1728803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no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People who have held c-suite positions and understand the challenges from your perspective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E791BA-C6E7-466F-B284-49D01E8FC04B}"/>
              </a:ext>
            </a:extLst>
          </p:cNvPr>
          <p:cNvGrpSpPr/>
          <p:nvPr/>
        </p:nvGrpSpPr>
        <p:grpSpPr>
          <a:xfrm>
            <a:off x="461963" y="3013499"/>
            <a:ext cx="1705422" cy="184846"/>
            <a:chOff x="461963" y="3028662"/>
            <a:chExt cx="1705422" cy="27063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7FA90A0-72B7-49D8-A355-5333CF9837B7}"/>
                </a:ext>
              </a:extLst>
            </p:cNvPr>
            <p:cNvCxnSpPr/>
            <p:nvPr/>
          </p:nvCxnSpPr>
          <p:spPr>
            <a:xfrm>
              <a:off x="461963" y="3028662"/>
              <a:ext cx="170542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90D84DF-2EB8-4335-87EB-9FF77201A94B}"/>
                </a:ext>
              </a:extLst>
            </p:cNvPr>
            <p:cNvCxnSpPr>
              <a:cxnSpLocks/>
            </p:cNvCxnSpPr>
            <p:nvPr/>
          </p:nvCxnSpPr>
          <p:spPr>
            <a:xfrm>
              <a:off x="1192626" y="3028662"/>
              <a:ext cx="0" cy="270633"/>
            </a:xfrm>
            <a:prstGeom prst="line">
              <a:avLst/>
            </a:prstGeom>
            <a:ln w="952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47BF89-4905-4063-9E8A-63C9C1D95049}"/>
              </a:ext>
            </a:extLst>
          </p:cNvPr>
          <p:cNvGrpSpPr/>
          <p:nvPr/>
        </p:nvGrpSpPr>
        <p:grpSpPr>
          <a:xfrm>
            <a:off x="2713284" y="3013499"/>
            <a:ext cx="1705422" cy="184846"/>
            <a:chOff x="2713284" y="3028662"/>
            <a:chExt cx="1705422" cy="270633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F632F9C-E222-4C64-B712-2A28DCB415DD}"/>
                </a:ext>
              </a:extLst>
            </p:cNvPr>
            <p:cNvCxnSpPr/>
            <p:nvPr/>
          </p:nvCxnSpPr>
          <p:spPr>
            <a:xfrm>
              <a:off x="2713284" y="3028662"/>
              <a:ext cx="170542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1D40D05-3FDA-4604-ADF0-50520412730E}"/>
                </a:ext>
              </a:extLst>
            </p:cNvPr>
            <p:cNvCxnSpPr>
              <a:cxnSpLocks/>
            </p:cNvCxnSpPr>
            <p:nvPr/>
          </p:nvCxnSpPr>
          <p:spPr>
            <a:xfrm>
              <a:off x="3443947" y="3028662"/>
              <a:ext cx="0" cy="270633"/>
            </a:xfrm>
            <a:prstGeom prst="line">
              <a:avLst/>
            </a:prstGeom>
            <a:ln w="952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4B710B8-53DF-4632-A0BB-5D21CF54F440}"/>
              </a:ext>
            </a:extLst>
          </p:cNvPr>
          <p:cNvGrpSpPr>
            <a:grpSpLocks/>
          </p:cNvGrpSpPr>
          <p:nvPr/>
        </p:nvGrpSpPr>
        <p:grpSpPr>
          <a:xfrm flipV="1">
            <a:off x="1285181" y="4890707"/>
            <a:ext cx="2085426" cy="184846"/>
            <a:chOff x="461963" y="3028662"/>
            <a:chExt cx="1705422" cy="270633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58F91CF-C8C6-49AA-B681-735EE039DF90}"/>
                </a:ext>
              </a:extLst>
            </p:cNvPr>
            <p:cNvCxnSpPr/>
            <p:nvPr/>
          </p:nvCxnSpPr>
          <p:spPr>
            <a:xfrm>
              <a:off x="461963" y="3028662"/>
              <a:ext cx="170542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01D4354-F493-4F74-BBDB-40B9406730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3153" y="3028662"/>
              <a:ext cx="0" cy="270633"/>
            </a:xfrm>
            <a:prstGeom prst="line">
              <a:avLst/>
            </a:prstGeom>
            <a:ln w="952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DBDE5FF-9735-4007-AFE2-9A1E93AF24F2}"/>
              </a:ext>
            </a:extLst>
          </p:cNvPr>
          <p:cNvGrpSpPr>
            <a:grpSpLocks/>
          </p:cNvGrpSpPr>
          <p:nvPr/>
        </p:nvGrpSpPr>
        <p:grpSpPr>
          <a:xfrm flipV="1">
            <a:off x="3617897" y="4890707"/>
            <a:ext cx="1728803" cy="184846"/>
            <a:chOff x="461963" y="3028662"/>
            <a:chExt cx="1705422" cy="270633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80F85E2-838A-458C-8826-0317AEADD388}"/>
                </a:ext>
              </a:extLst>
            </p:cNvPr>
            <p:cNvCxnSpPr/>
            <p:nvPr/>
          </p:nvCxnSpPr>
          <p:spPr>
            <a:xfrm>
              <a:off x="461963" y="3028662"/>
              <a:ext cx="1705422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B47EC79-1683-43C1-A163-5A1C62482C7C}"/>
                </a:ext>
              </a:extLst>
            </p:cNvPr>
            <p:cNvCxnSpPr>
              <a:cxnSpLocks/>
            </p:cNvCxnSpPr>
            <p:nvPr/>
          </p:nvCxnSpPr>
          <p:spPr>
            <a:xfrm>
              <a:off x="1438995" y="3028662"/>
              <a:ext cx="0" cy="270633"/>
            </a:xfrm>
            <a:prstGeom prst="line">
              <a:avLst/>
            </a:prstGeom>
            <a:ln w="952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1435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2"/>
            </p:custDataLst>
          </p:nvPr>
        </p:nvPicPr>
        <p:blipFill rotWithShape="1">
          <a:blip r:embed="rId8"/>
          <a:srcRect t="28807" b="28807"/>
          <a:stretch/>
        </p:blipFill>
        <p:spPr/>
      </p:pic>
      <p:sp>
        <p:nvSpPr>
          <p:cNvPr id="55" name="Title 2">
            <a:extLst>
              <a:ext uri="{FF2B5EF4-FFF2-40B4-BE49-F238E27FC236}">
                <a16:creationId xmlns:a16="http://schemas.microsoft.com/office/drawing/2014/main" id="{64B3FF2A-54A8-4A78-B9F4-D58E688F5259}"/>
              </a:ext>
            </a:extLst>
          </p:cNvPr>
          <p:cNvSpPr txBox="1">
            <a:spLocks/>
          </p:cNvSpPr>
          <p:nvPr/>
        </p:nvSpPr>
        <p:spPr>
          <a:xfrm>
            <a:off x="470429" y="1721747"/>
            <a:ext cx="9762595" cy="4626666"/>
          </a:xfrm>
          <a:prstGeom prst="rect">
            <a:avLst/>
          </a:prstGeom>
          <a:solidFill>
            <a:srgbClr val="1E2F39">
              <a:alpha val="89804"/>
            </a:srgbClr>
          </a:solidFill>
        </p:spPr>
        <p:txBody>
          <a:bodyPr vert="horz" wrap="square" lIns="216000" tIns="216000" rIns="216000" bIns="216000" rtlCol="0" anchor="t" anchorCtr="0">
            <a:noAutofit/>
          </a:bodyPr>
          <a:lstStyle>
            <a:lvl1pPr marL="0" algn="l" defTabSz="995690" rtl="0" eaLnBrk="1" latinLnBrk="0" hangingPunct="1">
              <a:lnSpc>
                <a:spcPct val="83000"/>
              </a:lnSpc>
              <a:spcBef>
                <a:spcPts val="1200"/>
              </a:spcBef>
              <a:buNone/>
              <a:defRPr lang="en-GB" sz="2400" b="1" kern="1200" cap="all" spc="-11" baseline="0" noProof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We are …</a:t>
            </a:r>
            <a:endParaRPr lang="en-IN" dirty="0"/>
          </a:p>
        </p:txBody>
      </p:sp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53" imgH="353" progId="TCLayout.ActiveDocument.1">
                  <p:embed/>
                </p:oleObj>
              </mc:Choice>
              <mc:Fallback>
                <p:oleObj name="think-cell Slide" r:id="rId9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2609BF-97CA-40FB-B11C-2BDD46E73E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9104E933-C4A9-4A16-9DDC-89353FB454FD}"/>
              </a:ext>
            </a:extLst>
          </p:cNvPr>
          <p:cNvSpPr txBox="1">
            <a:spLocks/>
          </p:cNvSpPr>
          <p:nvPr/>
        </p:nvSpPr>
        <p:spPr>
          <a:xfrm>
            <a:off x="6389175" y="1945003"/>
            <a:ext cx="3650175" cy="959681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People who come </a:t>
            </a:r>
            <a:r>
              <a:rPr lang="en-US" sz="2000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2000" dirty="0"/>
              <a:t> but never with arrogance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FD4F3197-713B-44C3-B42B-F4C83A40FEE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950811">
            <a:off x="9244324" y="355182"/>
            <a:ext cx="1397000" cy="258532"/>
          </a:xfrm>
          <a:prstGeom prst="leftRightArrow">
            <a:avLst>
              <a:gd name="adj1" fmla="val 100000"/>
              <a:gd name="adj2" fmla="val 0"/>
            </a:avLst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1200" b="1">
                <a:solidFill>
                  <a:srgbClr val="000000"/>
                </a:solidFill>
                <a:latin typeface="Calibri" panose="020F0502020204030204" pitchFamily="34" charset="0"/>
              </a:rPr>
              <a:t>OPTIONAL</a:t>
            </a:r>
            <a:endParaRPr lang="en-IN" sz="1200" b="1" dirty="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AutoShape 3">
            <a:extLst>
              <a:ext uri="{FF2B5EF4-FFF2-40B4-BE49-F238E27FC236}">
                <a16:creationId xmlns:a16="http://schemas.microsoft.com/office/drawing/2014/main" id="{5A7AA766-B85D-48AA-ACE3-8721581D0500}"/>
              </a:ext>
            </a:extLst>
          </p:cNvPr>
          <p:cNvSpPr>
            <a:spLocks/>
          </p:cNvSpPr>
          <p:nvPr/>
        </p:nvSpPr>
        <p:spPr bwMode="auto">
          <a:xfrm>
            <a:off x="4404632" y="2335399"/>
            <a:ext cx="1907434" cy="1716670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tx2">
              <a:alpha val="20999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6" name="AutoShape 4">
            <a:extLst>
              <a:ext uri="{FF2B5EF4-FFF2-40B4-BE49-F238E27FC236}">
                <a16:creationId xmlns:a16="http://schemas.microsoft.com/office/drawing/2014/main" id="{67F8C658-67EA-43DF-AE9F-984FD710AAAC}"/>
              </a:ext>
            </a:extLst>
          </p:cNvPr>
          <p:cNvSpPr>
            <a:spLocks/>
          </p:cNvSpPr>
          <p:nvPr/>
        </p:nvSpPr>
        <p:spPr bwMode="auto">
          <a:xfrm>
            <a:off x="4404632" y="4122846"/>
            <a:ext cx="1907434" cy="1716670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tx2">
              <a:alpha val="20999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7" name="AutoShape 5">
            <a:extLst>
              <a:ext uri="{FF2B5EF4-FFF2-40B4-BE49-F238E27FC236}">
                <a16:creationId xmlns:a16="http://schemas.microsoft.com/office/drawing/2014/main" id="{AF85BFC2-4DBC-49FA-8419-9D8FE7529208}"/>
              </a:ext>
            </a:extLst>
          </p:cNvPr>
          <p:cNvSpPr>
            <a:spLocks/>
          </p:cNvSpPr>
          <p:nvPr/>
        </p:nvSpPr>
        <p:spPr bwMode="auto">
          <a:xfrm>
            <a:off x="3360561" y="3229123"/>
            <a:ext cx="1907434" cy="1716670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tx2">
              <a:alpha val="20999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8" name="AutoShape 6">
            <a:extLst>
              <a:ext uri="{FF2B5EF4-FFF2-40B4-BE49-F238E27FC236}">
                <a16:creationId xmlns:a16="http://schemas.microsoft.com/office/drawing/2014/main" id="{0C9576E3-7BE5-43B1-AA3B-C253A4178327}"/>
              </a:ext>
            </a:extLst>
          </p:cNvPr>
          <p:cNvSpPr>
            <a:spLocks/>
          </p:cNvSpPr>
          <p:nvPr/>
        </p:nvSpPr>
        <p:spPr bwMode="auto">
          <a:xfrm>
            <a:off x="5435458" y="3223648"/>
            <a:ext cx="1907434" cy="1716670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tx2">
              <a:alpha val="20999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4" name="AutoShape 8">
            <a:extLst>
              <a:ext uri="{FF2B5EF4-FFF2-40B4-BE49-F238E27FC236}">
                <a16:creationId xmlns:a16="http://schemas.microsoft.com/office/drawing/2014/main" id="{3D2833B4-15CE-493B-83C4-ECA192D895D8}"/>
              </a:ext>
            </a:extLst>
          </p:cNvPr>
          <p:cNvSpPr>
            <a:spLocks/>
          </p:cNvSpPr>
          <p:nvPr/>
        </p:nvSpPr>
        <p:spPr bwMode="auto">
          <a:xfrm>
            <a:off x="5735816" y="3493967"/>
            <a:ext cx="1306720" cy="1176034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6" name="AutoShape 10">
            <a:extLst>
              <a:ext uri="{FF2B5EF4-FFF2-40B4-BE49-F238E27FC236}">
                <a16:creationId xmlns:a16="http://schemas.microsoft.com/office/drawing/2014/main" id="{D691B391-5C94-4327-9D1D-38ABE27E7502}"/>
              </a:ext>
            </a:extLst>
          </p:cNvPr>
          <p:cNvSpPr>
            <a:spLocks/>
          </p:cNvSpPr>
          <p:nvPr/>
        </p:nvSpPr>
        <p:spPr bwMode="auto">
          <a:xfrm>
            <a:off x="4702186" y="2605717"/>
            <a:ext cx="1306720" cy="1176034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8" name="AutoShape 12">
            <a:extLst>
              <a:ext uri="{FF2B5EF4-FFF2-40B4-BE49-F238E27FC236}">
                <a16:creationId xmlns:a16="http://schemas.microsoft.com/office/drawing/2014/main" id="{F5C0BE9D-51AF-490E-BDF9-7A3B6A3C862A}"/>
              </a:ext>
            </a:extLst>
          </p:cNvPr>
          <p:cNvSpPr>
            <a:spLocks/>
          </p:cNvSpPr>
          <p:nvPr/>
        </p:nvSpPr>
        <p:spPr bwMode="auto">
          <a:xfrm>
            <a:off x="4704988" y="4393164"/>
            <a:ext cx="1306720" cy="1176034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0" name="AutoShape 14">
            <a:extLst>
              <a:ext uri="{FF2B5EF4-FFF2-40B4-BE49-F238E27FC236}">
                <a16:creationId xmlns:a16="http://schemas.microsoft.com/office/drawing/2014/main" id="{60C7EB6A-69AE-4067-9140-B9B233297576}"/>
              </a:ext>
            </a:extLst>
          </p:cNvPr>
          <p:cNvSpPr>
            <a:spLocks/>
          </p:cNvSpPr>
          <p:nvPr/>
        </p:nvSpPr>
        <p:spPr bwMode="auto">
          <a:xfrm>
            <a:off x="3660918" y="3493967"/>
            <a:ext cx="1306720" cy="1176034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algn="ctr"/>
            <a:endParaRPr lang="en-US" altLang="en-US" sz="1600">
              <a:ea typeface="Helvetica Light" charset="0"/>
              <a:cs typeface="Helvetica Light" charset="0"/>
              <a:sym typeface="Helvetica Light" charset="0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3E2B5D4-0E8D-43B2-BF73-BFC9147B45FF}"/>
              </a:ext>
            </a:extLst>
          </p:cNvPr>
          <p:cNvGrpSpPr/>
          <p:nvPr/>
        </p:nvGrpSpPr>
        <p:grpSpPr>
          <a:xfrm>
            <a:off x="5008911" y="2957343"/>
            <a:ext cx="648933" cy="547649"/>
            <a:chOff x="-1130113" y="1843334"/>
            <a:chExt cx="536308" cy="452603"/>
          </a:xfrm>
          <a:solidFill>
            <a:schemeClr val="bg2"/>
          </a:solidFill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BFDF0CD-030F-4523-AF60-3E66BE718A2E}"/>
                </a:ext>
              </a:extLst>
            </p:cNvPr>
            <p:cNvGrpSpPr/>
            <p:nvPr/>
          </p:nvGrpSpPr>
          <p:grpSpPr>
            <a:xfrm>
              <a:off x="-1130113" y="1843334"/>
              <a:ext cx="280748" cy="304311"/>
              <a:chOff x="5003801" y="2343150"/>
              <a:chExt cx="661988" cy="717551"/>
            </a:xfrm>
            <a:grpFill/>
          </p:grpSpPr>
          <p:sp>
            <p:nvSpPr>
              <p:cNvPr id="127" name="Freeform 58">
                <a:extLst>
                  <a:ext uri="{FF2B5EF4-FFF2-40B4-BE49-F238E27FC236}">
                    <a16:creationId xmlns:a16="http://schemas.microsoft.com/office/drawing/2014/main" id="{6E497502-D4BD-46D4-AD3B-0202C4DDF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1" y="2343150"/>
                <a:ext cx="341313" cy="347663"/>
              </a:xfrm>
              <a:custGeom>
                <a:avLst/>
                <a:gdLst>
                  <a:gd name="T0" fmla="*/ 36 w 120"/>
                  <a:gd name="T1" fmla="*/ 95 h 122"/>
                  <a:gd name="T2" fmla="*/ 34 w 120"/>
                  <a:gd name="T3" fmla="*/ 117 h 122"/>
                  <a:gd name="T4" fmla="*/ 60 w 120"/>
                  <a:gd name="T5" fmla="*/ 122 h 122"/>
                  <a:gd name="T6" fmla="*/ 86 w 120"/>
                  <a:gd name="T7" fmla="*/ 116 h 122"/>
                  <a:gd name="T8" fmla="*/ 84 w 120"/>
                  <a:gd name="T9" fmla="*/ 95 h 122"/>
                  <a:gd name="T10" fmla="*/ 86 w 120"/>
                  <a:gd name="T11" fmla="*/ 93 h 122"/>
                  <a:gd name="T12" fmla="*/ 60 w 120"/>
                  <a:gd name="T13" fmla="*/ 0 h 122"/>
                  <a:gd name="T14" fmla="*/ 34 w 120"/>
                  <a:gd name="T15" fmla="*/ 93 h 122"/>
                  <a:gd name="T16" fmla="*/ 36 w 120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22">
                    <a:moveTo>
                      <a:pt x="36" y="95"/>
                    </a:moveTo>
                    <a:cubicBezTo>
                      <a:pt x="39" y="99"/>
                      <a:pt x="44" y="109"/>
                      <a:pt x="34" y="117"/>
                    </a:cubicBezTo>
                    <a:cubicBezTo>
                      <a:pt x="41" y="120"/>
                      <a:pt x="49" y="122"/>
                      <a:pt x="60" y="122"/>
                    </a:cubicBezTo>
                    <a:cubicBezTo>
                      <a:pt x="71" y="122"/>
                      <a:pt x="79" y="119"/>
                      <a:pt x="86" y="116"/>
                    </a:cubicBezTo>
                    <a:cubicBezTo>
                      <a:pt x="76" y="109"/>
                      <a:pt x="81" y="99"/>
                      <a:pt x="84" y="95"/>
                    </a:cubicBezTo>
                    <a:cubicBezTo>
                      <a:pt x="85" y="94"/>
                      <a:pt x="85" y="94"/>
                      <a:pt x="86" y="93"/>
                    </a:cubicBezTo>
                    <a:cubicBezTo>
                      <a:pt x="105" y="74"/>
                      <a:pt x="120" y="0"/>
                      <a:pt x="60" y="0"/>
                    </a:cubicBezTo>
                    <a:cubicBezTo>
                      <a:pt x="0" y="0"/>
                      <a:pt x="16" y="74"/>
                      <a:pt x="34" y="93"/>
                    </a:cubicBezTo>
                    <a:cubicBezTo>
                      <a:pt x="35" y="94"/>
                      <a:pt x="36" y="94"/>
                      <a:pt x="36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59">
                <a:extLst>
                  <a:ext uri="{FF2B5EF4-FFF2-40B4-BE49-F238E27FC236}">
                    <a16:creationId xmlns:a16="http://schemas.microsoft.com/office/drawing/2014/main" id="{8936C75E-B936-4071-8A45-CA3A93E34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801" y="2690813"/>
                <a:ext cx="661988" cy="369888"/>
              </a:xfrm>
              <a:custGeom>
                <a:avLst/>
                <a:gdLst>
                  <a:gd name="T0" fmla="*/ 152 w 233"/>
                  <a:gd name="T1" fmla="*/ 0 h 130"/>
                  <a:gd name="T2" fmla="*/ 130 w 233"/>
                  <a:gd name="T3" fmla="*/ 79 h 130"/>
                  <a:gd name="T4" fmla="*/ 119 w 233"/>
                  <a:gd name="T5" fmla="*/ 35 h 130"/>
                  <a:gd name="T6" fmla="*/ 119 w 233"/>
                  <a:gd name="T7" fmla="*/ 35 h 130"/>
                  <a:gd name="T8" fmla="*/ 126 w 233"/>
                  <a:gd name="T9" fmla="*/ 24 h 130"/>
                  <a:gd name="T10" fmla="*/ 122 w 233"/>
                  <a:gd name="T11" fmla="*/ 18 h 130"/>
                  <a:gd name="T12" fmla="*/ 109 w 233"/>
                  <a:gd name="T13" fmla="*/ 18 h 130"/>
                  <a:gd name="T14" fmla="*/ 106 w 233"/>
                  <a:gd name="T15" fmla="*/ 24 h 130"/>
                  <a:gd name="T16" fmla="*/ 112 w 233"/>
                  <a:gd name="T17" fmla="*/ 35 h 130"/>
                  <a:gd name="T18" fmla="*/ 112 w 233"/>
                  <a:gd name="T19" fmla="*/ 35 h 130"/>
                  <a:gd name="T20" fmla="*/ 102 w 233"/>
                  <a:gd name="T21" fmla="*/ 79 h 130"/>
                  <a:gd name="T22" fmla="*/ 79 w 233"/>
                  <a:gd name="T23" fmla="*/ 0 h 130"/>
                  <a:gd name="T24" fmla="*/ 0 w 233"/>
                  <a:gd name="T25" fmla="*/ 99 h 130"/>
                  <a:gd name="T26" fmla="*/ 116 w 233"/>
                  <a:gd name="T27" fmla="*/ 130 h 130"/>
                  <a:gd name="T28" fmla="*/ 233 w 233"/>
                  <a:gd name="T29" fmla="*/ 99 h 130"/>
                  <a:gd name="T30" fmla="*/ 152 w 233"/>
                  <a:gd name="T3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3" h="130">
                    <a:moveTo>
                      <a:pt x="152" y="0"/>
                    </a:moveTo>
                    <a:cubicBezTo>
                      <a:pt x="130" y="79"/>
                      <a:pt x="130" y="79"/>
                      <a:pt x="130" y="79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7" y="21"/>
                      <a:pt x="126" y="18"/>
                      <a:pt x="122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5" y="18"/>
                      <a:pt x="104" y="21"/>
                      <a:pt x="106" y="24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47" y="6"/>
                      <a:pt x="0" y="27"/>
                      <a:pt x="0" y="99"/>
                    </a:cubicBezTo>
                    <a:cubicBezTo>
                      <a:pt x="0" y="130"/>
                      <a:pt x="116" y="130"/>
                      <a:pt x="116" y="130"/>
                    </a:cubicBezTo>
                    <a:cubicBezTo>
                      <a:pt x="116" y="130"/>
                      <a:pt x="233" y="130"/>
                      <a:pt x="233" y="99"/>
                    </a:cubicBezTo>
                    <a:cubicBezTo>
                      <a:pt x="233" y="26"/>
                      <a:pt x="185" y="6"/>
                      <a:pt x="1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4" name="Freeform 43">
              <a:extLst>
                <a:ext uri="{FF2B5EF4-FFF2-40B4-BE49-F238E27FC236}">
                  <a16:creationId xmlns:a16="http://schemas.microsoft.com/office/drawing/2014/main" id="{58169E3A-1340-49F9-A4D0-F11358104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202" y="1991135"/>
              <a:ext cx="112710" cy="130176"/>
            </a:xfrm>
            <a:custGeom>
              <a:avLst/>
              <a:gdLst>
                <a:gd name="T0" fmla="*/ 111 w 222"/>
                <a:gd name="T1" fmla="*/ 256 h 256"/>
                <a:gd name="T2" fmla="*/ 222 w 222"/>
                <a:gd name="T3" fmla="*/ 118 h 256"/>
                <a:gd name="T4" fmla="*/ 111 w 222"/>
                <a:gd name="T5" fmla="*/ 0 h 256"/>
                <a:gd name="T6" fmla="*/ 0 w 222"/>
                <a:gd name="T7" fmla="*/ 118 h 256"/>
                <a:gd name="T8" fmla="*/ 111 w 222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256">
                  <a:moveTo>
                    <a:pt x="111" y="256"/>
                  </a:moveTo>
                  <a:cubicBezTo>
                    <a:pt x="173" y="255"/>
                    <a:pt x="222" y="181"/>
                    <a:pt x="222" y="118"/>
                  </a:cubicBezTo>
                  <a:cubicBezTo>
                    <a:pt x="222" y="55"/>
                    <a:pt x="172" y="1"/>
                    <a:pt x="111" y="0"/>
                  </a:cubicBezTo>
                  <a:cubicBezTo>
                    <a:pt x="50" y="1"/>
                    <a:pt x="0" y="55"/>
                    <a:pt x="0" y="118"/>
                  </a:cubicBezTo>
                  <a:cubicBezTo>
                    <a:pt x="0" y="181"/>
                    <a:pt x="48" y="255"/>
                    <a:pt x="111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44">
              <a:extLst>
                <a:ext uri="{FF2B5EF4-FFF2-40B4-BE49-F238E27FC236}">
                  <a16:creationId xmlns:a16="http://schemas.microsoft.com/office/drawing/2014/main" id="{0B06E56C-55F4-48B4-8031-74E82EF03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0165" y="2130836"/>
              <a:ext cx="20637" cy="12700"/>
            </a:xfrm>
            <a:custGeom>
              <a:avLst/>
              <a:gdLst>
                <a:gd name="T0" fmla="*/ 36 w 42"/>
                <a:gd name="T1" fmla="*/ 1 h 26"/>
                <a:gd name="T2" fmla="*/ 5 w 42"/>
                <a:gd name="T3" fmla="*/ 1 h 26"/>
                <a:gd name="T4" fmla="*/ 2 w 42"/>
                <a:gd name="T5" fmla="*/ 3 h 26"/>
                <a:gd name="T6" fmla="*/ 1 w 42"/>
                <a:gd name="T7" fmla="*/ 7 h 26"/>
                <a:gd name="T8" fmla="*/ 1 w 42"/>
                <a:gd name="T9" fmla="*/ 10 h 26"/>
                <a:gd name="T10" fmla="*/ 8 w 42"/>
                <a:gd name="T11" fmla="*/ 24 h 26"/>
                <a:gd name="T12" fmla="*/ 10 w 42"/>
                <a:gd name="T13" fmla="*/ 26 h 26"/>
                <a:gd name="T14" fmla="*/ 21 w 42"/>
                <a:gd name="T15" fmla="*/ 26 h 26"/>
                <a:gd name="T16" fmla="*/ 32 w 42"/>
                <a:gd name="T17" fmla="*/ 26 h 26"/>
                <a:gd name="T18" fmla="*/ 34 w 42"/>
                <a:gd name="T19" fmla="*/ 24 h 26"/>
                <a:gd name="T20" fmla="*/ 39 w 42"/>
                <a:gd name="T21" fmla="*/ 14 h 26"/>
                <a:gd name="T22" fmla="*/ 40 w 42"/>
                <a:gd name="T23" fmla="*/ 3 h 26"/>
                <a:gd name="T24" fmla="*/ 36 w 42"/>
                <a:gd name="T2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26">
                  <a:moveTo>
                    <a:pt x="36" y="1"/>
                  </a:moveTo>
                  <a:cubicBezTo>
                    <a:pt x="26" y="0"/>
                    <a:pt x="16" y="0"/>
                    <a:pt x="5" y="1"/>
                  </a:cubicBezTo>
                  <a:cubicBezTo>
                    <a:pt x="4" y="1"/>
                    <a:pt x="3" y="1"/>
                    <a:pt x="2" y="3"/>
                  </a:cubicBezTo>
                  <a:cubicBezTo>
                    <a:pt x="2" y="4"/>
                    <a:pt x="1" y="6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3" y="15"/>
                    <a:pt x="5" y="20"/>
                    <a:pt x="8" y="24"/>
                  </a:cubicBezTo>
                  <a:cubicBezTo>
                    <a:pt x="8" y="25"/>
                    <a:pt x="9" y="26"/>
                    <a:pt x="10" y="26"/>
                  </a:cubicBezTo>
                  <a:cubicBezTo>
                    <a:pt x="13" y="26"/>
                    <a:pt x="17" y="26"/>
                    <a:pt x="21" y="26"/>
                  </a:cubicBezTo>
                  <a:cubicBezTo>
                    <a:pt x="25" y="26"/>
                    <a:pt x="28" y="26"/>
                    <a:pt x="32" y="26"/>
                  </a:cubicBezTo>
                  <a:cubicBezTo>
                    <a:pt x="33" y="26"/>
                    <a:pt x="34" y="25"/>
                    <a:pt x="34" y="24"/>
                  </a:cubicBezTo>
                  <a:cubicBezTo>
                    <a:pt x="36" y="21"/>
                    <a:pt x="37" y="17"/>
                    <a:pt x="39" y="14"/>
                  </a:cubicBezTo>
                  <a:cubicBezTo>
                    <a:pt x="42" y="10"/>
                    <a:pt x="42" y="7"/>
                    <a:pt x="40" y="3"/>
                  </a:cubicBezTo>
                  <a:cubicBezTo>
                    <a:pt x="39" y="2"/>
                    <a:pt x="38" y="1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45">
              <a:extLst>
                <a:ext uri="{FF2B5EF4-FFF2-40B4-BE49-F238E27FC236}">
                  <a16:creationId xmlns:a16="http://schemas.microsoft.com/office/drawing/2014/main" id="{8195FAF7-73E0-4E77-BAE8-3754FA0CA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5889" y="2130836"/>
              <a:ext cx="192084" cy="165101"/>
            </a:xfrm>
            <a:custGeom>
              <a:avLst/>
              <a:gdLst>
                <a:gd name="T0" fmla="*/ 311 w 376"/>
                <a:gd name="T1" fmla="*/ 0 h 326"/>
                <a:gd name="T2" fmla="*/ 252 w 376"/>
                <a:gd name="T3" fmla="*/ 0 h 326"/>
                <a:gd name="T4" fmla="*/ 211 w 376"/>
                <a:gd name="T5" fmla="*/ 80 h 326"/>
                <a:gd name="T6" fmla="*/ 206 w 376"/>
                <a:gd name="T7" fmla="*/ 61 h 326"/>
                <a:gd name="T8" fmla="*/ 200 w 376"/>
                <a:gd name="T9" fmla="*/ 31 h 326"/>
                <a:gd name="T10" fmla="*/ 177 w 376"/>
                <a:gd name="T11" fmla="*/ 31 h 326"/>
                <a:gd name="T12" fmla="*/ 176 w 376"/>
                <a:gd name="T13" fmla="*/ 33 h 326"/>
                <a:gd name="T14" fmla="*/ 166 w 376"/>
                <a:gd name="T15" fmla="*/ 75 h 326"/>
                <a:gd name="T16" fmla="*/ 165 w 376"/>
                <a:gd name="T17" fmla="*/ 80 h 326"/>
                <a:gd name="T18" fmla="*/ 124 w 376"/>
                <a:gd name="T19" fmla="*/ 0 h 326"/>
                <a:gd name="T20" fmla="*/ 65 w 376"/>
                <a:gd name="T21" fmla="*/ 0 h 326"/>
                <a:gd name="T22" fmla="*/ 0 w 376"/>
                <a:gd name="T23" fmla="*/ 68 h 326"/>
                <a:gd name="T24" fmla="*/ 0 w 376"/>
                <a:gd name="T25" fmla="*/ 267 h 326"/>
                <a:gd name="T26" fmla="*/ 59 w 376"/>
                <a:gd name="T27" fmla="*/ 326 h 326"/>
                <a:gd name="T28" fmla="*/ 318 w 376"/>
                <a:gd name="T29" fmla="*/ 326 h 326"/>
                <a:gd name="T30" fmla="*/ 376 w 376"/>
                <a:gd name="T31" fmla="*/ 267 h 326"/>
                <a:gd name="T32" fmla="*/ 376 w 376"/>
                <a:gd name="T33" fmla="*/ 68 h 326"/>
                <a:gd name="T34" fmla="*/ 311 w 376"/>
                <a:gd name="T35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326">
                  <a:moveTo>
                    <a:pt x="311" y="0"/>
                  </a:moveTo>
                  <a:cubicBezTo>
                    <a:pt x="252" y="0"/>
                    <a:pt x="252" y="0"/>
                    <a:pt x="252" y="0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09" y="74"/>
                    <a:pt x="208" y="67"/>
                    <a:pt x="206" y="61"/>
                  </a:cubicBezTo>
                  <a:cubicBezTo>
                    <a:pt x="204" y="51"/>
                    <a:pt x="202" y="41"/>
                    <a:pt x="200" y="31"/>
                  </a:cubicBezTo>
                  <a:cubicBezTo>
                    <a:pt x="192" y="31"/>
                    <a:pt x="185" y="31"/>
                    <a:pt x="177" y="31"/>
                  </a:cubicBezTo>
                  <a:cubicBezTo>
                    <a:pt x="176" y="31"/>
                    <a:pt x="176" y="32"/>
                    <a:pt x="176" y="33"/>
                  </a:cubicBezTo>
                  <a:cubicBezTo>
                    <a:pt x="172" y="47"/>
                    <a:pt x="169" y="61"/>
                    <a:pt x="166" y="75"/>
                  </a:cubicBezTo>
                  <a:cubicBezTo>
                    <a:pt x="166" y="77"/>
                    <a:pt x="166" y="79"/>
                    <a:pt x="165" y="8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300"/>
                    <a:pt x="26" y="326"/>
                    <a:pt x="59" y="326"/>
                  </a:cubicBezTo>
                  <a:cubicBezTo>
                    <a:pt x="318" y="326"/>
                    <a:pt x="318" y="326"/>
                    <a:pt x="318" y="326"/>
                  </a:cubicBezTo>
                  <a:cubicBezTo>
                    <a:pt x="350" y="326"/>
                    <a:pt x="376" y="300"/>
                    <a:pt x="376" y="267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6" y="31"/>
                    <a:pt x="347" y="0"/>
                    <a:pt x="3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0440F2F-2CE9-4EEE-BDD6-0723E4DD045C}"/>
              </a:ext>
            </a:extLst>
          </p:cNvPr>
          <p:cNvGrpSpPr/>
          <p:nvPr/>
        </p:nvGrpSpPr>
        <p:grpSpPr>
          <a:xfrm>
            <a:off x="6084379" y="3774895"/>
            <a:ext cx="585789" cy="600075"/>
            <a:chOff x="1868488" y="2819401"/>
            <a:chExt cx="585788" cy="600075"/>
          </a:xfrm>
          <a:solidFill>
            <a:schemeClr val="bg2"/>
          </a:solidFill>
        </p:grpSpPr>
        <p:sp>
          <p:nvSpPr>
            <p:cNvPr id="131" name="Freeform 49">
              <a:extLst>
                <a:ext uri="{FF2B5EF4-FFF2-40B4-BE49-F238E27FC236}">
                  <a16:creationId xmlns:a16="http://schemas.microsoft.com/office/drawing/2014/main" id="{ED9ACAAA-1F1B-4FE5-9D43-925E0B527E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3901" y="2819401"/>
              <a:ext cx="460375" cy="600075"/>
            </a:xfrm>
            <a:custGeom>
              <a:avLst/>
              <a:gdLst>
                <a:gd name="T0" fmla="*/ 103 w 189"/>
                <a:gd name="T1" fmla="*/ 89 h 247"/>
                <a:gd name="T2" fmla="*/ 104 w 189"/>
                <a:gd name="T3" fmla="*/ 89 h 247"/>
                <a:gd name="T4" fmla="*/ 83 w 189"/>
                <a:gd name="T5" fmla="*/ 106 h 247"/>
                <a:gd name="T6" fmla="*/ 22 w 189"/>
                <a:gd name="T7" fmla="*/ 106 h 247"/>
                <a:gd name="T8" fmla="*/ 0 w 189"/>
                <a:gd name="T9" fmla="*/ 84 h 247"/>
                <a:gd name="T10" fmla="*/ 0 w 189"/>
                <a:gd name="T11" fmla="*/ 22 h 247"/>
                <a:gd name="T12" fmla="*/ 22 w 189"/>
                <a:gd name="T13" fmla="*/ 0 h 247"/>
                <a:gd name="T14" fmla="*/ 83 w 189"/>
                <a:gd name="T15" fmla="*/ 0 h 247"/>
                <a:gd name="T16" fmla="*/ 105 w 189"/>
                <a:gd name="T17" fmla="*/ 22 h 247"/>
                <a:gd name="T18" fmla="*/ 105 w 189"/>
                <a:gd name="T19" fmla="*/ 50 h 247"/>
                <a:gd name="T20" fmla="*/ 98 w 189"/>
                <a:gd name="T21" fmla="*/ 53 h 247"/>
                <a:gd name="T22" fmla="*/ 96 w 189"/>
                <a:gd name="T23" fmla="*/ 53 h 247"/>
                <a:gd name="T24" fmla="*/ 96 w 189"/>
                <a:gd name="T25" fmla="*/ 22 h 247"/>
                <a:gd name="T26" fmla="*/ 83 w 189"/>
                <a:gd name="T27" fmla="*/ 9 h 247"/>
                <a:gd name="T28" fmla="*/ 22 w 189"/>
                <a:gd name="T29" fmla="*/ 9 h 247"/>
                <a:gd name="T30" fmla="*/ 9 w 189"/>
                <a:gd name="T31" fmla="*/ 22 h 247"/>
                <a:gd name="T32" fmla="*/ 9 w 189"/>
                <a:gd name="T33" fmla="*/ 84 h 247"/>
                <a:gd name="T34" fmla="*/ 22 w 189"/>
                <a:gd name="T35" fmla="*/ 97 h 247"/>
                <a:gd name="T36" fmla="*/ 83 w 189"/>
                <a:gd name="T37" fmla="*/ 97 h 247"/>
                <a:gd name="T38" fmla="*/ 95 w 189"/>
                <a:gd name="T39" fmla="*/ 90 h 247"/>
                <a:gd name="T40" fmla="*/ 97 w 189"/>
                <a:gd name="T41" fmla="*/ 90 h 247"/>
                <a:gd name="T42" fmla="*/ 100 w 189"/>
                <a:gd name="T43" fmla="*/ 90 h 247"/>
                <a:gd name="T44" fmla="*/ 101 w 189"/>
                <a:gd name="T45" fmla="*/ 90 h 247"/>
                <a:gd name="T46" fmla="*/ 103 w 189"/>
                <a:gd name="T47" fmla="*/ 89 h 247"/>
                <a:gd name="T48" fmla="*/ 139 w 189"/>
                <a:gd name="T49" fmla="*/ 54 h 247"/>
                <a:gd name="T50" fmla="*/ 154 w 189"/>
                <a:gd name="T51" fmla="*/ 31 h 247"/>
                <a:gd name="T52" fmla="*/ 139 w 189"/>
                <a:gd name="T53" fmla="*/ 16 h 247"/>
                <a:gd name="T54" fmla="*/ 123 w 189"/>
                <a:gd name="T55" fmla="*/ 31 h 247"/>
                <a:gd name="T56" fmla="*/ 139 w 189"/>
                <a:gd name="T57" fmla="*/ 54 h 247"/>
                <a:gd name="T58" fmla="*/ 152 w 189"/>
                <a:gd name="T59" fmla="*/ 53 h 247"/>
                <a:gd name="T60" fmla="*/ 139 w 189"/>
                <a:gd name="T61" fmla="*/ 91 h 247"/>
                <a:gd name="T62" fmla="*/ 127 w 189"/>
                <a:gd name="T63" fmla="*/ 53 h 247"/>
                <a:gd name="T64" fmla="*/ 81 w 189"/>
                <a:gd name="T65" fmla="*/ 64 h 247"/>
                <a:gd name="T66" fmla="*/ 49 w 189"/>
                <a:gd name="T67" fmla="*/ 49 h 247"/>
                <a:gd name="T68" fmla="*/ 46 w 189"/>
                <a:gd name="T69" fmla="*/ 61 h 247"/>
                <a:gd name="T70" fmla="*/ 99 w 189"/>
                <a:gd name="T71" fmla="*/ 82 h 247"/>
                <a:gd name="T72" fmla="*/ 113 w 189"/>
                <a:gd name="T73" fmla="*/ 87 h 247"/>
                <a:gd name="T74" fmla="*/ 113 w 189"/>
                <a:gd name="T75" fmla="*/ 137 h 247"/>
                <a:gd name="T76" fmla="*/ 126 w 189"/>
                <a:gd name="T77" fmla="*/ 245 h 247"/>
                <a:gd name="T78" fmla="*/ 153 w 189"/>
                <a:gd name="T79" fmla="*/ 245 h 247"/>
                <a:gd name="T80" fmla="*/ 166 w 189"/>
                <a:gd name="T81" fmla="*/ 156 h 247"/>
                <a:gd name="T82" fmla="*/ 152 w 189"/>
                <a:gd name="T83" fmla="*/ 53 h 247"/>
                <a:gd name="T84" fmla="*/ 136 w 189"/>
                <a:gd name="T85" fmla="*/ 64 h 247"/>
                <a:gd name="T86" fmla="*/ 139 w 189"/>
                <a:gd name="T87" fmla="*/ 85 h 247"/>
                <a:gd name="T88" fmla="*/ 143 w 189"/>
                <a:gd name="T89" fmla="*/ 64 h 247"/>
                <a:gd name="T90" fmla="*/ 139 w 189"/>
                <a:gd name="T91" fmla="*/ 57 h 247"/>
                <a:gd name="T92" fmla="*/ 136 w 189"/>
                <a:gd name="T93" fmla="*/ 6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9" h="247">
                  <a:moveTo>
                    <a:pt x="103" y="89"/>
                  </a:moveTo>
                  <a:cubicBezTo>
                    <a:pt x="104" y="89"/>
                    <a:pt x="104" y="89"/>
                    <a:pt x="104" y="89"/>
                  </a:cubicBezTo>
                  <a:cubicBezTo>
                    <a:pt x="102" y="99"/>
                    <a:pt x="93" y="106"/>
                    <a:pt x="83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10" y="106"/>
                    <a:pt x="0" y="96"/>
                    <a:pt x="0" y="8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5" y="0"/>
                    <a:pt x="105" y="10"/>
                    <a:pt x="105" y="22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3" y="51"/>
                    <a:pt x="100" y="52"/>
                    <a:pt x="98" y="53"/>
                  </a:cubicBezTo>
                  <a:cubicBezTo>
                    <a:pt x="98" y="53"/>
                    <a:pt x="97" y="53"/>
                    <a:pt x="96" y="53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5"/>
                    <a:pt x="90" y="9"/>
                    <a:pt x="8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5" y="9"/>
                    <a:pt x="9" y="15"/>
                    <a:pt x="9" y="22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91"/>
                    <a:pt x="15" y="97"/>
                    <a:pt x="2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8" y="97"/>
                    <a:pt x="93" y="94"/>
                    <a:pt x="95" y="90"/>
                  </a:cubicBezTo>
                  <a:cubicBezTo>
                    <a:pt x="96" y="90"/>
                    <a:pt x="96" y="90"/>
                    <a:pt x="97" y="90"/>
                  </a:cubicBezTo>
                  <a:cubicBezTo>
                    <a:pt x="98" y="90"/>
                    <a:pt x="99" y="90"/>
                    <a:pt x="100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1" y="89"/>
                    <a:pt x="102" y="89"/>
                    <a:pt x="103" y="89"/>
                  </a:cubicBezTo>
                  <a:close/>
                  <a:moveTo>
                    <a:pt x="139" y="54"/>
                  </a:moveTo>
                  <a:cubicBezTo>
                    <a:pt x="147" y="54"/>
                    <a:pt x="154" y="40"/>
                    <a:pt x="154" y="31"/>
                  </a:cubicBezTo>
                  <a:cubicBezTo>
                    <a:pt x="154" y="23"/>
                    <a:pt x="147" y="16"/>
                    <a:pt x="139" y="16"/>
                  </a:cubicBezTo>
                  <a:cubicBezTo>
                    <a:pt x="130" y="16"/>
                    <a:pt x="123" y="23"/>
                    <a:pt x="123" y="31"/>
                  </a:cubicBezTo>
                  <a:cubicBezTo>
                    <a:pt x="123" y="40"/>
                    <a:pt x="130" y="54"/>
                    <a:pt x="139" y="54"/>
                  </a:cubicBezTo>
                  <a:close/>
                  <a:moveTo>
                    <a:pt x="152" y="53"/>
                  </a:moveTo>
                  <a:cubicBezTo>
                    <a:pt x="152" y="53"/>
                    <a:pt x="144" y="74"/>
                    <a:pt x="139" y="91"/>
                  </a:cubicBezTo>
                  <a:cubicBezTo>
                    <a:pt x="135" y="74"/>
                    <a:pt x="127" y="53"/>
                    <a:pt x="127" y="53"/>
                  </a:cubicBezTo>
                  <a:cubicBezTo>
                    <a:pt x="109" y="53"/>
                    <a:pt x="93" y="66"/>
                    <a:pt x="81" y="64"/>
                  </a:cubicBezTo>
                  <a:cubicBezTo>
                    <a:pt x="70" y="63"/>
                    <a:pt x="49" y="49"/>
                    <a:pt x="49" y="49"/>
                  </a:cubicBezTo>
                  <a:cubicBezTo>
                    <a:pt x="49" y="49"/>
                    <a:pt x="45" y="54"/>
                    <a:pt x="46" y="61"/>
                  </a:cubicBezTo>
                  <a:cubicBezTo>
                    <a:pt x="56" y="71"/>
                    <a:pt x="72" y="83"/>
                    <a:pt x="99" y="82"/>
                  </a:cubicBezTo>
                  <a:cubicBezTo>
                    <a:pt x="104" y="82"/>
                    <a:pt x="112" y="81"/>
                    <a:pt x="113" y="87"/>
                  </a:cubicBezTo>
                  <a:cubicBezTo>
                    <a:pt x="111" y="111"/>
                    <a:pt x="112" y="140"/>
                    <a:pt x="113" y="137"/>
                  </a:cubicBezTo>
                  <a:cubicBezTo>
                    <a:pt x="114" y="170"/>
                    <a:pt x="118" y="208"/>
                    <a:pt x="126" y="245"/>
                  </a:cubicBezTo>
                  <a:cubicBezTo>
                    <a:pt x="133" y="247"/>
                    <a:pt x="146" y="247"/>
                    <a:pt x="153" y="245"/>
                  </a:cubicBezTo>
                  <a:cubicBezTo>
                    <a:pt x="162" y="187"/>
                    <a:pt x="165" y="163"/>
                    <a:pt x="166" y="156"/>
                  </a:cubicBezTo>
                  <a:cubicBezTo>
                    <a:pt x="189" y="121"/>
                    <a:pt x="184" y="53"/>
                    <a:pt x="152" y="53"/>
                  </a:cubicBezTo>
                  <a:close/>
                  <a:moveTo>
                    <a:pt x="136" y="64"/>
                  </a:moveTo>
                  <a:cubicBezTo>
                    <a:pt x="137" y="67"/>
                    <a:pt x="138" y="75"/>
                    <a:pt x="139" y="85"/>
                  </a:cubicBezTo>
                  <a:cubicBezTo>
                    <a:pt x="140" y="75"/>
                    <a:pt x="141" y="67"/>
                    <a:pt x="143" y="64"/>
                  </a:cubicBezTo>
                  <a:cubicBezTo>
                    <a:pt x="145" y="59"/>
                    <a:pt x="142" y="57"/>
                    <a:pt x="139" y="57"/>
                  </a:cubicBezTo>
                  <a:cubicBezTo>
                    <a:pt x="136" y="57"/>
                    <a:pt x="134" y="59"/>
                    <a:pt x="136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B842EFB7-0C14-4E1E-B189-9A597100780F}"/>
                </a:ext>
              </a:extLst>
            </p:cNvPr>
            <p:cNvGrpSpPr/>
            <p:nvPr/>
          </p:nvGrpSpPr>
          <p:grpSpPr>
            <a:xfrm>
              <a:off x="1868488" y="3125788"/>
              <a:ext cx="407988" cy="288925"/>
              <a:chOff x="1868488" y="3125788"/>
              <a:chExt cx="407988" cy="288925"/>
            </a:xfrm>
            <a:grpFill/>
          </p:grpSpPr>
          <p:sp>
            <p:nvSpPr>
              <p:cNvPr id="133" name="Freeform 50">
                <a:extLst>
                  <a:ext uri="{FF2B5EF4-FFF2-40B4-BE49-F238E27FC236}">
                    <a16:creationId xmlns:a16="http://schemas.microsoft.com/office/drawing/2014/main" id="{38E757DC-2A1A-4DAE-87F3-500C9030B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488" y="3125788"/>
                <a:ext cx="152400" cy="196850"/>
              </a:xfrm>
              <a:custGeom>
                <a:avLst/>
                <a:gdLst>
                  <a:gd name="T0" fmla="*/ 38 w 63"/>
                  <a:gd name="T1" fmla="*/ 33 h 81"/>
                  <a:gd name="T2" fmla="*/ 34 w 63"/>
                  <a:gd name="T3" fmla="*/ 33 h 81"/>
                  <a:gd name="T4" fmla="*/ 45 w 63"/>
                  <a:gd name="T5" fmla="*/ 13 h 81"/>
                  <a:gd name="T6" fmla="*/ 31 w 63"/>
                  <a:gd name="T7" fmla="*/ 0 h 81"/>
                  <a:gd name="T8" fmla="*/ 17 w 63"/>
                  <a:gd name="T9" fmla="*/ 13 h 81"/>
                  <a:gd name="T10" fmla="*/ 27 w 63"/>
                  <a:gd name="T11" fmla="*/ 33 h 81"/>
                  <a:gd name="T12" fmla="*/ 20 w 63"/>
                  <a:gd name="T13" fmla="*/ 33 h 81"/>
                  <a:gd name="T14" fmla="*/ 0 w 63"/>
                  <a:gd name="T15" fmla="*/ 71 h 81"/>
                  <a:gd name="T16" fmla="*/ 63 w 63"/>
                  <a:gd name="T17" fmla="*/ 81 h 81"/>
                  <a:gd name="T18" fmla="*/ 38 w 63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81">
                    <a:moveTo>
                      <a:pt x="38" y="33"/>
                    </a:moveTo>
                    <a:cubicBezTo>
                      <a:pt x="34" y="33"/>
                      <a:pt x="34" y="33"/>
                      <a:pt x="34" y="33"/>
                    </a:cubicBezTo>
                    <a:cubicBezTo>
                      <a:pt x="40" y="30"/>
                      <a:pt x="45" y="20"/>
                      <a:pt x="45" y="13"/>
                    </a:cubicBezTo>
                    <a:cubicBezTo>
                      <a:pt x="45" y="6"/>
                      <a:pt x="38" y="0"/>
                      <a:pt x="31" y="0"/>
                    </a:cubicBezTo>
                    <a:cubicBezTo>
                      <a:pt x="23" y="0"/>
                      <a:pt x="17" y="6"/>
                      <a:pt x="17" y="13"/>
                    </a:cubicBezTo>
                    <a:cubicBezTo>
                      <a:pt x="17" y="20"/>
                      <a:pt x="22" y="30"/>
                      <a:pt x="27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8" y="33"/>
                      <a:pt x="0" y="45"/>
                      <a:pt x="0" y="71"/>
                    </a:cubicBezTo>
                    <a:cubicBezTo>
                      <a:pt x="3" y="73"/>
                      <a:pt x="12" y="81"/>
                      <a:pt x="63" y="81"/>
                    </a:cubicBezTo>
                    <a:cubicBezTo>
                      <a:pt x="58" y="47"/>
                      <a:pt x="49" y="33"/>
                      <a:pt x="3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51">
                <a:extLst>
                  <a:ext uri="{FF2B5EF4-FFF2-40B4-BE49-F238E27FC236}">
                    <a16:creationId xmlns:a16="http://schemas.microsoft.com/office/drawing/2014/main" id="{2A2CA91D-4ABE-4B35-88B6-D88A750C8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088" y="3144838"/>
                <a:ext cx="173038" cy="220663"/>
              </a:xfrm>
              <a:custGeom>
                <a:avLst/>
                <a:gdLst>
                  <a:gd name="T0" fmla="*/ 43 w 71"/>
                  <a:gd name="T1" fmla="*/ 37 h 91"/>
                  <a:gd name="T2" fmla="*/ 39 w 71"/>
                  <a:gd name="T3" fmla="*/ 37 h 91"/>
                  <a:gd name="T4" fmla="*/ 50 w 71"/>
                  <a:gd name="T5" fmla="*/ 16 h 91"/>
                  <a:gd name="T6" fmla="*/ 35 w 71"/>
                  <a:gd name="T7" fmla="*/ 0 h 91"/>
                  <a:gd name="T8" fmla="*/ 20 w 71"/>
                  <a:gd name="T9" fmla="*/ 16 h 91"/>
                  <a:gd name="T10" fmla="*/ 31 w 71"/>
                  <a:gd name="T11" fmla="*/ 37 h 91"/>
                  <a:gd name="T12" fmla="*/ 23 w 71"/>
                  <a:gd name="T13" fmla="*/ 37 h 91"/>
                  <a:gd name="T14" fmla="*/ 0 w 71"/>
                  <a:gd name="T15" fmla="*/ 80 h 91"/>
                  <a:gd name="T16" fmla="*/ 71 w 71"/>
                  <a:gd name="T17" fmla="*/ 91 h 91"/>
                  <a:gd name="T18" fmla="*/ 43 w 71"/>
                  <a:gd name="T19" fmla="*/ 3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91">
                    <a:moveTo>
                      <a:pt x="43" y="37"/>
                    </a:moveTo>
                    <a:cubicBezTo>
                      <a:pt x="39" y="37"/>
                      <a:pt x="39" y="37"/>
                      <a:pt x="39" y="37"/>
                    </a:cubicBezTo>
                    <a:cubicBezTo>
                      <a:pt x="45" y="34"/>
                      <a:pt x="50" y="23"/>
                      <a:pt x="50" y="16"/>
                    </a:cubicBezTo>
                    <a:cubicBezTo>
                      <a:pt x="50" y="7"/>
                      <a:pt x="43" y="0"/>
                      <a:pt x="35" y="0"/>
                    </a:cubicBezTo>
                    <a:cubicBezTo>
                      <a:pt x="26" y="0"/>
                      <a:pt x="20" y="7"/>
                      <a:pt x="20" y="16"/>
                    </a:cubicBezTo>
                    <a:cubicBezTo>
                      <a:pt x="20" y="23"/>
                      <a:pt x="24" y="34"/>
                      <a:pt x="31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9" y="37"/>
                      <a:pt x="0" y="51"/>
                      <a:pt x="0" y="80"/>
                    </a:cubicBezTo>
                    <a:cubicBezTo>
                      <a:pt x="3" y="82"/>
                      <a:pt x="14" y="91"/>
                      <a:pt x="71" y="91"/>
                    </a:cubicBezTo>
                    <a:cubicBezTo>
                      <a:pt x="65" y="53"/>
                      <a:pt x="56" y="37"/>
                      <a:pt x="4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52">
                <a:extLst>
                  <a:ext uri="{FF2B5EF4-FFF2-40B4-BE49-F238E27FC236}">
                    <a16:creationId xmlns:a16="http://schemas.microsoft.com/office/drawing/2014/main" id="{76DE812A-5FFF-4C0F-94DA-9B85138F9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213" y="3167063"/>
                <a:ext cx="195263" cy="247650"/>
              </a:xfrm>
              <a:custGeom>
                <a:avLst/>
                <a:gdLst>
                  <a:gd name="T0" fmla="*/ 48 w 80"/>
                  <a:gd name="T1" fmla="*/ 42 h 102"/>
                  <a:gd name="T2" fmla="*/ 44 w 80"/>
                  <a:gd name="T3" fmla="*/ 42 h 102"/>
                  <a:gd name="T4" fmla="*/ 57 w 80"/>
                  <a:gd name="T5" fmla="*/ 17 h 102"/>
                  <a:gd name="T6" fmla="*/ 40 w 80"/>
                  <a:gd name="T7" fmla="*/ 0 h 102"/>
                  <a:gd name="T8" fmla="*/ 22 w 80"/>
                  <a:gd name="T9" fmla="*/ 17 h 102"/>
                  <a:gd name="T10" fmla="*/ 35 w 80"/>
                  <a:gd name="T11" fmla="*/ 42 h 102"/>
                  <a:gd name="T12" fmla="*/ 26 w 80"/>
                  <a:gd name="T13" fmla="*/ 42 h 102"/>
                  <a:gd name="T14" fmla="*/ 0 w 80"/>
                  <a:gd name="T15" fmla="*/ 89 h 102"/>
                  <a:gd name="T16" fmla="*/ 80 w 80"/>
                  <a:gd name="T17" fmla="*/ 102 h 102"/>
                  <a:gd name="T18" fmla="*/ 48 w 80"/>
                  <a:gd name="T19" fmla="*/ 4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02">
                    <a:moveTo>
                      <a:pt x="48" y="42"/>
                    </a:moveTo>
                    <a:cubicBezTo>
                      <a:pt x="44" y="42"/>
                      <a:pt x="44" y="42"/>
                      <a:pt x="44" y="42"/>
                    </a:cubicBezTo>
                    <a:cubicBezTo>
                      <a:pt x="51" y="38"/>
                      <a:pt x="57" y="25"/>
                      <a:pt x="57" y="17"/>
                    </a:cubicBezTo>
                    <a:cubicBezTo>
                      <a:pt x="57" y="8"/>
                      <a:pt x="49" y="0"/>
                      <a:pt x="40" y="0"/>
                    </a:cubicBezTo>
                    <a:cubicBezTo>
                      <a:pt x="30" y="0"/>
                      <a:pt x="22" y="8"/>
                      <a:pt x="22" y="17"/>
                    </a:cubicBezTo>
                    <a:cubicBezTo>
                      <a:pt x="22" y="25"/>
                      <a:pt x="28" y="38"/>
                      <a:pt x="35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11" y="42"/>
                      <a:pt x="1" y="57"/>
                      <a:pt x="0" y="89"/>
                    </a:cubicBezTo>
                    <a:cubicBezTo>
                      <a:pt x="4" y="93"/>
                      <a:pt x="16" y="102"/>
                      <a:pt x="80" y="102"/>
                    </a:cubicBezTo>
                    <a:cubicBezTo>
                      <a:pt x="74" y="59"/>
                      <a:pt x="63" y="42"/>
                      <a:pt x="4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6" name="Text Placeholder 25">
            <a:extLst>
              <a:ext uri="{FF2B5EF4-FFF2-40B4-BE49-F238E27FC236}">
                <a16:creationId xmlns:a16="http://schemas.microsoft.com/office/drawing/2014/main" id="{A8E2B8BA-EC48-4CAE-95C1-008163C299AC}"/>
              </a:ext>
            </a:extLst>
          </p:cNvPr>
          <p:cNvSpPr txBox="1">
            <a:spLocks/>
          </p:cNvSpPr>
          <p:nvPr/>
        </p:nvSpPr>
        <p:spPr>
          <a:xfrm>
            <a:off x="7521606" y="3402000"/>
            <a:ext cx="2274581" cy="1883011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People move people, not just systems. We are trained </a:t>
            </a:r>
            <a:r>
              <a:rPr lang="en-US" sz="2000" dirty="0">
                <a:solidFill>
                  <a:schemeClr val="bg2"/>
                </a:solidFill>
              </a:rPr>
              <a:t>masters in the best change leadership</a:t>
            </a:r>
            <a:r>
              <a:rPr lang="en-US" sz="2000" dirty="0"/>
              <a:t> framework in the world </a:t>
            </a:r>
          </a:p>
        </p:txBody>
      </p:sp>
      <p:sp>
        <p:nvSpPr>
          <p:cNvPr id="137" name="Text Placeholder 25">
            <a:extLst>
              <a:ext uri="{FF2B5EF4-FFF2-40B4-BE49-F238E27FC236}">
                <a16:creationId xmlns:a16="http://schemas.microsoft.com/office/drawing/2014/main" id="{A063AD56-015A-4872-814D-4F5C02E41259}"/>
              </a:ext>
            </a:extLst>
          </p:cNvPr>
          <p:cNvSpPr txBox="1">
            <a:spLocks/>
          </p:cNvSpPr>
          <p:nvPr/>
        </p:nvSpPr>
        <p:spPr>
          <a:xfrm>
            <a:off x="723620" y="4849084"/>
            <a:ext cx="3019718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/>
              <a:t>A </a:t>
            </a:r>
            <a:r>
              <a:rPr lang="en-GB" sz="2000" dirty="0">
                <a:solidFill>
                  <a:schemeClr val="bg2"/>
                </a:solidFill>
              </a:rPr>
              <a:t>diverse and yet balanced team </a:t>
            </a:r>
            <a:r>
              <a:rPr lang="en-GB" sz="2000" dirty="0"/>
              <a:t>of brilliant and happy people with empathy and </a:t>
            </a:r>
            <a:r>
              <a:rPr lang="en-GB" sz="2000" dirty="0">
                <a:solidFill>
                  <a:schemeClr val="bg2"/>
                </a:solidFill>
              </a:rPr>
              <a:t>strong values</a:t>
            </a:r>
          </a:p>
        </p:txBody>
      </p:sp>
      <p:sp>
        <p:nvSpPr>
          <p:cNvPr id="138" name="Text Placeholder 25">
            <a:extLst>
              <a:ext uri="{FF2B5EF4-FFF2-40B4-BE49-F238E27FC236}">
                <a16:creationId xmlns:a16="http://schemas.microsoft.com/office/drawing/2014/main" id="{1101B850-1F64-456A-B971-1BAB7D2C1AC8}"/>
              </a:ext>
            </a:extLst>
          </p:cNvPr>
          <p:cNvSpPr txBox="1">
            <a:spLocks/>
          </p:cNvSpPr>
          <p:nvPr/>
        </p:nvSpPr>
        <p:spPr>
          <a:xfrm>
            <a:off x="723620" y="3200188"/>
            <a:ext cx="2614850" cy="1267458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People who have held c-suite positions and understand the challenges from your perspective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BD2432C-C096-4900-AB13-1DEE9DDB9EA4}"/>
              </a:ext>
            </a:extLst>
          </p:cNvPr>
          <p:cNvGrpSpPr/>
          <p:nvPr/>
        </p:nvGrpSpPr>
        <p:grpSpPr>
          <a:xfrm>
            <a:off x="4996874" y="4640662"/>
            <a:ext cx="722948" cy="681038"/>
            <a:chOff x="4670426" y="1114426"/>
            <a:chExt cx="657225" cy="619125"/>
          </a:xfrm>
          <a:solidFill>
            <a:schemeClr val="bg2"/>
          </a:solidFill>
        </p:grpSpPr>
        <p:sp>
          <p:nvSpPr>
            <p:cNvPr id="140" name="Oval 74">
              <a:extLst>
                <a:ext uri="{FF2B5EF4-FFF2-40B4-BE49-F238E27FC236}">
                  <a16:creationId xmlns:a16="http://schemas.microsoft.com/office/drawing/2014/main" id="{4C4529FE-CD0A-457F-A814-0FAA48824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1114426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75">
              <a:extLst>
                <a:ext uri="{FF2B5EF4-FFF2-40B4-BE49-F238E27FC236}">
                  <a16:creationId xmlns:a16="http://schemas.microsoft.com/office/drawing/2014/main" id="{367E1BC8-73DD-4EA1-8670-9C52DAD90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751" y="1225551"/>
              <a:ext cx="26988" cy="66675"/>
            </a:xfrm>
            <a:custGeom>
              <a:avLst/>
              <a:gdLst>
                <a:gd name="T0" fmla="*/ 2 w 11"/>
                <a:gd name="T1" fmla="*/ 7 h 27"/>
                <a:gd name="T2" fmla="*/ 6 w 11"/>
                <a:gd name="T3" fmla="*/ 27 h 27"/>
                <a:gd name="T4" fmla="*/ 9 w 11"/>
                <a:gd name="T5" fmla="*/ 7 h 27"/>
                <a:gd name="T6" fmla="*/ 6 w 11"/>
                <a:gd name="T7" fmla="*/ 0 h 27"/>
                <a:gd name="T8" fmla="*/ 2 w 11"/>
                <a:gd name="T9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2" y="7"/>
                  </a:moveTo>
                  <a:cubicBezTo>
                    <a:pt x="4" y="11"/>
                    <a:pt x="5" y="18"/>
                    <a:pt x="6" y="27"/>
                  </a:cubicBezTo>
                  <a:cubicBezTo>
                    <a:pt x="7" y="18"/>
                    <a:pt x="8" y="11"/>
                    <a:pt x="9" y="7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76">
              <a:extLst>
                <a:ext uri="{FF2B5EF4-FFF2-40B4-BE49-F238E27FC236}">
                  <a16:creationId xmlns:a16="http://schemas.microsoft.com/office/drawing/2014/main" id="{9C1B21AB-12C5-4322-B145-148908D2F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6" y="1203326"/>
              <a:ext cx="504825" cy="530225"/>
            </a:xfrm>
            <a:custGeom>
              <a:avLst/>
              <a:gdLst>
                <a:gd name="T0" fmla="*/ 204 w 208"/>
                <a:gd name="T1" fmla="*/ 0 h 218"/>
                <a:gd name="T2" fmla="*/ 168 w 208"/>
                <a:gd name="T3" fmla="*/ 17 h 218"/>
                <a:gd name="T4" fmla="*/ 118 w 208"/>
                <a:gd name="T5" fmla="*/ 4 h 218"/>
                <a:gd name="T6" fmla="*/ 104 w 208"/>
                <a:gd name="T7" fmla="*/ 45 h 218"/>
                <a:gd name="T8" fmla="*/ 90 w 208"/>
                <a:gd name="T9" fmla="*/ 4 h 218"/>
                <a:gd name="T10" fmla="*/ 40 w 208"/>
                <a:gd name="T11" fmla="*/ 17 h 218"/>
                <a:gd name="T12" fmla="*/ 4 w 208"/>
                <a:gd name="T13" fmla="*/ 0 h 218"/>
                <a:gd name="T14" fmla="*/ 1 w 208"/>
                <a:gd name="T15" fmla="*/ 13 h 218"/>
                <a:gd name="T16" fmla="*/ 60 w 208"/>
                <a:gd name="T17" fmla="*/ 36 h 218"/>
                <a:gd name="T18" fmla="*/ 75 w 208"/>
                <a:gd name="T19" fmla="*/ 41 h 218"/>
                <a:gd name="T20" fmla="*/ 75 w 208"/>
                <a:gd name="T21" fmla="*/ 97 h 218"/>
                <a:gd name="T22" fmla="*/ 89 w 208"/>
                <a:gd name="T23" fmla="*/ 217 h 218"/>
                <a:gd name="T24" fmla="*/ 104 w 208"/>
                <a:gd name="T25" fmla="*/ 218 h 218"/>
                <a:gd name="T26" fmla="*/ 119 w 208"/>
                <a:gd name="T27" fmla="*/ 217 h 218"/>
                <a:gd name="T28" fmla="*/ 133 w 208"/>
                <a:gd name="T29" fmla="*/ 97 h 218"/>
                <a:gd name="T30" fmla="*/ 133 w 208"/>
                <a:gd name="T31" fmla="*/ 41 h 218"/>
                <a:gd name="T32" fmla="*/ 148 w 208"/>
                <a:gd name="T33" fmla="*/ 36 h 218"/>
                <a:gd name="T34" fmla="*/ 207 w 208"/>
                <a:gd name="T35" fmla="*/ 13 h 218"/>
                <a:gd name="T36" fmla="*/ 204 w 208"/>
                <a:gd name="T3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" h="218">
                  <a:moveTo>
                    <a:pt x="204" y="0"/>
                  </a:moveTo>
                  <a:cubicBezTo>
                    <a:pt x="204" y="0"/>
                    <a:pt x="180" y="15"/>
                    <a:pt x="168" y="17"/>
                  </a:cubicBezTo>
                  <a:cubicBezTo>
                    <a:pt x="155" y="18"/>
                    <a:pt x="137" y="4"/>
                    <a:pt x="118" y="4"/>
                  </a:cubicBezTo>
                  <a:cubicBezTo>
                    <a:pt x="118" y="4"/>
                    <a:pt x="109" y="26"/>
                    <a:pt x="104" y="45"/>
                  </a:cubicBezTo>
                  <a:cubicBezTo>
                    <a:pt x="99" y="26"/>
                    <a:pt x="90" y="4"/>
                    <a:pt x="90" y="4"/>
                  </a:cubicBezTo>
                  <a:cubicBezTo>
                    <a:pt x="70" y="4"/>
                    <a:pt x="53" y="18"/>
                    <a:pt x="40" y="17"/>
                  </a:cubicBezTo>
                  <a:cubicBezTo>
                    <a:pt x="27" y="15"/>
                    <a:pt x="4" y="0"/>
                    <a:pt x="4" y="0"/>
                  </a:cubicBezTo>
                  <a:cubicBezTo>
                    <a:pt x="4" y="0"/>
                    <a:pt x="0" y="5"/>
                    <a:pt x="1" y="13"/>
                  </a:cubicBezTo>
                  <a:cubicBezTo>
                    <a:pt x="12" y="24"/>
                    <a:pt x="30" y="37"/>
                    <a:pt x="60" y="36"/>
                  </a:cubicBezTo>
                  <a:cubicBezTo>
                    <a:pt x="65" y="36"/>
                    <a:pt x="74" y="35"/>
                    <a:pt x="75" y="41"/>
                  </a:cubicBezTo>
                  <a:cubicBezTo>
                    <a:pt x="73" y="69"/>
                    <a:pt x="75" y="100"/>
                    <a:pt x="75" y="97"/>
                  </a:cubicBezTo>
                  <a:cubicBezTo>
                    <a:pt x="76" y="133"/>
                    <a:pt x="81" y="176"/>
                    <a:pt x="89" y="217"/>
                  </a:cubicBezTo>
                  <a:cubicBezTo>
                    <a:pt x="93" y="218"/>
                    <a:pt x="98" y="218"/>
                    <a:pt x="104" y="218"/>
                  </a:cubicBezTo>
                  <a:cubicBezTo>
                    <a:pt x="109" y="218"/>
                    <a:pt x="115" y="218"/>
                    <a:pt x="119" y="217"/>
                  </a:cubicBezTo>
                  <a:cubicBezTo>
                    <a:pt x="126" y="176"/>
                    <a:pt x="131" y="133"/>
                    <a:pt x="133" y="97"/>
                  </a:cubicBezTo>
                  <a:cubicBezTo>
                    <a:pt x="133" y="100"/>
                    <a:pt x="135" y="69"/>
                    <a:pt x="133" y="41"/>
                  </a:cubicBezTo>
                  <a:cubicBezTo>
                    <a:pt x="134" y="35"/>
                    <a:pt x="143" y="36"/>
                    <a:pt x="148" y="36"/>
                  </a:cubicBezTo>
                  <a:cubicBezTo>
                    <a:pt x="178" y="37"/>
                    <a:pt x="196" y="24"/>
                    <a:pt x="207" y="13"/>
                  </a:cubicBezTo>
                  <a:cubicBezTo>
                    <a:pt x="208" y="5"/>
                    <a:pt x="204" y="0"/>
                    <a:pt x="2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77">
              <a:extLst>
                <a:ext uri="{FF2B5EF4-FFF2-40B4-BE49-F238E27FC236}">
                  <a16:creationId xmlns:a16="http://schemas.microsoft.com/office/drawing/2014/main" id="{AC8F005B-CC7E-4A22-A715-7A9A50C4D9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0426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3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3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3 w 67"/>
                <a:gd name="T17" fmla="*/ 15 h 77"/>
                <a:gd name="T18" fmla="*/ 51 w 67"/>
                <a:gd name="T19" fmla="*/ 57 h 77"/>
                <a:gd name="T20" fmla="*/ 33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3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3" y="57"/>
                    <a:pt x="33" y="57"/>
                    <a:pt x="33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78">
              <a:extLst>
                <a:ext uri="{FF2B5EF4-FFF2-40B4-BE49-F238E27FC236}">
                  <a16:creationId xmlns:a16="http://schemas.microsoft.com/office/drawing/2014/main" id="{FC0C4BF3-BDA1-4B27-A126-73C7364F8F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138" y="1252538"/>
              <a:ext cx="163513" cy="187325"/>
            </a:xfrm>
            <a:custGeom>
              <a:avLst/>
              <a:gdLst>
                <a:gd name="T0" fmla="*/ 58 w 67"/>
                <a:gd name="T1" fmla="*/ 57 h 77"/>
                <a:gd name="T2" fmla="*/ 34 w 67"/>
                <a:gd name="T3" fmla="*/ 0 h 77"/>
                <a:gd name="T4" fmla="*/ 9 w 67"/>
                <a:gd name="T5" fmla="*/ 57 h 77"/>
                <a:gd name="T6" fmla="*/ 0 w 67"/>
                <a:gd name="T7" fmla="*/ 57 h 77"/>
                <a:gd name="T8" fmla="*/ 34 w 67"/>
                <a:gd name="T9" fmla="*/ 77 h 77"/>
                <a:gd name="T10" fmla="*/ 67 w 67"/>
                <a:gd name="T11" fmla="*/ 57 h 77"/>
                <a:gd name="T12" fmla="*/ 58 w 67"/>
                <a:gd name="T13" fmla="*/ 57 h 77"/>
                <a:gd name="T14" fmla="*/ 16 w 67"/>
                <a:gd name="T15" fmla="*/ 57 h 77"/>
                <a:gd name="T16" fmla="*/ 34 w 67"/>
                <a:gd name="T17" fmla="*/ 15 h 77"/>
                <a:gd name="T18" fmla="*/ 51 w 67"/>
                <a:gd name="T19" fmla="*/ 57 h 77"/>
                <a:gd name="T20" fmla="*/ 34 w 67"/>
                <a:gd name="T21" fmla="*/ 57 h 77"/>
                <a:gd name="T22" fmla="*/ 16 w 67"/>
                <a:gd name="T23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58" y="5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68"/>
                    <a:pt x="14" y="77"/>
                    <a:pt x="34" y="77"/>
                  </a:cubicBezTo>
                  <a:cubicBezTo>
                    <a:pt x="53" y="77"/>
                    <a:pt x="66" y="68"/>
                    <a:pt x="67" y="57"/>
                  </a:cubicBezTo>
                  <a:lnTo>
                    <a:pt x="58" y="57"/>
                  </a:lnTo>
                  <a:close/>
                  <a:moveTo>
                    <a:pt x="16" y="57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622F132-D068-43D8-A8E4-D0D46EBBE95B}"/>
              </a:ext>
            </a:extLst>
          </p:cNvPr>
          <p:cNvGrpSpPr/>
          <p:nvPr/>
        </p:nvGrpSpPr>
        <p:grpSpPr>
          <a:xfrm>
            <a:off x="4068937" y="3799121"/>
            <a:ext cx="490683" cy="565727"/>
            <a:chOff x="4627563" y="3665538"/>
            <a:chExt cx="539750" cy="622300"/>
          </a:xfrm>
          <a:solidFill>
            <a:schemeClr val="bg2"/>
          </a:solidFill>
        </p:grpSpPr>
        <p:sp>
          <p:nvSpPr>
            <p:cNvPr id="146" name="Freeform 71">
              <a:extLst>
                <a:ext uri="{FF2B5EF4-FFF2-40B4-BE49-F238E27FC236}">
                  <a16:creationId xmlns:a16="http://schemas.microsoft.com/office/drawing/2014/main" id="{BA51678C-53A0-492A-BE30-D7D70FA8F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7563" y="3935413"/>
              <a:ext cx="342900" cy="342900"/>
            </a:xfrm>
            <a:custGeom>
              <a:avLst/>
              <a:gdLst>
                <a:gd name="T0" fmla="*/ 55 w 141"/>
                <a:gd name="T1" fmla="*/ 0 h 141"/>
                <a:gd name="T2" fmla="*/ 32 w 141"/>
                <a:gd name="T3" fmla="*/ 10 h 141"/>
                <a:gd name="T4" fmla="*/ 39 w 141"/>
                <a:gd name="T5" fmla="*/ 28 h 141"/>
                <a:gd name="T6" fmla="*/ 28 w 141"/>
                <a:gd name="T7" fmla="*/ 40 h 141"/>
                <a:gd name="T8" fmla="*/ 10 w 141"/>
                <a:gd name="T9" fmla="*/ 32 h 141"/>
                <a:gd name="T10" fmla="*/ 0 w 141"/>
                <a:gd name="T11" fmla="*/ 55 h 141"/>
                <a:gd name="T12" fmla="*/ 18 w 141"/>
                <a:gd name="T13" fmla="*/ 63 h 141"/>
                <a:gd name="T14" fmla="*/ 18 w 141"/>
                <a:gd name="T15" fmla="*/ 79 h 141"/>
                <a:gd name="T16" fmla="*/ 0 w 141"/>
                <a:gd name="T17" fmla="*/ 86 h 141"/>
                <a:gd name="T18" fmla="*/ 10 w 141"/>
                <a:gd name="T19" fmla="*/ 110 h 141"/>
                <a:gd name="T20" fmla="*/ 28 w 141"/>
                <a:gd name="T21" fmla="*/ 102 h 141"/>
                <a:gd name="T22" fmla="*/ 39 w 141"/>
                <a:gd name="T23" fmla="*/ 113 h 141"/>
                <a:gd name="T24" fmla="*/ 32 w 141"/>
                <a:gd name="T25" fmla="*/ 132 h 141"/>
                <a:gd name="T26" fmla="*/ 55 w 141"/>
                <a:gd name="T27" fmla="*/ 141 h 141"/>
                <a:gd name="T28" fmla="*/ 63 w 141"/>
                <a:gd name="T29" fmla="*/ 123 h 141"/>
                <a:gd name="T30" fmla="*/ 79 w 141"/>
                <a:gd name="T31" fmla="*/ 123 h 141"/>
                <a:gd name="T32" fmla="*/ 86 w 141"/>
                <a:gd name="T33" fmla="*/ 141 h 141"/>
                <a:gd name="T34" fmla="*/ 109 w 141"/>
                <a:gd name="T35" fmla="*/ 132 h 141"/>
                <a:gd name="T36" fmla="*/ 102 w 141"/>
                <a:gd name="T37" fmla="*/ 113 h 141"/>
                <a:gd name="T38" fmla="*/ 113 w 141"/>
                <a:gd name="T39" fmla="*/ 102 h 141"/>
                <a:gd name="T40" fmla="*/ 131 w 141"/>
                <a:gd name="T41" fmla="*/ 110 h 141"/>
                <a:gd name="T42" fmla="*/ 141 w 141"/>
                <a:gd name="T43" fmla="*/ 86 h 141"/>
                <a:gd name="T44" fmla="*/ 123 w 141"/>
                <a:gd name="T45" fmla="*/ 79 h 141"/>
                <a:gd name="T46" fmla="*/ 123 w 141"/>
                <a:gd name="T47" fmla="*/ 63 h 141"/>
                <a:gd name="T48" fmla="*/ 141 w 141"/>
                <a:gd name="T49" fmla="*/ 55 h 141"/>
                <a:gd name="T50" fmla="*/ 131 w 141"/>
                <a:gd name="T51" fmla="*/ 32 h 141"/>
                <a:gd name="T52" fmla="*/ 113 w 141"/>
                <a:gd name="T53" fmla="*/ 40 h 141"/>
                <a:gd name="T54" fmla="*/ 102 w 141"/>
                <a:gd name="T55" fmla="*/ 28 h 141"/>
                <a:gd name="T56" fmla="*/ 109 w 141"/>
                <a:gd name="T57" fmla="*/ 10 h 141"/>
                <a:gd name="T58" fmla="*/ 86 w 141"/>
                <a:gd name="T59" fmla="*/ 0 h 141"/>
                <a:gd name="T60" fmla="*/ 79 w 141"/>
                <a:gd name="T61" fmla="*/ 19 h 141"/>
                <a:gd name="T62" fmla="*/ 63 w 141"/>
                <a:gd name="T63" fmla="*/ 19 h 141"/>
                <a:gd name="T64" fmla="*/ 55 w 141"/>
                <a:gd name="T65" fmla="*/ 0 h 141"/>
                <a:gd name="T66" fmla="*/ 92 w 141"/>
                <a:gd name="T67" fmla="*/ 62 h 141"/>
                <a:gd name="T68" fmla="*/ 80 w 141"/>
                <a:gd name="T69" fmla="*/ 92 h 141"/>
                <a:gd name="T70" fmla="*/ 49 w 141"/>
                <a:gd name="T71" fmla="*/ 80 h 141"/>
                <a:gd name="T72" fmla="*/ 62 w 141"/>
                <a:gd name="T73" fmla="*/ 49 h 141"/>
                <a:gd name="T74" fmla="*/ 92 w 141"/>
                <a:gd name="T75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1" h="141">
                  <a:moveTo>
                    <a:pt x="55" y="0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5" y="31"/>
                    <a:pt x="31" y="35"/>
                    <a:pt x="28" y="40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8"/>
                    <a:pt x="18" y="73"/>
                    <a:pt x="18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1" y="106"/>
                    <a:pt x="35" y="110"/>
                    <a:pt x="39" y="113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8" y="124"/>
                    <a:pt x="73" y="124"/>
                    <a:pt x="79" y="123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6" y="110"/>
                    <a:pt x="110" y="106"/>
                    <a:pt x="113" y="102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4" y="74"/>
                    <a:pt x="124" y="68"/>
                    <a:pt x="123" y="63"/>
                  </a:cubicBezTo>
                  <a:cubicBezTo>
                    <a:pt x="141" y="55"/>
                    <a:pt x="141" y="55"/>
                    <a:pt x="141" y="55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0" y="35"/>
                    <a:pt x="106" y="31"/>
                    <a:pt x="102" y="28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3" y="18"/>
                    <a:pt x="68" y="18"/>
                    <a:pt x="63" y="19"/>
                  </a:cubicBezTo>
                  <a:lnTo>
                    <a:pt x="55" y="0"/>
                  </a:lnTo>
                  <a:close/>
                  <a:moveTo>
                    <a:pt x="92" y="62"/>
                  </a:moveTo>
                  <a:cubicBezTo>
                    <a:pt x="97" y="74"/>
                    <a:pt x="91" y="87"/>
                    <a:pt x="80" y="92"/>
                  </a:cubicBezTo>
                  <a:cubicBezTo>
                    <a:pt x="68" y="97"/>
                    <a:pt x="54" y="92"/>
                    <a:pt x="49" y="80"/>
                  </a:cubicBezTo>
                  <a:cubicBezTo>
                    <a:pt x="44" y="68"/>
                    <a:pt x="50" y="54"/>
                    <a:pt x="62" y="49"/>
                  </a:cubicBezTo>
                  <a:cubicBezTo>
                    <a:pt x="74" y="44"/>
                    <a:pt x="87" y="50"/>
                    <a:pt x="9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72">
              <a:extLst>
                <a:ext uri="{FF2B5EF4-FFF2-40B4-BE49-F238E27FC236}">
                  <a16:creationId xmlns:a16="http://schemas.microsoft.com/office/drawing/2014/main" id="{AD83660B-0E25-4235-B3F3-408E672925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7763" y="3665538"/>
              <a:ext cx="209550" cy="622300"/>
            </a:xfrm>
            <a:custGeom>
              <a:avLst/>
              <a:gdLst>
                <a:gd name="T0" fmla="*/ 19 w 86"/>
                <a:gd name="T1" fmla="*/ 17 h 256"/>
                <a:gd name="T2" fmla="*/ 36 w 86"/>
                <a:gd name="T3" fmla="*/ 0 h 256"/>
                <a:gd name="T4" fmla="*/ 53 w 86"/>
                <a:gd name="T5" fmla="*/ 17 h 256"/>
                <a:gd name="T6" fmla="*/ 36 w 86"/>
                <a:gd name="T7" fmla="*/ 42 h 256"/>
                <a:gd name="T8" fmla="*/ 19 w 86"/>
                <a:gd name="T9" fmla="*/ 17 h 256"/>
                <a:gd name="T10" fmla="*/ 32 w 86"/>
                <a:gd name="T11" fmla="*/ 53 h 256"/>
                <a:gd name="T12" fmla="*/ 36 w 86"/>
                <a:gd name="T13" fmla="*/ 76 h 256"/>
                <a:gd name="T14" fmla="*/ 40 w 86"/>
                <a:gd name="T15" fmla="*/ 53 h 256"/>
                <a:gd name="T16" fmla="*/ 36 w 86"/>
                <a:gd name="T17" fmla="*/ 45 h 256"/>
                <a:gd name="T18" fmla="*/ 32 w 86"/>
                <a:gd name="T19" fmla="*/ 53 h 256"/>
                <a:gd name="T20" fmla="*/ 7 w 86"/>
                <a:gd name="T21" fmla="*/ 133 h 256"/>
                <a:gd name="T22" fmla="*/ 21 w 86"/>
                <a:gd name="T23" fmla="*/ 253 h 256"/>
                <a:gd name="T24" fmla="*/ 51 w 86"/>
                <a:gd name="T25" fmla="*/ 253 h 256"/>
                <a:gd name="T26" fmla="*/ 66 w 86"/>
                <a:gd name="T27" fmla="*/ 133 h 256"/>
                <a:gd name="T28" fmla="*/ 66 w 86"/>
                <a:gd name="T29" fmla="*/ 154 h 256"/>
                <a:gd name="T30" fmla="*/ 78 w 86"/>
                <a:gd name="T31" fmla="*/ 151 h 256"/>
                <a:gd name="T32" fmla="*/ 50 w 86"/>
                <a:gd name="T33" fmla="*/ 41 h 256"/>
                <a:gd name="T34" fmla="*/ 36 w 86"/>
                <a:gd name="T35" fmla="*/ 83 h 256"/>
                <a:gd name="T36" fmla="*/ 22 w 86"/>
                <a:gd name="T37" fmla="*/ 41 h 256"/>
                <a:gd name="T38" fmla="*/ 7 w 86"/>
                <a:gd name="T39" fmla="*/ 13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56">
                  <a:moveTo>
                    <a:pt x="19" y="17"/>
                  </a:moveTo>
                  <a:cubicBezTo>
                    <a:pt x="19" y="7"/>
                    <a:pt x="26" y="0"/>
                    <a:pt x="36" y="0"/>
                  </a:cubicBezTo>
                  <a:cubicBezTo>
                    <a:pt x="45" y="0"/>
                    <a:pt x="53" y="7"/>
                    <a:pt x="53" y="17"/>
                  </a:cubicBezTo>
                  <a:cubicBezTo>
                    <a:pt x="53" y="26"/>
                    <a:pt x="45" y="42"/>
                    <a:pt x="36" y="42"/>
                  </a:cubicBezTo>
                  <a:cubicBezTo>
                    <a:pt x="26" y="42"/>
                    <a:pt x="19" y="26"/>
                    <a:pt x="19" y="17"/>
                  </a:cubicBezTo>
                  <a:close/>
                  <a:moveTo>
                    <a:pt x="32" y="53"/>
                  </a:moveTo>
                  <a:cubicBezTo>
                    <a:pt x="34" y="56"/>
                    <a:pt x="35" y="65"/>
                    <a:pt x="36" y="76"/>
                  </a:cubicBezTo>
                  <a:cubicBezTo>
                    <a:pt x="37" y="65"/>
                    <a:pt x="39" y="56"/>
                    <a:pt x="40" y="53"/>
                  </a:cubicBezTo>
                  <a:cubicBezTo>
                    <a:pt x="42" y="48"/>
                    <a:pt x="39" y="45"/>
                    <a:pt x="36" y="45"/>
                  </a:cubicBezTo>
                  <a:cubicBezTo>
                    <a:pt x="33" y="45"/>
                    <a:pt x="30" y="48"/>
                    <a:pt x="32" y="53"/>
                  </a:cubicBezTo>
                  <a:close/>
                  <a:moveTo>
                    <a:pt x="7" y="133"/>
                  </a:moveTo>
                  <a:cubicBezTo>
                    <a:pt x="8" y="169"/>
                    <a:pt x="13" y="212"/>
                    <a:pt x="21" y="253"/>
                  </a:cubicBezTo>
                  <a:cubicBezTo>
                    <a:pt x="29" y="256"/>
                    <a:pt x="43" y="256"/>
                    <a:pt x="51" y="253"/>
                  </a:cubicBezTo>
                  <a:cubicBezTo>
                    <a:pt x="59" y="212"/>
                    <a:pt x="64" y="169"/>
                    <a:pt x="66" y="133"/>
                  </a:cubicBezTo>
                  <a:cubicBezTo>
                    <a:pt x="66" y="140"/>
                    <a:pt x="66" y="146"/>
                    <a:pt x="66" y="154"/>
                  </a:cubicBezTo>
                  <a:cubicBezTo>
                    <a:pt x="66" y="154"/>
                    <a:pt x="72" y="154"/>
                    <a:pt x="78" y="151"/>
                  </a:cubicBezTo>
                  <a:cubicBezTo>
                    <a:pt x="86" y="70"/>
                    <a:pt x="72" y="41"/>
                    <a:pt x="50" y="41"/>
                  </a:cubicBezTo>
                  <a:cubicBezTo>
                    <a:pt x="50" y="41"/>
                    <a:pt x="41" y="63"/>
                    <a:pt x="36" y="83"/>
                  </a:cubicBezTo>
                  <a:cubicBezTo>
                    <a:pt x="31" y="63"/>
                    <a:pt x="22" y="41"/>
                    <a:pt x="22" y="41"/>
                  </a:cubicBezTo>
                  <a:cubicBezTo>
                    <a:pt x="0" y="41"/>
                    <a:pt x="6" y="140"/>
                    <a:pt x="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73">
              <a:extLst>
                <a:ext uri="{FF2B5EF4-FFF2-40B4-BE49-F238E27FC236}">
                  <a16:creationId xmlns:a16="http://schemas.microsoft.com/office/drawing/2014/main" id="{EF01776B-FEE2-4374-BA16-A57275B7D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3763963"/>
              <a:ext cx="227013" cy="161925"/>
            </a:xfrm>
            <a:custGeom>
              <a:avLst/>
              <a:gdLst>
                <a:gd name="T0" fmla="*/ 93 w 93"/>
                <a:gd name="T1" fmla="*/ 0 h 66"/>
                <a:gd name="T2" fmla="*/ 46 w 93"/>
                <a:gd name="T3" fmla="*/ 40 h 66"/>
                <a:gd name="T4" fmla="*/ 7 w 93"/>
                <a:gd name="T5" fmla="*/ 55 h 66"/>
                <a:gd name="T6" fmla="*/ 0 w 93"/>
                <a:gd name="T7" fmla="*/ 66 h 66"/>
                <a:gd name="T8" fmla="*/ 51 w 93"/>
                <a:gd name="T9" fmla="*/ 57 h 66"/>
                <a:gd name="T10" fmla="*/ 78 w 93"/>
                <a:gd name="T11" fmla="*/ 41 h 66"/>
                <a:gd name="T12" fmla="*/ 93 w 93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66">
                  <a:moveTo>
                    <a:pt x="93" y="0"/>
                  </a:moveTo>
                  <a:cubicBezTo>
                    <a:pt x="72" y="2"/>
                    <a:pt x="61" y="31"/>
                    <a:pt x="46" y="40"/>
                  </a:cubicBezTo>
                  <a:cubicBezTo>
                    <a:pt x="33" y="48"/>
                    <a:pt x="7" y="55"/>
                    <a:pt x="7" y="55"/>
                  </a:cubicBezTo>
                  <a:cubicBezTo>
                    <a:pt x="2" y="59"/>
                    <a:pt x="0" y="66"/>
                    <a:pt x="0" y="66"/>
                  </a:cubicBezTo>
                  <a:cubicBezTo>
                    <a:pt x="16" y="66"/>
                    <a:pt x="36" y="61"/>
                    <a:pt x="51" y="57"/>
                  </a:cubicBezTo>
                  <a:cubicBezTo>
                    <a:pt x="65" y="52"/>
                    <a:pt x="76" y="37"/>
                    <a:pt x="78" y="41"/>
                  </a:cubicBezTo>
                  <a:cubicBezTo>
                    <a:pt x="79" y="45"/>
                    <a:pt x="93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6624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2"/>
            </p:custDataLst>
          </p:nvPr>
        </p:nvPicPr>
        <p:blipFill rotWithShape="1">
          <a:blip r:embed="rId8"/>
          <a:srcRect t="28807" b="28807"/>
          <a:stretch/>
        </p:blipFill>
        <p:spPr/>
      </p:pic>
      <p:sp>
        <p:nvSpPr>
          <p:cNvPr id="55" name="Title 2">
            <a:extLst>
              <a:ext uri="{FF2B5EF4-FFF2-40B4-BE49-F238E27FC236}">
                <a16:creationId xmlns:a16="http://schemas.microsoft.com/office/drawing/2014/main" id="{64B3FF2A-54A8-4A78-B9F4-D58E688F5259}"/>
              </a:ext>
            </a:extLst>
          </p:cNvPr>
          <p:cNvSpPr txBox="1">
            <a:spLocks/>
          </p:cNvSpPr>
          <p:nvPr/>
        </p:nvSpPr>
        <p:spPr>
          <a:xfrm>
            <a:off x="470429" y="1721747"/>
            <a:ext cx="4673809" cy="4626666"/>
          </a:xfrm>
          <a:prstGeom prst="rect">
            <a:avLst/>
          </a:prstGeom>
          <a:solidFill>
            <a:srgbClr val="1E2F39">
              <a:alpha val="89804"/>
            </a:srgbClr>
          </a:solidFill>
        </p:spPr>
        <p:txBody>
          <a:bodyPr vert="horz" wrap="square" lIns="216000" tIns="216000" rIns="216000" bIns="216000" rtlCol="0" anchor="t" anchorCtr="0">
            <a:noAutofit/>
          </a:bodyPr>
          <a:lstStyle>
            <a:lvl1pPr marL="0" algn="l" defTabSz="995690" rtl="0" eaLnBrk="1" latinLnBrk="0" hangingPunct="1">
              <a:lnSpc>
                <a:spcPct val="83000"/>
              </a:lnSpc>
              <a:spcBef>
                <a:spcPts val="1200"/>
              </a:spcBef>
              <a:buNone/>
              <a:defRPr lang="en-GB" sz="2400" b="1" kern="1200" cap="all" spc="-11" baseline="0" noProof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IN" dirty="0"/>
          </a:p>
        </p:txBody>
      </p:sp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53" imgH="353" progId="TCLayout.ActiveDocument.1">
                  <p:embed/>
                </p:oleObj>
              </mc:Choice>
              <mc:Fallback>
                <p:oleObj name="think-cell Slide" r:id="rId9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FDD0A0-EDF9-41E3-9E8B-B0A9A8EEA0E3}"/>
              </a:ext>
            </a:extLst>
          </p:cNvPr>
          <p:cNvGrpSpPr/>
          <p:nvPr/>
        </p:nvGrpSpPr>
        <p:grpSpPr>
          <a:xfrm>
            <a:off x="630305" y="1764067"/>
            <a:ext cx="736710" cy="736710"/>
            <a:chOff x="511519" y="1739680"/>
            <a:chExt cx="736710" cy="73671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2A07013-B6E6-4624-8478-B550098CC879}"/>
                </a:ext>
              </a:extLst>
            </p:cNvPr>
            <p:cNvSpPr>
              <a:spLocks/>
            </p:cNvSpPr>
            <p:nvPr/>
          </p:nvSpPr>
          <p:spPr>
            <a:xfrm>
              <a:off x="511519" y="173968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7F5AAC-2F5E-4AFB-9118-C849AB53D30F}"/>
                </a:ext>
              </a:extLst>
            </p:cNvPr>
            <p:cNvGrpSpPr/>
            <p:nvPr/>
          </p:nvGrpSpPr>
          <p:grpSpPr>
            <a:xfrm>
              <a:off x="658259" y="1921009"/>
              <a:ext cx="443230" cy="374052"/>
              <a:chOff x="-1130113" y="1843334"/>
              <a:chExt cx="536308" cy="452603"/>
            </a:xfrm>
            <a:solidFill>
              <a:schemeClr val="bg2"/>
            </a:solidFill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B4F8059-47E1-4145-B337-C0865800C46A}"/>
                  </a:ext>
                </a:extLst>
              </p:cNvPr>
              <p:cNvGrpSpPr/>
              <p:nvPr/>
            </p:nvGrpSpPr>
            <p:grpSpPr>
              <a:xfrm>
                <a:off x="-1130113" y="1843334"/>
                <a:ext cx="280748" cy="304311"/>
                <a:chOff x="5003801" y="2343150"/>
                <a:chExt cx="661988" cy="717551"/>
              </a:xfrm>
              <a:grpFill/>
            </p:grpSpPr>
            <p:sp>
              <p:nvSpPr>
                <p:cNvPr id="34" name="Freeform 58">
                  <a:extLst>
                    <a:ext uri="{FF2B5EF4-FFF2-40B4-BE49-F238E27FC236}">
                      <a16:creationId xmlns:a16="http://schemas.microsoft.com/office/drawing/2014/main" id="{29E90AAB-2917-457E-AD6F-52B818CA3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2551" y="2343150"/>
                  <a:ext cx="341313" cy="347663"/>
                </a:xfrm>
                <a:custGeom>
                  <a:avLst/>
                  <a:gdLst>
                    <a:gd name="T0" fmla="*/ 36 w 120"/>
                    <a:gd name="T1" fmla="*/ 95 h 122"/>
                    <a:gd name="T2" fmla="*/ 34 w 120"/>
                    <a:gd name="T3" fmla="*/ 117 h 122"/>
                    <a:gd name="T4" fmla="*/ 60 w 120"/>
                    <a:gd name="T5" fmla="*/ 122 h 122"/>
                    <a:gd name="T6" fmla="*/ 86 w 120"/>
                    <a:gd name="T7" fmla="*/ 116 h 122"/>
                    <a:gd name="T8" fmla="*/ 84 w 120"/>
                    <a:gd name="T9" fmla="*/ 95 h 122"/>
                    <a:gd name="T10" fmla="*/ 86 w 120"/>
                    <a:gd name="T11" fmla="*/ 93 h 122"/>
                    <a:gd name="T12" fmla="*/ 60 w 120"/>
                    <a:gd name="T13" fmla="*/ 0 h 122"/>
                    <a:gd name="T14" fmla="*/ 34 w 120"/>
                    <a:gd name="T15" fmla="*/ 93 h 122"/>
                    <a:gd name="T16" fmla="*/ 36 w 120"/>
                    <a:gd name="T17" fmla="*/ 9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0" h="122">
                      <a:moveTo>
                        <a:pt x="36" y="95"/>
                      </a:moveTo>
                      <a:cubicBezTo>
                        <a:pt x="39" y="99"/>
                        <a:pt x="44" y="109"/>
                        <a:pt x="34" y="117"/>
                      </a:cubicBezTo>
                      <a:cubicBezTo>
                        <a:pt x="41" y="120"/>
                        <a:pt x="49" y="122"/>
                        <a:pt x="60" y="122"/>
                      </a:cubicBezTo>
                      <a:cubicBezTo>
                        <a:pt x="71" y="122"/>
                        <a:pt x="79" y="119"/>
                        <a:pt x="86" y="116"/>
                      </a:cubicBezTo>
                      <a:cubicBezTo>
                        <a:pt x="76" y="109"/>
                        <a:pt x="81" y="99"/>
                        <a:pt x="84" y="95"/>
                      </a:cubicBezTo>
                      <a:cubicBezTo>
                        <a:pt x="85" y="94"/>
                        <a:pt x="85" y="94"/>
                        <a:pt x="86" y="93"/>
                      </a:cubicBezTo>
                      <a:cubicBezTo>
                        <a:pt x="105" y="74"/>
                        <a:pt x="120" y="0"/>
                        <a:pt x="60" y="0"/>
                      </a:cubicBezTo>
                      <a:cubicBezTo>
                        <a:pt x="0" y="0"/>
                        <a:pt x="16" y="74"/>
                        <a:pt x="34" y="93"/>
                      </a:cubicBezTo>
                      <a:cubicBezTo>
                        <a:pt x="35" y="94"/>
                        <a:pt x="36" y="94"/>
                        <a:pt x="3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59">
                  <a:extLst>
                    <a:ext uri="{FF2B5EF4-FFF2-40B4-BE49-F238E27FC236}">
                      <a16:creationId xmlns:a16="http://schemas.microsoft.com/office/drawing/2014/main" id="{2F264EB6-282B-465E-A628-E8525CB3BF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3801" y="2690813"/>
                  <a:ext cx="661988" cy="369888"/>
                </a:xfrm>
                <a:custGeom>
                  <a:avLst/>
                  <a:gdLst>
                    <a:gd name="T0" fmla="*/ 152 w 233"/>
                    <a:gd name="T1" fmla="*/ 0 h 130"/>
                    <a:gd name="T2" fmla="*/ 130 w 233"/>
                    <a:gd name="T3" fmla="*/ 79 h 130"/>
                    <a:gd name="T4" fmla="*/ 119 w 233"/>
                    <a:gd name="T5" fmla="*/ 35 h 130"/>
                    <a:gd name="T6" fmla="*/ 119 w 233"/>
                    <a:gd name="T7" fmla="*/ 35 h 130"/>
                    <a:gd name="T8" fmla="*/ 126 w 233"/>
                    <a:gd name="T9" fmla="*/ 24 h 130"/>
                    <a:gd name="T10" fmla="*/ 122 w 233"/>
                    <a:gd name="T11" fmla="*/ 18 h 130"/>
                    <a:gd name="T12" fmla="*/ 109 w 233"/>
                    <a:gd name="T13" fmla="*/ 18 h 130"/>
                    <a:gd name="T14" fmla="*/ 106 w 233"/>
                    <a:gd name="T15" fmla="*/ 24 h 130"/>
                    <a:gd name="T16" fmla="*/ 112 w 233"/>
                    <a:gd name="T17" fmla="*/ 35 h 130"/>
                    <a:gd name="T18" fmla="*/ 112 w 233"/>
                    <a:gd name="T19" fmla="*/ 35 h 130"/>
                    <a:gd name="T20" fmla="*/ 102 w 233"/>
                    <a:gd name="T21" fmla="*/ 79 h 130"/>
                    <a:gd name="T22" fmla="*/ 79 w 233"/>
                    <a:gd name="T23" fmla="*/ 0 h 130"/>
                    <a:gd name="T24" fmla="*/ 0 w 233"/>
                    <a:gd name="T25" fmla="*/ 99 h 130"/>
                    <a:gd name="T26" fmla="*/ 116 w 233"/>
                    <a:gd name="T27" fmla="*/ 130 h 130"/>
                    <a:gd name="T28" fmla="*/ 233 w 233"/>
                    <a:gd name="T29" fmla="*/ 99 h 130"/>
                    <a:gd name="T30" fmla="*/ 152 w 233"/>
                    <a:gd name="T31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33" h="130">
                      <a:moveTo>
                        <a:pt x="152" y="0"/>
                      </a:moveTo>
                      <a:cubicBezTo>
                        <a:pt x="130" y="79"/>
                        <a:pt x="130" y="79"/>
                        <a:pt x="130" y="79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26" y="24"/>
                        <a:pt x="126" y="24"/>
                        <a:pt x="126" y="24"/>
                      </a:cubicBezTo>
                      <a:cubicBezTo>
                        <a:pt x="127" y="21"/>
                        <a:pt x="126" y="18"/>
                        <a:pt x="122" y="18"/>
                      </a:cubicBezTo>
                      <a:cubicBezTo>
                        <a:pt x="109" y="18"/>
                        <a:pt x="109" y="18"/>
                        <a:pt x="109" y="18"/>
                      </a:cubicBezTo>
                      <a:cubicBezTo>
                        <a:pt x="105" y="18"/>
                        <a:pt x="104" y="21"/>
                        <a:pt x="106" y="24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02" y="79"/>
                        <a:pt x="102" y="79"/>
                        <a:pt x="102" y="79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47" y="6"/>
                        <a:pt x="0" y="27"/>
                        <a:pt x="0" y="99"/>
                      </a:cubicBezTo>
                      <a:cubicBezTo>
                        <a:pt x="0" y="130"/>
                        <a:pt x="116" y="130"/>
                        <a:pt x="116" y="130"/>
                      </a:cubicBezTo>
                      <a:cubicBezTo>
                        <a:pt x="116" y="130"/>
                        <a:pt x="233" y="130"/>
                        <a:pt x="233" y="99"/>
                      </a:cubicBezTo>
                      <a:cubicBezTo>
                        <a:pt x="233" y="26"/>
                        <a:pt x="185" y="6"/>
                        <a:pt x="15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Freeform 43">
                <a:extLst>
                  <a:ext uri="{FF2B5EF4-FFF2-40B4-BE49-F238E27FC236}">
                    <a16:creationId xmlns:a16="http://schemas.microsoft.com/office/drawing/2014/main" id="{B17C0B2E-0D91-4EFC-848A-8DF50491B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6202" y="1991135"/>
                <a:ext cx="112710" cy="130176"/>
              </a:xfrm>
              <a:custGeom>
                <a:avLst/>
                <a:gdLst>
                  <a:gd name="T0" fmla="*/ 111 w 222"/>
                  <a:gd name="T1" fmla="*/ 256 h 256"/>
                  <a:gd name="T2" fmla="*/ 222 w 222"/>
                  <a:gd name="T3" fmla="*/ 118 h 256"/>
                  <a:gd name="T4" fmla="*/ 111 w 222"/>
                  <a:gd name="T5" fmla="*/ 0 h 256"/>
                  <a:gd name="T6" fmla="*/ 0 w 222"/>
                  <a:gd name="T7" fmla="*/ 118 h 256"/>
                  <a:gd name="T8" fmla="*/ 111 w 222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56">
                    <a:moveTo>
                      <a:pt x="111" y="256"/>
                    </a:moveTo>
                    <a:cubicBezTo>
                      <a:pt x="173" y="255"/>
                      <a:pt x="222" y="181"/>
                      <a:pt x="222" y="118"/>
                    </a:cubicBezTo>
                    <a:cubicBezTo>
                      <a:pt x="222" y="55"/>
                      <a:pt x="172" y="1"/>
                      <a:pt x="111" y="0"/>
                    </a:cubicBezTo>
                    <a:cubicBezTo>
                      <a:pt x="50" y="1"/>
                      <a:pt x="0" y="55"/>
                      <a:pt x="0" y="118"/>
                    </a:cubicBezTo>
                    <a:cubicBezTo>
                      <a:pt x="0" y="181"/>
                      <a:pt x="48" y="255"/>
                      <a:pt x="111" y="2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4">
                <a:extLst>
                  <a:ext uri="{FF2B5EF4-FFF2-40B4-BE49-F238E27FC236}">
                    <a16:creationId xmlns:a16="http://schemas.microsoft.com/office/drawing/2014/main" id="{81781468-1FDD-49EF-BBB5-F68899BC7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0165" y="2130836"/>
                <a:ext cx="20637" cy="12700"/>
              </a:xfrm>
              <a:custGeom>
                <a:avLst/>
                <a:gdLst>
                  <a:gd name="T0" fmla="*/ 36 w 42"/>
                  <a:gd name="T1" fmla="*/ 1 h 26"/>
                  <a:gd name="T2" fmla="*/ 5 w 42"/>
                  <a:gd name="T3" fmla="*/ 1 h 26"/>
                  <a:gd name="T4" fmla="*/ 2 w 42"/>
                  <a:gd name="T5" fmla="*/ 3 h 26"/>
                  <a:gd name="T6" fmla="*/ 1 w 42"/>
                  <a:gd name="T7" fmla="*/ 7 h 26"/>
                  <a:gd name="T8" fmla="*/ 1 w 42"/>
                  <a:gd name="T9" fmla="*/ 10 h 26"/>
                  <a:gd name="T10" fmla="*/ 8 w 42"/>
                  <a:gd name="T11" fmla="*/ 24 h 26"/>
                  <a:gd name="T12" fmla="*/ 10 w 42"/>
                  <a:gd name="T13" fmla="*/ 26 h 26"/>
                  <a:gd name="T14" fmla="*/ 21 w 42"/>
                  <a:gd name="T15" fmla="*/ 26 h 26"/>
                  <a:gd name="T16" fmla="*/ 32 w 42"/>
                  <a:gd name="T17" fmla="*/ 26 h 26"/>
                  <a:gd name="T18" fmla="*/ 34 w 42"/>
                  <a:gd name="T19" fmla="*/ 24 h 26"/>
                  <a:gd name="T20" fmla="*/ 39 w 42"/>
                  <a:gd name="T21" fmla="*/ 14 h 26"/>
                  <a:gd name="T22" fmla="*/ 40 w 42"/>
                  <a:gd name="T23" fmla="*/ 3 h 26"/>
                  <a:gd name="T24" fmla="*/ 36 w 42"/>
                  <a:gd name="T2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6">
                    <a:moveTo>
                      <a:pt x="36" y="1"/>
                    </a:moveTo>
                    <a:cubicBezTo>
                      <a:pt x="26" y="0"/>
                      <a:pt x="16" y="0"/>
                      <a:pt x="5" y="1"/>
                    </a:cubicBezTo>
                    <a:cubicBezTo>
                      <a:pt x="4" y="1"/>
                      <a:pt x="3" y="1"/>
                      <a:pt x="2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3" y="15"/>
                      <a:pt x="5" y="20"/>
                      <a:pt x="8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3" y="26"/>
                      <a:pt x="17" y="26"/>
                      <a:pt x="21" y="26"/>
                    </a:cubicBezTo>
                    <a:cubicBezTo>
                      <a:pt x="25" y="26"/>
                      <a:pt x="28" y="26"/>
                      <a:pt x="32" y="26"/>
                    </a:cubicBezTo>
                    <a:cubicBezTo>
                      <a:pt x="33" y="26"/>
                      <a:pt x="34" y="25"/>
                      <a:pt x="34" y="24"/>
                    </a:cubicBezTo>
                    <a:cubicBezTo>
                      <a:pt x="36" y="21"/>
                      <a:pt x="37" y="17"/>
                      <a:pt x="39" y="14"/>
                    </a:cubicBezTo>
                    <a:cubicBezTo>
                      <a:pt x="42" y="10"/>
                      <a:pt x="42" y="7"/>
                      <a:pt x="40" y="3"/>
                    </a:cubicBezTo>
                    <a:cubicBezTo>
                      <a:pt x="39" y="2"/>
                      <a:pt x="38" y="1"/>
                      <a:pt x="3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5">
                <a:extLst>
                  <a:ext uri="{FF2B5EF4-FFF2-40B4-BE49-F238E27FC236}">
                    <a16:creationId xmlns:a16="http://schemas.microsoft.com/office/drawing/2014/main" id="{A5B27101-6BFD-4BD5-A085-595A2570D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5889" y="2130836"/>
                <a:ext cx="192084" cy="165101"/>
              </a:xfrm>
              <a:custGeom>
                <a:avLst/>
                <a:gdLst>
                  <a:gd name="T0" fmla="*/ 311 w 376"/>
                  <a:gd name="T1" fmla="*/ 0 h 326"/>
                  <a:gd name="T2" fmla="*/ 252 w 376"/>
                  <a:gd name="T3" fmla="*/ 0 h 326"/>
                  <a:gd name="T4" fmla="*/ 211 w 376"/>
                  <a:gd name="T5" fmla="*/ 80 h 326"/>
                  <a:gd name="T6" fmla="*/ 206 w 376"/>
                  <a:gd name="T7" fmla="*/ 61 h 326"/>
                  <a:gd name="T8" fmla="*/ 200 w 376"/>
                  <a:gd name="T9" fmla="*/ 31 h 326"/>
                  <a:gd name="T10" fmla="*/ 177 w 376"/>
                  <a:gd name="T11" fmla="*/ 31 h 326"/>
                  <a:gd name="T12" fmla="*/ 176 w 376"/>
                  <a:gd name="T13" fmla="*/ 33 h 326"/>
                  <a:gd name="T14" fmla="*/ 166 w 376"/>
                  <a:gd name="T15" fmla="*/ 75 h 326"/>
                  <a:gd name="T16" fmla="*/ 165 w 376"/>
                  <a:gd name="T17" fmla="*/ 80 h 326"/>
                  <a:gd name="T18" fmla="*/ 124 w 376"/>
                  <a:gd name="T19" fmla="*/ 0 h 326"/>
                  <a:gd name="T20" fmla="*/ 65 w 376"/>
                  <a:gd name="T21" fmla="*/ 0 h 326"/>
                  <a:gd name="T22" fmla="*/ 0 w 376"/>
                  <a:gd name="T23" fmla="*/ 68 h 326"/>
                  <a:gd name="T24" fmla="*/ 0 w 376"/>
                  <a:gd name="T25" fmla="*/ 267 h 326"/>
                  <a:gd name="T26" fmla="*/ 59 w 376"/>
                  <a:gd name="T27" fmla="*/ 326 h 326"/>
                  <a:gd name="T28" fmla="*/ 318 w 376"/>
                  <a:gd name="T29" fmla="*/ 326 h 326"/>
                  <a:gd name="T30" fmla="*/ 376 w 376"/>
                  <a:gd name="T31" fmla="*/ 267 h 326"/>
                  <a:gd name="T32" fmla="*/ 376 w 376"/>
                  <a:gd name="T33" fmla="*/ 68 h 326"/>
                  <a:gd name="T34" fmla="*/ 311 w 376"/>
                  <a:gd name="T3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26">
                    <a:moveTo>
                      <a:pt x="311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211" y="80"/>
                      <a:pt x="211" y="80"/>
                      <a:pt x="211" y="80"/>
                    </a:cubicBezTo>
                    <a:cubicBezTo>
                      <a:pt x="209" y="74"/>
                      <a:pt x="208" y="67"/>
                      <a:pt x="206" y="61"/>
                    </a:cubicBezTo>
                    <a:cubicBezTo>
                      <a:pt x="204" y="51"/>
                      <a:pt x="202" y="41"/>
                      <a:pt x="200" y="31"/>
                    </a:cubicBezTo>
                    <a:cubicBezTo>
                      <a:pt x="192" y="31"/>
                      <a:pt x="185" y="31"/>
                      <a:pt x="177" y="31"/>
                    </a:cubicBezTo>
                    <a:cubicBezTo>
                      <a:pt x="176" y="31"/>
                      <a:pt x="176" y="32"/>
                      <a:pt x="176" y="33"/>
                    </a:cubicBezTo>
                    <a:cubicBezTo>
                      <a:pt x="172" y="47"/>
                      <a:pt x="169" y="61"/>
                      <a:pt x="166" y="75"/>
                    </a:cubicBezTo>
                    <a:cubicBezTo>
                      <a:pt x="166" y="77"/>
                      <a:pt x="166" y="79"/>
                      <a:pt x="165" y="8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31"/>
                      <a:pt x="0" y="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300"/>
                      <a:pt x="26" y="326"/>
                      <a:pt x="59" y="326"/>
                    </a:cubicBezTo>
                    <a:cubicBezTo>
                      <a:pt x="318" y="326"/>
                      <a:pt x="318" y="326"/>
                      <a:pt x="318" y="326"/>
                    </a:cubicBezTo>
                    <a:cubicBezTo>
                      <a:pt x="350" y="326"/>
                      <a:pt x="376" y="300"/>
                      <a:pt x="376" y="267"/>
                    </a:cubicBezTo>
                    <a:cubicBezTo>
                      <a:pt x="376" y="68"/>
                      <a:pt x="376" y="68"/>
                      <a:pt x="376" y="68"/>
                    </a:cubicBezTo>
                    <a:cubicBezTo>
                      <a:pt x="376" y="31"/>
                      <a:pt x="347" y="0"/>
                      <a:pt x="3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9AA6D6-A665-47D4-8C4C-2CC80631D140}"/>
              </a:ext>
            </a:extLst>
          </p:cNvPr>
          <p:cNvGrpSpPr/>
          <p:nvPr/>
        </p:nvGrpSpPr>
        <p:grpSpPr>
          <a:xfrm>
            <a:off x="630305" y="2851828"/>
            <a:ext cx="736710" cy="736710"/>
            <a:chOff x="511519" y="3105834"/>
            <a:chExt cx="736710" cy="73671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5D3FF6-8F5F-46A1-BA76-60CBE5A5D624}"/>
                </a:ext>
              </a:extLst>
            </p:cNvPr>
            <p:cNvSpPr>
              <a:spLocks/>
            </p:cNvSpPr>
            <p:nvPr/>
          </p:nvSpPr>
          <p:spPr>
            <a:xfrm>
              <a:off x="511519" y="3105834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B5B71D4-46B6-4933-AD93-B5618E2BEB14}"/>
                </a:ext>
              </a:extLst>
            </p:cNvPr>
            <p:cNvGrpSpPr/>
            <p:nvPr/>
          </p:nvGrpSpPr>
          <p:grpSpPr>
            <a:xfrm>
              <a:off x="679823" y="3269260"/>
              <a:ext cx="400102" cy="409859"/>
              <a:chOff x="1868488" y="2819401"/>
              <a:chExt cx="585788" cy="600075"/>
            </a:xfrm>
            <a:solidFill>
              <a:schemeClr val="bg2"/>
            </a:solidFill>
          </p:grpSpPr>
          <p:sp>
            <p:nvSpPr>
              <p:cNvPr id="37" name="Freeform 49">
                <a:extLst>
                  <a:ext uri="{FF2B5EF4-FFF2-40B4-BE49-F238E27FC236}">
                    <a16:creationId xmlns:a16="http://schemas.microsoft.com/office/drawing/2014/main" id="{3CE46C79-B220-4326-9CC7-F949F0BC3A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93901" y="2819401"/>
                <a:ext cx="460375" cy="600075"/>
              </a:xfrm>
              <a:custGeom>
                <a:avLst/>
                <a:gdLst>
                  <a:gd name="T0" fmla="*/ 103 w 189"/>
                  <a:gd name="T1" fmla="*/ 89 h 247"/>
                  <a:gd name="T2" fmla="*/ 104 w 189"/>
                  <a:gd name="T3" fmla="*/ 89 h 247"/>
                  <a:gd name="T4" fmla="*/ 83 w 189"/>
                  <a:gd name="T5" fmla="*/ 106 h 247"/>
                  <a:gd name="T6" fmla="*/ 22 w 189"/>
                  <a:gd name="T7" fmla="*/ 106 h 247"/>
                  <a:gd name="T8" fmla="*/ 0 w 189"/>
                  <a:gd name="T9" fmla="*/ 84 h 247"/>
                  <a:gd name="T10" fmla="*/ 0 w 189"/>
                  <a:gd name="T11" fmla="*/ 22 h 247"/>
                  <a:gd name="T12" fmla="*/ 22 w 189"/>
                  <a:gd name="T13" fmla="*/ 0 h 247"/>
                  <a:gd name="T14" fmla="*/ 83 w 189"/>
                  <a:gd name="T15" fmla="*/ 0 h 247"/>
                  <a:gd name="T16" fmla="*/ 105 w 189"/>
                  <a:gd name="T17" fmla="*/ 22 h 247"/>
                  <a:gd name="T18" fmla="*/ 105 w 189"/>
                  <a:gd name="T19" fmla="*/ 50 h 247"/>
                  <a:gd name="T20" fmla="*/ 98 w 189"/>
                  <a:gd name="T21" fmla="*/ 53 h 247"/>
                  <a:gd name="T22" fmla="*/ 96 w 189"/>
                  <a:gd name="T23" fmla="*/ 53 h 247"/>
                  <a:gd name="T24" fmla="*/ 96 w 189"/>
                  <a:gd name="T25" fmla="*/ 22 h 247"/>
                  <a:gd name="T26" fmla="*/ 83 w 189"/>
                  <a:gd name="T27" fmla="*/ 9 h 247"/>
                  <a:gd name="T28" fmla="*/ 22 w 189"/>
                  <a:gd name="T29" fmla="*/ 9 h 247"/>
                  <a:gd name="T30" fmla="*/ 9 w 189"/>
                  <a:gd name="T31" fmla="*/ 22 h 247"/>
                  <a:gd name="T32" fmla="*/ 9 w 189"/>
                  <a:gd name="T33" fmla="*/ 84 h 247"/>
                  <a:gd name="T34" fmla="*/ 22 w 189"/>
                  <a:gd name="T35" fmla="*/ 97 h 247"/>
                  <a:gd name="T36" fmla="*/ 83 w 189"/>
                  <a:gd name="T37" fmla="*/ 97 h 247"/>
                  <a:gd name="T38" fmla="*/ 95 w 189"/>
                  <a:gd name="T39" fmla="*/ 90 h 247"/>
                  <a:gd name="T40" fmla="*/ 97 w 189"/>
                  <a:gd name="T41" fmla="*/ 90 h 247"/>
                  <a:gd name="T42" fmla="*/ 100 w 189"/>
                  <a:gd name="T43" fmla="*/ 90 h 247"/>
                  <a:gd name="T44" fmla="*/ 101 w 189"/>
                  <a:gd name="T45" fmla="*/ 90 h 247"/>
                  <a:gd name="T46" fmla="*/ 103 w 189"/>
                  <a:gd name="T47" fmla="*/ 89 h 247"/>
                  <a:gd name="T48" fmla="*/ 139 w 189"/>
                  <a:gd name="T49" fmla="*/ 54 h 247"/>
                  <a:gd name="T50" fmla="*/ 154 w 189"/>
                  <a:gd name="T51" fmla="*/ 31 h 247"/>
                  <a:gd name="T52" fmla="*/ 139 w 189"/>
                  <a:gd name="T53" fmla="*/ 16 h 247"/>
                  <a:gd name="T54" fmla="*/ 123 w 189"/>
                  <a:gd name="T55" fmla="*/ 31 h 247"/>
                  <a:gd name="T56" fmla="*/ 139 w 189"/>
                  <a:gd name="T57" fmla="*/ 54 h 247"/>
                  <a:gd name="T58" fmla="*/ 152 w 189"/>
                  <a:gd name="T59" fmla="*/ 53 h 247"/>
                  <a:gd name="T60" fmla="*/ 139 w 189"/>
                  <a:gd name="T61" fmla="*/ 91 h 247"/>
                  <a:gd name="T62" fmla="*/ 127 w 189"/>
                  <a:gd name="T63" fmla="*/ 53 h 247"/>
                  <a:gd name="T64" fmla="*/ 81 w 189"/>
                  <a:gd name="T65" fmla="*/ 64 h 247"/>
                  <a:gd name="T66" fmla="*/ 49 w 189"/>
                  <a:gd name="T67" fmla="*/ 49 h 247"/>
                  <a:gd name="T68" fmla="*/ 46 w 189"/>
                  <a:gd name="T69" fmla="*/ 61 h 247"/>
                  <a:gd name="T70" fmla="*/ 99 w 189"/>
                  <a:gd name="T71" fmla="*/ 82 h 247"/>
                  <a:gd name="T72" fmla="*/ 113 w 189"/>
                  <a:gd name="T73" fmla="*/ 87 h 247"/>
                  <a:gd name="T74" fmla="*/ 113 w 189"/>
                  <a:gd name="T75" fmla="*/ 137 h 247"/>
                  <a:gd name="T76" fmla="*/ 126 w 189"/>
                  <a:gd name="T77" fmla="*/ 245 h 247"/>
                  <a:gd name="T78" fmla="*/ 153 w 189"/>
                  <a:gd name="T79" fmla="*/ 245 h 247"/>
                  <a:gd name="T80" fmla="*/ 166 w 189"/>
                  <a:gd name="T81" fmla="*/ 156 h 247"/>
                  <a:gd name="T82" fmla="*/ 152 w 189"/>
                  <a:gd name="T83" fmla="*/ 53 h 247"/>
                  <a:gd name="T84" fmla="*/ 136 w 189"/>
                  <a:gd name="T85" fmla="*/ 64 h 247"/>
                  <a:gd name="T86" fmla="*/ 139 w 189"/>
                  <a:gd name="T87" fmla="*/ 85 h 247"/>
                  <a:gd name="T88" fmla="*/ 143 w 189"/>
                  <a:gd name="T89" fmla="*/ 64 h 247"/>
                  <a:gd name="T90" fmla="*/ 139 w 189"/>
                  <a:gd name="T91" fmla="*/ 57 h 247"/>
                  <a:gd name="T92" fmla="*/ 136 w 189"/>
                  <a:gd name="T93" fmla="*/ 6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9" h="247">
                    <a:moveTo>
                      <a:pt x="103" y="89"/>
                    </a:moveTo>
                    <a:cubicBezTo>
                      <a:pt x="104" y="89"/>
                      <a:pt x="104" y="89"/>
                      <a:pt x="104" y="89"/>
                    </a:cubicBezTo>
                    <a:cubicBezTo>
                      <a:pt x="102" y="99"/>
                      <a:pt x="93" y="106"/>
                      <a:pt x="83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10" y="106"/>
                      <a:pt x="0" y="96"/>
                      <a:pt x="0" y="8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95" y="0"/>
                      <a:pt x="105" y="10"/>
                      <a:pt x="105" y="22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3" y="51"/>
                      <a:pt x="100" y="52"/>
                      <a:pt x="98" y="53"/>
                    </a:cubicBezTo>
                    <a:cubicBezTo>
                      <a:pt x="98" y="53"/>
                      <a:pt x="97" y="53"/>
                      <a:pt x="96" y="53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15"/>
                      <a:pt x="90" y="9"/>
                      <a:pt x="83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5" y="9"/>
                      <a:pt x="9" y="15"/>
                      <a:pt x="9" y="22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91"/>
                      <a:pt x="15" y="97"/>
                      <a:pt x="22" y="97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8" y="97"/>
                      <a:pt x="93" y="94"/>
                      <a:pt x="95" y="90"/>
                    </a:cubicBezTo>
                    <a:cubicBezTo>
                      <a:pt x="96" y="90"/>
                      <a:pt x="96" y="90"/>
                      <a:pt x="97" y="90"/>
                    </a:cubicBezTo>
                    <a:cubicBezTo>
                      <a:pt x="98" y="90"/>
                      <a:pt x="99" y="90"/>
                      <a:pt x="100" y="90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1" y="89"/>
                      <a:pt x="102" y="89"/>
                      <a:pt x="103" y="89"/>
                    </a:cubicBezTo>
                    <a:close/>
                    <a:moveTo>
                      <a:pt x="139" y="54"/>
                    </a:moveTo>
                    <a:cubicBezTo>
                      <a:pt x="147" y="54"/>
                      <a:pt x="154" y="40"/>
                      <a:pt x="154" y="31"/>
                    </a:cubicBezTo>
                    <a:cubicBezTo>
                      <a:pt x="154" y="23"/>
                      <a:pt x="147" y="16"/>
                      <a:pt x="139" y="16"/>
                    </a:cubicBezTo>
                    <a:cubicBezTo>
                      <a:pt x="130" y="16"/>
                      <a:pt x="123" y="23"/>
                      <a:pt x="123" y="31"/>
                    </a:cubicBezTo>
                    <a:cubicBezTo>
                      <a:pt x="123" y="40"/>
                      <a:pt x="130" y="54"/>
                      <a:pt x="139" y="54"/>
                    </a:cubicBezTo>
                    <a:close/>
                    <a:moveTo>
                      <a:pt x="152" y="53"/>
                    </a:moveTo>
                    <a:cubicBezTo>
                      <a:pt x="152" y="53"/>
                      <a:pt x="144" y="74"/>
                      <a:pt x="139" y="91"/>
                    </a:cubicBezTo>
                    <a:cubicBezTo>
                      <a:pt x="135" y="74"/>
                      <a:pt x="127" y="53"/>
                      <a:pt x="127" y="53"/>
                    </a:cubicBezTo>
                    <a:cubicBezTo>
                      <a:pt x="109" y="53"/>
                      <a:pt x="93" y="66"/>
                      <a:pt x="81" y="64"/>
                    </a:cubicBezTo>
                    <a:cubicBezTo>
                      <a:pt x="70" y="63"/>
                      <a:pt x="49" y="49"/>
                      <a:pt x="49" y="49"/>
                    </a:cubicBezTo>
                    <a:cubicBezTo>
                      <a:pt x="49" y="49"/>
                      <a:pt x="45" y="54"/>
                      <a:pt x="46" y="61"/>
                    </a:cubicBezTo>
                    <a:cubicBezTo>
                      <a:pt x="56" y="71"/>
                      <a:pt x="72" y="83"/>
                      <a:pt x="99" y="82"/>
                    </a:cubicBezTo>
                    <a:cubicBezTo>
                      <a:pt x="104" y="82"/>
                      <a:pt x="112" y="81"/>
                      <a:pt x="113" y="87"/>
                    </a:cubicBezTo>
                    <a:cubicBezTo>
                      <a:pt x="111" y="111"/>
                      <a:pt x="112" y="140"/>
                      <a:pt x="113" y="137"/>
                    </a:cubicBezTo>
                    <a:cubicBezTo>
                      <a:pt x="114" y="170"/>
                      <a:pt x="118" y="208"/>
                      <a:pt x="126" y="245"/>
                    </a:cubicBezTo>
                    <a:cubicBezTo>
                      <a:pt x="133" y="247"/>
                      <a:pt x="146" y="247"/>
                      <a:pt x="153" y="245"/>
                    </a:cubicBezTo>
                    <a:cubicBezTo>
                      <a:pt x="162" y="187"/>
                      <a:pt x="165" y="163"/>
                      <a:pt x="166" y="156"/>
                    </a:cubicBezTo>
                    <a:cubicBezTo>
                      <a:pt x="189" y="121"/>
                      <a:pt x="184" y="53"/>
                      <a:pt x="152" y="53"/>
                    </a:cubicBezTo>
                    <a:close/>
                    <a:moveTo>
                      <a:pt x="136" y="64"/>
                    </a:moveTo>
                    <a:cubicBezTo>
                      <a:pt x="137" y="67"/>
                      <a:pt x="138" y="75"/>
                      <a:pt x="139" y="85"/>
                    </a:cubicBezTo>
                    <a:cubicBezTo>
                      <a:pt x="140" y="75"/>
                      <a:pt x="141" y="67"/>
                      <a:pt x="143" y="64"/>
                    </a:cubicBezTo>
                    <a:cubicBezTo>
                      <a:pt x="145" y="59"/>
                      <a:pt x="142" y="57"/>
                      <a:pt x="139" y="57"/>
                    </a:cubicBezTo>
                    <a:cubicBezTo>
                      <a:pt x="136" y="57"/>
                      <a:pt x="134" y="59"/>
                      <a:pt x="136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1D0C3A2-D335-469E-A556-2E37BF1AEC27}"/>
                  </a:ext>
                </a:extLst>
              </p:cNvPr>
              <p:cNvGrpSpPr/>
              <p:nvPr/>
            </p:nvGrpSpPr>
            <p:grpSpPr>
              <a:xfrm>
                <a:off x="1868488" y="3125788"/>
                <a:ext cx="407988" cy="288925"/>
                <a:chOff x="1868488" y="3125788"/>
                <a:chExt cx="407988" cy="288925"/>
              </a:xfrm>
              <a:grpFill/>
            </p:grpSpPr>
            <p:sp>
              <p:nvSpPr>
                <p:cNvPr id="41" name="Freeform 50">
                  <a:extLst>
                    <a:ext uri="{FF2B5EF4-FFF2-40B4-BE49-F238E27FC236}">
                      <a16:creationId xmlns:a16="http://schemas.microsoft.com/office/drawing/2014/main" id="{354AF754-F2D4-4386-92C0-CB7C7B9F6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8488" y="3125788"/>
                  <a:ext cx="152400" cy="196850"/>
                </a:xfrm>
                <a:custGeom>
                  <a:avLst/>
                  <a:gdLst>
                    <a:gd name="T0" fmla="*/ 38 w 63"/>
                    <a:gd name="T1" fmla="*/ 33 h 81"/>
                    <a:gd name="T2" fmla="*/ 34 w 63"/>
                    <a:gd name="T3" fmla="*/ 33 h 81"/>
                    <a:gd name="T4" fmla="*/ 45 w 63"/>
                    <a:gd name="T5" fmla="*/ 13 h 81"/>
                    <a:gd name="T6" fmla="*/ 31 w 63"/>
                    <a:gd name="T7" fmla="*/ 0 h 81"/>
                    <a:gd name="T8" fmla="*/ 17 w 63"/>
                    <a:gd name="T9" fmla="*/ 13 h 81"/>
                    <a:gd name="T10" fmla="*/ 27 w 63"/>
                    <a:gd name="T11" fmla="*/ 33 h 81"/>
                    <a:gd name="T12" fmla="*/ 20 w 63"/>
                    <a:gd name="T13" fmla="*/ 33 h 81"/>
                    <a:gd name="T14" fmla="*/ 0 w 63"/>
                    <a:gd name="T15" fmla="*/ 71 h 81"/>
                    <a:gd name="T16" fmla="*/ 63 w 63"/>
                    <a:gd name="T17" fmla="*/ 81 h 81"/>
                    <a:gd name="T18" fmla="*/ 38 w 63"/>
                    <a:gd name="T19" fmla="*/ 3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3" h="81">
                      <a:moveTo>
                        <a:pt x="38" y="33"/>
                      </a:move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40" y="30"/>
                        <a:pt x="45" y="20"/>
                        <a:pt x="45" y="13"/>
                      </a:cubicBezTo>
                      <a:cubicBezTo>
                        <a:pt x="45" y="6"/>
                        <a:pt x="38" y="0"/>
                        <a:pt x="31" y="0"/>
                      </a:cubicBezTo>
                      <a:cubicBezTo>
                        <a:pt x="23" y="0"/>
                        <a:pt x="17" y="6"/>
                        <a:pt x="17" y="13"/>
                      </a:cubicBezTo>
                      <a:cubicBezTo>
                        <a:pt x="17" y="20"/>
                        <a:pt x="22" y="30"/>
                        <a:pt x="27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8" y="33"/>
                        <a:pt x="0" y="45"/>
                        <a:pt x="0" y="71"/>
                      </a:cubicBezTo>
                      <a:cubicBezTo>
                        <a:pt x="3" y="73"/>
                        <a:pt x="12" y="81"/>
                        <a:pt x="63" y="81"/>
                      </a:cubicBezTo>
                      <a:cubicBezTo>
                        <a:pt x="58" y="47"/>
                        <a:pt x="49" y="33"/>
                        <a:pt x="38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51">
                  <a:extLst>
                    <a:ext uri="{FF2B5EF4-FFF2-40B4-BE49-F238E27FC236}">
                      <a16:creationId xmlns:a16="http://schemas.microsoft.com/office/drawing/2014/main" id="{5F9BBC6C-40EF-4B5F-B997-A64BF2B14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088" y="3144838"/>
                  <a:ext cx="173038" cy="220663"/>
                </a:xfrm>
                <a:custGeom>
                  <a:avLst/>
                  <a:gdLst>
                    <a:gd name="T0" fmla="*/ 43 w 71"/>
                    <a:gd name="T1" fmla="*/ 37 h 91"/>
                    <a:gd name="T2" fmla="*/ 39 w 71"/>
                    <a:gd name="T3" fmla="*/ 37 h 91"/>
                    <a:gd name="T4" fmla="*/ 50 w 71"/>
                    <a:gd name="T5" fmla="*/ 16 h 91"/>
                    <a:gd name="T6" fmla="*/ 35 w 71"/>
                    <a:gd name="T7" fmla="*/ 0 h 91"/>
                    <a:gd name="T8" fmla="*/ 20 w 71"/>
                    <a:gd name="T9" fmla="*/ 16 h 91"/>
                    <a:gd name="T10" fmla="*/ 31 w 71"/>
                    <a:gd name="T11" fmla="*/ 37 h 91"/>
                    <a:gd name="T12" fmla="*/ 23 w 71"/>
                    <a:gd name="T13" fmla="*/ 37 h 91"/>
                    <a:gd name="T14" fmla="*/ 0 w 71"/>
                    <a:gd name="T15" fmla="*/ 80 h 91"/>
                    <a:gd name="T16" fmla="*/ 71 w 71"/>
                    <a:gd name="T17" fmla="*/ 91 h 91"/>
                    <a:gd name="T18" fmla="*/ 43 w 71"/>
                    <a:gd name="T19" fmla="*/ 3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" h="91">
                      <a:moveTo>
                        <a:pt x="43" y="37"/>
                      </a:move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45" y="34"/>
                        <a:pt x="50" y="23"/>
                        <a:pt x="50" y="16"/>
                      </a:cubicBezTo>
                      <a:cubicBezTo>
                        <a:pt x="50" y="7"/>
                        <a:pt x="43" y="0"/>
                        <a:pt x="35" y="0"/>
                      </a:cubicBezTo>
                      <a:cubicBezTo>
                        <a:pt x="26" y="0"/>
                        <a:pt x="20" y="7"/>
                        <a:pt x="20" y="16"/>
                      </a:cubicBezTo>
                      <a:cubicBezTo>
                        <a:pt x="20" y="23"/>
                        <a:pt x="24" y="34"/>
                        <a:pt x="31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9" y="37"/>
                        <a:pt x="0" y="51"/>
                        <a:pt x="0" y="80"/>
                      </a:cubicBezTo>
                      <a:cubicBezTo>
                        <a:pt x="3" y="82"/>
                        <a:pt x="14" y="91"/>
                        <a:pt x="71" y="91"/>
                      </a:cubicBezTo>
                      <a:cubicBezTo>
                        <a:pt x="65" y="53"/>
                        <a:pt x="56" y="37"/>
                        <a:pt x="4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52">
                  <a:extLst>
                    <a:ext uri="{FF2B5EF4-FFF2-40B4-BE49-F238E27FC236}">
                      <a16:creationId xmlns:a16="http://schemas.microsoft.com/office/drawing/2014/main" id="{4CEDD974-E136-438D-9422-B90C6579D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1213" y="3167063"/>
                  <a:ext cx="195263" cy="247650"/>
                </a:xfrm>
                <a:custGeom>
                  <a:avLst/>
                  <a:gdLst>
                    <a:gd name="T0" fmla="*/ 48 w 80"/>
                    <a:gd name="T1" fmla="*/ 42 h 102"/>
                    <a:gd name="T2" fmla="*/ 44 w 80"/>
                    <a:gd name="T3" fmla="*/ 42 h 102"/>
                    <a:gd name="T4" fmla="*/ 57 w 80"/>
                    <a:gd name="T5" fmla="*/ 17 h 102"/>
                    <a:gd name="T6" fmla="*/ 40 w 80"/>
                    <a:gd name="T7" fmla="*/ 0 h 102"/>
                    <a:gd name="T8" fmla="*/ 22 w 80"/>
                    <a:gd name="T9" fmla="*/ 17 h 102"/>
                    <a:gd name="T10" fmla="*/ 35 w 80"/>
                    <a:gd name="T11" fmla="*/ 42 h 102"/>
                    <a:gd name="T12" fmla="*/ 26 w 80"/>
                    <a:gd name="T13" fmla="*/ 42 h 102"/>
                    <a:gd name="T14" fmla="*/ 0 w 80"/>
                    <a:gd name="T15" fmla="*/ 89 h 102"/>
                    <a:gd name="T16" fmla="*/ 80 w 80"/>
                    <a:gd name="T17" fmla="*/ 102 h 102"/>
                    <a:gd name="T18" fmla="*/ 48 w 80"/>
                    <a:gd name="T19" fmla="*/ 4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0" h="102">
                      <a:moveTo>
                        <a:pt x="48" y="42"/>
                      </a:move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51" y="38"/>
                        <a:pt x="57" y="25"/>
                        <a:pt x="57" y="17"/>
                      </a:cubicBezTo>
                      <a:cubicBezTo>
                        <a:pt x="57" y="8"/>
                        <a:pt x="49" y="0"/>
                        <a:pt x="40" y="0"/>
                      </a:cubicBezTo>
                      <a:cubicBezTo>
                        <a:pt x="30" y="0"/>
                        <a:pt x="22" y="8"/>
                        <a:pt x="22" y="17"/>
                      </a:cubicBezTo>
                      <a:cubicBezTo>
                        <a:pt x="22" y="25"/>
                        <a:pt x="28" y="38"/>
                        <a:pt x="35" y="42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11" y="42"/>
                        <a:pt x="1" y="57"/>
                        <a:pt x="0" y="89"/>
                      </a:cubicBezTo>
                      <a:cubicBezTo>
                        <a:pt x="4" y="93"/>
                        <a:pt x="16" y="102"/>
                        <a:pt x="80" y="102"/>
                      </a:cubicBezTo>
                      <a:cubicBezTo>
                        <a:pt x="74" y="59"/>
                        <a:pt x="63" y="42"/>
                        <a:pt x="48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B3FB8FC-D086-4AB9-BC8E-06D245D340F9}"/>
              </a:ext>
            </a:extLst>
          </p:cNvPr>
          <p:cNvGrpSpPr/>
          <p:nvPr/>
        </p:nvGrpSpPr>
        <p:grpSpPr>
          <a:xfrm>
            <a:off x="630305" y="4231977"/>
            <a:ext cx="736710" cy="736710"/>
            <a:chOff x="511519" y="4430240"/>
            <a:chExt cx="736710" cy="73671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1AC86A-B27C-4AAA-9A06-9FF850EA02AA}"/>
                </a:ext>
              </a:extLst>
            </p:cNvPr>
            <p:cNvSpPr>
              <a:spLocks/>
            </p:cNvSpPr>
            <p:nvPr/>
          </p:nvSpPr>
          <p:spPr>
            <a:xfrm>
              <a:off x="511519" y="443024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0DECA86-CDDE-4EA5-8BD1-AA0757B2B99B}"/>
                </a:ext>
              </a:extLst>
            </p:cNvPr>
            <p:cNvGrpSpPr/>
            <p:nvPr/>
          </p:nvGrpSpPr>
          <p:grpSpPr>
            <a:xfrm>
              <a:off x="632983" y="4566016"/>
              <a:ext cx="493783" cy="465158"/>
              <a:chOff x="4670426" y="1114426"/>
              <a:chExt cx="657225" cy="619125"/>
            </a:xfrm>
            <a:solidFill>
              <a:schemeClr val="bg2"/>
            </a:solidFill>
          </p:grpSpPr>
          <p:sp>
            <p:nvSpPr>
              <p:cNvPr id="45" name="Oval 74">
                <a:extLst>
                  <a:ext uri="{FF2B5EF4-FFF2-40B4-BE49-F238E27FC236}">
                    <a16:creationId xmlns:a16="http://schemas.microsoft.com/office/drawing/2014/main" id="{F25AE6BD-204E-4E86-AE93-658A31B52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7763" y="1114426"/>
                <a:ext cx="82550" cy="1016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75">
                <a:extLst>
                  <a:ext uri="{FF2B5EF4-FFF2-40B4-BE49-F238E27FC236}">
                    <a16:creationId xmlns:a16="http://schemas.microsoft.com/office/drawing/2014/main" id="{8094A413-2A29-4B2B-A506-DDBD4307F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751" y="1225551"/>
                <a:ext cx="26988" cy="66675"/>
              </a:xfrm>
              <a:custGeom>
                <a:avLst/>
                <a:gdLst>
                  <a:gd name="T0" fmla="*/ 2 w 11"/>
                  <a:gd name="T1" fmla="*/ 7 h 27"/>
                  <a:gd name="T2" fmla="*/ 6 w 11"/>
                  <a:gd name="T3" fmla="*/ 27 h 27"/>
                  <a:gd name="T4" fmla="*/ 9 w 11"/>
                  <a:gd name="T5" fmla="*/ 7 h 27"/>
                  <a:gd name="T6" fmla="*/ 6 w 11"/>
                  <a:gd name="T7" fmla="*/ 0 h 27"/>
                  <a:gd name="T8" fmla="*/ 2 w 11"/>
                  <a:gd name="T9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7">
                    <a:moveTo>
                      <a:pt x="2" y="7"/>
                    </a:moveTo>
                    <a:cubicBezTo>
                      <a:pt x="4" y="11"/>
                      <a:pt x="5" y="18"/>
                      <a:pt x="6" y="27"/>
                    </a:cubicBezTo>
                    <a:cubicBezTo>
                      <a:pt x="7" y="18"/>
                      <a:pt x="8" y="11"/>
                      <a:pt x="9" y="7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76">
                <a:extLst>
                  <a:ext uri="{FF2B5EF4-FFF2-40B4-BE49-F238E27FC236}">
                    <a16:creationId xmlns:a16="http://schemas.microsoft.com/office/drawing/2014/main" id="{E9648C8A-DFBB-4FAB-A8BB-A92D22F84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26" y="1203326"/>
                <a:ext cx="504825" cy="530225"/>
              </a:xfrm>
              <a:custGeom>
                <a:avLst/>
                <a:gdLst>
                  <a:gd name="T0" fmla="*/ 204 w 208"/>
                  <a:gd name="T1" fmla="*/ 0 h 218"/>
                  <a:gd name="T2" fmla="*/ 168 w 208"/>
                  <a:gd name="T3" fmla="*/ 17 h 218"/>
                  <a:gd name="T4" fmla="*/ 118 w 208"/>
                  <a:gd name="T5" fmla="*/ 4 h 218"/>
                  <a:gd name="T6" fmla="*/ 104 w 208"/>
                  <a:gd name="T7" fmla="*/ 45 h 218"/>
                  <a:gd name="T8" fmla="*/ 90 w 208"/>
                  <a:gd name="T9" fmla="*/ 4 h 218"/>
                  <a:gd name="T10" fmla="*/ 40 w 208"/>
                  <a:gd name="T11" fmla="*/ 17 h 218"/>
                  <a:gd name="T12" fmla="*/ 4 w 208"/>
                  <a:gd name="T13" fmla="*/ 0 h 218"/>
                  <a:gd name="T14" fmla="*/ 1 w 208"/>
                  <a:gd name="T15" fmla="*/ 13 h 218"/>
                  <a:gd name="T16" fmla="*/ 60 w 208"/>
                  <a:gd name="T17" fmla="*/ 36 h 218"/>
                  <a:gd name="T18" fmla="*/ 75 w 208"/>
                  <a:gd name="T19" fmla="*/ 41 h 218"/>
                  <a:gd name="T20" fmla="*/ 75 w 208"/>
                  <a:gd name="T21" fmla="*/ 97 h 218"/>
                  <a:gd name="T22" fmla="*/ 89 w 208"/>
                  <a:gd name="T23" fmla="*/ 217 h 218"/>
                  <a:gd name="T24" fmla="*/ 104 w 208"/>
                  <a:gd name="T25" fmla="*/ 218 h 218"/>
                  <a:gd name="T26" fmla="*/ 119 w 208"/>
                  <a:gd name="T27" fmla="*/ 217 h 218"/>
                  <a:gd name="T28" fmla="*/ 133 w 208"/>
                  <a:gd name="T29" fmla="*/ 97 h 218"/>
                  <a:gd name="T30" fmla="*/ 133 w 208"/>
                  <a:gd name="T31" fmla="*/ 41 h 218"/>
                  <a:gd name="T32" fmla="*/ 148 w 208"/>
                  <a:gd name="T33" fmla="*/ 36 h 218"/>
                  <a:gd name="T34" fmla="*/ 207 w 208"/>
                  <a:gd name="T35" fmla="*/ 13 h 218"/>
                  <a:gd name="T36" fmla="*/ 204 w 208"/>
                  <a:gd name="T3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" h="218">
                    <a:moveTo>
                      <a:pt x="204" y="0"/>
                    </a:moveTo>
                    <a:cubicBezTo>
                      <a:pt x="204" y="0"/>
                      <a:pt x="180" y="15"/>
                      <a:pt x="168" y="17"/>
                    </a:cubicBezTo>
                    <a:cubicBezTo>
                      <a:pt x="155" y="18"/>
                      <a:pt x="137" y="4"/>
                      <a:pt x="118" y="4"/>
                    </a:cubicBezTo>
                    <a:cubicBezTo>
                      <a:pt x="118" y="4"/>
                      <a:pt x="109" y="26"/>
                      <a:pt x="104" y="45"/>
                    </a:cubicBezTo>
                    <a:cubicBezTo>
                      <a:pt x="99" y="26"/>
                      <a:pt x="90" y="4"/>
                      <a:pt x="90" y="4"/>
                    </a:cubicBezTo>
                    <a:cubicBezTo>
                      <a:pt x="70" y="4"/>
                      <a:pt x="53" y="18"/>
                      <a:pt x="40" y="17"/>
                    </a:cubicBezTo>
                    <a:cubicBezTo>
                      <a:pt x="27" y="15"/>
                      <a:pt x="4" y="0"/>
                      <a:pt x="4" y="0"/>
                    </a:cubicBezTo>
                    <a:cubicBezTo>
                      <a:pt x="4" y="0"/>
                      <a:pt x="0" y="5"/>
                      <a:pt x="1" y="13"/>
                    </a:cubicBezTo>
                    <a:cubicBezTo>
                      <a:pt x="12" y="24"/>
                      <a:pt x="30" y="37"/>
                      <a:pt x="60" y="36"/>
                    </a:cubicBezTo>
                    <a:cubicBezTo>
                      <a:pt x="65" y="36"/>
                      <a:pt x="74" y="35"/>
                      <a:pt x="75" y="41"/>
                    </a:cubicBezTo>
                    <a:cubicBezTo>
                      <a:pt x="73" y="69"/>
                      <a:pt x="75" y="100"/>
                      <a:pt x="75" y="97"/>
                    </a:cubicBezTo>
                    <a:cubicBezTo>
                      <a:pt x="76" y="133"/>
                      <a:pt x="81" y="176"/>
                      <a:pt x="89" y="217"/>
                    </a:cubicBezTo>
                    <a:cubicBezTo>
                      <a:pt x="93" y="218"/>
                      <a:pt x="98" y="218"/>
                      <a:pt x="104" y="218"/>
                    </a:cubicBezTo>
                    <a:cubicBezTo>
                      <a:pt x="109" y="218"/>
                      <a:pt x="115" y="218"/>
                      <a:pt x="119" y="217"/>
                    </a:cubicBezTo>
                    <a:cubicBezTo>
                      <a:pt x="126" y="176"/>
                      <a:pt x="131" y="133"/>
                      <a:pt x="133" y="97"/>
                    </a:cubicBezTo>
                    <a:cubicBezTo>
                      <a:pt x="133" y="100"/>
                      <a:pt x="135" y="69"/>
                      <a:pt x="133" y="41"/>
                    </a:cubicBezTo>
                    <a:cubicBezTo>
                      <a:pt x="134" y="35"/>
                      <a:pt x="143" y="36"/>
                      <a:pt x="148" y="36"/>
                    </a:cubicBezTo>
                    <a:cubicBezTo>
                      <a:pt x="178" y="37"/>
                      <a:pt x="196" y="24"/>
                      <a:pt x="207" y="13"/>
                    </a:cubicBezTo>
                    <a:cubicBezTo>
                      <a:pt x="208" y="5"/>
                      <a:pt x="204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77">
                <a:extLst>
                  <a:ext uri="{FF2B5EF4-FFF2-40B4-BE49-F238E27FC236}">
                    <a16:creationId xmlns:a16="http://schemas.microsoft.com/office/drawing/2014/main" id="{7E501460-1405-4A88-BA3B-5D3D3E2B3A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0426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3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3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3 w 67"/>
                  <a:gd name="T17" fmla="*/ 15 h 77"/>
                  <a:gd name="T18" fmla="*/ 51 w 67"/>
                  <a:gd name="T19" fmla="*/ 57 h 77"/>
                  <a:gd name="T20" fmla="*/ 33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3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3" y="57"/>
                      <a:pt x="33" y="57"/>
                      <a:pt x="33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78">
                <a:extLst>
                  <a:ext uri="{FF2B5EF4-FFF2-40B4-BE49-F238E27FC236}">
                    <a16:creationId xmlns:a16="http://schemas.microsoft.com/office/drawing/2014/main" id="{02C2889D-49C4-40B7-9AFA-6AE946F09C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4138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4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4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4 w 67"/>
                  <a:gd name="T17" fmla="*/ 15 h 77"/>
                  <a:gd name="T18" fmla="*/ 51 w 67"/>
                  <a:gd name="T19" fmla="*/ 57 h 77"/>
                  <a:gd name="T20" fmla="*/ 34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4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DD2DC-28B3-4F0D-B50C-B93125456788}"/>
              </a:ext>
            </a:extLst>
          </p:cNvPr>
          <p:cNvGrpSpPr/>
          <p:nvPr/>
        </p:nvGrpSpPr>
        <p:grpSpPr>
          <a:xfrm>
            <a:off x="630305" y="5319738"/>
            <a:ext cx="736710" cy="736710"/>
            <a:chOff x="511519" y="5435067"/>
            <a:chExt cx="736710" cy="73671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F1AEE53-1DD3-4BCD-9B6E-5D5098F6E86E}"/>
                </a:ext>
              </a:extLst>
            </p:cNvPr>
            <p:cNvSpPr>
              <a:spLocks/>
            </p:cNvSpPr>
            <p:nvPr/>
          </p:nvSpPr>
          <p:spPr>
            <a:xfrm>
              <a:off x="511519" y="5435067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259C4E7-706A-4A63-B86B-4294A5F5057D}"/>
                </a:ext>
              </a:extLst>
            </p:cNvPr>
            <p:cNvGrpSpPr/>
            <p:nvPr/>
          </p:nvGrpSpPr>
          <p:grpSpPr>
            <a:xfrm>
              <a:off x="695546" y="5590903"/>
              <a:ext cx="368657" cy="425039"/>
              <a:chOff x="4627563" y="3665538"/>
              <a:chExt cx="539750" cy="622300"/>
            </a:xfrm>
            <a:solidFill>
              <a:schemeClr val="bg2"/>
            </a:solidFill>
          </p:grpSpPr>
          <p:sp>
            <p:nvSpPr>
              <p:cNvPr id="51" name="Freeform 71">
                <a:extLst>
                  <a:ext uri="{FF2B5EF4-FFF2-40B4-BE49-F238E27FC236}">
                    <a16:creationId xmlns:a16="http://schemas.microsoft.com/office/drawing/2014/main" id="{D235F270-6D66-4CB9-9D83-22B263E9C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7563" y="3935413"/>
                <a:ext cx="342900" cy="342900"/>
              </a:xfrm>
              <a:custGeom>
                <a:avLst/>
                <a:gdLst>
                  <a:gd name="T0" fmla="*/ 55 w 141"/>
                  <a:gd name="T1" fmla="*/ 0 h 141"/>
                  <a:gd name="T2" fmla="*/ 32 w 141"/>
                  <a:gd name="T3" fmla="*/ 10 h 141"/>
                  <a:gd name="T4" fmla="*/ 39 w 141"/>
                  <a:gd name="T5" fmla="*/ 28 h 141"/>
                  <a:gd name="T6" fmla="*/ 28 w 141"/>
                  <a:gd name="T7" fmla="*/ 40 h 141"/>
                  <a:gd name="T8" fmla="*/ 10 w 141"/>
                  <a:gd name="T9" fmla="*/ 32 h 141"/>
                  <a:gd name="T10" fmla="*/ 0 w 141"/>
                  <a:gd name="T11" fmla="*/ 55 h 141"/>
                  <a:gd name="T12" fmla="*/ 18 w 141"/>
                  <a:gd name="T13" fmla="*/ 63 h 141"/>
                  <a:gd name="T14" fmla="*/ 18 w 141"/>
                  <a:gd name="T15" fmla="*/ 79 h 141"/>
                  <a:gd name="T16" fmla="*/ 0 w 141"/>
                  <a:gd name="T17" fmla="*/ 86 h 141"/>
                  <a:gd name="T18" fmla="*/ 10 w 141"/>
                  <a:gd name="T19" fmla="*/ 110 h 141"/>
                  <a:gd name="T20" fmla="*/ 28 w 141"/>
                  <a:gd name="T21" fmla="*/ 102 h 141"/>
                  <a:gd name="T22" fmla="*/ 39 w 141"/>
                  <a:gd name="T23" fmla="*/ 113 h 141"/>
                  <a:gd name="T24" fmla="*/ 32 w 141"/>
                  <a:gd name="T25" fmla="*/ 132 h 141"/>
                  <a:gd name="T26" fmla="*/ 55 w 141"/>
                  <a:gd name="T27" fmla="*/ 141 h 141"/>
                  <a:gd name="T28" fmla="*/ 63 w 141"/>
                  <a:gd name="T29" fmla="*/ 123 h 141"/>
                  <a:gd name="T30" fmla="*/ 79 w 141"/>
                  <a:gd name="T31" fmla="*/ 123 h 141"/>
                  <a:gd name="T32" fmla="*/ 86 w 141"/>
                  <a:gd name="T33" fmla="*/ 141 h 141"/>
                  <a:gd name="T34" fmla="*/ 109 w 141"/>
                  <a:gd name="T35" fmla="*/ 132 h 141"/>
                  <a:gd name="T36" fmla="*/ 102 w 141"/>
                  <a:gd name="T37" fmla="*/ 113 h 141"/>
                  <a:gd name="T38" fmla="*/ 113 w 141"/>
                  <a:gd name="T39" fmla="*/ 102 h 141"/>
                  <a:gd name="T40" fmla="*/ 131 w 141"/>
                  <a:gd name="T41" fmla="*/ 110 h 141"/>
                  <a:gd name="T42" fmla="*/ 141 w 141"/>
                  <a:gd name="T43" fmla="*/ 86 h 141"/>
                  <a:gd name="T44" fmla="*/ 123 w 141"/>
                  <a:gd name="T45" fmla="*/ 79 h 141"/>
                  <a:gd name="T46" fmla="*/ 123 w 141"/>
                  <a:gd name="T47" fmla="*/ 63 h 141"/>
                  <a:gd name="T48" fmla="*/ 141 w 141"/>
                  <a:gd name="T49" fmla="*/ 55 h 141"/>
                  <a:gd name="T50" fmla="*/ 131 w 141"/>
                  <a:gd name="T51" fmla="*/ 32 h 141"/>
                  <a:gd name="T52" fmla="*/ 113 w 141"/>
                  <a:gd name="T53" fmla="*/ 40 h 141"/>
                  <a:gd name="T54" fmla="*/ 102 w 141"/>
                  <a:gd name="T55" fmla="*/ 28 h 141"/>
                  <a:gd name="T56" fmla="*/ 109 w 141"/>
                  <a:gd name="T57" fmla="*/ 10 h 141"/>
                  <a:gd name="T58" fmla="*/ 86 w 141"/>
                  <a:gd name="T59" fmla="*/ 0 h 141"/>
                  <a:gd name="T60" fmla="*/ 79 w 141"/>
                  <a:gd name="T61" fmla="*/ 19 h 141"/>
                  <a:gd name="T62" fmla="*/ 63 w 141"/>
                  <a:gd name="T63" fmla="*/ 19 h 141"/>
                  <a:gd name="T64" fmla="*/ 55 w 141"/>
                  <a:gd name="T65" fmla="*/ 0 h 141"/>
                  <a:gd name="T66" fmla="*/ 92 w 141"/>
                  <a:gd name="T67" fmla="*/ 62 h 141"/>
                  <a:gd name="T68" fmla="*/ 80 w 141"/>
                  <a:gd name="T69" fmla="*/ 92 h 141"/>
                  <a:gd name="T70" fmla="*/ 49 w 141"/>
                  <a:gd name="T71" fmla="*/ 80 h 141"/>
                  <a:gd name="T72" fmla="*/ 62 w 141"/>
                  <a:gd name="T73" fmla="*/ 49 h 141"/>
                  <a:gd name="T74" fmla="*/ 92 w 141"/>
                  <a:gd name="T75" fmla="*/ 6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1" h="141">
                    <a:moveTo>
                      <a:pt x="55" y="0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5" y="31"/>
                      <a:pt x="31" y="35"/>
                      <a:pt x="28" y="40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8" y="68"/>
                      <a:pt x="18" y="73"/>
                      <a:pt x="18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0" y="110"/>
                      <a:pt x="10" y="110"/>
                      <a:pt x="10" y="110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1" y="106"/>
                      <a:pt x="35" y="110"/>
                      <a:pt x="39" y="113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8" y="124"/>
                      <a:pt x="73" y="124"/>
                      <a:pt x="79" y="123"/>
                    </a:cubicBezTo>
                    <a:cubicBezTo>
                      <a:pt x="86" y="141"/>
                      <a:pt x="86" y="141"/>
                      <a:pt x="86" y="141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106" y="110"/>
                      <a:pt x="110" y="106"/>
                      <a:pt x="113" y="102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41" y="86"/>
                      <a:pt x="141" y="86"/>
                      <a:pt x="141" y="86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124" y="74"/>
                      <a:pt x="124" y="68"/>
                      <a:pt x="123" y="63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131" y="32"/>
                      <a:pt x="131" y="32"/>
                      <a:pt x="131" y="32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0" y="35"/>
                      <a:pt x="106" y="31"/>
                      <a:pt x="102" y="28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3" y="18"/>
                      <a:pt x="68" y="18"/>
                      <a:pt x="63" y="19"/>
                    </a:cubicBezTo>
                    <a:lnTo>
                      <a:pt x="55" y="0"/>
                    </a:lnTo>
                    <a:close/>
                    <a:moveTo>
                      <a:pt x="92" y="62"/>
                    </a:moveTo>
                    <a:cubicBezTo>
                      <a:pt x="97" y="74"/>
                      <a:pt x="91" y="87"/>
                      <a:pt x="80" y="92"/>
                    </a:cubicBezTo>
                    <a:cubicBezTo>
                      <a:pt x="68" y="97"/>
                      <a:pt x="54" y="92"/>
                      <a:pt x="49" y="80"/>
                    </a:cubicBezTo>
                    <a:cubicBezTo>
                      <a:pt x="44" y="68"/>
                      <a:pt x="50" y="54"/>
                      <a:pt x="62" y="49"/>
                    </a:cubicBezTo>
                    <a:cubicBezTo>
                      <a:pt x="74" y="44"/>
                      <a:pt x="87" y="50"/>
                      <a:pt x="9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72">
                <a:extLst>
                  <a:ext uri="{FF2B5EF4-FFF2-40B4-BE49-F238E27FC236}">
                    <a16:creationId xmlns:a16="http://schemas.microsoft.com/office/drawing/2014/main" id="{EB541AED-4DFF-416E-ABEA-E8CA7C3FFD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7763" y="3665538"/>
                <a:ext cx="209550" cy="622300"/>
              </a:xfrm>
              <a:custGeom>
                <a:avLst/>
                <a:gdLst>
                  <a:gd name="T0" fmla="*/ 19 w 86"/>
                  <a:gd name="T1" fmla="*/ 17 h 256"/>
                  <a:gd name="T2" fmla="*/ 36 w 86"/>
                  <a:gd name="T3" fmla="*/ 0 h 256"/>
                  <a:gd name="T4" fmla="*/ 53 w 86"/>
                  <a:gd name="T5" fmla="*/ 17 h 256"/>
                  <a:gd name="T6" fmla="*/ 36 w 86"/>
                  <a:gd name="T7" fmla="*/ 42 h 256"/>
                  <a:gd name="T8" fmla="*/ 19 w 86"/>
                  <a:gd name="T9" fmla="*/ 17 h 256"/>
                  <a:gd name="T10" fmla="*/ 32 w 86"/>
                  <a:gd name="T11" fmla="*/ 53 h 256"/>
                  <a:gd name="T12" fmla="*/ 36 w 86"/>
                  <a:gd name="T13" fmla="*/ 76 h 256"/>
                  <a:gd name="T14" fmla="*/ 40 w 86"/>
                  <a:gd name="T15" fmla="*/ 53 h 256"/>
                  <a:gd name="T16" fmla="*/ 36 w 86"/>
                  <a:gd name="T17" fmla="*/ 45 h 256"/>
                  <a:gd name="T18" fmla="*/ 32 w 86"/>
                  <a:gd name="T19" fmla="*/ 53 h 256"/>
                  <a:gd name="T20" fmla="*/ 7 w 86"/>
                  <a:gd name="T21" fmla="*/ 133 h 256"/>
                  <a:gd name="T22" fmla="*/ 21 w 86"/>
                  <a:gd name="T23" fmla="*/ 253 h 256"/>
                  <a:gd name="T24" fmla="*/ 51 w 86"/>
                  <a:gd name="T25" fmla="*/ 253 h 256"/>
                  <a:gd name="T26" fmla="*/ 66 w 86"/>
                  <a:gd name="T27" fmla="*/ 133 h 256"/>
                  <a:gd name="T28" fmla="*/ 66 w 86"/>
                  <a:gd name="T29" fmla="*/ 154 h 256"/>
                  <a:gd name="T30" fmla="*/ 78 w 86"/>
                  <a:gd name="T31" fmla="*/ 151 h 256"/>
                  <a:gd name="T32" fmla="*/ 50 w 86"/>
                  <a:gd name="T33" fmla="*/ 41 h 256"/>
                  <a:gd name="T34" fmla="*/ 36 w 86"/>
                  <a:gd name="T35" fmla="*/ 83 h 256"/>
                  <a:gd name="T36" fmla="*/ 22 w 86"/>
                  <a:gd name="T37" fmla="*/ 41 h 256"/>
                  <a:gd name="T38" fmla="*/ 7 w 86"/>
                  <a:gd name="T39" fmla="*/ 133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56">
                    <a:moveTo>
                      <a:pt x="19" y="17"/>
                    </a:moveTo>
                    <a:cubicBezTo>
                      <a:pt x="19" y="7"/>
                      <a:pt x="26" y="0"/>
                      <a:pt x="36" y="0"/>
                    </a:cubicBezTo>
                    <a:cubicBezTo>
                      <a:pt x="45" y="0"/>
                      <a:pt x="53" y="7"/>
                      <a:pt x="53" y="17"/>
                    </a:cubicBezTo>
                    <a:cubicBezTo>
                      <a:pt x="53" y="26"/>
                      <a:pt x="45" y="42"/>
                      <a:pt x="36" y="42"/>
                    </a:cubicBezTo>
                    <a:cubicBezTo>
                      <a:pt x="26" y="42"/>
                      <a:pt x="19" y="26"/>
                      <a:pt x="19" y="17"/>
                    </a:cubicBezTo>
                    <a:close/>
                    <a:moveTo>
                      <a:pt x="32" y="53"/>
                    </a:moveTo>
                    <a:cubicBezTo>
                      <a:pt x="34" y="56"/>
                      <a:pt x="35" y="65"/>
                      <a:pt x="36" y="76"/>
                    </a:cubicBezTo>
                    <a:cubicBezTo>
                      <a:pt x="37" y="65"/>
                      <a:pt x="39" y="56"/>
                      <a:pt x="40" y="53"/>
                    </a:cubicBezTo>
                    <a:cubicBezTo>
                      <a:pt x="42" y="48"/>
                      <a:pt x="39" y="45"/>
                      <a:pt x="36" y="45"/>
                    </a:cubicBezTo>
                    <a:cubicBezTo>
                      <a:pt x="33" y="45"/>
                      <a:pt x="30" y="48"/>
                      <a:pt x="32" y="53"/>
                    </a:cubicBezTo>
                    <a:close/>
                    <a:moveTo>
                      <a:pt x="7" y="133"/>
                    </a:moveTo>
                    <a:cubicBezTo>
                      <a:pt x="8" y="169"/>
                      <a:pt x="13" y="212"/>
                      <a:pt x="21" y="253"/>
                    </a:cubicBezTo>
                    <a:cubicBezTo>
                      <a:pt x="29" y="256"/>
                      <a:pt x="43" y="256"/>
                      <a:pt x="51" y="253"/>
                    </a:cubicBezTo>
                    <a:cubicBezTo>
                      <a:pt x="59" y="212"/>
                      <a:pt x="64" y="169"/>
                      <a:pt x="66" y="133"/>
                    </a:cubicBezTo>
                    <a:cubicBezTo>
                      <a:pt x="66" y="140"/>
                      <a:pt x="66" y="146"/>
                      <a:pt x="66" y="154"/>
                    </a:cubicBezTo>
                    <a:cubicBezTo>
                      <a:pt x="66" y="154"/>
                      <a:pt x="72" y="154"/>
                      <a:pt x="78" y="151"/>
                    </a:cubicBezTo>
                    <a:cubicBezTo>
                      <a:pt x="86" y="70"/>
                      <a:pt x="72" y="41"/>
                      <a:pt x="50" y="41"/>
                    </a:cubicBezTo>
                    <a:cubicBezTo>
                      <a:pt x="50" y="41"/>
                      <a:pt x="41" y="63"/>
                      <a:pt x="36" y="83"/>
                    </a:cubicBezTo>
                    <a:cubicBezTo>
                      <a:pt x="31" y="63"/>
                      <a:pt x="22" y="41"/>
                      <a:pt x="22" y="41"/>
                    </a:cubicBezTo>
                    <a:cubicBezTo>
                      <a:pt x="0" y="41"/>
                      <a:pt x="6" y="140"/>
                      <a:pt x="7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73">
                <a:extLst>
                  <a:ext uri="{FF2B5EF4-FFF2-40B4-BE49-F238E27FC236}">
                    <a16:creationId xmlns:a16="http://schemas.microsoft.com/office/drawing/2014/main" id="{9E380452-3F16-40D9-896F-AF0989A6C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763963"/>
                <a:ext cx="227013" cy="161925"/>
              </a:xfrm>
              <a:custGeom>
                <a:avLst/>
                <a:gdLst>
                  <a:gd name="T0" fmla="*/ 93 w 93"/>
                  <a:gd name="T1" fmla="*/ 0 h 66"/>
                  <a:gd name="T2" fmla="*/ 46 w 93"/>
                  <a:gd name="T3" fmla="*/ 40 h 66"/>
                  <a:gd name="T4" fmla="*/ 7 w 93"/>
                  <a:gd name="T5" fmla="*/ 55 h 66"/>
                  <a:gd name="T6" fmla="*/ 0 w 93"/>
                  <a:gd name="T7" fmla="*/ 66 h 66"/>
                  <a:gd name="T8" fmla="*/ 51 w 93"/>
                  <a:gd name="T9" fmla="*/ 57 h 66"/>
                  <a:gd name="T10" fmla="*/ 78 w 93"/>
                  <a:gd name="T11" fmla="*/ 41 h 66"/>
                  <a:gd name="T12" fmla="*/ 93 w 93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66">
                    <a:moveTo>
                      <a:pt x="93" y="0"/>
                    </a:moveTo>
                    <a:cubicBezTo>
                      <a:pt x="72" y="2"/>
                      <a:pt x="61" y="31"/>
                      <a:pt x="46" y="40"/>
                    </a:cubicBezTo>
                    <a:cubicBezTo>
                      <a:pt x="33" y="48"/>
                      <a:pt x="7" y="55"/>
                      <a:pt x="7" y="55"/>
                    </a:cubicBezTo>
                    <a:cubicBezTo>
                      <a:pt x="2" y="59"/>
                      <a:pt x="0" y="66"/>
                      <a:pt x="0" y="66"/>
                    </a:cubicBezTo>
                    <a:cubicBezTo>
                      <a:pt x="16" y="66"/>
                      <a:pt x="36" y="61"/>
                      <a:pt x="51" y="57"/>
                    </a:cubicBezTo>
                    <a:cubicBezTo>
                      <a:pt x="65" y="52"/>
                      <a:pt x="76" y="37"/>
                      <a:pt x="78" y="41"/>
                    </a:cubicBezTo>
                    <a:cubicBezTo>
                      <a:pt x="79" y="45"/>
                      <a:pt x="93" y="0"/>
                      <a:pt x="9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2609BF-97CA-40FB-B11C-2BDD46E73E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9104E933-C4A9-4A16-9DDC-89353FB454FD}"/>
              </a:ext>
            </a:extLst>
          </p:cNvPr>
          <p:cNvSpPr txBox="1">
            <a:spLocks/>
          </p:cNvSpPr>
          <p:nvPr/>
        </p:nvSpPr>
        <p:spPr>
          <a:xfrm>
            <a:off x="1601734" y="1764067"/>
            <a:ext cx="3414756" cy="913515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People who come </a:t>
            </a:r>
            <a:r>
              <a:rPr lang="en-US" sz="1900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1900" dirty="0"/>
              <a:t> but never with arrogance</a:t>
            </a:r>
          </a:p>
        </p:txBody>
      </p:sp>
      <p:sp>
        <p:nvSpPr>
          <p:cNvPr id="60" name="Text Placeholder 25">
            <a:extLst>
              <a:ext uri="{FF2B5EF4-FFF2-40B4-BE49-F238E27FC236}">
                <a16:creationId xmlns:a16="http://schemas.microsoft.com/office/drawing/2014/main" id="{35CD9700-BF0B-44DB-B7CD-5B3D1C17D354}"/>
              </a:ext>
            </a:extLst>
          </p:cNvPr>
          <p:cNvSpPr txBox="1">
            <a:spLocks/>
          </p:cNvSpPr>
          <p:nvPr/>
        </p:nvSpPr>
        <p:spPr>
          <a:xfrm>
            <a:off x="1601734" y="2851828"/>
            <a:ext cx="3414756" cy="1205903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People move people, not just systems. We are trained </a:t>
            </a:r>
            <a:r>
              <a:rPr lang="en-US" sz="1900" dirty="0">
                <a:solidFill>
                  <a:schemeClr val="bg2"/>
                </a:solidFill>
              </a:rPr>
              <a:t>masters in the best change leadership</a:t>
            </a:r>
            <a:r>
              <a:rPr lang="en-US" sz="1900" dirty="0"/>
              <a:t> framework in the world </a:t>
            </a:r>
          </a:p>
        </p:txBody>
      </p:sp>
      <p:sp>
        <p:nvSpPr>
          <p:cNvPr id="61" name="Text Placeholder 25">
            <a:extLst>
              <a:ext uri="{FF2B5EF4-FFF2-40B4-BE49-F238E27FC236}">
                <a16:creationId xmlns:a16="http://schemas.microsoft.com/office/drawing/2014/main" id="{80F1BCDD-92B7-4B58-A383-EDCD9F90314F}"/>
              </a:ext>
            </a:extLst>
          </p:cNvPr>
          <p:cNvSpPr txBox="1">
            <a:spLocks/>
          </p:cNvSpPr>
          <p:nvPr/>
        </p:nvSpPr>
        <p:spPr>
          <a:xfrm>
            <a:off x="1601734" y="4231977"/>
            <a:ext cx="3414756" cy="913515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900" dirty="0"/>
              <a:t>A </a:t>
            </a:r>
            <a:r>
              <a:rPr lang="en-GB" sz="1900" dirty="0">
                <a:solidFill>
                  <a:schemeClr val="bg2"/>
                </a:solidFill>
              </a:rPr>
              <a:t>diverse and yet balanced team </a:t>
            </a:r>
            <a:r>
              <a:rPr lang="en-GB" sz="1900" dirty="0"/>
              <a:t>of brilliant and happy people with empathy and </a:t>
            </a:r>
            <a:r>
              <a:rPr lang="en-GB" sz="1900" dirty="0">
                <a:solidFill>
                  <a:schemeClr val="bg2"/>
                </a:solidFill>
              </a:rPr>
              <a:t>strong values</a:t>
            </a: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1EE90AED-0CDE-418D-BF1E-985F93B078A7}"/>
              </a:ext>
            </a:extLst>
          </p:cNvPr>
          <p:cNvSpPr txBox="1">
            <a:spLocks/>
          </p:cNvSpPr>
          <p:nvPr/>
        </p:nvSpPr>
        <p:spPr>
          <a:xfrm>
            <a:off x="1601734" y="5319738"/>
            <a:ext cx="3414756" cy="913515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People who have held c-suite positions and understand the challenges from your perspective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FD4F3197-713B-44C3-B42B-F4C83A40FEE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950811">
            <a:off x="9244324" y="355182"/>
            <a:ext cx="1397000" cy="258532"/>
          </a:xfrm>
          <a:prstGeom prst="leftRightArrow">
            <a:avLst>
              <a:gd name="adj1" fmla="val 100000"/>
              <a:gd name="adj2" fmla="val 0"/>
            </a:avLst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1200" b="1">
                <a:solidFill>
                  <a:srgbClr val="000000"/>
                </a:solidFill>
                <a:latin typeface="Calibri" panose="020F0502020204030204" pitchFamily="34" charset="0"/>
              </a:rPr>
              <a:t>OPTIONAL</a:t>
            </a:r>
            <a:endParaRPr lang="en-IN" sz="1200" b="1" dirty="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Title 2">
            <a:extLst>
              <a:ext uri="{FF2B5EF4-FFF2-40B4-BE49-F238E27FC236}">
                <a16:creationId xmlns:a16="http://schemas.microsoft.com/office/drawing/2014/main" id="{7AD2B39F-3EC0-4634-8111-EF28EB6531E8}"/>
              </a:ext>
            </a:extLst>
          </p:cNvPr>
          <p:cNvSpPr txBox="1">
            <a:spLocks/>
          </p:cNvSpPr>
          <p:nvPr/>
        </p:nvSpPr>
        <p:spPr>
          <a:xfrm>
            <a:off x="470430" y="460375"/>
            <a:ext cx="4644496" cy="1261372"/>
          </a:xfrm>
          <a:prstGeom prst="rect">
            <a:avLst/>
          </a:prstGeom>
          <a:solidFill>
            <a:srgbClr val="1E2F39">
              <a:alpha val="89804"/>
            </a:srgbClr>
          </a:solidFill>
        </p:spPr>
        <p:txBody>
          <a:bodyPr vert="horz" wrap="square" lIns="216000" tIns="216000" rIns="216000" bIns="216000" rtlCol="0" anchor="t" anchorCtr="0">
            <a:noAutofit/>
          </a:bodyPr>
          <a:lstStyle>
            <a:lvl1pPr marL="0" algn="l" defTabSz="995690" rtl="0" eaLnBrk="1" latinLnBrk="0" hangingPunct="1">
              <a:lnSpc>
                <a:spcPct val="83000"/>
              </a:lnSpc>
              <a:spcBef>
                <a:spcPts val="1200"/>
              </a:spcBef>
              <a:buNone/>
              <a:defRPr lang="en-GB" sz="2400" b="1" kern="1200" cap="all" spc="-11" baseline="0" noProof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We are …</a:t>
            </a:r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579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2"/>
            </p:custDataLst>
          </p:nvPr>
        </p:nvPicPr>
        <p:blipFill rotWithShape="1">
          <a:blip r:embed="rId8"/>
          <a:srcRect t="28807" b="28807"/>
          <a:stretch/>
        </p:blipFill>
        <p:spPr/>
      </p:pic>
      <p:sp>
        <p:nvSpPr>
          <p:cNvPr id="55" name="Title 2">
            <a:extLst>
              <a:ext uri="{FF2B5EF4-FFF2-40B4-BE49-F238E27FC236}">
                <a16:creationId xmlns:a16="http://schemas.microsoft.com/office/drawing/2014/main" id="{64B3FF2A-54A8-4A78-B9F4-D58E688F5259}"/>
              </a:ext>
            </a:extLst>
          </p:cNvPr>
          <p:cNvSpPr txBox="1">
            <a:spLocks/>
          </p:cNvSpPr>
          <p:nvPr/>
        </p:nvSpPr>
        <p:spPr>
          <a:xfrm>
            <a:off x="470429" y="1721747"/>
            <a:ext cx="9762595" cy="4626666"/>
          </a:xfrm>
          <a:prstGeom prst="rect">
            <a:avLst/>
          </a:prstGeom>
          <a:solidFill>
            <a:srgbClr val="1E2F39">
              <a:alpha val="89804"/>
            </a:srgbClr>
          </a:solidFill>
        </p:spPr>
        <p:txBody>
          <a:bodyPr vert="horz" wrap="square" lIns="216000" tIns="216000" rIns="216000" bIns="216000" rtlCol="0" anchor="t" anchorCtr="0">
            <a:noAutofit/>
          </a:bodyPr>
          <a:lstStyle>
            <a:lvl1pPr marL="0" algn="l" defTabSz="995690" rtl="0" eaLnBrk="1" latinLnBrk="0" hangingPunct="1">
              <a:lnSpc>
                <a:spcPct val="83000"/>
              </a:lnSpc>
              <a:spcBef>
                <a:spcPts val="1200"/>
              </a:spcBef>
              <a:buNone/>
              <a:defRPr lang="en-GB" sz="2400" b="1" kern="1200" cap="all" spc="-11" baseline="0" noProof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We are …</a:t>
            </a:r>
            <a:endParaRPr lang="en-IN" dirty="0"/>
          </a:p>
        </p:txBody>
      </p:sp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53" imgH="353" progId="TCLayout.ActiveDocument.1">
                  <p:embed/>
                </p:oleObj>
              </mc:Choice>
              <mc:Fallback>
                <p:oleObj name="think-cell Slide" r:id="rId9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FDD0A0-EDF9-41E3-9E8B-B0A9A8EEA0E3}"/>
              </a:ext>
            </a:extLst>
          </p:cNvPr>
          <p:cNvGrpSpPr/>
          <p:nvPr/>
        </p:nvGrpSpPr>
        <p:grpSpPr>
          <a:xfrm>
            <a:off x="1557587" y="2632854"/>
            <a:ext cx="736710" cy="736710"/>
            <a:chOff x="511519" y="1739680"/>
            <a:chExt cx="736710" cy="73671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2A07013-B6E6-4624-8478-B550098CC879}"/>
                </a:ext>
              </a:extLst>
            </p:cNvPr>
            <p:cNvSpPr>
              <a:spLocks/>
            </p:cNvSpPr>
            <p:nvPr/>
          </p:nvSpPr>
          <p:spPr>
            <a:xfrm>
              <a:off x="511519" y="173968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7F5AAC-2F5E-4AFB-9118-C849AB53D30F}"/>
                </a:ext>
              </a:extLst>
            </p:cNvPr>
            <p:cNvGrpSpPr/>
            <p:nvPr/>
          </p:nvGrpSpPr>
          <p:grpSpPr>
            <a:xfrm>
              <a:off x="658259" y="1921009"/>
              <a:ext cx="443230" cy="374052"/>
              <a:chOff x="-1130113" y="1843334"/>
              <a:chExt cx="536308" cy="452603"/>
            </a:xfrm>
            <a:solidFill>
              <a:schemeClr val="bg2"/>
            </a:solidFill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B4F8059-47E1-4145-B337-C0865800C46A}"/>
                  </a:ext>
                </a:extLst>
              </p:cNvPr>
              <p:cNvGrpSpPr/>
              <p:nvPr/>
            </p:nvGrpSpPr>
            <p:grpSpPr>
              <a:xfrm>
                <a:off x="-1130113" y="1843334"/>
                <a:ext cx="280748" cy="304311"/>
                <a:chOff x="5003801" y="2343150"/>
                <a:chExt cx="661988" cy="717551"/>
              </a:xfrm>
              <a:grpFill/>
            </p:grpSpPr>
            <p:sp>
              <p:nvSpPr>
                <p:cNvPr id="34" name="Freeform 58">
                  <a:extLst>
                    <a:ext uri="{FF2B5EF4-FFF2-40B4-BE49-F238E27FC236}">
                      <a16:creationId xmlns:a16="http://schemas.microsoft.com/office/drawing/2014/main" id="{29E90AAB-2917-457E-AD6F-52B818CA3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2551" y="2343150"/>
                  <a:ext cx="341313" cy="347663"/>
                </a:xfrm>
                <a:custGeom>
                  <a:avLst/>
                  <a:gdLst>
                    <a:gd name="T0" fmla="*/ 36 w 120"/>
                    <a:gd name="T1" fmla="*/ 95 h 122"/>
                    <a:gd name="T2" fmla="*/ 34 w 120"/>
                    <a:gd name="T3" fmla="*/ 117 h 122"/>
                    <a:gd name="T4" fmla="*/ 60 w 120"/>
                    <a:gd name="T5" fmla="*/ 122 h 122"/>
                    <a:gd name="T6" fmla="*/ 86 w 120"/>
                    <a:gd name="T7" fmla="*/ 116 h 122"/>
                    <a:gd name="T8" fmla="*/ 84 w 120"/>
                    <a:gd name="T9" fmla="*/ 95 h 122"/>
                    <a:gd name="T10" fmla="*/ 86 w 120"/>
                    <a:gd name="T11" fmla="*/ 93 h 122"/>
                    <a:gd name="T12" fmla="*/ 60 w 120"/>
                    <a:gd name="T13" fmla="*/ 0 h 122"/>
                    <a:gd name="T14" fmla="*/ 34 w 120"/>
                    <a:gd name="T15" fmla="*/ 93 h 122"/>
                    <a:gd name="T16" fmla="*/ 36 w 120"/>
                    <a:gd name="T17" fmla="*/ 9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0" h="122">
                      <a:moveTo>
                        <a:pt x="36" y="95"/>
                      </a:moveTo>
                      <a:cubicBezTo>
                        <a:pt x="39" y="99"/>
                        <a:pt x="44" y="109"/>
                        <a:pt x="34" y="117"/>
                      </a:cubicBezTo>
                      <a:cubicBezTo>
                        <a:pt x="41" y="120"/>
                        <a:pt x="49" y="122"/>
                        <a:pt x="60" y="122"/>
                      </a:cubicBezTo>
                      <a:cubicBezTo>
                        <a:pt x="71" y="122"/>
                        <a:pt x="79" y="119"/>
                        <a:pt x="86" y="116"/>
                      </a:cubicBezTo>
                      <a:cubicBezTo>
                        <a:pt x="76" y="109"/>
                        <a:pt x="81" y="99"/>
                        <a:pt x="84" y="95"/>
                      </a:cubicBezTo>
                      <a:cubicBezTo>
                        <a:pt x="85" y="94"/>
                        <a:pt x="85" y="94"/>
                        <a:pt x="86" y="93"/>
                      </a:cubicBezTo>
                      <a:cubicBezTo>
                        <a:pt x="105" y="74"/>
                        <a:pt x="120" y="0"/>
                        <a:pt x="60" y="0"/>
                      </a:cubicBezTo>
                      <a:cubicBezTo>
                        <a:pt x="0" y="0"/>
                        <a:pt x="16" y="74"/>
                        <a:pt x="34" y="93"/>
                      </a:cubicBezTo>
                      <a:cubicBezTo>
                        <a:pt x="35" y="94"/>
                        <a:pt x="36" y="94"/>
                        <a:pt x="3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59">
                  <a:extLst>
                    <a:ext uri="{FF2B5EF4-FFF2-40B4-BE49-F238E27FC236}">
                      <a16:creationId xmlns:a16="http://schemas.microsoft.com/office/drawing/2014/main" id="{2F264EB6-282B-465E-A628-E8525CB3BF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3801" y="2690813"/>
                  <a:ext cx="661988" cy="369888"/>
                </a:xfrm>
                <a:custGeom>
                  <a:avLst/>
                  <a:gdLst>
                    <a:gd name="T0" fmla="*/ 152 w 233"/>
                    <a:gd name="T1" fmla="*/ 0 h 130"/>
                    <a:gd name="T2" fmla="*/ 130 w 233"/>
                    <a:gd name="T3" fmla="*/ 79 h 130"/>
                    <a:gd name="T4" fmla="*/ 119 w 233"/>
                    <a:gd name="T5" fmla="*/ 35 h 130"/>
                    <a:gd name="T6" fmla="*/ 119 w 233"/>
                    <a:gd name="T7" fmla="*/ 35 h 130"/>
                    <a:gd name="T8" fmla="*/ 126 w 233"/>
                    <a:gd name="T9" fmla="*/ 24 h 130"/>
                    <a:gd name="T10" fmla="*/ 122 w 233"/>
                    <a:gd name="T11" fmla="*/ 18 h 130"/>
                    <a:gd name="T12" fmla="*/ 109 w 233"/>
                    <a:gd name="T13" fmla="*/ 18 h 130"/>
                    <a:gd name="T14" fmla="*/ 106 w 233"/>
                    <a:gd name="T15" fmla="*/ 24 h 130"/>
                    <a:gd name="T16" fmla="*/ 112 w 233"/>
                    <a:gd name="T17" fmla="*/ 35 h 130"/>
                    <a:gd name="T18" fmla="*/ 112 w 233"/>
                    <a:gd name="T19" fmla="*/ 35 h 130"/>
                    <a:gd name="T20" fmla="*/ 102 w 233"/>
                    <a:gd name="T21" fmla="*/ 79 h 130"/>
                    <a:gd name="T22" fmla="*/ 79 w 233"/>
                    <a:gd name="T23" fmla="*/ 0 h 130"/>
                    <a:gd name="T24" fmla="*/ 0 w 233"/>
                    <a:gd name="T25" fmla="*/ 99 h 130"/>
                    <a:gd name="T26" fmla="*/ 116 w 233"/>
                    <a:gd name="T27" fmla="*/ 130 h 130"/>
                    <a:gd name="T28" fmla="*/ 233 w 233"/>
                    <a:gd name="T29" fmla="*/ 99 h 130"/>
                    <a:gd name="T30" fmla="*/ 152 w 233"/>
                    <a:gd name="T31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33" h="130">
                      <a:moveTo>
                        <a:pt x="152" y="0"/>
                      </a:moveTo>
                      <a:cubicBezTo>
                        <a:pt x="130" y="79"/>
                        <a:pt x="130" y="79"/>
                        <a:pt x="130" y="79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26" y="24"/>
                        <a:pt x="126" y="24"/>
                        <a:pt x="126" y="24"/>
                      </a:cubicBezTo>
                      <a:cubicBezTo>
                        <a:pt x="127" y="21"/>
                        <a:pt x="126" y="18"/>
                        <a:pt x="122" y="18"/>
                      </a:cubicBezTo>
                      <a:cubicBezTo>
                        <a:pt x="109" y="18"/>
                        <a:pt x="109" y="18"/>
                        <a:pt x="109" y="18"/>
                      </a:cubicBezTo>
                      <a:cubicBezTo>
                        <a:pt x="105" y="18"/>
                        <a:pt x="104" y="21"/>
                        <a:pt x="106" y="24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02" y="79"/>
                        <a:pt x="102" y="79"/>
                        <a:pt x="102" y="79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47" y="6"/>
                        <a:pt x="0" y="27"/>
                        <a:pt x="0" y="99"/>
                      </a:cubicBezTo>
                      <a:cubicBezTo>
                        <a:pt x="0" y="130"/>
                        <a:pt x="116" y="130"/>
                        <a:pt x="116" y="130"/>
                      </a:cubicBezTo>
                      <a:cubicBezTo>
                        <a:pt x="116" y="130"/>
                        <a:pt x="233" y="130"/>
                        <a:pt x="233" y="99"/>
                      </a:cubicBezTo>
                      <a:cubicBezTo>
                        <a:pt x="233" y="26"/>
                        <a:pt x="185" y="6"/>
                        <a:pt x="15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Freeform 43">
                <a:extLst>
                  <a:ext uri="{FF2B5EF4-FFF2-40B4-BE49-F238E27FC236}">
                    <a16:creationId xmlns:a16="http://schemas.microsoft.com/office/drawing/2014/main" id="{B17C0B2E-0D91-4EFC-848A-8DF50491B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6202" y="1991135"/>
                <a:ext cx="112710" cy="130176"/>
              </a:xfrm>
              <a:custGeom>
                <a:avLst/>
                <a:gdLst>
                  <a:gd name="T0" fmla="*/ 111 w 222"/>
                  <a:gd name="T1" fmla="*/ 256 h 256"/>
                  <a:gd name="T2" fmla="*/ 222 w 222"/>
                  <a:gd name="T3" fmla="*/ 118 h 256"/>
                  <a:gd name="T4" fmla="*/ 111 w 222"/>
                  <a:gd name="T5" fmla="*/ 0 h 256"/>
                  <a:gd name="T6" fmla="*/ 0 w 222"/>
                  <a:gd name="T7" fmla="*/ 118 h 256"/>
                  <a:gd name="T8" fmla="*/ 111 w 222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56">
                    <a:moveTo>
                      <a:pt x="111" y="256"/>
                    </a:moveTo>
                    <a:cubicBezTo>
                      <a:pt x="173" y="255"/>
                      <a:pt x="222" y="181"/>
                      <a:pt x="222" y="118"/>
                    </a:cubicBezTo>
                    <a:cubicBezTo>
                      <a:pt x="222" y="55"/>
                      <a:pt x="172" y="1"/>
                      <a:pt x="111" y="0"/>
                    </a:cubicBezTo>
                    <a:cubicBezTo>
                      <a:pt x="50" y="1"/>
                      <a:pt x="0" y="55"/>
                      <a:pt x="0" y="118"/>
                    </a:cubicBezTo>
                    <a:cubicBezTo>
                      <a:pt x="0" y="181"/>
                      <a:pt x="48" y="255"/>
                      <a:pt x="111" y="2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4">
                <a:extLst>
                  <a:ext uri="{FF2B5EF4-FFF2-40B4-BE49-F238E27FC236}">
                    <a16:creationId xmlns:a16="http://schemas.microsoft.com/office/drawing/2014/main" id="{81781468-1FDD-49EF-BBB5-F68899BC7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0165" y="2130836"/>
                <a:ext cx="20637" cy="12700"/>
              </a:xfrm>
              <a:custGeom>
                <a:avLst/>
                <a:gdLst>
                  <a:gd name="T0" fmla="*/ 36 w 42"/>
                  <a:gd name="T1" fmla="*/ 1 h 26"/>
                  <a:gd name="T2" fmla="*/ 5 w 42"/>
                  <a:gd name="T3" fmla="*/ 1 h 26"/>
                  <a:gd name="T4" fmla="*/ 2 w 42"/>
                  <a:gd name="T5" fmla="*/ 3 h 26"/>
                  <a:gd name="T6" fmla="*/ 1 w 42"/>
                  <a:gd name="T7" fmla="*/ 7 h 26"/>
                  <a:gd name="T8" fmla="*/ 1 w 42"/>
                  <a:gd name="T9" fmla="*/ 10 h 26"/>
                  <a:gd name="T10" fmla="*/ 8 w 42"/>
                  <a:gd name="T11" fmla="*/ 24 h 26"/>
                  <a:gd name="T12" fmla="*/ 10 w 42"/>
                  <a:gd name="T13" fmla="*/ 26 h 26"/>
                  <a:gd name="T14" fmla="*/ 21 w 42"/>
                  <a:gd name="T15" fmla="*/ 26 h 26"/>
                  <a:gd name="T16" fmla="*/ 32 w 42"/>
                  <a:gd name="T17" fmla="*/ 26 h 26"/>
                  <a:gd name="T18" fmla="*/ 34 w 42"/>
                  <a:gd name="T19" fmla="*/ 24 h 26"/>
                  <a:gd name="T20" fmla="*/ 39 w 42"/>
                  <a:gd name="T21" fmla="*/ 14 h 26"/>
                  <a:gd name="T22" fmla="*/ 40 w 42"/>
                  <a:gd name="T23" fmla="*/ 3 h 26"/>
                  <a:gd name="T24" fmla="*/ 36 w 42"/>
                  <a:gd name="T2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6">
                    <a:moveTo>
                      <a:pt x="36" y="1"/>
                    </a:moveTo>
                    <a:cubicBezTo>
                      <a:pt x="26" y="0"/>
                      <a:pt x="16" y="0"/>
                      <a:pt x="5" y="1"/>
                    </a:cubicBezTo>
                    <a:cubicBezTo>
                      <a:pt x="4" y="1"/>
                      <a:pt x="3" y="1"/>
                      <a:pt x="2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3" y="15"/>
                      <a:pt x="5" y="20"/>
                      <a:pt x="8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3" y="26"/>
                      <a:pt x="17" y="26"/>
                      <a:pt x="21" y="26"/>
                    </a:cubicBezTo>
                    <a:cubicBezTo>
                      <a:pt x="25" y="26"/>
                      <a:pt x="28" y="26"/>
                      <a:pt x="32" y="26"/>
                    </a:cubicBezTo>
                    <a:cubicBezTo>
                      <a:pt x="33" y="26"/>
                      <a:pt x="34" y="25"/>
                      <a:pt x="34" y="24"/>
                    </a:cubicBezTo>
                    <a:cubicBezTo>
                      <a:pt x="36" y="21"/>
                      <a:pt x="37" y="17"/>
                      <a:pt x="39" y="14"/>
                    </a:cubicBezTo>
                    <a:cubicBezTo>
                      <a:pt x="42" y="10"/>
                      <a:pt x="42" y="7"/>
                      <a:pt x="40" y="3"/>
                    </a:cubicBezTo>
                    <a:cubicBezTo>
                      <a:pt x="39" y="2"/>
                      <a:pt x="38" y="1"/>
                      <a:pt x="3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5">
                <a:extLst>
                  <a:ext uri="{FF2B5EF4-FFF2-40B4-BE49-F238E27FC236}">
                    <a16:creationId xmlns:a16="http://schemas.microsoft.com/office/drawing/2014/main" id="{A5B27101-6BFD-4BD5-A085-595A2570D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5889" y="2130836"/>
                <a:ext cx="192084" cy="165101"/>
              </a:xfrm>
              <a:custGeom>
                <a:avLst/>
                <a:gdLst>
                  <a:gd name="T0" fmla="*/ 311 w 376"/>
                  <a:gd name="T1" fmla="*/ 0 h 326"/>
                  <a:gd name="T2" fmla="*/ 252 w 376"/>
                  <a:gd name="T3" fmla="*/ 0 h 326"/>
                  <a:gd name="T4" fmla="*/ 211 w 376"/>
                  <a:gd name="T5" fmla="*/ 80 h 326"/>
                  <a:gd name="T6" fmla="*/ 206 w 376"/>
                  <a:gd name="T7" fmla="*/ 61 h 326"/>
                  <a:gd name="T8" fmla="*/ 200 w 376"/>
                  <a:gd name="T9" fmla="*/ 31 h 326"/>
                  <a:gd name="T10" fmla="*/ 177 w 376"/>
                  <a:gd name="T11" fmla="*/ 31 h 326"/>
                  <a:gd name="T12" fmla="*/ 176 w 376"/>
                  <a:gd name="T13" fmla="*/ 33 h 326"/>
                  <a:gd name="T14" fmla="*/ 166 w 376"/>
                  <a:gd name="T15" fmla="*/ 75 h 326"/>
                  <a:gd name="T16" fmla="*/ 165 w 376"/>
                  <a:gd name="T17" fmla="*/ 80 h 326"/>
                  <a:gd name="T18" fmla="*/ 124 w 376"/>
                  <a:gd name="T19" fmla="*/ 0 h 326"/>
                  <a:gd name="T20" fmla="*/ 65 w 376"/>
                  <a:gd name="T21" fmla="*/ 0 h 326"/>
                  <a:gd name="T22" fmla="*/ 0 w 376"/>
                  <a:gd name="T23" fmla="*/ 68 h 326"/>
                  <a:gd name="T24" fmla="*/ 0 w 376"/>
                  <a:gd name="T25" fmla="*/ 267 h 326"/>
                  <a:gd name="T26" fmla="*/ 59 w 376"/>
                  <a:gd name="T27" fmla="*/ 326 h 326"/>
                  <a:gd name="T28" fmla="*/ 318 w 376"/>
                  <a:gd name="T29" fmla="*/ 326 h 326"/>
                  <a:gd name="T30" fmla="*/ 376 w 376"/>
                  <a:gd name="T31" fmla="*/ 267 h 326"/>
                  <a:gd name="T32" fmla="*/ 376 w 376"/>
                  <a:gd name="T33" fmla="*/ 68 h 326"/>
                  <a:gd name="T34" fmla="*/ 311 w 376"/>
                  <a:gd name="T3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26">
                    <a:moveTo>
                      <a:pt x="311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211" y="80"/>
                      <a:pt x="211" y="80"/>
                      <a:pt x="211" y="80"/>
                    </a:cubicBezTo>
                    <a:cubicBezTo>
                      <a:pt x="209" y="74"/>
                      <a:pt x="208" y="67"/>
                      <a:pt x="206" y="61"/>
                    </a:cubicBezTo>
                    <a:cubicBezTo>
                      <a:pt x="204" y="51"/>
                      <a:pt x="202" y="41"/>
                      <a:pt x="200" y="31"/>
                    </a:cubicBezTo>
                    <a:cubicBezTo>
                      <a:pt x="192" y="31"/>
                      <a:pt x="185" y="31"/>
                      <a:pt x="177" y="31"/>
                    </a:cubicBezTo>
                    <a:cubicBezTo>
                      <a:pt x="176" y="31"/>
                      <a:pt x="176" y="32"/>
                      <a:pt x="176" y="33"/>
                    </a:cubicBezTo>
                    <a:cubicBezTo>
                      <a:pt x="172" y="47"/>
                      <a:pt x="169" y="61"/>
                      <a:pt x="166" y="75"/>
                    </a:cubicBezTo>
                    <a:cubicBezTo>
                      <a:pt x="166" y="77"/>
                      <a:pt x="166" y="79"/>
                      <a:pt x="165" y="8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31"/>
                      <a:pt x="0" y="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300"/>
                      <a:pt x="26" y="326"/>
                      <a:pt x="59" y="326"/>
                    </a:cubicBezTo>
                    <a:cubicBezTo>
                      <a:pt x="318" y="326"/>
                      <a:pt x="318" y="326"/>
                      <a:pt x="318" y="326"/>
                    </a:cubicBezTo>
                    <a:cubicBezTo>
                      <a:pt x="350" y="326"/>
                      <a:pt x="376" y="300"/>
                      <a:pt x="376" y="267"/>
                    </a:cubicBezTo>
                    <a:cubicBezTo>
                      <a:pt x="376" y="68"/>
                      <a:pt x="376" y="68"/>
                      <a:pt x="376" y="68"/>
                    </a:cubicBezTo>
                    <a:cubicBezTo>
                      <a:pt x="376" y="31"/>
                      <a:pt x="347" y="0"/>
                      <a:pt x="3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9AA6D6-A665-47D4-8C4C-2CC80631D140}"/>
              </a:ext>
            </a:extLst>
          </p:cNvPr>
          <p:cNvGrpSpPr/>
          <p:nvPr/>
        </p:nvGrpSpPr>
        <p:grpSpPr>
          <a:xfrm>
            <a:off x="3837209" y="2632854"/>
            <a:ext cx="736710" cy="736710"/>
            <a:chOff x="511519" y="3105834"/>
            <a:chExt cx="736710" cy="73671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5D3FF6-8F5F-46A1-BA76-60CBE5A5D624}"/>
                </a:ext>
              </a:extLst>
            </p:cNvPr>
            <p:cNvSpPr>
              <a:spLocks/>
            </p:cNvSpPr>
            <p:nvPr/>
          </p:nvSpPr>
          <p:spPr>
            <a:xfrm>
              <a:off x="511519" y="3105834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B5B71D4-46B6-4933-AD93-B5618E2BEB14}"/>
                </a:ext>
              </a:extLst>
            </p:cNvPr>
            <p:cNvGrpSpPr/>
            <p:nvPr/>
          </p:nvGrpSpPr>
          <p:grpSpPr>
            <a:xfrm>
              <a:off x="679823" y="3269260"/>
              <a:ext cx="400102" cy="409859"/>
              <a:chOff x="1868488" y="2819401"/>
              <a:chExt cx="585788" cy="600075"/>
            </a:xfrm>
            <a:solidFill>
              <a:schemeClr val="bg2"/>
            </a:solidFill>
          </p:grpSpPr>
          <p:sp>
            <p:nvSpPr>
              <p:cNvPr id="37" name="Freeform 49">
                <a:extLst>
                  <a:ext uri="{FF2B5EF4-FFF2-40B4-BE49-F238E27FC236}">
                    <a16:creationId xmlns:a16="http://schemas.microsoft.com/office/drawing/2014/main" id="{3CE46C79-B220-4326-9CC7-F949F0BC3A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93901" y="2819401"/>
                <a:ext cx="460375" cy="600075"/>
              </a:xfrm>
              <a:custGeom>
                <a:avLst/>
                <a:gdLst>
                  <a:gd name="T0" fmla="*/ 103 w 189"/>
                  <a:gd name="T1" fmla="*/ 89 h 247"/>
                  <a:gd name="T2" fmla="*/ 104 w 189"/>
                  <a:gd name="T3" fmla="*/ 89 h 247"/>
                  <a:gd name="T4" fmla="*/ 83 w 189"/>
                  <a:gd name="T5" fmla="*/ 106 h 247"/>
                  <a:gd name="T6" fmla="*/ 22 w 189"/>
                  <a:gd name="T7" fmla="*/ 106 h 247"/>
                  <a:gd name="T8" fmla="*/ 0 w 189"/>
                  <a:gd name="T9" fmla="*/ 84 h 247"/>
                  <a:gd name="T10" fmla="*/ 0 w 189"/>
                  <a:gd name="T11" fmla="*/ 22 h 247"/>
                  <a:gd name="T12" fmla="*/ 22 w 189"/>
                  <a:gd name="T13" fmla="*/ 0 h 247"/>
                  <a:gd name="T14" fmla="*/ 83 w 189"/>
                  <a:gd name="T15" fmla="*/ 0 h 247"/>
                  <a:gd name="T16" fmla="*/ 105 w 189"/>
                  <a:gd name="T17" fmla="*/ 22 h 247"/>
                  <a:gd name="T18" fmla="*/ 105 w 189"/>
                  <a:gd name="T19" fmla="*/ 50 h 247"/>
                  <a:gd name="T20" fmla="*/ 98 w 189"/>
                  <a:gd name="T21" fmla="*/ 53 h 247"/>
                  <a:gd name="T22" fmla="*/ 96 w 189"/>
                  <a:gd name="T23" fmla="*/ 53 h 247"/>
                  <a:gd name="T24" fmla="*/ 96 w 189"/>
                  <a:gd name="T25" fmla="*/ 22 h 247"/>
                  <a:gd name="T26" fmla="*/ 83 w 189"/>
                  <a:gd name="T27" fmla="*/ 9 h 247"/>
                  <a:gd name="T28" fmla="*/ 22 w 189"/>
                  <a:gd name="T29" fmla="*/ 9 h 247"/>
                  <a:gd name="T30" fmla="*/ 9 w 189"/>
                  <a:gd name="T31" fmla="*/ 22 h 247"/>
                  <a:gd name="T32" fmla="*/ 9 w 189"/>
                  <a:gd name="T33" fmla="*/ 84 h 247"/>
                  <a:gd name="T34" fmla="*/ 22 w 189"/>
                  <a:gd name="T35" fmla="*/ 97 h 247"/>
                  <a:gd name="T36" fmla="*/ 83 w 189"/>
                  <a:gd name="T37" fmla="*/ 97 h 247"/>
                  <a:gd name="T38" fmla="*/ 95 w 189"/>
                  <a:gd name="T39" fmla="*/ 90 h 247"/>
                  <a:gd name="T40" fmla="*/ 97 w 189"/>
                  <a:gd name="T41" fmla="*/ 90 h 247"/>
                  <a:gd name="T42" fmla="*/ 100 w 189"/>
                  <a:gd name="T43" fmla="*/ 90 h 247"/>
                  <a:gd name="T44" fmla="*/ 101 w 189"/>
                  <a:gd name="T45" fmla="*/ 90 h 247"/>
                  <a:gd name="T46" fmla="*/ 103 w 189"/>
                  <a:gd name="T47" fmla="*/ 89 h 247"/>
                  <a:gd name="T48" fmla="*/ 139 w 189"/>
                  <a:gd name="T49" fmla="*/ 54 h 247"/>
                  <a:gd name="T50" fmla="*/ 154 w 189"/>
                  <a:gd name="T51" fmla="*/ 31 h 247"/>
                  <a:gd name="T52" fmla="*/ 139 w 189"/>
                  <a:gd name="T53" fmla="*/ 16 h 247"/>
                  <a:gd name="T54" fmla="*/ 123 w 189"/>
                  <a:gd name="T55" fmla="*/ 31 h 247"/>
                  <a:gd name="T56" fmla="*/ 139 w 189"/>
                  <a:gd name="T57" fmla="*/ 54 h 247"/>
                  <a:gd name="T58" fmla="*/ 152 w 189"/>
                  <a:gd name="T59" fmla="*/ 53 h 247"/>
                  <a:gd name="T60" fmla="*/ 139 w 189"/>
                  <a:gd name="T61" fmla="*/ 91 h 247"/>
                  <a:gd name="T62" fmla="*/ 127 w 189"/>
                  <a:gd name="T63" fmla="*/ 53 h 247"/>
                  <a:gd name="T64" fmla="*/ 81 w 189"/>
                  <a:gd name="T65" fmla="*/ 64 h 247"/>
                  <a:gd name="T66" fmla="*/ 49 w 189"/>
                  <a:gd name="T67" fmla="*/ 49 h 247"/>
                  <a:gd name="T68" fmla="*/ 46 w 189"/>
                  <a:gd name="T69" fmla="*/ 61 h 247"/>
                  <a:gd name="T70" fmla="*/ 99 w 189"/>
                  <a:gd name="T71" fmla="*/ 82 h 247"/>
                  <a:gd name="T72" fmla="*/ 113 w 189"/>
                  <a:gd name="T73" fmla="*/ 87 h 247"/>
                  <a:gd name="T74" fmla="*/ 113 w 189"/>
                  <a:gd name="T75" fmla="*/ 137 h 247"/>
                  <a:gd name="T76" fmla="*/ 126 w 189"/>
                  <a:gd name="T77" fmla="*/ 245 h 247"/>
                  <a:gd name="T78" fmla="*/ 153 w 189"/>
                  <a:gd name="T79" fmla="*/ 245 h 247"/>
                  <a:gd name="T80" fmla="*/ 166 w 189"/>
                  <a:gd name="T81" fmla="*/ 156 h 247"/>
                  <a:gd name="T82" fmla="*/ 152 w 189"/>
                  <a:gd name="T83" fmla="*/ 53 h 247"/>
                  <a:gd name="T84" fmla="*/ 136 w 189"/>
                  <a:gd name="T85" fmla="*/ 64 h 247"/>
                  <a:gd name="T86" fmla="*/ 139 w 189"/>
                  <a:gd name="T87" fmla="*/ 85 h 247"/>
                  <a:gd name="T88" fmla="*/ 143 w 189"/>
                  <a:gd name="T89" fmla="*/ 64 h 247"/>
                  <a:gd name="T90" fmla="*/ 139 w 189"/>
                  <a:gd name="T91" fmla="*/ 57 h 247"/>
                  <a:gd name="T92" fmla="*/ 136 w 189"/>
                  <a:gd name="T93" fmla="*/ 6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9" h="247">
                    <a:moveTo>
                      <a:pt x="103" y="89"/>
                    </a:moveTo>
                    <a:cubicBezTo>
                      <a:pt x="104" y="89"/>
                      <a:pt x="104" y="89"/>
                      <a:pt x="104" y="89"/>
                    </a:cubicBezTo>
                    <a:cubicBezTo>
                      <a:pt x="102" y="99"/>
                      <a:pt x="93" y="106"/>
                      <a:pt x="83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10" y="106"/>
                      <a:pt x="0" y="96"/>
                      <a:pt x="0" y="8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95" y="0"/>
                      <a:pt x="105" y="10"/>
                      <a:pt x="105" y="22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3" y="51"/>
                      <a:pt x="100" y="52"/>
                      <a:pt x="98" y="53"/>
                    </a:cubicBezTo>
                    <a:cubicBezTo>
                      <a:pt x="98" y="53"/>
                      <a:pt x="97" y="53"/>
                      <a:pt x="96" y="53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15"/>
                      <a:pt x="90" y="9"/>
                      <a:pt x="83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5" y="9"/>
                      <a:pt x="9" y="15"/>
                      <a:pt x="9" y="22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91"/>
                      <a:pt x="15" y="97"/>
                      <a:pt x="22" y="97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8" y="97"/>
                      <a:pt x="93" y="94"/>
                      <a:pt x="95" y="90"/>
                    </a:cubicBezTo>
                    <a:cubicBezTo>
                      <a:pt x="96" y="90"/>
                      <a:pt x="96" y="90"/>
                      <a:pt x="97" y="90"/>
                    </a:cubicBezTo>
                    <a:cubicBezTo>
                      <a:pt x="98" y="90"/>
                      <a:pt x="99" y="90"/>
                      <a:pt x="100" y="90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1" y="89"/>
                      <a:pt x="102" y="89"/>
                      <a:pt x="103" y="89"/>
                    </a:cubicBezTo>
                    <a:close/>
                    <a:moveTo>
                      <a:pt x="139" y="54"/>
                    </a:moveTo>
                    <a:cubicBezTo>
                      <a:pt x="147" y="54"/>
                      <a:pt x="154" y="40"/>
                      <a:pt x="154" y="31"/>
                    </a:cubicBezTo>
                    <a:cubicBezTo>
                      <a:pt x="154" y="23"/>
                      <a:pt x="147" y="16"/>
                      <a:pt x="139" y="16"/>
                    </a:cubicBezTo>
                    <a:cubicBezTo>
                      <a:pt x="130" y="16"/>
                      <a:pt x="123" y="23"/>
                      <a:pt x="123" y="31"/>
                    </a:cubicBezTo>
                    <a:cubicBezTo>
                      <a:pt x="123" y="40"/>
                      <a:pt x="130" y="54"/>
                      <a:pt x="139" y="54"/>
                    </a:cubicBezTo>
                    <a:close/>
                    <a:moveTo>
                      <a:pt x="152" y="53"/>
                    </a:moveTo>
                    <a:cubicBezTo>
                      <a:pt x="152" y="53"/>
                      <a:pt x="144" y="74"/>
                      <a:pt x="139" y="91"/>
                    </a:cubicBezTo>
                    <a:cubicBezTo>
                      <a:pt x="135" y="74"/>
                      <a:pt x="127" y="53"/>
                      <a:pt x="127" y="53"/>
                    </a:cubicBezTo>
                    <a:cubicBezTo>
                      <a:pt x="109" y="53"/>
                      <a:pt x="93" y="66"/>
                      <a:pt x="81" y="64"/>
                    </a:cubicBezTo>
                    <a:cubicBezTo>
                      <a:pt x="70" y="63"/>
                      <a:pt x="49" y="49"/>
                      <a:pt x="49" y="49"/>
                    </a:cubicBezTo>
                    <a:cubicBezTo>
                      <a:pt x="49" y="49"/>
                      <a:pt x="45" y="54"/>
                      <a:pt x="46" y="61"/>
                    </a:cubicBezTo>
                    <a:cubicBezTo>
                      <a:pt x="56" y="71"/>
                      <a:pt x="72" y="83"/>
                      <a:pt x="99" y="82"/>
                    </a:cubicBezTo>
                    <a:cubicBezTo>
                      <a:pt x="104" y="82"/>
                      <a:pt x="112" y="81"/>
                      <a:pt x="113" y="87"/>
                    </a:cubicBezTo>
                    <a:cubicBezTo>
                      <a:pt x="111" y="111"/>
                      <a:pt x="112" y="140"/>
                      <a:pt x="113" y="137"/>
                    </a:cubicBezTo>
                    <a:cubicBezTo>
                      <a:pt x="114" y="170"/>
                      <a:pt x="118" y="208"/>
                      <a:pt x="126" y="245"/>
                    </a:cubicBezTo>
                    <a:cubicBezTo>
                      <a:pt x="133" y="247"/>
                      <a:pt x="146" y="247"/>
                      <a:pt x="153" y="245"/>
                    </a:cubicBezTo>
                    <a:cubicBezTo>
                      <a:pt x="162" y="187"/>
                      <a:pt x="165" y="163"/>
                      <a:pt x="166" y="156"/>
                    </a:cubicBezTo>
                    <a:cubicBezTo>
                      <a:pt x="189" y="121"/>
                      <a:pt x="184" y="53"/>
                      <a:pt x="152" y="53"/>
                    </a:cubicBezTo>
                    <a:close/>
                    <a:moveTo>
                      <a:pt x="136" y="64"/>
                    </a:moveTo>
                    <a:cubicBezTo>
                      <a:pt x="137" y="67"/>
                      <a:pt x="138" y="75"/>
                      <a:pt x="139" y="85"/>
                    </a:cubicBezTo>
                    <a:cubicBezTo>
                      <a:pt x="140" y="75"/>
                      <a:pt x="141" y="67"/>
                      <a:pt x="143" y="64"/>
                    </a:cubicBezTo>
                    <a:cubicBezTo>
                      <a:pt x="145" y="59"/>
                      <a:pt x="142" y="57"/>
                      <a:pt x="139" y="57"/>
                    </a:cubicBezTo>
                    <a:cubicBezTo>
                      <a:pt x="136" y="57"/>
                      <a:pt x="134" y="59"/>
                      <a:pt x="136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1D0C3A2-D335-469E-A556-2E37BF1AEC27}"/>
                  </a:ext>
                </a:extLst>
              </p:cNvPr>
              <p:cNvGrpSpPr/>
              <p:nvPr/>
            </p:nvGrpSpPr>
            <p:grpSpPr>
              <a:xfrm>
                <a:off x="1868488" y="3125788"/>
                <a:ext cx="407988" cy="288925"/>
                <a:chOff x="1868488" y="3125788"/>
                <a:chExt cx="407988" cy="288925"/>
              </a:xfrm>
              <a:grpFill/>
            </p:grpSpPr>
            <p:sp>
              <p:nvSpPr>
                <p:cNvPr id="41" name="Freeform 50">
                  <a:extLst>
                    <a:ext uri="{FF2B5EF4-FFF2-40B4-BE49-F238E27FC236}">
                      <a16:creationId xmlns:a16="http://schemas.microsoft.com/office/drawing/2014/main" id="{354AF754-F2D4-4386-92C0-CB7C7B9F6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8488" y="3125788"/>
                  <a:ext cx="152400" cy="196850"/>
                </a:xfrm>
                <a:custGeom>
                  <a:avLst/>
                  <a:gdLst>
                    <a:gd name="T0" fmla="*/ 38 w 63"/>
                    <a:gd name="T1" fmla="*/ 33 h 81"/>
                    <a:gd name="T2" fmla="*/ 34 w 63"/>
                    <a:gd name="T3" fmla="*/ 33 h 81"/>
                    <a:gd name="T4" fmla="*/ 45 w 63"/>
                    <a:gd name="T5" fmla="*/ 13 h 81"/>
                    <a:gd name="T6" fmla="*/ 31 w 63"/>
                    <a:gd name="T7" fmla="*/ 0 h 81"/>
                    <a:gd name="T8" fmla="*/ 17 w 63"/>
                    <a:gd name="T9" fmla="*/ 13 h 81"/>
                    <a:gd name="T10" fmla="*/ 27 w 63"/>
                    <a:gd name="T11" fmla="*/ 33 h 81"/>
                    <a:gd name="T12" fmla="*/ 20 w 63"/>
                    <a:gd name="T13" fmla="*/ 33 h 81"/>
                    <a:gd name="T14" fmla="*/ 0 w 63"/>
                    <a:gd name="T15" fmla="*/ 71 h 81"/>
                    <a:gd name="T16" fmla="*/ 63 w 63"/>
                    <a:gd name="T17" fmla="*/ 81 h 81"/>
                    <a:gd name="T18" fmla="*/ 38 w 63"/>
                    <a:gd name="T19" fmla="*/ 3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3" h="81">
                      <a:moveTo>
                        <a:pt x="38" y="33"/>
                      </a:move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40" y="30"/>
                        <a:pt x="45" y="20"/>
                        <a:pt x="45" y="13"/>
                      </a:cubicBezTo>
                      <a:cubicBezTo>
                        <a:pt x="45" y="6"/>
                        <a:pt x="38" y="0"/>
                        <a:pt x="31" y="0"/>
                      </a:cubicBezTo>
                      <a:cubicBezTo>
                        <a:pt x="23" y="0"/>
                        <a:pt x="17" y="6"/>
                        <a:pt x="17" y="13"/>
                      </a:cubicBezTo>
                      <a:cubicBezTo>
                        <a:pt x="17" y="20"/>
                        <a:pt x="22" y="30"/>
                        <a:pt x="27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8" y="33"/>
                        <a:pt x="0" y="45"/>
                        <a:pt x="0" y="71"/>
                      </a:cubicBezTo>
                      <a:cubicBezTo>
                        <a:pt x="3" y="73"/>
                        <a:pt x="12" y="81"/>
                        <a:pt x="63" y="81"/>
                      </a:cubicBezTo>
                      <a:cubicBezTo>
                        <a:pt x="58" y="47"/>
                        <a:pt x="49" y="33"/>
                        <a:pt x="38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51">
                  <a:extLst>
                    <a:ext uri="{FF2B5EF4-FFF2-40B4-BE49-F238E27FC236}">
                      <a16:creationId xmlns:a16="http://schemas.microsoft.com/office/drawing/2014/main" id="{5F9BBC6C-40EF-4B5F-B997-A64BF2B14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088" y="3144838"/>
                  <a:ext cx="173038" cy="220663"/>
                </a:xfrm>
                <a:custGeom>
                  <a:avLst/>
                  <a:gdLst>
                    <a:gd name="T0" fmla="*/ 43 w 71"/>
                    <a:gd name="T1" fmla="*/ 37 h 91"/>
                    <a:gd name="T2" fmla="*/ 39 w 71"/>
                    <a:gd name="T3" fmla="*/ 37 h 91"/>
                    <a:gd name="T4" fmla="*/ 50 w 71"/>
                    <a:gd name="T5" fmla="*/ 16 h 91"/>
                    <a:gd name="T6" fmla="*/ 35 w 71"/>
                    <a:gd name="T7" fmla="*/ 0 h 91"/>
                    <a:gd name="T8" fmla="*/ 20 w 71"/>
                    <a:gd name="T9" fmla="*/ 16 h 91"/>
                    <a:gd name="T10" fmla="*/ 31 w 71"/>
                    <a:gd name="T11" fmla="*/ 37 h 91"/>
                    <a:gd name="T12" fmla="*/ 23 w 71"/>
                    <a:gd name="T13" fmla="*/ 37 h 91"/>
                    <a:gd name="T14" fmla="*/ 0 w 71"/>
                    <a:gd name="T15" fmla="*/ 80 h 91"/>
                    <a:gd name="T16" fmla="*/ 71 w 71"/>
                    <a:gd name="T17" fmla="*/ 91 h 91"/>
                    <a:gd name="T18" fmla="*/ 43 w 71"/>
                    <a:gd name="T19" fmla="*/ 3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" h="91">
                      <a:moveTo>
                        <a:pt x="43" y="37"/>
                      </a:move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45" y="34"/>
                        <a:pt x="50" y="23"/>
                        <a:pt x="50" y="16"/>
                      </a:cubicBezTo>
                      <a:cubicBezTo>
                        <a:pt x="50" y="7"/>
                        <a:pt x="43" y="0"/>
                        <a:pt x="35" y="0"/>
                      </a:cubicBezTo>
                      <a:cubicBezTo>
                        <a:pt x="26" y="0"/>
                        <a:pt x="20" y="7"/>
                        <a:pt x="20" y="16"/>
                      </a:cubicBezTo>
                      <a:cubicBezTo>
                        <a:pt x="20" y="23"/>
                        <a:pt x="24" y="34"/>
                        <a:pt x="31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9" y="37"/>
                        <a:pt x="0" y="51"/>
                        <a:pt x="0" y="80"/>
                      </a:cubicBezTo>
                      <a:cubicBezTo>
                        <a:pt x="3" y="82"/>
                        <a:pt x="14" y="91"/>
                        <a:pt x="71" y="91"/>
                      </a:cubicBezTo>
                      <a:cubicBezTo>
                        <a:pt x="65" y="53"/>
                        <a:pt x="56" y="37"/>
                        <a:pt x="4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52">
                  <a:extLst>
                    <a:ext uri="{FF2B5EF4-FFF2-40B4-BE49-F238E27FC236}">
                      <a16:creationId xmlns:a16="http://schemas.microsoft.com/office/drawing/2014/main" id="{4CEDD974-E136-438D-9422-B90C6579D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1213" y="3167063"/>
                  <a:ext cx="195263" cy="247650"/>
                </a:xfrm>
                <a:custGeom>
                  <a:avLst/>
                  <a:gdLst>
                    <a:gd name="T0" fmla="*/ 48 w 80"/>
                    <a:gd name="T1" fmla="*/ 42 h 102"/>
                    <a:gd name="T2" fmla="*/ 44 w 80"/>
                    <a:gd name="T3" fmla="*/ 42 h 102"/>
                    <a:gd name="T4" fmla="*/ 57 w 80"/>
                    <a:gd name="T5" fmla="*/ 17 h 102"/>
                    <a:gd name="T6" fmla="*/ 40 w 80"/>
                    <a:gd name="T7" fmla="*/ 0 h 102"/>
                    <a:gd name="T8" fmla="*/ 22 w 80"/>
                    <a:gd name="T9" fmla="*/ 17 h 102"/>
                    <a:gd name="T10" fmla="*/ 35 w 80"/>
                    <a:gd name="T11" fmla="*/ 42 h 102"/>
                    <a:gd name="T12" fmla="*/ 26 w 80"/>
                    <a:gd name="T13" fmla="*/ 42 h 102"/>
                    <a:gd name="T14" fmla="*/ 0 w 80"/>
                    <a:gd name="T15" fmla="*/ 89 h 102"/>
                    <a:gd name="T16" fmla="*/ 80 w 80"/>
                    <a:gd name="T17" fmla="*/ 102 h 102"/>
                    <a:gd name="T18" fmla="*/ 48 w 80"/>
                    <a:gd name="T19" fmla="*/ 4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0" h="102">
                      <a:moveTo>
                        <a:pt x="48" y="42"/>
                      </a:move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51" y="38"/>
                        <a:pt x="57" y="25"/>
                        <a:pt x="57" y="17"/>
                      </a:cubicBezTo>
                      <a:cubicBezTo>
                        <a:pt x="57" y="8"/>
                        <a:pt x="49" y="0"/>
                        <a:pt x="40" y="0"/>
                      </a:cubicBezTo>
                      <a:cubicBezTo>
                        <a:pt x="30" y="0"/>
                        <a:pt x="22" y="8"/>
                        <a:pt x="22" y="17"/>
                      </a:cubicBezTo>
                      <a:cubicBezTo>
                        <a:pt x="22" y="25"/>
                        <a:pt x="28" y="38"/>
                        <a:pt x="35" y="42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11" y="42"/>
                        <a:pt x="1" y="57"/>
                        <a:pt x="0" y="89"/>
                      </a:cubicBezTo>
                      <a:cubicBezTo>
                        <a:pt x="4" y="93"/>
                        <a:pt x="16" y="102"/>
                        <a:pt x="80" y="102"/>
                      </a:cubicBezTo>
                      <a:cubicBezTo>
                        <a:pt x="74" y="59"/>
                        <a:pt x="63" y="42"/>
                        <a:pt x="48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B3FB8FC-D086-4AB9-BC8E-06D245D340F9}"/>
              </a:ext>
            </a:extLst>
          </p:cNvPr>
          <p:cNvGrpSpPr/>
          <p:nvPr/>
        </p:nvGrpSpPr>
        <p:grpSpPr>
          <a:xfrm>
            <a:off x="6116831" y="2632854"/>
            <a:ext cx="736710" cy="736710"/>
            <a:chOff x="511519" y="4430240"/>
            <a:chExt cx="736710" cy="73671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1AC86A-B27C-4AAA-9A06-9FF850EA02AA}"/>
                </a:ext>
              </a:extLst>
            </p:cNvPr>
            <p:cNvSpPr>
              <a:spLocks/>
            </p:cNvSpPr>
            <p:nvPr/>
          </p:nvSpPr>
          <p:spPr>
            <a:xfrm>
              <a:off x="511519" y="443024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0DECA86-CDDE-4EA5-8BD1-AA0757B2B99B}"/>
                </a:ext>
              </a:extLst>
            </p:cNvPr>
            <p:cNvGrpSpPr/>
            <p:nvPr/>
          </p:nvGrpSpPr>
          <p:grpSpPr>
            <a:xfrm>
              <a:off x="632983" y="4566016"/>
              <a:ext cx="493783" cy="465158"/>
              <a:chOff x="4670426" y="1114426"/>
              <a:chExt cx="657225" cy="619125"/>
            </a:xfrm>
            <a:solidFill>
              <a:schemeClr val="bg2"/>
            </a:solidFill>
          </p:grpSpPr>
          <p:sp>
            <p:nvSpPr>
              <p:cNvPr id="45" name="Oval 74">
                <a:extLst>
                  <a:ext uri="{FF2B5EF4-FFF2-40B4-BE49-F238E27FC236}">
                    <a16:creationId xmlns:a16="http://schemas.microsoft.com/office/drawing/2014/main" id="{F25AE6BD-204E-4E86-AE93-658A31B52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7763" y="1114426"/>
                <a:ext cx="82550" cy="1016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75">
                <a:extLst>
                  <a:ext uri="{FF2B5EF4-FFF2-40B4-BE49-F238E27FC236}">
                    <a16:creationId xmlns:a16="http://schemas.microsoft.com/office/drawing/2014/main" id="{8094A413-2A29-4B2B-A506-DDBD4307F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751" y="1225551"/>
                <a:ext cx="26988" cy="66675"/>
              </a:xfrm>
              <a:custGeom>
                <a:avLst/>
                <a:gdLst>
                  <a:gd name="T0" fmla="*/ 2 w 11"/>
                  <a:gd name="T1" fmla="*/ 7 h 27"/>
                  <a:gd name="T2" fmla="*/ 6 w 11"/>
                  <a:gd name="T3" fmla="*/ 27 h 27"/>
                  <a:gd name="T4" fmla="*/ 9 w 11"/>
                  <a:gd name="T5" fmla="*/ 7 h 27"/>
                  <a:gd name="T6" fmla="*/ 6 w 11"/>
                  <a:gd name="T7" fmla="*/ 0 h 27"/>
                  <a:gd name="T8" fmla="*/ 2 w 11"/>
                  <a:gd name="T9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7">
                    <a:moveTo>
                      <a:pt x="2" y="7"/>
                    </a:moveTo>
                    <a:cubicBezTo>
                      <a:pt x="4" y="11"/>
                      <a:pt x="5" y="18"/>
                      <a:pt x="6" y="27"/>
                    </a:cubicBezTo>
                    <a:cubicBezTo>
                      <a:pt x="7" y="18"/>
                      <a:pt x="8" y="11"/>
                      <a:pt x="9" y="7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76">
                <a:extLst>
                  <a:ext uri="{FF2B5EF4-FFF2-40B4-BE49-F238E27FC236}">
                    <a16:creationId xmlns:a16="http://schemas.microsoft.com/office/drawing/2014/main" id="{E9648C8A-DFBB-4FAB-A8BB-A92D22F84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26" y="1203326"/>
                <a:ext cx="504825" cy="530225"/>
              </a:xfrm>
              <a:custGeom>
                <a:avLst/>
                <a:gdLst>
                  <a:gd name="T0" fmla="*/ 204 w 208"/>
                  <a:gd name="T1" fmla="*/ 0 h 218"/>
                  <a:gd name="T2" fmla="*/ 168 w 208"/>
                  <a:gd name="T3" fmla="*/ 17 h 218"/>
                  <a:gd name="T4" fmla="*/ 118 w 208"/>
                  <a:gd name="T5" fmla="*/ 4 h 218"/>
                  <a:gd name="T6" fmla="*/ 104 w 208"/>
                  <a:gd name="T7" fmla="*/ 45 h 218"/>
                  <a:gd name="T8" fmla="*/ 90 w 208"/>
                  <a:gd name="T9" fmla="*/ 4 h 218"/>
                  <a:gd name="T10" fmla="*/ 40 w 208"/>
                  <a:gd name="T11" fmla="*/ 17 h 218"/>
                  <a:gd name="T12" fmla="*/ 4 w 208"/>
                  <a:gd name="T13" fmla="*/ 0 h 218"/>
                  <a:gd name="T14" fmla="*/ 1 w 208"/>
                  <a:gd name="T15" fmla="*/ 13 h 218"/>
                  <a:gd name="T16" fmla="*/ 60 w 208"/>
                  <a:gd name="T17" fmla="*/ 36 h 218"/>
                  <a:gd name="T18" fmla="*/ 75 w 208"/>
                  <a:gd name="T19" fmla="*/ 41 h 218"/>
                  <a:gd name="T20" fmla="*/ 75 w 208"/>
                  <a:gd name="T21" fmla="*/ 97 h 218"/>
                  <a:gd name="T22" fmla="*/ 89 w 208"/>
                  <a:gd name="T23" fmla="*/ 217 h 218"/>
                  <a:gd name="T24" fmla="*/ 104 w 208"/>
                  <a:gd name="T25" fmla="*/ 218 h 218"/>
                  <a:gd name="T26" fmla="*/ 119 w 208"/>
                  <a:gd name="T27" fmla="*/ 217 h 218"/>
                  <a:gd name="T28" fmla="*/ 133 w 208"/>
                  <a:gd name="T29" fmla="*/ 97 h 218"/>
                  <a:gd name="T30" fmla="*/ 133 w 208"/>
                  <a:gd name="T31" fmla="*/ 41 h 218"/>
                  <a:gd name="T32" fmla="*/ 148 w 208"/>
                  <a:gd name="T33" fmla="*/ 36 h 218"/>
                  <a:gd name="T34" fmla="*/ 207 w 208"/>
                  <a:gd name="T35" fmla="*/ 13 h 218"/>
                  <a:gd name="T36" fmla="*/ 204 w 208"/>
                  <a:gd name="T3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" h="218">
                    <a:moveTo>
                      <a:pt x="204" y="0"/>
                    </a:moveTo>
                    <a:cubicBezTo>
                      <a:pt x="204" y="0"/>
                      <a:pt x="180" y="15"/>
                      <a:pt x="168" y="17"/>
                    </a:cubicBezTo>
                    <a:cubicBezTo>
                      <a:pt x="155" y="18"/>
                      <a:pt x="137" y="4"/>
                      <a:pt x="118" y="4"/>
                    </a:cubicBezTo>
                    <a:cubicBezTo>
                      <a:pt x="118" y="4"/>
                      <a:pt x="109" y="26"/>
                      <a:pt x="104" y="45"/>
                    </a:cubicBezTo>
                    <a:cubicBezTo>
                      <a:pt x="99" y="26"/>
                      <a:pt x="90" y="4"/>
                      <a:pt x="90" y="4"/>
                    </a:cubicBezTo>
                    <a:cubicBezTo>
                      <a:pt x="70" y="4"/>
                      <a:pt x="53" y="18"/>
                      <a:pt x="40" y="17"/>
                    </a:cubicBezTo>
                    <a:cubicBezTo>
                      <a:pt x="27" y="15"/>
                      <a:pt x="4" y="0"/>
                      <a:pt x="4" y="0"/>
                    </a:cubicBezTo>
                    <a:cubicBezTo>
                      <a:pt x="4" y="0"/>
                      <a:pt x="0" y="5"/>
                      <a:pt x="1" y="13"/>
                    </a:cubicBezTo>
                    <a:cubicBezTo>
                      <a:pt x="12" y="24"/>
                      <a:pt x="30" y="37"/>
                      <a:pt x="60" y="36"/>
                    </a:cubicBezTo>
                    <a:cubicBezTo>
                      <a:pt x="65" y="36"/>
                      <a:pt x="74" y="35"/>
                      <a:pt x="75" y="41"/>
                    </a:cubicBezTo>
                    <a:cubicBezTo>
                      <a:pt x="73" y="69"/>
                      <a:pt x="75" y="100"/>
                      <a:pt x="75" y="97"/>
                    </a:cubicBezTo>
                    <a:cubicBezTo>
                      <a:pt x="76" y="133"/>
                      <a:pt x="81" y="176"/>
                      <a:pt x="89" y="217"/>
                    </a:cubicBezTo>
                    <a:cubicBezTo>
                      <a:pt x="93" y="218"/>
                      <a:pt x="98" y="218"/>
                      <a:pt x="104" y="218"/>
                    </a:cubicBezTo>
                    <a:cubicBezTo>
                      <a:pt x="109" y="218"/>
                      <a:pt x="115" y="218"/>
                      <a:pt x="119" y="217"/>
                    </a:cubicBezTo>
                    <a:cubicBezTo>
                      <a:pt x="126" y="176"/>
                      <a:pt x="131" y="133"/>
                      <a:pt x="133" y="97"/>
                    </a:cubicBezTo>
                    <a:cubicBezTo>
                      <a:pt x="133" y="100"/>
                      <a:pt x="135" y="69"/>
                      <a:pt x="133" y="41"/>
                    </a:cubicBezTo>
                    <a:cubicBezTo>
                      <a:pt x="134" y="35"/>
                      <a:pt x="143" y="36"/>
                      <a:pt x="148" y="36"/>
                    </a:cubicBezTo>
                    <a:cubicBezTo>
                      <a:pt x="178" y="37"/>
                      <a:pt x="196" y="24"/>
                      <a:pt x="207" y="13"/>
                    </a:cubicBezTo>
                    <a:cubicBezTo>
                      <a:pt x="208" y="5"/>
                      <a:pt x="204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77">
                <a:extLst>
                  <a:ext uri="{FF2B5EF4-FFF2-40B4-BE49-F238E27FC236}">
                    <a16:creationId xmlns:a16="http://schemas.microsoft.com/office/drawing/2014/main" id="{7E501460-1405-4A88-BA3B-5D3D3E2B3A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0426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3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3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3 w 67"/>
                  <a:gd name="T17" fmla="*/ 15 h 77"/>
                  <a:gd name="T18" fmla="*/ 51 w 67"/>
                  <a:gd name="T19" fmla="*/ 57 h 77"/>
                  <a:gd name="T20" fmla="*/ 33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3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3" y="57"/>
                      <a:pt x="33" y="57"/>
                      <a:pt x="33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78">
                <a:extLst>
                  <a:ext uri="{FF2B5EF4-FFF2-40B4-BE49-F238E27FC236}">
                    <a16:creationId xmlns:a16="http://schemas.microsoft.com/office/drawing/2014/main" id="{02C2889D-49C4-40B7-9AFA-6AE946F09C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4138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4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4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4 w 67"/>
                  <a:gd name="T17" fmla="*/ 15 h 77"/>
                  <a:gd name="T18" fmla="*/ 51 w 67"/>
                  <a:gd name="T19" fmla="*/ 57 h 77"/>
                  <a:gd name="T20" fmla="*/ 34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4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DD2DC-28B3-4F0D-B50C-B93125456788}"/>
              </a:ext>
            </a:extLst>
          </p:cNvPr>
          <p:cNvGrpSpPr/>
          <p:nvPr/>
        </p:nvGrpSpPr>
        <p:grpSpPr>
          <a:xfrm>
            <a:off x="8396453" y="2632854"/>
            <a:ext cx="736710" cy="736710"/>
            <a:chOff x="511519" y="5435067"/>
            <a:chExt cx="736710" cy="73671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F1AEE53-1DD3-4BCD-9B6E-5D5098F6E86E}"/>
                </a:ext>
              </a:extLst>
            </p:cNvPr>
            <p:cNvSpPr>
              <a:spLocks/>
            </p:cNvSpPr>
            <p:nvPr/>
          </p:nvSpPr>
          <p:spPr>
            <a:xfrm>
              <a:off x="511519" y="5435067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259C4E7-706A-4A63-B86B-4294A5F5057D}"/>
                </a:ext>
              </a:extLst>
            </p:cNvPr>
            <p:cNvGrpSpPr/>
            <p:nvPr/>
          </p:nvGrpSpPr>
          <p:grpSpPr>
            <a:xfrm>
              <a:off x="695546" y="5590903"/>
              <a:ext cx="368657" cy="425039"/>
              <a:chOff x="4627563" y="3665538"/>
              <a:chExt cx="539750" cy="622300"/>
            </a:xfrm>
            <a:solidFill>
              <a:schemeClr val="bg2"/>
            </a:solidFill>
          </p:grpSpPr>
          <p:sp>
            <p:nvSpPr>
              <p:cNvPr id="51" name="Freeform 71">
                <a:extLst>
                  <a:ext uri="{FF2B5EF4-FFF2-40B4-BE49-F238E27FC236}">
                    <a16:creationId xmlns:a16="http://schemas.microsoft.com/office/drawing/2014/main" id="{D235F270-6D66-4CB9-9D83-22B263E9C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7563" y="3935413"/>
                <a:ext cx="342900" cy="342900"/>
              </a:xfrm>
              <a:custGeom>
                <a:avLst/>
                <a:gdLst>
                  <a:gd name="T0" fmla="*/ 55 w 141"/>
                  <a:gd name="T1" fmla="*/ 0 h 141"/>
                  <a:gd name="T2" fmla="*/ 32 w 141"/>
                  <a:gd name="T3" fmla="*/ 10 h 141"/>
                  <a:gd name="T4" fmla="*/ 39 w 141"/>
                  <a:gd name="T5" fmla="*/ 28 h 141"/>
                  <a:gd name="T6" fmla="*/ 28 w 141"/>
                  <a:gd name="T7" fmla="*/ 40 h 141"/>
                  <a:gd name="T8" fmla="*/ 10 w 141"/>
                  <a:gd name="T9" fmla="*/ 32 h 141"/>
                  <a:gd name="T10" fmla="*/ 0 w 141"/>
                  <a:gd name="T11" fmla="*/ 55 h 141"/>
                  <a:gd name="T12" fmla="*/ 18 w 141"/>
                  <a:gd name="T13" fmla="*/ 63 h 141"/>
                  <a:gd name="T14" fmla="*/ 18 w 141"/>
                  <a:gd name="T15" fmla="*/ 79 h 141"/>
                  <a:gd name="T16" fmla="*/ 0 w 141"/>
                  <a:gd name="T17" fmla="*/ 86 h 141"/>
                  <a:gd name="T18" fmla="*/ 10 w 141"/>
                  <a:gd name="T19" fmla="*/ 110 h 141"/>
                  <a:gd name="T20" fmla="*/ 28 w 141"/>
                  <a:gd name="T21" fmla="*/ 102 h 141"/>
                  <a:gd name="T22" fmla="*/ 39 w 141"/>
                  <a:gd name="T23" fmla="*/ 113 h 141"/>
                  <a:gd name="T24" fmla="*/ 32 w 141"/>
                  <a:gd name="T25" fmla="*/ 132 h 141"/>
                  <a:gd name="T26" fmla="*/ 55 w 141"/>
                  <a:gd name="T27" fmla="*/ 141 h 141"/>
                  <a:gd name="T28" fmla="*/ 63 w 141"/>
                  <a:gd name="T29" fmla="*/ 123 h 141"/>
                  <a:gd name="T30" fmla="*/ 79 w 141"/>
                  <a:gd name="T31" fmla="*/ 123 h 141"/>
                  <a:gd name="T32" fmla="*/ 86 w 141"/>
                  <a:gd name="T33" fmla="*/ 141 h 141"/>
                  <a:gd name="T34" fmla="*/ 109 w 141"/>
                  <a:gd name="T35" fmla="*/ 132 h 141"/>
                  <a:gd name="T36" fmla="*/ 102 w 141"/>
                  <a:gd name="T37" fmla="*/ 113 h 141"/>
                  <a:gd name="T38" fmla="*/ 113 w 141"/>
                  <a:gd name="T39" fmla="*/ 102 h 141"/>
                  <a:gd name="T40" fmla="*/ 131 w 141"/>
                  <a:gd name="T41" fmla="*/ 110 h 141"/>
                  <a:gd name="T42" fmla="*/ 141 w 141"/>
                  <a:gd name="T43" fmla="*/ 86 h 141"/>
                  <a:gd name="T44" fmla="*/ 123 w 141"/>
                  <a:gd name="T45" fmla="*/ 79 h 141"/>
                  <a:gd name="T46" fmla="*/ 123 w 141"/>
                  <a:gd name="T47" fmla="*/ 63 h 141"/>
                  <a:gd name="T48" fmla="*/ 141 w 141"/>
                  <a:gd name="T49" fmla="*/ 55 h 141"/>
                  <a:gd name="T50" fmla="*/ 131 w 141"/>
                  <a:gd name="T51" fmla="*/ 32 h 141"/>
                  <a:gd name="T52" fmla="*/ 113 w 141"/>
                  <a:gd name="T53" fmla="*/ 40 h 141"/>
                  <a:gd name="T54" fmla="*/ 102 w 141"/>
                  <a:gd name="T55" fmla="*/ 28 h 141"/>
                  <a:gd name="T56" fmla="*/ 109 w 141"/>
                  <a:gd name="T57" fmla="*/ 10 h 141"/>
                  <a:gd name="T58" fmla="*/ 86 w 141"/>
                  <a:gd name="T59" fmla="*/ 0 h 141"/>
                  <a:gd name="T60" fmla="*/ 79 w 141"/>
                  <a:gd name="T61" fmla="*/ 19 h 141"/>
                  <a:gd name="T62" fmla="*/ 63 w 141"/>
                  <a:gd name="T63" fmla="*/ 19 h 141"/>
                  <a:gd name="T64" fmla="*/ 55 w 141"/>
                  <a:gd name="T65" fmla="*/ 0 h 141"/>
                  <a:gd name="T66" fmla="*/ 92 w 141"/>
                  <a:gd name="T67" fmla="*/ 62 h 141"/>
                  <a:gd name="T68" fmla="*/ 80 w 141"/>
                  <a:gd name="T69" fmla="*/ 92 h 141"/>
                  <a:gd name="T70" fmla="*/ 49 w 141"/>
                  <a:gd name="T71" fmla="*/ 80 h 141"/>
                  <a:gd name="T72" fmla="*/ 62 w 141"/>
                  <a:gd name="T73" fmla="*/ 49 h 141"/>
                  <a:gd name="T74" fmla="*/ 92 w 141"/>
                  <a:gd name="T75" fmla="*/ 6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1" h="141">
                    <a:moveTo>
                      <a:pt x="55" y="0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5" y="31"/>
                      <a:pt x="31" y="35"/>
                      <a:pt x="28" y="40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8" y="68"/>
                      <a:pt x="18" y="73"/>
                      <a:pt x="18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0" y="110"/>
                      <a:pt x="10" y="110"/>
                      <a:pt x="10" y="110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1" y="106"/>
                      <a:pt x="35" y="110"/>
                      <a:pt x="39" y="113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8" y="124"/>
                      <a:pt x="73" y="124"/>
                      <a:pt x="79" y="123"/>
                    </a:cubicBezTo>
                    <a:cubicBezTo>
                      <a:pt x="86" y="141"/>
                      <a:pt x="86" y="141"/>
                      <a:pt x="86" y="141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106" y="110"/>
                      <a:pt x="110" y="106"/>
                      <a:pt x="113" y="102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41" y="86"/>
                      <a:pt x="141" y="86"/>
                      <a:pt x="141" y="86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124" y="74"/>
                      <a:pt x="124" y="68"/>
                      <a:pt x="123" y="63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131" y="32"/>
                      <a:pt x="131" y="32"/>
                      <a:pt x="131" y="32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0" y="35"/>
                      <a:pt x="106" y="31"/>
                      <a:pt x="102" y="28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3" y="18"/>
                      <a:pt x="68" y="18"/>
                      <a:pt x="63" y="19"/>
                    </a:cubicBezTo>
                    <a:lnTo>
                      <a:pt x="55" y="0"/>
                    </a:lnTo>
                    <a:close/>
                    <a:moveTo>
                      <a:pt x="92" y="62"/>
                    </a:moveTo>
                    <a:cubicBezTo>
                      <a:pt x="97" y="74"/>
                      <a:pt x="91" y="87"/>
                      <a:pt x="80" y="92"/>
                    </a:cubicBezTo>
                    <a:cubicBezTo>
                      <a:pt x="68" y="97"/>
                      <a:pt x="54" y="92"/>
                      <a:pt x="49" y="80"/>
                    </a:cubicBezTo>
                    <a:cubicBezTo>
                      <a:pt x="44" y="68"/>
                      <a:pt x="50" y="54"/>
                      <a:pt x="62" y="49"/>
                    </a:cubicBezTo>
                    <a:cubicBezTo>
                      <a:pt x="74" y="44"/>
                      <a:pt x="87" y="50"/>
                      <a:pt x="9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72">
                <a:extLst>
                  <a:ext uri="{FF2B5EF4-FFF2-40B4-BE49-F238E27FC236}">
                    <a16:creationId xmlns:a16="http://schemas.microsoft.com/office/drawing/2014/main" id="{EB541AED-4DFF-416E-ABEA-E8CA7C3FFD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7763" y="3665538"/>
                <a:ext cx="209550" cy="622300"/>
              </a:xfrm>
              <a:custGeom>
                <a:avLst/>
                <a:gdLst>
                  <a:gd name="T0" fmla="*/ 19 w 86"/>
                  <a:gd name="T1" fmla="*/ 17 h 256"/>
                  <a:gd name="T2" fmla="*/ 36 w 86"/>
                  <a:gd name="T3" fmla="*/ 0 h 256"/>
                  <a:gd name="T4" fmla="*/ 53 w 86"/>
                  <a:gd name="T5" fmla="*/ 17 h 256"/>
                  <a:gd name="T6" fmla="*/ 36 w 86"/>
                  <a:gd name="T7" fmla="*/ 42 h 256"/>
                  <a:gd name="T8" fmla="*/ 19 w 86"/>
                  <a:gd name="T9" fmla="*/ 17 h 256"/>
                  <a:gd name="T10" fmla="*/ 32 w 86"/>
                  <a:gd name="T11" fmla="*/ 53 h 256"/>
                  <a:gd name="T12" fmla="*/ 36 w 86"/>
                  <a:gd name="T13" fmla="*/ 76 h 256"/>
                  <a:gd name="T14" fmla="*/ 40 w 86"/>
                  <a:gd name="T15" fmla="*/ 53 h 256"/>
                  <a:gd name="T16" fmla="*/ 36 w 86"/>
                  <a:gd name="T17" fmla="*/ 45 h 256"/>
                  <a:gd name="T18" fmla="*/ 32 w 86"/>
                  <a:gd name="T19" fmla="*/ 53 h 256"/>
                  <a:gd name="T20" fmla="*/ 7 w 86"/>
                  <a:gd name="T21" fmla="*/ 133 h 256"/>
                  <a:gd name="T22" fmla="*/ 21 w 86"/>
                  <a:gd name="T23" fmla="*/ 253 h 256"/>
                  <a:gd name="T24" fmla="*/ 51 w 86"/>
                  <a:gd name="T25" fmla="*/ 253 h 256"/>
                  <a:gd name="T26" fmla="*/ 66 w 86"/>
                  <a:gd name="T27" fmla="*/ 133 h 256"/>
                  <a:gd name="T28" fmla="*/ 66 w 86"/>
                  <a:gd name="T29" fmla="*/ 154 h 256"/>
                  <a:gd name="T30" fmla="*/ 78 w 86"/>
                  <a:gd name="T31" fmla="*/ 151 h 256"/>
                  <a:gd name="T32" fmla="*/ 50 w 86"/>
                  <a:gd name="T33" fmla="*/ 41 h 256"/>
                  <a:gd name="T34" fmla="*/ 36 w 86"/>
                  <a:gd name="T35" fmla="*/ 83 h 256"/>
                  <a:gd name="T36" fmla="*/ 22 w 86"/>
                  <a:gd name="T37" fmla="*/ 41 h 256"/>
                  <a:gd name="T38" fmla="*/ 7 w 86"/>
                  <a:gd name="T39" fmla="*/ 133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56">
                    <a:moveTo>
                      <a:pt x="19" y="17"/>
                    </a:moveTo>
                    <a:cubicBezTo>
                      <a:pt x="19" y="7"/>
                      <a:pt x="26" y="0"/>
                      <a:pt x="36" y="0"/>
                    </a:cubicBezTo>
                    <a:cubicBezTo>
                      <a:pt x="45" y="0"/>
                      <a:pt x="53" y="7"/>
                      <a:pt x="53" y="17"/>
                    </a:cubicBezTo>
                    <a:cubicBezTo>
                      <a:pt x="53" y="26"/>
                      <a:pt x="45" y="42"/>
                      <a:pt x="36" y="42"/>
                    </a:cubicBezTo>
                    <a:cubicBezTo>
                      <a:pt x="26" y="42"/>
                      <a:pt x="19" y="26"/>
                      <a:pt x="19" y="17"/>
                    </a:cubicBezTo>
                    <a:close/>
                    <a:moveTo>
                      <a:pt x="32" y="53"/>
                    </a:moveTo>
                    <a:cubicBezTo>
                      <a:pt x="34" y="56"/>
                      <a:pt x="35" y="65"/>
                      <a:pt x="36" y="76"/>
                    </a:cubicBezTo>
                    <a:cubicBezTo>
                      <a:pt x="37" y="65"/>
                      <a:pt x="39" y="56"/>
                      <a:pt x="40" y="53"/>
                    </a:cubicBezTo>
                    <a:cubicBezTo>
                      <a:pt x="42" y="48"/>
                      <a:pt x="39" y="45"/>
                      <a:pt x="36" y="45"/>
                    </a:cubicBezTo>
                    <a:cubicBezTo>
                      <a:pt x="33" y="45"/>
                      <a:pt x="30" y="48"/>
                      <a:pt x="32" y="53"/>
                    </a:cubicBezTo>
                    <a:close/>
                    <a:moveTo>
                      <a:pt x="7" y="133"/>
                    </a:moveTo>
                    <a:cubicBezTo>
                      <a:pt x="8" y="169"/>
                      <a:pt x="13" y="212"/>
                      <a:pt x="21" y="253"/>
                    </a:cubicBezTo>
                    <a:cubicBezTo>
                      <a:pt x="29" y="256"/>
                      <a:pt x="43" y="256"/>
                      <a:pt x="51" y="253"/>
                    </a:cubicBezTo>
                    <a:cubicBezTo>
                      <a:pt x="59" y="212"/>
                      <a:pt x="64" y="169"/>
                      <a:pt x="66" y="133"/>
                    </a:cubicBezTo>
                    <a:cubicBezTo>
                      <a:pt x="66" y="140"/>
                      <a:pt x="66" y="146"/>
                      <a:pt x="66" y="154"/>
                    </a:cubicBezTo>
                    <a:cubicBezTo>
                      <a:pt x="66" y="154"/>
                      <a:pt x="72" y="154"/>
                      <a:pt x="78" y="151"/>
                    </a:cubicBezTo>
                    <a:cubicBezTo>
                      <a:pt x="86" y="70"/>
                      <a:pt x="72" y="41"/>
                      <a:pt x="50" y="41"/>
                    </a:cubicBezTo>
                    <a:cubicBezTo>
                      <a:pt x="50" y="41"/>
                      <a:pt x="41" y="63"/>
                      <a:pt x="36" y="83"/>
                    </a:cubicBezTo>
                    <a:cubicBezTo>
                      <a:pt x="31" y="63"/>
                      <a:pt x="22" y="41"/>
                      <a:pt x="22" y="41"/>
                    </a:cubicBezTo>
                    <a:cubicBezTo>
                      <a:pt x="0" y="41"/>
                      <a:pt x="6" y="140"/>
                      <a:pt x="7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73">
                <a:extLst>
                  <a:ext uri="{FF2B5EF4-FFF2-40B4-BE49-F238E27FC236}">
                    <a16:creationId xmlns:a16="http://schemas.microsoft.com/office/drawing/2014/main" id="{9E380452-3F16-40D9-896F-AF0989A6C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763963"/>
                <a:ext cx="227013" cy="161925"/>
              </a:xfrm>
              <a:custGeom>
                <a:avLst/>
                <a:gdLst>
                  <a:gd name="T0" fmla="*/ 93 w 93"/>
                  <a:gd name="T1" fmla="*/ 0 h 66"/>
                  <a:gd name="T2" fmla="*/ 46 w 93"/>
                  <a:gd name="T3" fmla="*/ 40 h 66"/>
                  <a:gd name="T4" fmla="*/ 7 w 93"/>
                  <a:gd name="T5" fmla="*/ 55 h 66"/>
                  <a:gd name="T6" fmla="*/ 0 w 93"/>
                  <a:gd name="T7" fmla="*/ 66 h 66"/>
                  <a:gd name="T8" fmla="*/ 51 w 93"/>
                  <a:gd name="T9" fmla="*/ 57 h 66"/>
                  <a:gd name="T10" fmla="*/ 78 w 93"/>
                  <a:gd name="T11" fmla="*/ 41 h 66"/>
                  <a:gd name="T12" fmla="*/ 93 w 93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66">
                    <a:moveTo>
                      <a:pt x="93" y="0"/>
                    </a:moveTo>
                    <a:cubicBezTo>
                      <a:pt x="72" y="2"/>
                      <a:pt x="61" y="31"/>
                      <a:pt x="46" y="40"/>
                    </a:cubicBezTo>
                    <a:cubicBezTo>
                      <a:pt x="33" y="48"/>
                      <a:pt x="7" y="55"/>
                      <a:pt x="7" y="55"/>
                    </a:cubicBezTo>
                    <a:cubicBezTo>
                      <a:pt x="2" y="59"/>
                      <a:pt x="0" y="66"/>
                      <a:pt x="0" y="66"/>
                    </a:cubicBezTo>
                    <a:cubicBezTo>
                      <a:pt x="16" y="66"/>
                      <a:pt x="36" y="61"/>
                      <a:pt x="51" y="57"/>
                    </a:cubicBezTo>
                    <a:cubicBezTo>
                      <a:pt x="65" y="52"/>
                      <a:pt x="76" y="37"/>
                      <a:pt x="78" y="41"/>
                    </a:cubicBezTo>
                    <a:cubicBezTo>
                      <a:pt x="79" y="45"/>
                      <a:pt x="93" y="0"/>
                      <a:pt x="9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2609BF-97CA-40FB-B11C-2BDD46E73E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9104E933-C4A9-4A16-9DDC-89353FB454FD}"/>
              </a:ext>
            </a:extLst>
          </p:cNvPr>
          <p:cNvSpPr txBox="1">
            <a:spLocks/>
          </p:cNvSpPr>
          <p:nvPr/>
        </p:nvSpPr>
        <p:spPr>
          <a:xfrm>
            <a:off x="922338" y="3514521"/>
            <a:ext cx="2007209" cy="2406231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People who come </a:t>
            </a:r>
            <a:r>
              <a:rPr lang="en-US" sz="2200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2200" dirty="0"/>
              <a:t> but never with arrogance</a:t>
            </a:r>
          </a:p>
        </p:txBody>
      </p:sp>
      <p:sp>
        <p:nvSpPr>
          <p:cNvPr id="60" name="Text Placeholder 25">
            <a:extLst>
              <a:ext uri="{FF2B5EF4-FFF2-40B4-BE49-F238E27FC236}">
                <a16:creationId xmlns:a16="http://schemas.microsoft.com/office/drawing/2014/main" id="{35CD9700-BF0B-44DB-B7CD-5B3D1C17D354}"/>
              </a:ext>
            </a:extLst>
          </p:cNvPr>
          <p:cNvSpPr txBox="1">
            <a:spLocks/>
          </p:cNvSpPr>
          <p:nvPr/>
        </p:nvSpPr>
        <p:spPr>
          <a:xfrm>
            <a:off x="3201960" y="3514521"/>
            <a:ext cx="2007209" cy="2744785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People move people, not just systems. We are trained </a:t>
            </a:r>
            <a:r>
              <a:rPr lang="en-US" sz="2200" dirty="0">
                <a:solidFill>
                  <a:schemeClr val="bg2"/>
                </a:solidFill>
              </a:rPr>
              <a:t>masters in the best change leadership</a:t>
            </a:r>
            <a:r>
              <a:rPr lang="en-US" sz="2200" dirty="0"/>
              <a:t> framework in the world </a:t>
            </a:r>
          </a:p>
        </p:txBody>
      </p:sp>
      <p:sp>
        <p:nvSpPr>
          <p:cNvPr id="61" name="Text Placeholder 25">
            <a:extLst>
              <a:ext uri="{FF2B5EF4-FFF2-40B4-BE49-F238E27FC236}">
                <a16:creationId xmlns:a16="http://schemas.microsoft.com/office/drawing/2014/main" id="{80F1BCDD-92B7-4B58-A383-EDCD9F90314F}"/>
              </a:ext>
            </a:extLst>
          </p:cNvPr>
          <p:cNvSpPr txBox="1">
            <a:spLocks/>
          </p:cNvSpPr>
          <p:nvPr/>
        </p:nvSpPr>
        <p:spPr>
          <a:xfrm>
            <a:off x="5481582" y="3514521"/>
            <a:ext cx="2007209" cy="2067677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200" dirty="0"/>
              <a:t>A </a:t>
            </a:r>
            <a:r>
              <a:rPr lang="en-GB" sz="2200" dirty="0">
                <a:solidFill>
                  <a:schemeClr val="bg2"/>
                </a:solidFill>
              </a:rPr>
              <a:t>diverse and yet balanced team </a:t>
            </a:r>
            <a:r>
              <a:rPr lang="en-GB" sz="2200" dirty="0"/>
              <a:t>of brilliant and happy people with empathy and </a:t>
            </a:r>
            <a:r>
              <a:rPr lang="en-GB" sz="2200" dirty="0">
                <a:solidFill>
                  <a:schemeClr val="bg2"/>
                </a:solidFill>
              </a:rPr>
              <a:t>strong values</a:t>
            </a: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1EE90AED-0CDE-418D-BF1E-985F93B078A7}"/>
              </a:ext>
            </a:extLst>
          </p:cNvPr>
          <p:cNvSpPr txBox="1">
            <a:spLocks/>
          </p:cNvSpPr>
          <p:nvPr/>
        </p:nvSpPr>
        <p:spPr>
          <a:xfrm>
            <a:off x="7761204" y="3514521"/>
            <a:ext cx="2007209" cy="2067677"/>
          </a:xfrm>
          <a:prstGeom prst="rect">
            <a:avLst/>
          </a:prstGeom>
        </p:spPr>
        <p:txBody>
          <a:bodyPr vert="horz" wrap="square" lIns="0" tIns="36000" rIns="0" bIns="0" rtlCol="0" anchor="t" anchorCtr="0">
            <a:spAutoFit/>
          </a:bodyPr>
          <a:lstStyle>
            <a:lvl1pPr marL="0" marR="0" indent="0" algn="l" defTabSz="99569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900" b="1" kern="1200" spc="-22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68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marR="0" indent="-234000" algn="l" defTabSz="99569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0000" indent="-234000" algn="l" defTabSz="99569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 spc="-1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People who have held c-suite positions and understand the challenges from your perspective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FD4F3197-713B-44C3-B42B-F4C83A40FEE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950811">
            <a:off x="9244324" y="355182"/>
            <a:ext cx="1397000" cy="258532"/>
          </a:xfrm>
          <a:prstGeom prst="leftRightArrow">
            <a:avLst>
              <a:gd name="adj1" fmla="val 100000"/>
              <a:gd name="adj2" fmla="val 0"/>
            </a:avLst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1200" b="1">
                <a:solidFill>
                  <a:srgbClr val="000000"/>
                </a:solidFill>
                <a:latin typeface="Calibri" panose="020F0502020204030204" pitchFamily="34" charset="0"/>
              </a:rPr>
              <a:t>OPTIONAL</a:t>
            </a:r>
            <a:endParaRPr lang="en-IN" sz="1200" b="1" dirty="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0077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4">
            <a:extLst>
              <a:ext uri="{FF2B5EF4-FFF2-40B4-BE49-F238E27FC236}">
                <a16:creationId xmlns:a16="http://schemas.microsoft.com/office/drawing/2014/main" id="{0BE52321-23D5-4D8B-93D7-883A71F2BF0B}"/>
              </a:ext>
            </a:extLst>
          </p:cNvPr>
          <p:cNvPicPr>
            <a:picLocks noGrp="1" noChangeAspect="1"/>
          </p:cNvPicPr>
          <p:nvPr>
            <p:ph type="pic" sz="quarter" idx="20"/>
            <p:custDataLst>
              <p:tags r:id="rId2"/>
            </p:custDataLst>
          </p:nvPr>
        </p:nvPicPr>
        <p:blipFill rotWithShape="1">
          <a:blip r:embed="rId8"/>
          <a:srcRect t="5711" b="5711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2DE926-C628-4170-85DB-58572E12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 are …</a:t>
            </a:r>
            <a:br>
              <a:rPr lang="en-IN" dirty="0"/>
            </a:br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A9ACFC-3A9F-4D97-BE5D-B2832E1102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8984" y="1699156"/>
            <a:ext cx="3818712" cy="4649257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/>
              <a:t>People who come </a:t>
            </a:r>
            <a:r>
              <a:rPr lang="en-US" sz="2000" b="1" dirty="0">
                <a:solidFill>
                  <a:schemeClr val="bg2"/>
                </a:solidFill>
              </a:rPr>
              <a:t>with both consulting and industry leader experience</a:t>
            </a:r>
            <a:r>
              <a:rPr lang="en-US" sz="2000" b="1" dirty="0"/>
              <a:t> but never with arrogance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/>
              <a:t>People move people, not just systems. We are trained </a:t>
            </a:r>
            <a:r>
              <a:rPr lang="en-US" sz="2000" b="1" dirty="0">
                <a:solidFill>
                  <a:schemeClr val="bg2"/>
                </a:solidFill>
              </a:rPr>
              <a:t>masters in the best change leadership</a:t>
            </a:r>
            <a:r>
              <a:rPr lang="en-US" sz="2000" b="1" dirty="0"/>
              <a:t> framework in the world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000" b="1" dirty="0"/>
              <a:t>A </a:t>
            </a:r>
            <a:r>
              <a:rPr lang="en-GB" sz="2000" b="1" dirty="0">
                <a:solidFill>
                  <a:schemeClr val="bg2"/>
                </a:solidFill>
              </a:rPr>
              <a:t>diverse and yet balanced team </a:t>
            </a:r>
            <a:r>
              <a:rPr lang="en-GB" sz="2000" b="1" dirty="0"/>
              <a:t>of brilliant and happy people with empathy and </a:t>
            </a:r>
            <a:r>
              <a:rPr lang="en-GB" sz="2000" b="1" dirty="0">
                <a:solidFill>
                  <a:schemeClr val="bg2"/>
                </a:solidFill>
              </a:rPr>
              <a:t>strong values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/>
              <a:t>People who have held c-suite positions and understand the challenges from your perspective</a:t>
            </a:r>
          </a:p>
          <a:p>
            <a:pPr marL="0" indent="0">
              <a:spcAft>
                <a:spcPts val="600"/>
              </a:spcAft>
              <a:buNone/>
            </a:pPr>
            <a:endParaRPr lang="en-GB" sz="2000" b="1" dirty="0"/>
          </a:p>
          <a:p>
            <a:pPr marL="0" indent="0">
              <a:spcAft>
                <a:spcPts val="600"/>
              </a:spcAft>
              <a:buNone/>
            </a:pPr>
            <a:endParaRPr lang="da-DK" sz="2000" dirty="0"/>
          </a:p>
          <a:p>
            <a:pPr marL="0" indent="0">
              <a:buNone/>
            </a:pPr>
            <a:endParaRPr lang="en-IN" sz="2000" dirty="0"/>
          </a:p>
        </p:txBody>
      </p:sp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53" imgH="353" progId="TCLayout.ActiveDocument.1">
                  <p:embed/>
                </p:oleObj>
              </mc:Choice>
              <mc:Fallback>
                <p:oleObj name="think-cell Slide" r:id="rId9" imgW="353" imgH="353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956F53B2-4002-4D59-95AF-9862DB5E70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FDD0A0-EDF9-41E3-9E8B-B0A9A8EEA0E3}"/>
              </a:ext>
            </a:extLst>
          </p:cNvPr>
          <p:cNvGrpSpPr/>
          <p:nvPr/>
        </p:nvGrpSpPr>
        <p:grpSpPr>
          <a:xfrm>
            <a:off x="5395015" y="1739680"/>
            <a:ext cx="736710" cy="736710"/>
            <a:chOff x="511519" y="1739680"/>
            <a:chExt cx="736710" cy="73671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2A07013-B6E6-4624-8478-B550098CC879}"/>
                </a:ext>
              </a:extLst>
            </p:cNvPr>
            <p:cNvSpPr>
              <a:spLocks/>
            </p:cNvSpPr>
            <p:nvPr/>
          </p:nvSpPr>
          <p:spPr>
            <a:xfrm>
              <a:off x="511519" y="173968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7F5AAC-2F5E-4AFB-9118-C849AB53D30F}"/>
                </a:ext>
              </a:extLst>
            </p:cNvPr>
            <p:cNvGrpSpPr/>
            <p:nvPr/>
          </p:nvGrpSpPr>
          <p:grpSpPr>
            <a:xfrm>
              <a:off x="658259" y="1921009"/>
              <a:ext cx="443230" cy="374052"/>
              <a:chOff x="-1130113" y="1843334"/>
              <a:chExt cx="536308" cy="452603"/>
            </a:xfrm>
            <a:solidFill>
              <a:schemeClr val="bg2"/>
            </a:solidFill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B4F8059-47E1-4145-B337-C0865800C46A}"/>
                  </a:ext>
                </a:extLst>
              </p:cNvPr>
              <p:cNvGrpSpPr/>
              <p:nvPr/>
            </p:nvGrpSpPr>
            <p:grpSpPr>
              <a:xfrm>
                <a:off x="-1130113" y="1843334"/>
                <a:ext cx="280748" cy="304311"/>
                <a:chOff x="5003801" y="2343150"/>
                <a:chExt cx="661988" cy="717551"/>
              </a:xfrm>
              <a:grpFill/>
            </p:grpSpPr>
            <p:sp>
              <p:nvSpPr>
                <p:cNvPr id="34" name="Freeform 58">
                  <a:extLst>
                    <a:ext uri="{FF2B5EF4-FFF2-40B4-BE49-F238E27FC236}">
                      <a16:creationId xmlns:a16="http://schemas.microsoft.com/office/drawing/2014/main" id="{29E90AAB-2917-457E-AD6F-52B818CA3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2551" y="2343150"/>
                  <a:ext cx="341313" cy="347663"/>
                </a:xfrm>
                <a:custGeom>
                  <a:avLst/>
                  <a:gdLst>
                    <a:gd name="T0" fmla="*/ 36 w 120"/>
                    <a:gd name="T1" fmla="*/ 95 h 122"/>
                    <a:gd name="T2" fmla="*/ 34 w 120"/>
                    <a:gd name="T3" fmla="*/ 117 h 122"/>
                    <a:gd name="T4" fmla="*/ 60 w 120"/>
                    <a:gd name="T5" fmla="*/ 122 h 122"/>
                    <a:gd name="T6" fmla="*/ 86 w 120"/>
                    <a:gd name="T7" fmla="*/ 116 h 122"/>
                    <a:gd name="T8" fmla="*/ 84 w 120"/>
                    <a:gd name="T9" fmla="*/ 95 h 122"/>
                    <a:gd name="T10" fmla="*/ 86 w 120"/>
                    <a:gd name="T11" fmla="*/ 93 h 122"/>
                    <a:gd name="T12" fmla="*/ 60 w 120"/>
                    <a:gd name="T13" fmla="*/ 0 h 122"/>
                    <a:gd name="T14" fmla="*/ 34 w 120"/>
                    <a:gd name="T15" fmla="*/ 93 h 122"/>
                    <a:gd name="T16" fmla="*/ 36 w 120"/>
                    <a:gd name="T17" fmla="*/ 9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0" h="122">
                      <a:moveTo>
                        <a:pt x="36" y="95"/>
                      </a:moveTo>
                      <a:cubicBezTo>
                        <a:pt x="39" y="99"/>
                        <a:pt x="44" y="109"/>
                        <a:pt x="34" y="117"/>
                      </a:cubicBezTo>
                      <a:cubicBezTo>
                        <a:pt x="41" y="120"/>
                        <a:pt x="49" y="122"/>
                        <a:pt x="60" y="122"/>
                      </a:cubicBezTo>
                      <a:cubicBezTo>
                        <a:pt x="71" y="122"/>
                        <a:pt x="79" y="119"/>
                        <a:pt x="86" y="116"/>
                      </a:cubicBezTo>
                      <a:cubicBezTo>
                        <a:pt x="76" y="109"/>
                        <a:pt x="81" y="99"/>
                        <a:pt x="84" y="95"/>
                      </a:cubicBezTo>
                      <a:cubicBezTo>
                        <a:pt x="85" y="94"/>
                        <a:pt x="85" y="94"/>
                        <a:pt x="86" y="93"/>
                      </a:cubicBezTo>
                      <a:cubicBezTo>
                        <a:pt x="105" y="74"/>
                        <a:pt x="120" y="0"/>
                        <a:pt x="60" y="0"/>
                      </a:cubicBezTo>
                      <a:cubicBezTo>
                        <a:pt x="0" y="0"/>
                        <a:pt x="16" y="74"/>
                        <a:pt x="34" y="93"/>
                      </a:cubicBezTo>
                      <a:cubicBezTo>
                        <a:pt x="35" y="94"/>
                        <a:pt x="36" y="94"/>
                        <a:pt x="3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59">
                  <a:extLst>
                    <a:ext uri="{FF2B5EF4-FFF2-40B4-BE49-F238E27FC236}">
                      <a16:creationId xmlns:a16="http://schemas.microsoft.com/office/drawing/2014/main" id="{2F264EB6-282B-465E-A628-E8525CB3BF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3801" y="2690813"/>
                  <a:ext cx="661988" cy="369888"/>
                </a:xfrm>
                <a:custGeom>
                  <a:avLst/>
                  <a:gdLst>
                    <a:gd name="T0" fmla="*/ 152 w 233"/>
                    <a:gd name="T1" fmla="*/ 0 h 130"/>
                    <a:gd name="T2" fmla="*/ 130 w 233"/>
                    <a:gd name="T3" fmla="*/ 79 h 130"/>
                    <a:gd name="T4" fmla="*/ 119 w 233"/>
                    <a:gd name="T5" fmla="*/ 35 h 130"/>
                    <a:gd name="T6" fmla="*/ 119 w 233"/>
                    <a:gd name="T7" fmla="*/ 35 h 130"/>
                    <a:gd name="T8" fmla="*/ 126 w 233"/>
                    <a:gd name="T9" fmla="*/ 24 h 130"/>
                    <a:gd name="T10" fmla="*/ 122 w 233"/>
                    <a:gd name="T11" fmla="*/ 18 h 130"/>
                    <a:gd name="T12" fmla="*/ 109 w 233"/>
                    <a:gd name="T13" fmla="*/ 18 h 130"/>
                    <a:gd name="T14" fmla="*/ 106 w 233"/>
                    <a:gd name="T15" fmla="*/ 24 h 130"/>
                    <a:gd name="T16" fmla="*/ 112 w 233"/>
                    <a:gd name="T17" fmla="*/ 35 h 130"/>
                    <a:gd name="T18" fmla="*/ 112 w 233"/>
                    <a:gd name="T19" fmla="*/ 35 h 130"/>
                    <a:gd name="T20" fmla="*/ 102 w 233"/>
                    <a:gd name="T21" fmla="*/ 79 h 130"/>
                    <a:gd name="T22" fmla="*/ 79 w 233"/>
                    <a:gd name="T23" fmla="*/ 0 h 130"/>
                    <a:gd name="T24" fmla="*/ 0 w 233"/>
                    <a:gd name="T25" fmla="*/ 99 h 130"/>
                    <a:gd name="T26" fmla="*/ 116 w 233"/>
                    <a:gd name="T27" fmla="*/ 130 h 130"/>
                    <a:gd name="T28" fmla="*/ 233 w 233"/>
                    <a:gd name="T29" fmla="*/ 99 h 130"/>
                    <a:gd name="T30" fmla="*/ 152 w 233"/>
                    <a:gd name="T31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33" h="130">
                      <a:moveTo>
                        <a:pt x="152" y="0"/>
                      </a:moveTo>
                      <a:cubicBezTo>
                        <a:pt x="130" y="79"/>
                        <a:pt x="130" y="79"/>
                        <a:pt x="130" y="79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19" y="35"/>
                        <a:pt x="119" y="35"/>
                        <a:pt x="119" y="35"/>
                      </a:cubicBezTo>
                      <a:cubicBezTo>
                        <a:pt x="126" y="24"/>
                        <a:pt x="126" y="24"/>
                        <a:pt x="126" y="24"/>
                      </a:cubicBezTo>
                      <a:cubicBezTo>
                        <a:pt x="127" y="21"/>
                        <a:pt x="126" y="18"/>
                        <a:pt x="122" y="18"/>
                      </a:cubicBezTo>
                      <a:cubicBezTo>
                        <a:pt x="109" y="18"/>
                        <a:pt x="109" y="18"/>
                        <a:pt x="109" y="18"/>
                      </a:cubicBezTo>
                      <a:cubicBezTo>
                        <a:pt x="105" y="18"/>
                        <a:pt x="104" y="21"/>
                        <a:pt x="106" y="24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12" y="35"/>
                        <a:pt x="112" y="35"/>
                        <a:pt x="112" y="35"/>
                      </a:cubicBezTo>
                      <a:cubicBezTo>
                        <a:pt x="102" y="79"/>
                        <a:pt x="102" y="79"/>
                        <a:pt x="102" y="79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47" y="6"/>
                        <a:pt x="0" y="27"/>
                        <a:pt x="0" y="99"/>
                      </a:cubicBezTo>
                      <a:cubicBezTo>
                        <a:pt x="0" y="130"/>
                        <a:pt x="116" y="130"/>
                        <a:pt x="116" y="130"/>
                      </a:cubicBezTo>
                      <a:cubicBezTo>
                        <a:pt x="116" y="130"/>
                        <a:pt x="233" y="130"/>
                        <a:pt x="233" y="99"/>
                      </a:cubicBezTo>
                      <a:cubicBezTo>
                        <a:pt x="233" y="26"/>
                        <a:pt x="185" y="6"/>
                        <a:pt x="15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Freeform 43">
                <a:extLst>
                  <a:ext uri="{FF2B5EF4-FFF2-40B4-BE49-F238E27FC236}">
                    <a16:creationId xmlns:a16="http://schemas.microsoft.com/office/drawing/2014/main" id="{B17C0B2E-0D91-4EFC-848A-8DF50491B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6202" y="1991135"/>
                <a:ext cx="112710" cy="130176"/>
              </a:xfrm>
              <a:custGeom>
                <a:avLst/>
                <a:gdLst>
                  <a:gd name="T0" fmla="*/ 111 w 222"/>
                  <a:gd name="T1" fmla="*/ 256 h 256"/>
                  <a:gd name="T2" fmla="*/ 222 w 222"/>
                  <a:gd name="T3" fmla="*/ 118 h 256"/>
                  <a:gd name="T4" fmla="*/ 111 w 222"/>
                  <a:gd name="T5" fmla="*/ 0 h 256"/>
                  <a:gd name="T6" fmla="*/ 0 w 222"/>
                  <a:gd name="T7" fmla="*/ 118 h 256"/>
                  <a:gd name="T8" fmla="*/ 111 w 222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56">
                    <a:moveTo>
                      <a:pt x="111" y="256"/>
                    </a:moveTo>
                    <a:cubicBezTo>
                      <a:pt x="173" y="255"/>
                      <a:pt x="222" y="181"/>
                      <a:pt x="222" y="118"/>
                    </a:cubicBezTo>
                    <a:cubicBezTo>
                      <a:pt x="222" y="55"/>
                      <a:pt x="172" y="1"/>
                      <a:pt x="111" y="0"/>
                    </a:cubicBezTo>
                    <a:cubicBezTo>
                      <a:pt x="50" y="1"/>
                      <a:pt x="0" y="55"/>
                      <a:pt x="0" y="118"/>
                    </a:cubicBezTo>
                    <a:cubicBezTo>
                      <a:pt x="0" y="181"/>
                      <a:pt x="48" y="255"/>
                      <a:pt x="111" y="2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4">
                <a:extLst>
                  <a:ext uri="{FF2B5EF4-FFF2-40B4-BE49-F238E27FC236}">
                    <a16:creationId xmlns:a16="http://schemas.microsoft.com/office/drawing/2014/main" id="{81781468-1FDD-49EF-BBB5-F68899BC7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0165" y="2130836"/>
                <a:ext cx="20637" cy="12700"/>
              </a:xfrm>
              <a:custGeom>
                <a:avLst/>
                <a:gdLst>
                  <a:gd name="T0" fmla="*/ 36 w 42"/>
                  <a:gd name="T1" fmla="*/ 1 h 26"/>
                  <a:gd name="T2" fmla="*/ 5 w 42"/>
                  <a:gd name="T3" fmla="*/ 1 h 26"/>
                  <a:gd name="T4" fmla="*/ 2 w 42"/>
                  <a:gd name="T5" fmla="*/ 3 h 26"/>
                  <a:gd name="T6" fmla="*/ 1 w 42"/>
                  <a:gd name="T7" fmla="*/ 7 h 26"/>
                  <a:gd name="T8" fmla="*/ 1 w 42"/>
                  <a:gd name="T9" fmla="*/ 10 h 26"/>
                  <a:gd name="T10" fmla="*/ 8 w 42"/>
                  <a:gd name="T11" fmla="*/ 24 h 26"/>
                  <a:gd name="T12" fmla="*/ 10 w 42"/>
                  <a:gd name="T13" fmla="*/ 26 h 26"/>
                  <a:gd name="T14" fmla="*/ 21 w 42"/>
                  <a:gd name="T15" fmla="*/ 26 h 26"/>
                  <a:gd name="T16" fmla="*/ 32 w 42"/>
                  <a:gd name="T17" fmla="*/ 26 h 26"/>
                  <a:gd name="T18" fmla="*/ 34 w 42"/>
                  <a:gd name="T19" fmla="*/ 24 h 26"/>
                  <a:gd name="T20" fmla="*/ 39 w 42"/>
                  <a:gd name="T21" fmla="*/ 14 h 26"/>
                  <a:gd name="T22" fmla="*/ 40 w 42"/>
                  <a:gd name="T23" fmla="*/ 3 h 26"/>
                  <a:gd name="T24" fmla="*/ 36 w 42"/>
                  <a:gd name="T2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6">
                    <a:moveTo>
                      <a:pt x="36" y="1"/>
                    </a:moveTo>
                    <a:cubicBezTo>
                      <a:pt x="26" y="0"/>
                      <a:pt x="16" y="0"/>
                      <a:pt x="5" y="1"/>
                    </a:cubicBezTo>
                    <a:cubicBezTo>
                      <a:pt x="4" y="1"/>
                      <a:pt x="3" y="1"/>
                      <a:pt x="2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3" y="15"/>
                      <a:pt x="5" y="20"/>
                      <a:pt x="8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3" y="26"/>
                      <a:pt x="17" y="26"/>
                      <a:pt x="21" y="26"/>
                    </a:cubicBezTo>
                    <a:cubicBezTo>
                      <a:pt x="25" y="26"/>
                      <a:pt x="28" y="26"/>
                      <a:pt x="32" y="26"/>
                    </a:cubicBezTo>
                    <a:cubicBezTo>
                      <a:pt x="33" y="26"/>
                      <a:pt x="34" y="25"/>
                      <a:pt x="34" y="24"/>
                    </a:cubicBezTo>
                    <a:cubicBezTo>
                      <a:pt x="36" y="21"/>
                      <a:pt x="37" y="17"/>
                      <a:pt x="39" y="14"/>
                    </a:cubicBezTo>
                    <a:cubicBezTo>
                      <a:pt x="42" y="10"/>
                      <a:pt x="42" y="7"/>
                      <a:pt x="40" y="3"/>
                    </a:cubicBezTo>
                    <a:cubicBezTo>
                      <a:pt x="39" y="2"/>
                      <a:pt x="38" y="1"/>
                      <a:pt x="3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5">
                <a:extLst>
                  <a:ext uri="{FF2B5EF4-FFF2-40B4-BE49-F238E27FC236}">
                    <a16:creationId xmlns:a16="http://schemas.microsoft.com/office/drawing/2014/main" id="{A5B27101-6BFD-4BD5-A085-595A2570D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5889" y="2130836"/>
                <a:ext cx="192084" cy="165101"/>
              </a:xfrm>
              <a:custGeom>
                <a:avLst/>
                <a:gdLst>
                  <a:gd name="T0" fmla="*/ 311 w 376"/>
                  <a:gd name="T1" fmla="*/ 0 h 326"/>
                  <a:gd name="T2" fmla="*/ 252 w 376"/>
                  <a:gd name="T3" fmla="*/ 0 h 326"/>
                  <a:gd name="T4" fmla="*/ 211 w 376"/>
                  <a:gd name="T5" fmla="*/ 80 h 326"/>
                  <a:gd name="T6" fmla="*/ 206 w 376"/>
                  <a:gd name="T7" fmla="*/ 61 h 326"/>
                  <a:gd name="T8" fmla="*/ 200 w 376"/>
                  <a:gd name="T9" fmla="*/ 31 h 326"/>
                  <a:gd name="T10" fmla="*/ 177 w 376"/>
                  <a:gd name="T11" fmla="*/ 31 h 326"/>
                  <a:gd name="T12" fmla="*/ 176 w 376"/>
                  <a:gd name="T13" fmla="*/ 33 h 326"/>
                  <a:gd name="T14" fmla="*/ 166 w 376"/>
                  <a:gd name="T15" fmla="*/ 75 h 326"/>
                  <a:gd name="T16" fmla="*/ 165 w 376"/>
                  <a:gd name="T17" fmla="*/ 80 h 326"/>
                  <a:gd name="T18" fmla="*/ 124 w 376"/>
                  <a:gd name="T19" fmla="*/ 0 h 326"/>
                  <a:gd name="T20" fmla="*/ 65 w 376"/>
                  <a:gd name="T21" fmla="*/ 0 h 326"/>
                  <a:gd name="T22" fmla="*/ 0 w 376"/>
                  <a:gd name="T23" fmla="*/ 68 h 326"/>
                  <a:gd name="T24" fmla="*/ 0 w 376"/>
                  <a:gd name="T25" fmla="*/ 267 h 326"/>
                  <a:gd name="T26" fmla="*/ 59 w 376"/>
                  <a:gd name="T27" fmla="*/ 326 h 326"/>
                  <a:gd name="T28" fmla="*/ 318 w 376"/>
                  <a:gd name="T29" fmla="*/ 326 h 326"/>
                  <a:gd name="T30" fmla="*/ 376 w 376"/>
                  <a:gd name="T31" fmla="*/ 267 h 326"/>
                  <a:gd name="T32" fmla="*/ 376 w 376"/>
                  <a:gd name="T33" fmla="*/ 68 h 326"/>
                  <a:gd name="T34" fmla="*/ 311 w 376"/>
                  <a:gd name="T3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26">
                    <a:moveTo>
                      <a:pt x="311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211" y="80"/>
                      <a:pt x="211" y="80"/>
                      <a:pt x="211" y="80"/>
                    </a:cubicBezTo>
                    <a:cubicBezTo>
                      <a:pt x="209" y="74"/>
                      <a:pt x="208" y="67"/>
                      <a:pt x="206" y="61"/>
                    </a:cubicBezTo>
                    <a:cubicBezTo>
                      <a:pt x="204" y="51"/>
                      <a:pt x="202" y="41"/>
                      <a:pt x="200" y="31"/>
                    </a:cubicBezTo>
                    <a:cubicBezTo>
                      <a:pt x="192" y="31"/>
                      <a:pt x="185" y="31"/>
                      <a:pt x="177" y="31"/>
                    </a:cubicBezTo>
                    <a:cubicBezTo>
                      <a:pt x="176" y="31"/>
                      <a:pt x="176" y="32"/>
                      <a:pt x="176" y="33"/>
                    </a:cubicBezTo>
                    <a:cubicBezTo>
                      <a:pt x="172" y="47"/>
                      <a:pt x="169" y="61"/>
                      <a:pt x="166" y="75"/>
                    </a:cubicBezTo>
                    <a:cubicBezTo>
                      <a:pt x="166" y="77"/>
                      <a:pt x="166" y="79"/>
                      <a:pt x="165" y="8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31"/>
                      <a:pt x="0" y="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300"/>
                      <a:pt x="26" y="326"/>
                      <a:pt x="59" y="326"/>
                    </a:cubicBezTo>
                    <a:cubicBezTo>
                      <a:pt x="318" y="326"/>
                      <a:pt x="318" y="326"/>
                      <a:pt x="318" y="326"/>
                    </a:cubicBezTo>
                    <a:cubicBezTo>
                      <a:pt x="350" y="326"/>
                      <a:pt x="376" y="300"/>
                      <a:pt x="376" y="267"/>
                    </a:cubicBezTo>
                    <a:cubicBezTo>
                      <a:pt x="376" y="68"/>
                      <a:pt x="376" y="68"/>
                      <a:pt x="376" y="68"/>
                    </a:cubicBezTo>
                    <a:cubicBezTo>
                      <a:pt x="376" y="31"/>
                      <a:pt x="347" y="0"/>
                      <a:pt x="3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9AA6D6-A665-47D4-8C4C-2CC80631D140}"/>
              </a:ext>
            </a:extLst>
          </p:cNvPr>
          <p:cNvGrpSpPr/>
          <p:nvPr/>
        </p:nvGrpSpPr>
        <p:grpSpPr>
          <a:xfrm>
            <a:off x="5395015" y="2813072"/>
            <a:ext cx="736710" cy="736710"/>
            <a:chOff x="511519" y="3105834"/>
            <a:chExt cx="736710" cy="73671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5D3FF6-8F5F-46A1-BA76-60CBE5A5D624}"/>
                </a:ext>
              </a:extLst>
            </p:cNvPr>
            <p:cNvSpPr>
              <a:spLocks/>
            </p:cNvSpPr>
            <p:nvPr/>
          </p:nvSpPr>
          <p:spPr>
            <a:xfrm>
              <a:off x="511519" y="3105834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B5B71D4-46B6-4933-AD93-B5618E2BEB14}"/>
                </a:ext>
              </a:extLst>
            </p:cNvPr>
            <p:cNvGrpSpPr/>
            <p:nvPr/>
          </p:nvGrpSpPr>
          <p:grpSpPr>
            <a:xfrm>
              <a:off x="679823" y="3269260"/>
              <a:ext cx="400102" cy="409859"/>
              <a:chOff x="1868488" y="2819401"/>
              <a:chExt cx="585788" cy="600075"/>
            </a:xfrm>
            <a:solidFill>
              <a:schemeClr val="bg2"/>
            </a:solidFill>
          </p:grpSpPr>
          <p:sp>
            <p:nvSpPr>
              <p:cNvPr id="37" name="Freeform 49">
                <a:extLst>
                  <a:ext uri="{FF2B5EF4-FFF2-40B4-BE49-F238E27FC236}">
                    <a16:creationId xmlns:a16="http://schemas.microsoft.com/office/drawing/2014/main" id="{3CE46C79-B220-4326-9CC7-F949F0BC3A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93901" y="2819401"/>
                <a:ext cx="460375" cy="600075"/>
              </a:xfrm>
              <a:custGeom>
                <a:avLst/>
                <a:gdLst>
                  <a:gd name="T0" fmla="*/ 103 w 189"/>
                  <a:gd name="T1" fmla="*/ 89 h 247"/>
                  <a:gd name="T2" fmla="*/ 104 w 189"/>
                  <a:gd name="T3" fmla="*/ 89 h 247"/>
                  <a:gd name="T4" fmla="*/ 83 w 189"/>
                  <a:gd name="T5" fmla="*/ 106 h 247"/>
                  <a:gd name="T6" fmla="*/ 22 w 189"/>
                  <a:gd name="T7" fmla="*/ 106 h 247"/>
                  <a:gd name="T8" fmla="*/ 0 w 189"/>
                  <a:gd name="T9" fmla="*/ 84 h 247"/>
                  <a:gd name="T10" fmla="*/ 0 w 189"/>
                  <a:gd name="T11" fmla="*/ 22 h 247"/>
                  <a:gd name="T12" fmla="*/ 22 w 189"/>
                  <a:gd name="T13" fmla="*/ 0 h 247"/>
                  <a:gd name="T14" fmla="*/ 83 w 189"/>
                  <a:gd name="T15" fmla="*/ 0 h 247"/>
                  <a:gd name="T16" fmla="*/ 105 w 189"/>
                  <a:gd name="T17" fmla="*/ 22 h 247"/>
                  <a:gd name="T18" fmla="*/ 105 w 189"/>
                  <a:gd name="T19" fmla="*/ 50 h 247"/>
                  <a:gd name="T20" fmla="*/ 98 w 189"/>
                  <a:gd name="T21" fmla="*/ 53 h 247"/>
                  <a:gd name="T22" fmla="*/ 96 w 189"/>
                  <a:gd name="T23" fmla="*/ 53 h 247"/>
                  <a:gd name="T24" fmla="*/ 96 w 189"/>
                  <a:gd name="T25" fmla="*/ 22 h 247"/>
                  <a:gd name="T26" fmla="*/ 83 w 189"/>
                  <a:gd name="T27" fmla="*/ 9 h 247"/>
                  <a:gd name="T28" fmla="*/ 22 w 189"/>
                  <a:gd name="T29" fmla="*/ 9 h 247"/>
                  <a:gd name="T30" fmla="*/ 9 w 189"/>
                  <a:gd name="T31" fmla="*/ 22 h 247"/>
                  <a:gd name="T32" fmla="*/ 9 w 189"/>
                  <a:gd name="T33" fmla="*/ 84 h 247"/>
                  <a:gd name="T34" fmla="*/ 22 w 189"/>
                  <a:gd name="T35" fmla="*/ 97 h 247"/>
                  <a:gd name="T36" fmla="*/ 83 w 189"/>
                  <a:gd name="T37" fmla="*/ 97 h 247"/>
                  <a:gd name="T38" fmla="*/ 95 w 189"/>
                  <a:gd name="T39" fmla="*/ 90 h 247"/>
                  <a:gd name="T40" fmla="*/ 97 w 189"/>
                  <a:gd name="T41" fmla="*/ 90 h 247"/>
                  <a:gd name="T42" fmla="*/ 100 w 189"/>
                  <a:gd name="T43" fmla="*/ 90 h 247"/>
                  <a:gd name="T44" fmla="*/ 101 w 189"/>
                  <a:gd name="T45" fmla="*/ 90 h 247"/>
                  <a:gd name="T46" fmla="*/ 103 w 189"/>
                  <a:gd name="T47" fmla="*/ 89 h 247"/>
                  <a:gd name="T48" fmla="*/ 139 w 189"/>
                  <a:gd name="T49" fmla="*/ 54 h 247"/>
                  <a:gd name="T50" fmla="*/ 154 w 189"/>
                  <a:gd name="T51" fmla="*/ 31 h 247"/>
                  <a:gd name="T52" fmla="*/ 139 w 189"/>
                  <a:gd name="T53" fmla="*/ 16 h 247"/>
                  <a:gd name="T54" fmla="*/ 123 w 189"/>
                  <a:gd name="T55" fmla="*/ 31 h 247"/>
                  <a:gd name="T56" fmla="*/ 139 w 189"/>
                  <a:gd name="T57" fmla="*/ 54 h 247"/>
                  <a:gd name="T58" fmla="*/ 152 w 189"/>
                  <a:gd name="T59" fmla="*/ 53 h 247"/>
                  <a:gd name="T60" fmla="*/ 139 w 189"/>
                  <a:gd name="T61" fmla="*/ 91 h 247"/>
                  <a:gd name="T62" fmla="*/ 127 w 189"/>
                  <a:gd name="T63" fmla="*/ 53 h 247"/>
                  <a:gd name="T64" fmla="*/ 81 w 189"/>
                  <a:gd name="T65" fmla="*/ 64 h 247"/>
                  <a:gd name="T66" fmla="*/ 49 w 189"/>
                  <a:gd name="T67" fmla="*/ 49 h 247"/>
                  <a:gd name="T68" fmla="*/ 46 w 189"/>
                  <a:gd name="T69" fmla="*/ 61 h 247"/>
                  <a:gd name="T70" fmla="*/ 99 w 189"/>
                  <a:gd name="T71" fmla="*/ 82 h 247"/>
                  <a:gd name="T72" fmla="*/ 113 w 189"/>
                  <a:gd name="T73" fmla="*/ 87 h 247"/>
                  <a:gd name="T74" fmla="*/ 113 w 189"/>
                  <a:gd name="T75" fmla="*/ 137 h 247"/>
                  <a:gd name="T76" fmla="*/ 126 w 189"/>
                  <a:gd name="T77" fmla="*/ 245 h 247"/>
                  <a:gd name="T78" fmla="*/ 153 w 189"/>
                  <a:gd name="T79" fmla="*/ 245 h 247"/>
                  <a:gd name="T80" fmla="*/ 166 w 189"/>
                  <a:gd name="T81" fmla="*/ 156 h 247"/>
                  <a:gd name="T82" fmla="*/ 152 w 189"/>
                  <a:gd name="T83" fmla="*/ 53 h 247"/>
                  <a:gd name="T84" fmla="*/ 136 w 189"/>
                  <a:gd name="T85" fmla="*/ 64 h 247"/>
                  <a:gd name="T86" fmla="*/ 139 w 189"/>
                  <a:gd name="T87" fmla="*/ 85 h 247"/>
                  <a:gd name="T88" fmla="*/ 143 w 189"/>
                  <a:gd name="T89" fmla="*/ 64 h 247"/>
                  <a:gd name="T90" fmla="*/ 139 w 189"/>
                  <a:gd name="T91" fmla="*/ 57 h 247"/>
                  <a:gd name="T92" fmla="*/ 136 w 189"/>
                  <a:gd name="T93" fmla="*/ 6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9" h="247">
                    <a:moveTo>
                      <a:pt x="103" y="89"/>
                    </a:moveTo>
                    <a:cubicBezTo>
                      <a:pt x="104" y="89"/>
                      <a:pt x="104" y="89"/>
                      <a:pt x="104" y="89"/>
                    </a:cubicBezTo>
                    <a:cubicBezTo>
                      <a:pt x="102" y="99"/>
                      <a:pt x="93" y="106"/>
                      <a:pt x="83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10" y="106"/>
                      <a:pt x="0" y="96"/>
                      <a:pt x="0" y="8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95" y="0"/>
                      <a:pt x="105" y="10"/>
                      <a:pt x="105" y="22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3" y="51"/>
                      <a:pt x="100" y="52"/>
                      <a:pt x="98" y="53"/>
                    </a:cubicBezTo>
                    <a:cubicBezTo>
                      <a:pt x="98" y="53"/>
                      <a:pt x="97" y="53"/>
                      <a:pt x="96" y="53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15"/>
                      <a:pt x="90" y="9"/>
                      <a:pt x="83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5" y="9"/>
                      <a:pt x="9" y="15"/>
                      <a:pt x="9" y="22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91"/>
                      <a:pt x="15" y="97"/>
                      <a:pt x="22" y="97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8" y="97"/>
                      <a:pt x="93" y="94"/>
                      <a:pt x="95" y="90"/>
                    </a:cubicBezTo>
                    <a:cubicBezTo>
                      <a:pt x="96" y="90"/>
                      <a:pt x="96" y="90"/>
                      <a:pt x="97" y="90"/>
                    </a:cubicBezTo>
                    <a:cubicBezTo>
                      <a:pt x="98" y="90"/>
                      <a:pt x="99" y="90"/>
                      <a:pt x="100" y="90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1" y="89"/>
                      <a:pt x="102" y="89"/>
                      <a:pt x="103" y="89"/>
                    </a:cubicBezTo>
                    <a:close/>
                    <a:moveTo>
                      <a:pt x="139" y="54"/>
                    </a:moveTo>
                    <a:cubicBezTo>
                      <a:pt x="147" y="54"/>
                      <a:pt x="154" y="40"/>
                      <a:pt x="154" y="31"/>
                    </a:cubicBezTo>
                    <a:cubicBezTo>
                      <a:pt x="154" y="23"/>
                      <a:pt x="147" y="16"/>
                      <a:pt x="139" y="16"/>
                    </a:cubicBezTo>
                    <a:cubicBezTo>
                      <a:pt x="130" y="16"/>
                      <a:pt x="123" y="23"/>
                      <a:pt x="123" y="31"/>
                    </a:cubicBezTo>
                    <a:cubicBezTo>
                      <a:pt x="123" y="40"/>
                      <a:pt x="130" y="54"/>
                      <a:pt x="139" y="54"/>
                    </a:cubicBezTo>
                    <a:close/>
                    <a:moveTo>
                      <a:pt x="152" y="53"/>
                    </a:moveTo>
                    <a:cubicBezTo>
                      <a:pt x="152" y="53"/>
                      <a:pt x="144" y="74"/>
                      <a:pt x="139" y="91"/>
                    </a:cubicBezTo>
                    <a:cubicBezTo>
                      <a:pt x="135" y="74"/>
                      <a:pt x="127" y="53"/>
                      <a:pt x="127" y="53"/>
                    </a:cubicBezTo>
                    <a:cubicBezTo>
                      <a:pt x="109" y="53"/>
                      <a:pt x="93" y="66"/>
                      <a:pt x="81" y="64"/>
                    </a:cubicBezTo>
                    <a:cubicBezTo>
                      <a:pt x="70" y="63"/>
                      <a:pt x="49" y="49"/>
                      <a:pt x="49" y="49"/>
                    </a:cubicBezTo>
                    <a:cubicBezTo>
                      <a:pt x="49" y="49"/>
                      <a:pt x="45" y="54"/>
                      <a:pt x="46" y="61"/>
                    </a:cubicBezTo>
                    <a:cubicBezTo>
                      <a:pt x="56" y="71"/>
                      <a:pt x="72" y="83"/>
                      <a:pt x="99" y="82"/>
                    </a:cubicBezTo>
                    <a:cubicBezTo>
                      <a:pt x="104" y="82"/>
                      <a:pt x="112" y="81"/>
                      <a:pt x="113" y="87"/>
                    </a:cubicBezTo>
                    <a:cubicBezTo>
                      <a:pt x="111" y="111"/>
                      <a:pt x="112" y="140"/>
                      <a:pt x="113" y="137"/>
                    </a:cubicBezTo>
                    <a:cubicBezTo>
                      <a:pt x="114" y="170"/>
                      <a:pt x="118" y="208"/>
                      <a:pt x="126" y="245"/>
                    </a:cubicBezTo>
                    <a:cubicBezTo>
                      <a:pt x="133" y="247"/>
                      <a:pt x="146" y="247"/>
                      <a:pt x="153" y="245"/>
                    </a:cubicBezTo>
                    <a:cubicBezTo>
                      <a:pt x="162" y="187"/>
                      <a:pt x="165" y="163"/>
                      <a:pt x="166" y="156"/>
                    </a:cubicBezTo>
                    <a:cubicBezTo>
                      <a:pt x="189" y="121"/>
                      <a:pt x="184" y="53"/>
                      <a:pt x="152" y="53"/>
                    </a:cubicBezTo>
                    <a:close/>
                    <a:moveTo>
                      <a:pt x="136" y="64"/>
                    </a:moveTo>
                    <a:cubicBezTo>
                      <a:pt x="137" y="67"/>
                      <a:pt x="138" y="75"/>
                      <a:pt x="139" y="85"/>
                    </a:cubicBezTo>
                    <a:cubicBezTo>
                      <a:pt x="140" y="75"/>
                      <a:pt x="141" y="67"/>
                      <a:pt x="143" y="64"/>
                    </a:cubicBezTo>
                    <a:cubicBezTo>
                      <a:pt x="145" y="59"/>
                      <a:pt x="142" y="57"/>
                      <a:pt x="139" y="57"/>
                    </a:cubicBezTo>
                    <a:cubicBezTo>
                      <a:pt x="136" y="57"/>
                      <a:pt x="134" y="59"/>
                      <a:pt x="136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1D0C3A2-D335-469E-A556-2E37BF1AEC27}"/>
                  </a:ext>
                </a:extLst>
              </p:cNvPr>
              <p:cNvGrpSpPr/>
              <p:nvPr/>
            </p:nvGrpSpPr>
            <p:grpSpPr>
              <a:xfrm>
                <a:off x="1868488" y="3125788"/>
                <a:ext cx="407988" cy="288925"/>
                <a:chOff x="1868488" y="3125788"/>
                <a:chExt cx="407988" cy="288925"/>
              </a:xfrm>
              <a:grpFill/>
            </p:grpSpPr>
            <p:sp>
              <p:nvSpPr>
                <p:cNvPr id="41" name="Freeform 50">
                  <a:extLst>
                    <a:ext uri="{FF2B5EF4-FFF2-40B4-BE49-F238E27FC236}">
                      <a16:creationId xmlns:a16="http://schemas.microsoft.com/office/drawing/2014/main" id="{354AF754-F2D4-4386-92C0-CB7C7B9F6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8488" y="3125788"/>
                  <a:ext cx="152400" cy="196850"/>
                </a:xfrm>
                <a:custGeom>
                  <a:avLst/>
                  <a:gdLst>
                    <a:gd name="T0" fmla="*/ 38 w 63"/>
                    <a:gd name="T1" fmla="*/ 33 h 81"/>
                    <a:gd name="T2" fmla="*/ 34 w 63"/>
                    <a:gd name="T3" fmla="*/ 33 h 81"/>
                    <a:gd name="T4" fmla="*/ 45 w 63"/>
                    <a:gd name="T5" fmla="*/ 13 h 81"/>
                    <a:gd name="T6" fmla="*/ 31 w 63"/>
                    <a:gd name="T7" fmla="*/ 0 h 81"/>
                    <a:gd name="T8" fmla="*/ 17 w 63"/>
                    <a:gd name="T9" fmla="*/ 13 h 81"/>
                    <a:gd name="T10" fmla="*/ 27 w 63"/>
                    <a:gd name="T11" fmla="*/ 33 h 81"/>
                    <a:gd name="T12" fmla="*/ 20 w 63"/>
                    <a:gd name="T13" fmla="*/ 33 h 81"/>
                    <a:gd name="T14" fmla="*/ 0 w 63"/>
                    <a:gd name="T15" fmla="*/ 71 h 81"/>
                    <a:gd name="T16" fmla="*/ 63 w 63"/>
                    <a:gd name="T17" fmla="*/ 81 h 81"/>
                    <a:gd name="T18" fmla="*/ 38 w 63"/>
                    <a:gd name="T19" fmla="*/ 3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3" h="81">
                      <a:moveTo>
                        <a:pt x="38" y="33"/>
                      </a:move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40" y="30"/>
                        <a:pt x="45" y="20"/>
                        <a:pt x="45" y="13"/>
                      </a:cubicBezTo>
                      <a:cubicBezTo>
                        <a:pt x="45" y="6"/>
                        <a:pt x="38" y="0"/>
                        <a:pt x="31" y="0"/>
                      </a:cubicBezTo>
                      <a:cubicBezTo>
                        <a:pt x="23" y="0"/>
                        <a:pt x="17" y="6"/>
                        <a:pt x="17" y="13"/>
                      </a:cubicBezTo>
                      <a:cubicBezTo>
                        <a:pt x="17" y="20"/>
                        <a:pt x="22" y="30"/>
                        <a:pt x="27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8" y="33"/>
                        <a:pt x="0" y="45"/>
                        <a:pt x="0" y="71"/>
                      </a:cubicBezTo>
                      <a:cubicBezTo>
                        <a:pt x="3" y="73"/>
                        <a:pt x="12" y="81"/>
                        <a:pt x="63" y="81"/>
                      </a:cubicBezTo>
                      <a:cubicBezTo>
                        <a:pt x="58" y="47"/>
                        <a:pt x="49" y="33"/>
                        <a:pt x="38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51">
                  <a:extLst>
                    <a:ext uri="{FF2B5EF4-FFF2-40B4-BE49-F238E27FC236}">
                      <a16:creationId xmlns:a16="http://schemas.microsoft.com/office/drawing/2014/main" id="{5F9BBC6C-40EF-4B5F-B997-A64BF2B14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088" y="3144838"/>
                  <a:ext cx="173038" cy="220663"/>
                </a:xfrm>
                <a:custGeom>
                  <a:avLst/>
                  <a:gdLst>
                    <a:gd name="T0" fmla="*/ 43 w 71"/>
                    <a:gd name="T1" fmla="*/ 37 h 91"/>
                    <a:gd name="T2" fmla="*/ 39 w 71"/>
                    <a:gd name="T3" fmla="*/ 37 h 91"/>
                    <a:gd name="T4" fmla="*/ 50 w 71"/>
                    <a:gd name="T5" fmla="*/ 16 h 91"/>
                    <a:gd name="T6" fmla="*/ 35 w 71"/>
                    <a:gd name="T7" fmla="*/ 0 h 91"/>
                    <a:gd name="T8" fmla="*/ 20 w 71"/>
                    <a:gd name="T9" fmla="*/ 16 h 91"/>
                    <a:gd name="T10" fmla="*/ 31 w 71"/>
                    <a:gd name="T11" fmla="*/ 37 h 91"/>
                    <a:gd name="T12" fmla="*/ 23 w 71"/>
                    <a:gd name="T13" fmla="*/ 37 h 91"/>
                    <a:gd name="T14" fmla="*/ 0 w 71"/>
                    <a:gd name="T15" fmla="*/ 80 h 91"/>
                    <a:gd name="T16" fmla="*/ 71 w 71"/>
                    <a:gd name="T17" fmla="*/ 91 h 91"/>
                    <a:gd name="T18" fmla="*/ 43 w 71"/>
                    <a:gd name="T19" fmla="*/ 3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" h="91">
                      <a:moveTo>
                        <a:pt x="43" y="37"/>
                      </a:move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45" y="34"/>
                        <a:pt x="50" y="23"/>
                        <a:pt x="50" y="16"/>
                      </a:cubicBezTo>
                      <a:cubicBezTo>
                        <a:pt x="50" y="7"/>
                        <a:pt x="43" y="0"/>
                        <a:pt x="35" y="0"/>
                      </a:cubicBezTo>
                      <a:cubicBezTo>
                        <a:pt x="26" y="0"/>
                        <a:pt x="20" y="7"/>
                        <a:pt x="20" y="16"/>
                      </a:cubicBezTo>
                      <a:cubicBezTo>
                        <a:pt x="20" y="23"/>
                        <a:pt x="24" y="34"/>
                        <a:pt x="31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9" y="37"/>
                        <a:pt x="0" y="51"/>
                        <a:pt x="0" y="80"/>
                      </a:cubicBezTo>
                      <a:cubicBezTo>
                        <a:pt x="3" y="82"/>
                        <a:pt x="14" y="91"/>
                        <a:pt x="71" y="91"/>
                      </a:cubicBezTo>
                      <a:cubicBezTo>
                        <a:pt x="65" y="53"/>
                        <a:pt x="56" y="37"/>
                        <a:pt x="4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52">
                  <a:extLst>
                    <a:ext uri="{FF2B5EF4-FFF2-40B4-BE49-F238E27FC236}">
                      <a16:creationId xmlns:a16="http://schemas.microsoft.com/office/drawing/2014/main" id="{4CEDD974-E136-438D-9422-B90C6579D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1213" y="3167063"/>
                  <a:ext cx="195263" cy="247650"/>
                </a:xfrm>
                <a:custGeom>
                  <a:avLst/>
                  <a:gdLst>
                    <a:gd name="T0" fmla="*/ 48 w 80"/>
                    <a:gd name="T1" fmla="*/ 42 h 102"/>
                    <a:gd name="T2" fmla="*/ 44 w 80"/>
                    <a:gd name="T3" fmla="*/ 42 h 102"/>
                    <a:gd name="T4" fmla="*/ 57 w 80"/>
                    <a:gd name="T5" fmla="*/ 17 h 102"/>
                    <a:gd name="T6" fmla="*/ 40 w 80"/>
                    <a:gd name="T7" fmla="*/ 0 h 102"/>
                    <a:gd name="T8" fmla="*/ 22 w 80"/>
                    <a:gd name="T9" fmla="*/ 17 h 102"/>
                    <a:gd name="T10" fmla="*/ 35 w 80"/>
                    <a:gd name="T11" fmla="*/ 42 h 102"/>
                    <a:gd name="T12" fmla="*/ 26 w 80"/>
                    <a:gd name="T13" fmla="*/ 42 h 102"/>
                    <a:gd name="T14" fmla="*/ 0 w 80"/>
                    <a:gd name="T15" fmla="*/ 89 h 102"/>
                    <a:gd name="T16" fmla="*/ 80 w 80"/>
                    <a:gd name="T17" fmla="*/ 102 h 102"/>
                    <a:gd name="T18" fmla="*/ 48 w 80"/>
                    <a:gd name="T19" fmla="*/ 4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0" h="102">
                      <a:moveTo>
                        <a:pt x="48" y="42"/>
                      </a:move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51" y="38"/>
                        <a:pt x="57" y="25"/>
                        <a:pt x="57" y="17"/>
                      </a:cubicBezTo>
                      <a:cubicBezTo>
                        <a:pt x="57" y="8"/>
                        <a:pt x="49" y="0"/>
                        <a:pt x="40" y="0"/>
                      </a:cubicBezTo>
                      <a:cubicBezTo>
                        <a:pt x="30" y="0"/>
                        <a:pt x="22" y="8"/>
                        <a:pt x="22" y="17"/>
                      </a:cubicBezTo>
                      <a:cubicBezTo>
                        <a:pt x="22" y="25"/>
                        <a:pt x="28" y="38"/>
                        <a:pt x="35" y="42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11" y="42"/>
                        <a:pt x="1" y="57"/>
                        <a:pt x="0" y="89"/>
                      </a:cubicBezTo>
                      <a:cubicBezTo>
                        <a:pt x="4" y="93"/>
                        <a:pt x="16" y="102"/>
                        <a:pt x="80" y="102"/>
                      </a:cubicBezTo>
                      <a:cubicBezTo>
                        <a:pt x="74" y="59"/>
                        <a:pt x="63" y="42"/>
                        <a:pt x="48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B3FB8FC-D086-4AB9-BC8E-06D245D340F9}"/>
              </a:ext>
            </a:extLst>
          </p:cNvPr>
          <p:cNvGrpSpPr/>
          <p:nvPr/>
        </p:nvGrpSpPr>
        <p:grpSpPr>
          <a:xfrm>
            <a:off x="5395015" y="4178852"/>
            <a:ext cx="736710" cy="736710"/>
            <a:chOff x="511519" y="4430240"/>
            <a:chExt cx="736710" cy="73671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1AC86A-B27C-4AAA-9A06-9FF850EA02AA}"/>
                </a:ext>
              </a:extLst>
            </p:cNvPr>
            <p:cNvSpPr>
              <a:spLocks/>
            </p:cNvSpPr>
            <p:nvPr/>
          </p:nvSpPr>
          <p:spPr>
            <a:xfrm>
              <a:off x="511519" y="4430240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0DECA86-CDDE-4EA5-8BD1-AA0757B2B99B}"/>
                </a:ext>
              </a:extLst>
            </p:cNvPr>
            <p:cNvGrpSpPr/>
            <p:nvPr/>
          </p:nvGrpSpPr>
          <p:grpSpPr>
            <a:xfrm>
              <a:off x="632983" y="4566016"/>
              <a:ext cx="493783" cy="465158"/>
              <a:chOff x="4670426" y="1114426"/>
              <a:chExt cx="657225" cy="619125"/>
            </a:xfrm>
            <a:solidFill>
              <a:schemeClr val="bg2"/>
            </a:solidFill>
          </p:grpSpPr>
          <p:sp>
            <p:nvSpPr>
              <p:cNvPr id="45" name="Oval 74">
                <a:extLst>
                  <a:ext uri="{FF2B5EF4-FFF2-40B4-BE49-F238E27FC236}">
                    <a16:creationId xmlns:a16="http://schemas.microsoft.com/office/drawing/2014/main" id="{F25AE6BD-204E-4E86-AE93-658A31B52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7763" y="1114426"/>
                <a:ext cx="82550" cy="1016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75">
                <a:extLst>
                  <a:ext uri="{FF2B5EF4-FFF2-40B4-BE49-F238E27FC236}">
                    <a16:creationId xmlns:a16="http://schemas.microsoft.com/office/drawing/2014/main" id="{8094A413-2A29-4B2B-A506-DDBD4307F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751" y="1225551"/>
                <a:ext cx="26988" cy="66675"/>
              </a:xfrm>
              <a:custGeom>
                <a:avLst/>
                <a:gdLst>
                  <a:gd name="T0" fmla="*/ 2 w 11"/>
                  <a:gd name="T1" fmla="*/ 7 h 27"/>
                  <a:gd name="T2" fmla="*/ 6 w 11"/>
                  <a:gd name="T3" fmla="*/ 27 h 27"/>
                  <a:gd name="T4" fmla="*/ 9 w 11"/>
                  <a:gd name="T5" fmla="*/ 7 h 27"/>
                  <a:gd name="T6" fmla="*/ 6 w 11"/>
                  <a:gd name="T7" fmla="*/ 0 h 27"/>
                  <a:gd name="T8" fmla="*/ 2 w 11"/>
                  <a:gd name="T9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7">
                    <a:moveTo>
                      <a:pt x="2" y="7"/>
                    </a:moveTo>
                    <a:cubicBezTo>
                      <a:pt x="4" y="11"/>
                      <a:pt x="5" y="18"/>
                      <a:pt x="6" y="27"/>
                    </a:cubicBezTo>
                    <a:cubicBezTo>
                      <a:pt x="7" y="18"/>
                      <a:pt x="8" y="11"/>
                      <a:pt x="9" y="7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76">
                <a:extLst>
                  <a:ext uri="{FF2B5EF4-FFF2-40B4-BE49-F238E27FC236}">
                    <a16:creationId xmlns:a16="http://schemas.microsoft.com/office/drawing/2014/main" id="{E9648C8A-DFBB-4FAB-A8BB-A92D22F84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26" y="1203326"/>
                <a:ext cx="504825" cy="530225"/>
              </a:xfrm>
              <a:custGeom>
                <a:avLst/>
                <a:gdLst>
                  <a:gd name="T0" fmla="*/ 204 w 208"/>
                  <a:gd name="T1" fmla="*/ 0 h 218"/>
                  <a:gd name="T2" fmla="*/ 168 w 208"/>
                  <a:gd name="T3" fmla="*/ 17 h 218"/>
                  <a:gd name="T4" fmla="*/ 118 w 208"/>
                  <a:gd name="T5" fmla="*/ 4 h 218"/>
                  <a:gd name="T6" fmla="*/ 104 w 208"/>
                  <a:gd name="T7" fmla="*/ 45 h 218"/>
                  <a:gd name="T8" fmla="*/ 90 w 208"/>
                  <a:gd name="T9" fmla="*/ 4 h 218"/>
                  <a:gd name="T10" fmla="*/ 40 w 208"/>
                  <a:gd name="T11" fmla="*/ 17 h 218"/>
                  <a:gd name="T12" fmla="*/ 4 w 208"/>
                  <a:gd name="T13" fmla="*/ 0 h 218"/>
                  <a:gd name="T14" fmla="*/ 1 w 208"/>
                  <a:gd name="T15" fmla="*/ 13 h 218"/>
                  <a:gd name="T16" fmla="*/ 60 w 208"/>
                  <a:gd name="T17" fmla="*/ 36 h 218"/>
                  <a:gd name="T18" fmla="*/ 75 w 208"/>
                  <a:gd name="T19" fmla="*/ 41 h 218"/>
                  <a:gd name="T20" fmla="*/ 75 w 208"/>
                  <a:gd name="T21" fmla="*/ 97 h 218"/>
                  <a:gd name="T22" fmla="*/ 89 w 208"/>
                  <a:gd name="T23" fmla="*/ 217 h 218"/>
                  <a:gd name="T24" fmla="*/ 104 w 208"/>
                  <a:gd name="T25" fmla="*/ 218 h 218"/>
                  <a:gd name="T26" fmla="*/ 119 w 208"/>
                  <a:gd name="T27" fmla="*/ 217 h 218"/>
                  <a:gd name="T28" fmla="*/ 133 w 208"/>
                  <a:gd name="T29" fmla="*/ 97 h 218"/>
                  <a:gd name="T30" fmla="*/ 133 w 208"/>
                  <a:gd name="T31" fmla="*/ 41 h 218"/>
                  <a:gd name="T32" fmla="*/ 148 w 208"/>
                  <a:gd name="T33" fmla="*/ 36 h 218"/>
                  <a:gd name="T34" fmla="*/ 207 w 208"/>
                  <a:gd name="T35" fmla="*/ 13 h 218"/>
                  <a:gd name="T36" fmla="*/ 204 w 208"/>
                  <a:gd name="T3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" h="218">
                    <a:moveTo>
                      <a:pt x="204" y="0"/>
                    </a:moveTo>
                    <a:cubicBezTo>
                      <a:pt x="204" y="0"/>
                      <a:pt x="180" y="15"/>
                      <a:pt x="168" y="17"/>
                    </a:cubicBezTo>
                    <a:cubicBezTo>
                      <a:pt x="155" y="18"/>
                      <a:pt x="137" y="4"/>
                      <a:pt x="118" y="4"/>
                    </a:cubicBezTo>
                    <a:cubicBezTo>
                      <a:pt x="118" y="4"/>
                      <a:pt x="109" y="26"/>
                      <a:pt x="104" y="45"/>
                    </a:cubicBezTo>
                    <a:cubicBezTo>
                      <a:pt x="99" y="26"/>
                      <a:pt x="90" y="4"/>
                      <a:pt x="90" y="4"/>
                    </a:cubicBezTo>
                    <a:cubicBezTo>
                      <a:pt x="70" y="4"/>
                      <a:pt x="53" y="18"/>
                      <a:pt x="40" y="17"/>
                    </a:cubicBezTo>
                    <a:cubicBezTo>
                      <a:pt x="27" y="15"/>
                      <a:pt x="4" y="0"/>
                      <a:pt x="4" y="0"/>
                    </a:cubicBezTo>
                    <a:cubicBezTo>
                      <a:pt x="4" y="0"/>
                      <a:pt x="0" y="5"/>
                      <a:pt x="1" y="13"/>
                    </a:cubicBezTo>
                    <a:cubicBezTo>
                      <a:pt x="12" y="24"/>
                      <a:pt x="30" y="37"/>
                      <a:pt x="60" y="36"/>
                    </a:cubicBezTo>
                    <a:cubicBezTo>
                      <a:pt x="65" y="36"/>
                      <a:pt x="74" y="35"/>
                      <a:pt x="75" y="41"/>
                    </a:cubicBezTo>
                    <a:cubicBezTo>
                      <a:pt x="73" y="69"/>
                      <a:pt x="75" y="100"/>
                      <a:pt x="75" y="97"/>
                    </a:cubicBezTo>
                    <a:cubicBezTo>
                      <a:pt x="76" y="133"/>
                      <a:pt x="81" y="176"/>
                      <a:pt x="89" y="217"/>
                    </a:cubicBezTo>
                    <a:cubicBezTo>
                      <a:pt x="93" y="218"/>
                      <a:pt x="98" y="218"/>
                      <a:pt x="104" y="218"/>
                    </a:cubicBezTo>
                    <a:cubicBezTo>
                      <a:pt x="109" y="218"/>
                      <a:pt x="115" y="218"/>
                      <a:pt x="119" y="217"/>
                    </a:cubicBezTo>
                    <a:cubicBezTo>
                      <a:pt x="126" y="176"/>
                      <a:pt x="131" y="133"/>
                      <a:pt x="133" y="97"/>
                    </a:cubicBezTo>
                    <a:cubicBezTo>
                      <a:pt x="133" y="100"/>
                      <a:pt x="135" y="69"/>
                      <a:pt x="133" y="41"/>
                    </a:cubicBezTo>
                    <a:cubicBezTo>
                      <a:pt x="134" y="35"/>
                      <a:pt x="143" y="36"/>
                      <a:pt x="148" y="36"/>
                    </a:cubicBezTo>
                    <a:cubicBezTo>
                      <a:pt x="178" y="37"/>
                      <a:pt x="196" y="24"/>
                      <a:pt x="207" y="13"/>
                    </a:cubicBezTo>
                    <a:cubicBezTo>
                      <a:pt x="208" y="5"/>
                      <a:pt x="204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77">
                <a:extLst>
                  <a:ext uri="{FF2B5EF4-FFF2-40B4-BE49-F238E27FC236}">
                    <a16:creationId xmlns:a16="http://schemas.microsoft.com/office/drawing/2014/main" id="{7E501460-1405-4A88-BA3B-5D3D3E2B3A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0426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3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3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3 w 67"/>
                  <a:gd name="T17" fmla="*/ 15 h 77"/>
                  <a:gd name="T18" fmla="*/ 51 w 67"/>
                  <a:gd name="T19" fmla="*/ 57 h 77"/>
                  <a:gd name="T20" fmla="*/ 33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3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3" y="57"/>
                      <a:pt x="33" y="57"/>
                      <a:pt x="33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78">
                <a:extLst>
                  <a:ext uri="{FF2B5EF4-FFF2-40B4-BE49-F238E27FC236}">
                    <a16:creationId xmlns:a16="http://schemas.microsoft.com/office/drawing/2014/main" id="{02C2889D-49C4-40B7-9AFA-6AE946F09C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4138" y="1252538"/>
                <a:ext cx="163513" cy="187325"/>
              </a:xfrm>
              <a:custGeom>
                <a:avLst/>
                <a:gdLst>
                  <a:gd name="T0" fmla="*/ 58 w 67"/>
                  <a:gd name="T1" fmla="*/ 57 h 77"/>
                  <a:gd name="T2" fmla="*/ 34 w 67"/>
                  <a:gd name="T3" fmla="*/ 0 h 77"/>
                  <a:gd name="T4" fmla="*/ 9 w 67"/>
                  <a:gd name="T5" fmla="*/ 57 h 77"/>
                  <a:gd name="T6" fmla="*/ 0 w 67"/>
                  <a:gd name="T7" fmla="*/ 57 h 77"/>
                  <a:gd name="T8" fmla="*/ 34 w 67"/>
                  <a:gd name="T9" fmla="*/ 77 h 77"/>
                  <a:gd name="T10" fmla="*/ 67 w 67"/>
                  <a:gd name="T11" fmla="*/ 57 h 77"/>
                  <a:gd name="T12" fmla="*/ 58 w 67"/>
                  <a:gd name="T13" fmla="*/ 57 h 77"/>
                  <a:gd name="T14" fmla="*/ 16 w 67"/>
                  <a:gd name="T15" fmla="*/ 57 h 77"/>
                  <a:gd name="T16" fmla="*/ 34 w 67"/>
                  <a:gd name="T17" fmla="*/ 15 h 77"/>
                  <a:gd name="T18" fmla="*/ 51 w 67"/>
                  <a:gd name="T19" fmla="*/ 57 h 77"/>
                  <a:gd name="T20" fmla="*/ 34 w 67"/>
                  <a:gd name="T21" fmla="*/ 57 h 77"/>
                  <a:gd name="T22" fmla="*/ 16 w 67"/>
                  <a:gd name="T2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7">
                    <a:moveTo>
                      <a:pt x="58" y="5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1" y="68"/>
                      <a:pt x="14" y="77"/>
                      <a:pt x="34" y="77"/>
                    </a:cubicBezTo>
                    <a:cubicBezTo>
                      <a:pt x="53" y="77"/>
                      <a:pt x="66" y="68"/>
                      <a:pt x="67" y="57"/>
                    </a:cubicBezTo>
                    <a:lnTo>
                      <a:pt x="58" y="57"/>
                    </a:lnTo>
                    <a:close/>
                    <a:moveTo>
                      <a:pt x="16" y="57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DD2DC-28B3-4F0D-B50C-B93125456788}"/>
              </a:ext>
            </a:extLst>
          </p:cNvPr>
          <p:cNvGrpSpPr/>
          <p:nvPr/>
        </p:nvGrpSpPr>
        <p:grpSpPr>
          <a:xfrm>
            <a:off x="5395015" y="5252244"/>
            <a:ext cx="736710" cy="736710"/>
            <a:chOff x="511519" y="5435067"/>
            <a:chExt cx="736710" cy="73671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F1AEE53-1DD3-4BCD-9B6E-5D5098F6E86E}"/>
                </a:ext>
              </a:extLst>
            </p:cNvPr>
            <p:cNvSpPr>
              <a:spLocks/>
            </p:cNvSpPr>
            <p:nvPr/>
          </p:nvSpPr>
          <p:spPr>
            <a:xfrm>
              <a:off x="511519" y="5435067"/>
              <a:ext cx="736710" cy="73671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259C4E7-706A-4A63-B86B-4294A5F5057D}"/>
                </a:ext>
              </a:extLst>
            </p:cNvPr>
            <p:cNvGrpSpPr/>
            <p:nvPr/>
          </p:nvGrpSpPr>
          <p:grpSpPr>
            <a:xfrm>
              <a:off x="695546" y="5590903"/>
              <a:ext cx="368657" cy="425039"/>
              <a:chOff x="4627563" y="3665538"/>
              <a:chExt cx="539750" cy="622300"/>
            </a:xfrm>
            <a:solidFill>
              <a:schemeClr val="bg2"/>
            </a:solidFill>
          </p:grpSpPr>
          <p:sp>
            <p:nvSpPr>
              <p:cNvPr id="51" name="Freeform 71">
                <a:extLst>
                  <a:ext uri="{FF2B5EF4-FFF2-40B4-BE49-F238E27FC236}">
                    <a16:creationId xmlns:a16="http://schemas.microsoft.com/office/drawing/2014/main" id="{D235F270-6D66-4CB9-9D83-22B263E9C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7563" y="3935413"/>
                <a:ext cx="342900" cy="342900"/>
              </a:xfrm>
              <a:custGeom>
                <a:avLst/>
                <a:gdLst>
                  <a:gd name="T0" fmla="*/ 55 w 141"/>
                  <a:gd name="T1" fmla="*/ 0 h 141"/>
                  <a:gd name="T2" fmla="*/ 32 w 141"/>
                  <a:gd name="T3" fmla="*/ 10 h 141"/>
                  <a:gd name="T4" fmla="*/ 39 w 141"/>
                  <a:gd name="T5" fmla="*/ 28 h 141"/>
                  <a:gd name="T6" fmla="*/ 28 w 141"/>
                  <a:gd name="T7" fmla="*/ 40 h 141"/>
                  <a:gd name="T8" fmla="*/ 10 w 141"/>
                  <a:gd name="T9" fmla="*/ 32 h 141"/>
                  <a:gd name="T10" fmla="*/ 0 w 141"/>
                  <a:gd name="T11" fmla="*/ 55 h 141"/>
                  <a:gd name="T12" fmla="*/ 18 w 141"/>
                  <a:gd name="T13" fmla="*/ 63 h 141"/>
                  <a:gd name="T14" fmla="*/ 18 w 141"/>
                  <a:gd name="T15" fmla="*/ 79 h 141"/>
                  <a:gd name="T16" fmla="*/ 0 w 141"/>
                  <a:gd name="T17" fmla="*/ 86 h 141"/>
                  <a:gd name="T18" fmla="*/ 10 w 141"/>
                  <a:gd name="T19" fmla="*/ 110 h 141"/>
                  <a:gd name="T20" fmla="*/ 28 w 141"/>
                  <a:gd name="T21" fmla="*/ 102 h 141"/>
                  <a:gd name="T22" fmla="*/ 39 w 141"/>
                  <a:gd name="T23" fmla="*/ 113 h 141"/>
                  <a:gd name="T24" fmla="*/ 32 w 141"/>
                  <a:gd name="T25" fmla="*/ 132 h 141"/>
                  <a:gd name="T26" fmla="*/ 55 w 141"/>
                  <a:gd name="T27" fmla="*/ 141 h 141"/>
                  <a:gd name="T28" fmla="*/ 63 w 141"/>
                  <a:gd name="T29" fmla="*/ 123 h 141"/>
                  <a:gd name="T30" fmla="*/ 79 w 141"/>
                  <a:gd name="T31" fmla="*/ 123 h 141"/>
                  <a:gd name="T32" fmla="*/ 86 w 141"/>
                  <a:gd name="T33" fmla="*/ 141 h 141"/>
                  <a:gd name="T34" fmla="*/ 109 w 141"/>
                  <a:gd name="T35" fmla="*/ 132 h 141"/>
                  <a:gd name="T36" fmla="*/ 102 w 141"/>
                  <a:gd name="T37" fmla="*/ 113 h 141"/>
                  <a:gd name="T38" fmla="*/ 113 w 141"/>
                  <a:gd name="T39" fmla="*/ 102 h 141"/>
                  <a:gd name="T40" fmla="*/ 131 w 141"/>
                  <a:gd name="T41" fmla="*/ 110 h 141"/>
                  <a:gd name="T42" fmla="*/ 141 w 141"/>
                  <a:gd name="T43" fmla="*/ 86 h 141"/>
                  <a:gd name="T44" fmla="*/ 123 w 141"/>
                  <a:gd name="T45" fmla="*/ 79 h 141"/>
                  <a:gd name="T46" fmla="*/ 123 w 141"/>
                  <a:gd name="T47" fmla="*/ 63 h 141"/>
                  <a:gd name="T48" fmla="*/ 141 w 141"/>
                  <a:gd name="T49" fmla="*/ 55 h 141"/>
                  <a:gd name="T50" fmla="*/ 131 w 141"/>
                  <a:gd name="T51" fmla="*/ 32 h 141"/>
                  <a:gd name="T52" fmla="*/ 113 w 141"/>
                  <a:gd name="T53" fmla="*/ 40 h 141"/>
                  <a:gd name="T54" fmla="*/ 102 w 141"/>
                  <a:gd name="T55" fmla="*/ 28 h 141"/>
                  <a:gd name="T56" fmla="*/ 109 w 141"/>
                  <a:gd name="T57" fmla="*/ 10 h 141"/>
                  <a:gd name="T58" fmla="*/ 86 w 141"/>
                  <a:gd name="T59" fmla="*/ 0 h 141"/>
                  <a:gd name="T60" fmla="*/ 79 w 141"/>
                  <a:gd name="T61" fmla="*/ 19 h 141"/>
                  <a:gd name="T62" fmla="*/ 63 w 141"/>
                  <a:gd name="T63" fmla="*/ 19 h 141"/>
                  <a:gd name="T64" fmla="*/ 55 w 141"/>
                  <a:gd name="T65" fmla="*/ 0 h 141"/>
                  <a:gd name="T66" fmla="*/ 92 w 141"/>
                  <a:gd name="T67" fmla="*/ 62 h 141"/>
                  <a:gd name="T68" fmla="*/ 80 w 141"/>
                  <a:gd name="T69" fmla="*/ 92 h 141"/>
                  <a:gd name="T70" fmla="*/ 49 w 141"/>
                  <a:gd name="T71" fmla="*/ 80 h 141"/>
                  <a:gd name="T72" fmla="*/ 62 w 141"/>
                  <a:gd name="T73" fmla="*/ 49 h 141"/>
                  <a:gd name="T74" fmla="*/ 92 w 141"/>
                  <a:gd name="T75" fmla="*/ 6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1" h="141">
                    <a:moveTo>
                      <a:pt x="55" y="0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5" y="31"/>
                      <a:pt x="31" y="35"/>
                      <a:pt x="28" y="40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8" y="68"/>
                      <a:pt x="18" y="73"/>
                      <a:pt x="18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0" y="110"/>
                      <a:pt x="10" y="110"/>
                      <a:pt x="10" y="110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1" y="106"/>
                      <a:pt x="35" y="110"/>
                      <a:pt x="39" y="113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8" y="124"/>
                      <a:pt x="73" y="124"/>
                      <a:pt x="79" y="123"/>
                    </a:cubicBezTo>
                    <a:cubicBezTo>
                      <a:pt x="86" y="141"/>
                      <a:pt x="86" y="141"/>
                      <a:pt x="86" y="141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106" y="110"/>
                      <a:pt x="110" y="106"/>
                      <a:pt x="113" y="102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41" y="86"/>
                      <a:pt x="141" y="86"/>
                      <a:pt x="141" y="86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124" y="74"/>
                      <a:pt x="124" y="68"/>
                      <a:pt x="123" y="63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131" y="32"/>
                      <a:pt x="131" y="32"/>
                      <a:pt x="131" y="32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0" y="35"/>
                      <a:pt x="106" y="31"/>
                      <a:pt x="102" y="28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3" y="18"/>
                      <a:pt x="68" y="18"/>
                      <a:pt x="63" y="19"/>
                    </a:cubicBezTo>
                    <a:lnTo>
                      <a:pt x="55" y="0"/>
                    </a:lnTo>
                    <a:close/>
                    <a:moveTo>
                      <a:pt x="92" y="62"/>
                    </a:moveTo>
                    <a:cubicBezTo>
                      <a:pt x="97" y="74"/>
                      <a:pt x="91" y="87"/>
                      <a:pt x="80" y="92"/>
                    </a:cubicBezTo>
                    <a:cubicBezTo>
                      <a:pt x="68" y="97"/>
                      <a:pt x="54" y="92"/>
                      <a:pt x="49" y="80"/>
                    </a:cubicBezTo>
                    <a:cubicBezTo>
                      <a:pt x="44" y="68"/>
                      <a:pt x="50" y="54"/>
                      <a:pt x="62" y="49"/>
                    </a:cubicBezTo>
                    <a:cubicBezTo>
                      <a:pt x="74" y="44"/>
                      <a:pt x="87" y="50"/>
                      <a:pt x="9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72">
                <a:extLst>
                  <a:ext uri="{FF2B5EF4-FFF2-40B4-BE49-F238E27FC236}">
                    <a16:creationId xmlns:a16="http://schemas.microsoft.com/office/drawing/2014/main" id="{EB541AED-4DFF-416E-ABEA-E8CA7C3FFD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7763" y="3665538"/>
                <a:ext cx="209550" cy="622300"/>
              </a:xfrm>
              <a:custGeom>
                <a:avLst/>
                <a:gdLst>
                  <a:gd name="T0" fmla="*/ 19 w 86"/>
                  <a:gd name="T1" fmla="*/ 17 h 256"/>
                  <a:gd name="T2" fmla="*/ 36 w 86"/>
                  <a:gd name="T3" fmla="*/ 0 h 256"/>
                  <a:gd name="T4" fmla="*/ 53 w 86"/>
                  <a:gd name="T5" fmla="*/ 17 h 256"/>
                  <a:gd name="T6" fmla="*/ 36 w 86"/>
                  <a:gd name="T7" fmla="*/ 42 h 256"/>
                  <a:gd name="T8" fmla="*/ 19 w 86"/>
                  <a:gd name="T9" fmla="*/ 17 h 256"/>
                  <a:gd name="T10" fmla="*/ 32 w 86"/>
                  <a:gd name="T11" fmla="*/ 53 h 256"/>
                  <a:gd name="T12" fmla="*/ 36 w 86"/>
                  <a:gd name="T13" fmla="*/ 76 h 256"/>
                  <a:gd name="T14" fmla="*/ 40 w 86"/>
                  <a:gd name="T15" fmla="*/ 53 h 256"/>
                  <a:gd name="T16" fmla="*/ 36 w 86"/>
                  <a:gd name="T17" fmla="*/ 45 h 256"/>
                  <a:gd name="T18" fmla="*/ 32 w 86"/>
                  <a:gd name="T19" fmla="*/ 53 h 256"/>
                  <a:gd name="T20" fmla="*/ 7 w 86"/>
                  <a:gd name="T21" fmla="*/ 133 h 256"/>
                  <a:gd name="T22" fmla="*/ 21 w 86"/>
                  <a:gd name="T23" fmla="*/ 253 h 256"/>
                  <a:gd name="T24" fmla="*/ 51 w 86"/>
                  <a:gd name="T25" fmla="*/ 253 h 256"/>
                  <a:gd name="T26" fmla="*/ 66 w 86"/>
                  <a:gd name="T27" fmla="*/ 133 h 256"/>
                  <a:gd name="T28" fmla="*/ 66 w 86"/>
                  <a:gd name="T29" fmla="*/ 154 h 256"/>
                  <a:gd name="T30" fmla="*/ 78 w 86"/>
                  <a:gd name="T31" fmla="*/ 151 h 256"/>
                  <a:gd name="T32" fmla="*/ 50 w 86"/>
                  <a:gd name="T33" fmla="*/ 41 h 256"/>
                  <a:gd name="T34" fmla="*/ 36 w 86"/>
                  <a:gd name="T35" fmla="*/ 83 h 256"/>
                  <a:gd name="T36" fmla="*/ 22 w 86"/>
                  <a:gd name="T37" fmla="*/ 41 h 256"/>
                  <a:gd name="T38" fmla="*/ 7 w 86"/>
                  <a:gd name="T39" fmla="*/ 133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56">
                    <a:moveTo>
                      <a:pt x="19" y="17"/>
                    </a:moveTo>
                    <a:cubicBezTo>
                      <a:pt x="19" y="7"/>
                      <a:pt x="26" y="0"/>
                      <a:pt x="36" y="0"/>
                    </a:cubicBezTo>
                    <a:cubicBezTo>
                      <a:pt x="45" y="0"/>
                      <a:pt x="53" y="7"/>
                      <a:pt x="53" y="17"/>
                    </a:cubicBezTo>
                    <a:cubicBezTo>
                      <a:pt x="53" y="26"/>
                      <a:pt x="45" y="42"/>
                      <a:pt x="36" y="42"/>
                    </a:cubicBezTo>
                    <a:cubicBezTo>
                      <a:pt x="26" y="42"/>
                      <a:pt x="19" y="26"/>
                      <a:pt x="19" y="17"/>
                    </a:cubicBezTo>
                    <a:close/>
                    <a:moveTo>
                      <a:pt x="32" y="53"/>
                    </a:moveTo>
                    <a:cubicBezTo>
                      <a:pt x="34" y="56"/>
                      <a:pt x="35" y="65"/>
                      <a:pt x="36" y="76"/>
                    </a:cubicBezTo>
                    <a:cubicBezTo>
                      <a:pt x="37" y="65"/>
                      <a:pt x="39" y="56"/>
                      <a:pt x="40" y="53"/>
                    </a:cubicBezTo>
                    <a:cubicBezTo>
                      <a:pt x="42" y="48"/>
                      <a:pt x="39" y="45"/>
                      <a:pt x="36" y="45"/>
                    </a:cubicBezTo>
                    <a:cubicBezTo>
                      <a:pt x="33" y="45"/>
                      <a:pt x="30" y="48"/>
                      <a:pt x="32" y="53"/>
                    </a:cubicBezTo>
                    <a:close/>
                    <a:moveTo>
                      <a:pt x="7" y="133"/>
                    </a:moveTo>
                    <a:cubicBezTo>
                      <a:pt x="8" y="169"/>
                      <a:pt x="13" y="212"/>
                      <a:pt x="21" y="253"/>
                    </a:cubicBezTo>
                    <a:cubicBezTo>
                      <a:pt x="29" y="256"/>
                      <a:pt x="43" y="256"/>
                      <a:pt x="51" y="253"/>
                    </a:cubicBezTo>
                    <a:cubicBezTo>
                      <a:pt x="59" y="212"/>
                      <a:pt x="64" y="169"/>
                      <a:pt x="66" y="133"/>
                    </a:cubicBezTo>
                    <a:cubicBezTo>
                      <a:pt x="66" y="140"/>
                      <a:pt x="66" y="146"/>
                      <a:pt x="66" y="154"/>
                    </a:cubicBezTo>
                    <a:cubicBezTo>
                      <a:pt x="66" y="154"/>
                      <a:pt x="72" y="154"/>
                      <a:pt x="78" y="151"/>
                    </a:cubicBezTo>
                    <a:cubicBezTo>
                      <a:pt x="86" y="70"/>
                      <a:pt x="72" y="41"/>
                      <a:pt x="50" y="41"/>
                    </a:cubicBezTo>
                    <a:cubicBezTo>
                      <a:pt x="50" y="41"/>
                      <a:pt x="41" y="63"/>
                      <a:pt x="36" y="83"/>
                    </a:cubicBezTo>
                    <a:cubicBezTo>
                      <a:pt x="31" y="63"/>
                      <a:pt x="22" y="41"/>
                      <a:pt x="22" y="41"/>
                    </a:cubicBezTo>
                    <a:cubicBezTo>
                      <a:pt x="0" y="41"/>
                      <a:pt x="6" y="140"/>
                      <a:pt x="7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73">
                <a:extLst>
                  <a:ext uri="{FF2B5EF4-FFF2-40B4-BE49-F238E27FC236}">
                    <a16:creationId xmlns:a16="http://schemas.microsoft.com/office/drawing/2014/main" id="{9E380452-3F16-40D9-896F-AF0989A6C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763963"/>
                <a:ext cx="227013" cy="161925"/>
              </a:xfrm>
              <a:custGeom>
                <a:avLst/>
                <a:gdLst>
                  <a:gd name="T0" fmla="*/ 93 w 93"/>
                  <a:gd name="T1" fmla="*/ 0 h 66"/>
                  <a:gd name="T2" fmla="*/ 46 w 93"/>
                  <a:gd name="T3" fmla="*/ 40 h 66"/>
                  <a:gd name="T4" fmla="*/ 7 w 93"/>
                  <a:gd name="T5" fmla="*/ 55 h 66"/>
                  <a:gd name="T6" fmla="*/ 0 w 93"/>
                  <a:gd name="T7" fmla="*/ 66 h 66"/>
                  <a:gd name="T8" fmla="*/ 51 w 93"/>
                  <a:gd name="T9" fmla="*/ 57 h 66"/>
                  <a:gd name="T10" fmla="*/ 78 w 93"/>
                  <a:gd name="T11" fmla="*/ 41 h 66"/>
                  <a:gd name="T12" fmla="*/ 93 w 93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66">
                    <a:moveTo>
                      <a:pt x="93" y="0"/>
                    </a:moveTo>
                    <a:cubicBezTo>
                      <a:pt x="72" y="2"/>
                      <a:pt x="61" y="31"/>
                      <a:pt x="46" y="40"/>
                    </a:cubicBezTo>
                    <a:cubicBezTo>
                      <a:pt x="33" y="48"/>
                      <a:pt x="7" y="55"/>
                      <a:pt x="7" y="55"/>
                    </a:cubicBezTo>
                    <a:cubicBezTo>
                      <a:pt x="2" y="59"/>
                      <a:pt x="0" y="66"/>
                      <a:pt x="0" y="66"/>
                    </a:cubicBezTo>
                    <a:cubicBezTo>
                      <a:pt x="16" y="66"/>
                      <a:pt x="36" y="61"/>
                      <a:pt x="51" y="57"/>
                    </a:cubicBezTo>
                    <a:cubicBezTo>
                      <a:pt x="65" y="52"/>
                      <a:pt x="76" y="37"/>
                      <a:pt x="78" y="41"/>
                    </a:cubicBezTo>
                    <a:cubicBezTo>
                      <a:pt x="79" y="45"/>
                      <a:pt x="93" y="0"/>
                      <a:pt x="9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82BB9B-EFA9-48C7-AA2E-496ADE401D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9" name="Arrow: Left-Right 58">
            <a:extLst>
              <a:ext uri="{FF2B5EF4-FFF2-40B4-BE49-F238E27FC236}">
                <a16:creationId xmlns:a16="http://schemas.microsoft.com/office/drawing/2014/main" id="{02BDCB1A-2427-440F-8695-30AF6E6D676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950811">
            <a:off x="9244324" y="355182"/>
            <a:ext cx="1397000" cy="258532"/>
          </a:xfrm>
          <a:prstGeom prst="leftRightArrow">
            <a:avLst>
              <a:gd name="adj1" fmla="val 100000"/>
              <a:gd name="adj2" fmla="val 0"/>
            </a:avLst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1200" b="1">
                <a:solidFill>
                  <a:srgbClr val="000000"/>
                </a:solidFill>
                <a:latin typeface="Calibri" panose="020F0502020204030204" pitchFamily="34" charset="0"/>
              </a:rPr>
              <a:t>OPTIONAL</a:t>
            </a:r>
            <a:endParaRPr lang="en-IN" sz="1200" b="1" dirty="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612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B76128-D020-4852-92FB-FEEAFD3195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B76128-D020-4852-92FB-FEEAFD319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itle 32">
            <a:extLst>
              <a:ext uri="{FF2B5EF4-FFF2-40B4-BE49-F238E27FC236}">
                <a16:creationId xmlns:a16="http://schemas.microsoft.com/office/drawing/2014/main" id="{13E802FA-B667-4A70-BA6A-F8F70860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Valcon </a:t>
            </a:r>
            <a:br>
              <a:rPr lang="en-GB" dirty="0"/>
            </a:br>
            <a:r>
              <a:rPr lang="en-GB" dirty="0"/>
              <a:t>The premium operations consulting Firm in Europe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B740FCB-C5BB-4060-B223-082CA1C04B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9" name="Picture 75">
            <a:extLst>
              <a:ext uri="{FF2B5EF4-FFF2-40B4-BE49-F238E27FC236}">
                <a16:creationId xmlns:a16="http://schemas.microsoft.com/office/drawing/2014/main" id="{C0291BFD-77A7-46B9-8243-B37FD7F47A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5625885"/>
            <a:ext cx="5578474" cy="1935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FE3DA06-0954-4738-B7C5-D8E7250A2186}"/>
              </a:ext>
            </a:extLst>
          </p:cNvPr>
          <p:cNvSpPr txBox="1">
            <a:spLocks/>
          </p:cNvSpPr>
          <p:nvPr/>
        </p:nvSpPr>
        <p:spPr>
          <a:xfrm>
            <a:off x="6914253" y="2057787"/>
            <a:ext cx="30973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ESTABLISHED IN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2000</a:t>
            </a:r>
            <a:endParaRPr kumimoji="0" lang="en-GB" sz="1601" b="1" i="0" u="none" strike="noStrike" kern="1200" cap="none" spc="-11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70711-B14F-4DF7-A404-FE0F6BCAC9C8}"/>
              </a:ext>
            </a:extLst>
          </p:cNvPr>
          <p:cNvGrpSpPr/>
          <p:nvPr/>
        </p:nvGrpSpPr>
        <p:grpSpPr>
          <a:xfrm>
            <a:off x="5644539" y="1750024"/>
            <a:ext cx="984858" cy="984858"/>
            <a:chOff x="8353152" y="343309"/>
            <a:chExt cx="1371600" cy="13716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0ADE78-3F2C-4A74-A250-10ED03A77C16}"/>
                </a:ext>
              </a:extLst>
            </p:cNvPr>
            <p:cNvSpPr>
              <a:spLocks/>
            </p:cNvSpPr>
            <p:nvPr/>
          </p:nvSpPr>
          <p:spPr>
            <a:xfrm>
              <a:off x="8353152" y="343309"/>
              <a:ext cx="1371600" cy="13716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6" name="Freeform 24">
              <a:extLst>
                <a:ext uri="{FF2B5EF4-FFF2-40B4-BE49-F238E27FC236}">
                  <a16:creationId xmlns:a16="http://schemas.microsoft.com/office/drawing/2014/main" id="{FB86E6EA-5235-4C92-882A-652C27660C6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6133" y="782304"/>
              <a:ext cx="585639" cy="493610"/>
            </a:xfrm>
            <a:custGeom>
              <a:avLst/>
              <a:gdLst>
                <a:gd name="T0" fmla="*/ 2 w 1313"/>
                <a:gd name="T1" fmla="*/ 1072 h 1104"/>
                <a:gd name="T2" fmla="*/ 62 w 1313"/>
                <a:gd name="T3" fmla="*/ 998 h 1104"/>
                <a:gd name="T4" fmla="*/ 290 w 1313"/>
                <a:gd name="T5" fmla="*/ 232 h 1104"/>
                <a:gd name="T6" fmla="*/ 331 w 1313"/>
                <a:gd name="T7" fmla="*/ 1038 h 1104"/>
                <a:gd name="T8" fmla="*/ 346 w 1313"/>
                <a:gd name="T9" fmla="*/ 42 h 1104"/>
                <a:gd name="T10" fmla="*/ 941 w 1313"/>
                <a:gd name="T11" fmla="*/ 129 h 1104"/>
                <a:gd name="T12" fmla="*/ 988 w 1313"/>
                <a:gd name="T13" fmla="*/ 1038 h 1104"/>
                <a:gd name="T14" fmla="*/ 1002 w 1313"/>
                <a:gd name="T15" fmla="*/ 417 h 1104"/>
                <a:gd name="T16" fmla="*/ 1256 w 1313"/>
                <a:gd name="T17" fmla="*/ 490 h 1104"/>
                <a:gd name="T18" fmla="*/ 1313 w 1313"/>
                <a:gd name="T19" fmla="*/ 1067 h 1104"/>
                <a:gd name="T20" fmla="*/ 658 w 1313"/>
                <a:gd name="T21" fmla="*/ 1104 h 1104"/>
                <a:gd name="T22" fmla="*/ 761 w 1313"/>
                <a:gd name="T23" fmla="*/ 859 h 1104"/>
                <a:gd name="T24" fmla="*/ 673 w 1313"/>
                <a:gd name="T25" fmla="*/ 1022 h 1104"/>
                <a:gd name="T26" fmla="*/ 778 w 1313"/>
                <a:gd name="T27" fmla="*/ 1021 h 1104"/>
                <a:gd name="T28" fmla="*/ 540 w 1313"/>
                <a:gd name="T29" fmla="*/ 1018 h 1104"/>
                <a:gd name="T30" fmla="*/ 643 w 1313"/>
                <a:gd name="T31" fmla="*/ 1019 h 1104"/>
                <a:gd name="T32" fmla="*/ 561 w 1313"/>
                <a:gd name="T33" fmla="*/ 859 h 1104"/>
                <a:gd name="T34" fmla="*/ 435 w 1313"/>
                <a:gd name="T35" fmla="*/ 255 h 1104"/>
                <a:gd name="T36" fmla="*/ 481 w 1313"/>
                <a:gd name="T37" fmla="*/ 208 h 1104"/>
                <a:gd name="T38" fmla="*/ 703 w 1313"/>
                <a:gd name="T39" fmla="*/ 252 h 1104"/>
                <a:gd name="T40" fmla="*/ 657 w 1313"/>
                <a:gd name="T41" fmla="*/ 302 h 1104"/>
                <a:gd name="T42" fmla="*/ 838 w 1313"/>
                <a:gd name="T43" fmla="*/ 302 h 1104"/>
                <a:gd name="T44" fmla="*/ 792 w 1313"/>
                <a:gd name="T45" fmla="*/ 255 h 1104"/>
                <a:gd name="T46" fmla="*/ 187 w 1313"/>
                <a:gd name="T47" fmla="*/ 466 h 1104"/>
                <a:gd name="T48" fmla="*/ 144 w 1313"/>
                <a:gd name="T49" fmla="*/ 418 h 1104"/>
                <a:gd name="T50" fmla="*/ 526 w 1313"/>
                <a:gd name="T51" fmla="*/ 414 h 1104"/>
                <a:gd name="T52" fmla="*/ 481 w 1313"/>
                <a:gd name="T53" fmla="*/ 466 h 1104"/>
                <a:gd name="T54" fmla="*/ 612 w 1313"/>
                <a:gd name="T55" fmla="*/ 420 h 1104"/>
                <a:gd name="T56" fmla="*/ 792 w 1313"/>
                <a:gd name="T57" fmla="*/ 417 h 1104"/>
                <a:gd name="T58" fmla="*/ 833 w 1313"/>
                <a:gd name="T59" fmla="*/ 372 h 1104"/>
                <a:gd name="T60" fmla="*/ 191 w 1313"/>
                <a:gd name="T61" fmla="*/ 790 h 1104"/>
                <a:gd name="T62" fmla="*/ 144 w 1313"/>
                <a:gd name="T63" fmla="*/ 742 h 1104"/>
                <a:gd name="T64" fmla="*/ 435 w 1313"/>
                <a:gd name="T65" fmla="*/ 744 h 1104"/>
                <a:gd name="T66" fmla="*/ 703 w 1313"/>
                <a:gd name="T67" fmla="*/ 744 h 1104"/>
                <a:gd name="T68" fmla="*/ 612 w 1313"/>
                <a:gd name="T69" fmla="*/ 744 h 1104"/>
                <a:gd name="T70" fmla="*/ 792 w 1313"/>
                <a:gd name="T71" fmla="*/ 742 h 1104"/>
                <a:gd name="T72" fmla="*/ 883 w 1313"/>
                <a:gd name="T73" fmla="*/ 741 h 1104"/>
                <a:gd name="T74" fmla="*/ 1174 w 1313"/>
                <a:gd name="T75" fmla="*/ 744 h 1104"/>
                <a:gd name="T76" fmla="*/ 1083 w 1313"/>
                <a:gd name="T77" fmla="*/ 746 h 1104"/>
                <a:gd name="T78" fmla="*/ 144 w 1313"/>
                <a:gd name="T79" fmla="*/ 579 h 1104"/>
                <a:gd name="T80" fmla="*/ 189 w 1313"/>
                <a:gd name="T81" fmla="*/ 535 h 1104"/>
                <a:gd name="T82" fmla="*/ 481 w 1313"/>
                <a:gd name="T83" fmla="*/ 535 h 1104"/>
                <a:gd name="T84" fmla="*/ 526 w 1313"/>
                <a:gd name="T85" fmla="*/ 581 h 1104"/>
                <a:gd name="T86" fmla="*/ 659 w 1313"/>
                <a:gd name="T87" fmla="*/ 535 h 1104"/>
                <a:gd name="T88" fmla="*/ 792 w 1313"/>
                <a:gd name="T89" fmla="*/ 580 h 1104"/>
                <a:gd name="T90" fmla="*/ 837 w 1313"/>
                <a:gd name="T91" fmla="*/ 535 h 1104"/>
                <a:gd name="T92" fmla="*/ 1129 w 1313"/>
                <a:gd name="T93" fmla="*/ 535 h 1104"/>
                <a:gd name="T94" fmla="*/ 1174 w 1313"/>
                <a:gd name="T95" fmla="*/ 581 h 1104"/>
                <a:gd name="T96" fmla="*/ 188 w 1313"/>
                <a:gd name="T97" fmla="*/ 951 h 1104"/>
                <a:gd name="T98" fmla="*/ 1174 w 1313"/>
                <a:gd name="T99" fmla="*/ 905 h 1104"/>
                <a:gd name="T100" fmla="*/ 1128 w 1313"/>
                <a:gd name="T101" fmla="*/ 951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13" h="1104">
                  <a:moveTo>
                    <a:pt x="658" y="1104"/>
                  </a:moveTo>
                  <a:cubicBezTo>
                    <a:pt x="450" y="1104"/>
                    <a:pt x="242" y="1104"/>
                    <a:pt x="34" y="1104"/>
                  </a:cubicBezTo>
                  <a:cubicBezTo>
                    <a:pt x="2" y="1104"/>
                    <a:pt x="2" y="1104"/>
                    <a:pt x="2" y="1072"/>
                  </a:cubicBezTo>
                  <a:cubicBezTo>
                    <a:pt x="2" y="1067"/>
                    <a:pt x="2" y="1063"/>
                    <a:pt x="2" y="1058"/>
                  </a:cubicBezTo>
                  <a:cubicBezTo>
                    <a:pt x="0" y="1042"/>
                    <a:pt x="7" y="1037"/>
                    <a:pt x="23" y="1037"/>
                  </a:cubicBezTo>
                  <a:cubicBezTo>
                    <a:pt x="62" y="1037"/>
                    <a:pt x="62" y="1037"/>
                    <a:pt x="62" y="998"/>
                  </a:cubicBezTo>
                  <a:cubicBezTo>
                    <a:pt x="62" y="773"/>
                    <a:pt x="62" y="547"/>
                    <a:pt x="61" y="322"/>
                  </a:cubicBezTo>
                  <a:cubicBezTo>
                    <a:pt x="61" y="302"/>
                    <a:pt x="67" y="294"/>
                    <a:pt x="86" y="289"/>
                  </a:cubicBezTo>
                  <a:cubicBezTo>
                    <a:pt x="154" y="271"/>
                    <a:pt x="222" y="251"/>
                    <a:pt x="290" y="232"/>
                  </a:cubicBezTo>
                  <a:cubicBezTo>
                    <a:pt x="316" y="225"/>
                    <a:pt x="316" y="226"/>
                    <a:pt x="316" y="252"/>
                  </a:cubicBezTo>
                  <a:cubicBezTo>
                    <a:pt x="316" y="506"/>
                    <a:pt x="316" y="760"/>
                    <a:pt x="316" y="1014"/>
                  </a:cubicBezTo>
                  <a:cubicBezTo>
                    <a:pt x="316" y="1024"/>
                    <a:pt x="312" y="1038"/>
                    <a:pt x="331" y="1038"/>
                  </a:cubicBezTo>
                  <a:cubicBezTo>
                    <a:pt x="341" y="1037"/>
                    <a:pt x="346" y="1035"/>
                    <a:pt x="346" y="1024"/>
                  </a:cubicBezTo>
                  <a:cubicBezTo>
                    <a:pt x="346" y="1017"/>
                    <a:pt x="346" y="1011"/>
                    <a:pt x="346" y="1004"/>
                  </a:cubicBezTo>
                  <a:cubicBezTo>
                    <a:pt x="346" y="683"/>
                    <a:pt x="346" y="363"/>
                    <a:pt x="346" y="42"/>
                  </a:cubicBezTo>
                  <a:cubicBezTo>
                    <a:pt x="346" y="37"/>
                    <a:pt x="346" y="32"/>
                    <a:pt x="346" y="26"/>
                  </a:cubicBezTo>
                  <a:cubicBezTo>
                    <a:pt x="347" y="1"/>
                    <a:pt x="348" y="0"/>
                    <a:pt x="373" y="5"/>
                  </a:cubicBezTo>
                  <a:cubicBezTo>
                    <a:pt x="562" y="46"/>
                    <a:pt x="752" y="88"/>
                    <a:pt x="941" y="129"/>
                  </a:cubicBezTo>
                  <a:cubicBezTo>
                    <a:pt x="964" y="133"/>
                    <a:pt x="969" y="143"/>
                    <a:pt x="969" y="165"/>
                  </a:cubicBezTo>
                  <a:cubicBezTo>
                    <a:pt x="968" y="448"/>
                    <a:pt x="969" y="731"/>
                    <a:pt x="968" y="1015"/>
                  </a:cubicBezTo>
                  <a:cubicBezTo>
                    <a:pt x="968" y="1028"/>
                    <a:pt x="968" y="1040"/>
                    <a:pt x="988" y="1038"/>
                  </a:cubicBezTo>
                  <a:cubicBezTo>
                    <a:pt x="996" y="1037"/>
                    <a:pt x="1002" y="1035"/>
                    <a:pt x="1002" y="1025"/>
                  </a:cubicBezTo>
                  <a:cubicBezTo>
                    <a:pt x="1001" y="1019"/>
                    <a:pt x="1002" y="1013"/>
                    <a:pt x="1002" y="1007"/>
                  </a:cubicBezTo>
                  <a:cubicBezTo>
                    <a:pt x="1002" y="811"/>
                    <a:pt x="1002" y="614"/>
                    <a:pt x="1002" y="417"/>
                  </a:cubicBezTo>
                  <a:cubicBezTo>
                    <a:pt x="1002" y="388"/>
                    <a:pt x="1002" y="388"/>
                    <a:pt x="1029" y="396"/>
                  </a:cubicBezTo>
                  <a:cubicBezTo>
                    <a:pt x="1096" y="415"/>
                    <a:pt x="1162" y="435"/>
                    <a:pt x="1229" y="452"/>
                  </a:cubicBezTo>
                  <a:cubicBezTo>
                    <a:pt x="1251" y="458"/>
                    <a:pt x="1257" y="468"/>
                    <a:pt x="1256" y="490"/>
                  </a:cubicBezTo>
                  <a:cubicBezTo>
                    <a:pt x="1256" y="663"/>
                    <a:pt x="1256" y="836"/>
                    <a:pt x="1256" y="1010"/>
                  </a:cubicBezTo>
                  <a:cubicBezTo>
                    <a:pt x="1256" y="1037"/>
                    <a:pt x="1256" y="1037"/>
                    <a:pt x="1283" y="1038"/>
                  </a:cubicBezTo>
                  <a:cubicBezTo>
                    <a:pt x="1312" y="1038"/>
                    <a:pt x="1312" y="1038"/>
                    <a:pt x="1313" y="1067"/>
                  </a:cubicBezTo>
                  <a:cubicBezTo>
                    <a:pt x="1313" y="1070"/>
                    <a:pt x="1313" y="1074"/>
                    <a:pt x="1313" y="1077"/>
                  </a:cubicBezTo>
                  <a:cubicBezTo>
                    <a:pt x="1312" y="1103"/>
                    <a:pt x="1312" y="1104"/>
                    <a:pt x="1286" y="1104"/>
                  </a:cubicBezTo>
                  <a:cubicBezTo>
                    <a:pt x="1077" y="1104"/>
                    <a:pt x="867" y="1104"/>
                    <a:pt x="658" y="1104"/>
                  </a:cubicBezTo>
                  <a:close/>
                  <a:moveTo>
                    <a:pt x="778" y="949"/>
                  </a:moveTo>
                  <a:cubicBezTo>
                    <a:pt x="778" y="925"/>
                    <a:pt x="777" y="901"/>
                    <a:pt x="778" y="877"/>
                  </a:cubicBezTo>
                  <a:cubicBezTo>
                    <a:pt x="778" y="865"/>
                    <a:pt x="774" y="859"/>
                    <a:pt x="761" y="859"/>
                  </a:cubicBezTo>
                  <a:cubicBezTo>
                    <a:pt x="737" y="860"/>
                    <a:pt x="713" y="859"/>
                    <a:pt x="689" y="859"/>
                  </a:cubicBezTo>
                  <a:cubicBezTo>
                    <a:pt x="677" y="859"/>
                    <a:pt x="673" y="865"/>
                    <a:pt x="673" y="876"/>
                  </a:cubicBezTo>
                  <a:cubicBezTo>
                    <a:pt x="673" y="925"/>
                    <a:pt x="673" y="973"/>
                    <a:pt x="673" y="1022"/>
                  </a:cubicBezTo>
                  <a:cubicBezTo>
                    <a:pt x="673" y="1033"/>
                    <a:pt x="676" y="1038"/>
                    <a:pt x="688" y="1038"/>
                  </a:cubicBezTo>
                  <a:cubicBezTo>
                    <a:pt x="712" y="1037"/>
                    <a:pt x="737" y="1037"/>
                    <a:pt x="762" y="1038"/>
                  </a:cubicBezTo>
                  <a:cubicBezTo>
                    <a:pt x="774" y="1038"/>
                    <a:pt x="778" y="1033"/>
                    <a:pt x="778" y="1021"/>
                  </a:cubicBezTo>
                  <a:cubicBezTo>
                    <a:pt x="777" y="997"/>
                    <a:pt x="778" y="973"/>
                    <a:pt x="778" y="949"/>
                  </a:cubicBezTo>
                  <a:close/>
                  <a:moveTo>
                    <a:pt x="540" y="948"/>
                  </a:moveTo>
                  <a:cubicBezTo>
                    <a:pt x="540" y="971"/>
                    <a:pt x="541" y="994"/>
                    <a:pt x="540" y="1018"/>
                  </a:cubicBezTo>
                  <a:cubicBezTo>
                    <a:pt x="539" y="1034"/>
                    <a:pt x="545" y="1039"/>
                    <a:pt x="561" y="1038"/>
                  </a:cubicBezTo>
                  <a:cubicBezTo>
                    <a:pt x="582" y="1037"/>
                    <a:pt x="604" y="1037"/>
                    <a:pt x="625" y="1038"/>
                  </a:cubicBezTo>
                  <a:cubicBezTo>
                    <a:pt x="639" y="1038"/>
                    <a:pt x="644" y="1032"/>
                    <a:pt x="643" y="1019"/>
                  </a:cubicBezTo>
                  <a:cubicBezTo>
                    <a:pt x="643" y="972"/>
                    <a:pt x="643" y="925"/>
                    <a:pt x="643" y="879"/>
                  </a:cubicBezTo>
                  <a:cubicBezTo>
                    <a:pt x="644" y="864"/>
                    <a:pt x="637" y="859"/>
                    <a:pt x="623" y="859"/>
                  </a:cubicBezTo>
                  <a:cubicBezTo>
                    <a:pt x="602" y="860"/>
                    <a:pt x="582" y="860"/>
                    <a:pt x="561" y="859"/>
                  </a:cubicBezTo>
                  <a:cubicBezTo>
                    <a:pt x="546" y="858"/>
                    <a:pt x="539" y="864"/>
                    <a:pt x="540" y="880"/>
                  </a:cubicBezTo>
                  <a:cubicBezTo>
                    <a:pt x="541" y="902"/>
                    <a:pt x="540" y="925"/>
                    <a:pt x="540" y="948"/>
                  </a:cubicBezTo>
                  <a:close/>
                  <a:moveTo>
                    <a:pt x="435" y="255"/>
                  </a:moveTo>
                  <a:cubicBezTo>
                    <a:pt x="436" y="309"/>
                    <a:pt x="429" y="302"/>
                    <a:pt x="479" y="302"/>
                  </a:cubicBezTo>
                  <a:cubicBezTo>
                    <a:pt x="526" y="302"/>
                    <a:pt x="526" y="302"/>
                    <a:pt x="526" y="254"/>
                  </a:cubicBezTo>
                  <a:cubicBezTo>
                    <a:pt x="526" y="208"/>
                    <a:pt x="526" y="208"/>
                    <a:pt x="481" y="208"/>
                  </a:cubicBezTo>
                  <a:cubicBezTo>
                    <a:pt x="429" y="209"/>
                    <a:pt x="436" y="200"/>
                    <a:pt x="435" y="255"/>
                  </a:cubicBezTo>
                  <a:close/>
                  <a:moveTo>
                    <a:pt x="703" y="256"/>
                  </a:moveTo>
                  <a:cubicBezTo>
                    <a:pt x="703" y="255"/>
                    <a:pt x="703" y="254"/>
                    <a:pt x="703" y="252"/>
                  </a:cubicBezTo>
                  <a:cubicBezTo>
                    <a:pt x="702" y="201"/>
                    <a:pt x="708" y="209"/>
                    <a:pt x="659" y="208"/>
                  </a:cubicBezTo>
                  <a:cubicBezTo>
                    <a:pt x="612" y="208"/>
                    <a:pt x="612" y="208"/>
                    <a:pt x="612" y="256"/>
                  </a:cubicBezTo>
                  <a:cubicBezTo>
                    <a:pt x="612" y="302"/>
                    <a:pt x="612" y="302"/>
                    <a:pt x="657" y="302"/>
                  </a:cubicBezTo>
                  <a:cubicBezTo>
                    <a:pt x="709" y="302"/>
                    <a:pt x="702" y="309"/>
                    <a:pt x="703" y="256"/>
                  </a:cubicBezTo>
                  <a:close/>
                  <a:moveTo>
                    <a:pt x="792" y="255"/>
                  </a:moveTo>
                  <a:cubicBezTo>
                    <a:pt x="792" y="302"/>
                    <a:pt x="792" y="303"/>
                    <a:pt x="838" y="302"/>
                  </a:cubicBezTo>
                  <a:cubicBezTo>
                    <a:pt x="890" y="302"/>
                    <a:pt x="883" y="309"/>
                    <a:pt x="883" y="252"/>
                  </a:cubicBezTo>
                  <a:cubicBezTo>
                    <a:pt x="883" y="201"/>
                    <a:pt x="888" y="209"/>
                    <a:pt x="840" y="208"/>
                  </a:cubicBezTo>
                  <a:cubicBezTo>
                    <a:pt x="792" y="208"/>
                    <a:pt x="792" y="208"/>
                    <a:pt x="792" y="255"/>
                  </a:cubicBezTo>
                  <a:close/>
                  <a:moveTo>
                    <a:pt x="144" y="418"/>
                  </a:moveTo>
                  <a:cubicBezTo>
                    <a:pt x="144" y="420"/>
                    <a:pt x="144" y="422"/>
                    <a:pt x="144" y="424"/>
                  </a:cubicBezTo>
                  <a:cubicBezTo>
                    <a:pt x="145" y="472"/>
                    <a:pt x="138" y="465"/>
                    <a:pt x="187" y="466"/>
                  </a:cubicBezTo>
                  <a:cubicBezTo>
                    <a:pt x="235" y="466"/>
                    <a:pt x="235" y="466"/>
                    <a:pt x="235" y="417"/>
                  </a:cubicBezTo>
                  <a:cubicBezTo>
                    <a:pt x="234" y="365"/>
                    <a:pt x="241" y="372"/>
                    <a:pt x="189" y="372"/>
                  </a:cubicBezTo>
                  <a:cubicBezTo>
                    <a:pt x="144" y="372"/>
                    <a:pt x="144" y="372"/>
                    <a:pt x="144" y="418"/>
                  </a:cubicBezTo>
                  <a:close/>
                  <a:moveTo>
                    <a:pt x="481" y="466"/>
                  </a:moveTo>
                  <a:cubicBezTo>
                    <a:pt x="526" y="466"/>
                    <a:pt x="526" y="466"/>
                    <a:pt x="526" y="420"/>
                  </a:cubicBezTo>
                  <a:cubicBezTo>
                    <a:pt x="526" y="418"/>
                    <a:pt x="526" y="416"/>
                    <a:pt x="526" y="414"/>
                  </a:cubicBezTo>
                  <a:cubicBezTo>
                    <a:pt x="525" y="366"/>
                    <a:pt x="532" y="372"/>
                    <a:pt x="484" y="372"/>
                  </a:cubicBezTo>
                  <a:cubicBezTo>
                    <a:pt x="428" y="372"/>
                    <a:pt x="435" y="364"/>
                    <a:pt x="435" y="420"/>
                  </a:cubicBezTo>
                  <a:cubicBezTo>
                    <a:pt x="435" y="473"/>
                    <a:pt x="429" y="465"/>
                    <a:pt x="481" y="466"/>
                  </a:cubicBezTo>
                  <a:close/>
                  <a:moveTo>
                    <a:pt x="703" y="420"/>
                  </a:moveTo>
                  <a:cubicBezTo>
                    <a:pt x="702" y="365"/>
                    <a:pt x="709" y="372"/>
                    <a:pt x="660" y="372"/>
                  </a:cubicBezTo>
                  <a:cubicBezTo>
                    <a:pt x="612" y="372"/>
                    <a:pt x="612" y="372"/>
                    <a:pt x="612" y="420"/>
                  </a:cubicBezTo>
                  <a:cubicBezTo>
                    <a:pt x="612" y="466"/>
                    <a:pt x="612" y="466"/>
                    <a:pt x="657" y="466"/>
                  </a:cubicBezTo>
                  <a:cubicBezTo>
                    <a:pt x="709" y="465"/>
                    <a:pt x="702" y="473"/>
                    <a:pt x="703" y="420"/>
                  </a:cubicBezTo>
                  <a:close/>
                  <a:moveTo>
                    <a:pt x="792" y="417"/>
                  </a:moveTo>
                  <a:cubicBezTo>
                    <a:pt x="792" y="466"/>
                    <a:pt x="792" y="466"/>
                    <a:pt x="840" y="466"/>
                  </a:cubicBezTo>
                  <a:cubicBezTo>
                    <a:pt x="888" y="465"/>
                    <a:pt x="883" y="473"/>
                    <a:pt x="883" y="421"/>
                  </a:cubicBezTo>
                  <a:cubicBezTo>
                    <a:pt x="883" y="372"/>
                    <a:pt x="883" y="372"/>
                    <a:pt x="833" y="372"/>
                  </a:cubicBezTo>
                  <a:cubicBezTo>
                    <a:pt x="785" y="372"/>
                    <a:pt x="793" y="366"/>
                    <a:pt x="792" y="417"/>
                  </a:cubicBezTo>
                  <a:close/>
                  <a:moveTo>
                    <a:pt x="144" y="742"/>
                  </a:moveTo>
                  <a:cubicBezTo>
                    <a:pt x="144" y="790"/>
                    <a:pt x="144" y="790"/>
                    <a:pt x="191" y="790"/>
                  </a:cubicBezTo>
                  <a:cubicBezTo>
                    <a:pt x="241" y="789"/>
                    <a:pt x="235" y="797"/>
                    <a:pt x="235" y="742"/>
                  </a:cubicBezTo>
                  <a:cubicBezTo>
                    <a:pt x="235" y="689"/>
                    <a:pt x="241" y="697"/>
                    <a:pt x="190" y="696"/>
                  </a:cubicBezTo>
                  <a:cubicBezTo>
                    <a:pt x="144" y="696"/>
                    <a:pt x="144" y="696"/>
                    <a:pt x="144" y="742"/>
                  </a:cubicBezTo>
                  <a:close/>
                  <a:moveTo>
                    <a:pt x="526" y="744"/>
                  </a:moveTo>
                  <a:cubicBezTo>
                    <a:pt x="526" y="696"/>
                    <a:pt x="526" y="696"/>
                    <a:pt x="480" y="696"/>
                  </a:cubicBezTo>
                  <a:cubicBezTo>
                    <a:pt x="428" y="697"/>
                    <a:pt x="435" y="689"/>
                    <a:pt x="435" y="744"/>
                  </a:cubicBezTo>
                  <a:cubicBezTo>
                    <a:pt x="435" y="797"/>
                    <a:pt x="429" y="789"/>
                    <a:pt x="479" y="790"/>
                  </a:cubicBezTo>
                  <a:cubicBezTo>
                    <a:pt x="526" y="790"/>
                    <a:pt x="526" y="790"/>
                    <a:pt x="526" y="744"/>
                  </a:cubicBezTo>
                  <a:close/>
                  <a:moveTo>
                    <a:pt x="703" y="744"/>
                  </a:moveTo>
                  <a:cubicBezTo>
                    <a:pt x="703" y="743"/>
                    <a:pt x="703" y="742"/>
                    <a:pt x="703" y="740"/>
                  </a:cubicBezTo>
                  <a:cubicBezTo>
                    <a:pt x="702" y="689"/>
                    <a:pt x="708" y="697"/>
                    <a:pt x="659" y="696"/>
                  </a:cubicBezTo>
                  <a:cubicBezTo>
                    <a:pt x="612" y="696"/>
                    <a:pt x="612" y="696"/>
                    <a:pt x="612" y="744"/>
                  </a:cubicBezTo>
                  <a:cubicBezTo>
                    <a:pt x="612" y="790"/>
                    <a:pt x="612" y="790"/>
                    <a:pt x="657" y="790"/>
                  </a:cubicBezTo>
                  <a:cubicBezTo>
                    <a:pt x="709" y="789"/>
                    <a:pt x="702" y="797"/>
                    <a:pt x="703" y="744"/>
                  </a:cubicBezTo>
                  <a:close/>
                  <a:moveTo>
                    <a:pt x="792" y="742"/>
                  </a:moveTo>
                  <a:cubicBezTo>
                    <a:pt x="792" y="744"/>
                    <a:pt x="792" y="746"/>
                    <a:pt x="792" y="748"/>
                  </a:cubicBezTo>
                  <a:cubicBezTo>
                    <a:pt x="793" y="796"/>
                    <a:pt x="786" y="789"/>
                    <a:pt x="835" y="790"/>
                  </a:cubicBezTo>
                  <a:cubicBezTo>
                    <a:pt x="883" y="790"/>
                    <a:pt x="883" y="790"/>
                    <a:pt x="883" y="741"/>
                  </a:cubicBezTo>
                  <a:cubicBezTo>
                    <a:pt x="883" y="689"/>
                    <a:pt x="889" y="697"/>
                    <a:pt x="838" y="696"/>
                  </a:cubicBezTo>
                  <a:cubicBezTo>
                    <a:pt x="792" y="696"/>
                    <a:pt x="792" y="696"/>
                    <a:pt x="792" y="742"/>
                  </a:cubicBezTo>
                  <a:close/>
                  <a:moveTo>
                    <a:pt x="1174" y="744"/>
                  </a:moveTo>
                  <a:cubicBezTo>
                    <a:pt x="1174" y="742"/>
                    <a:pt x="1174" y="740"/>
                    <a:pt x="1174" y="738"/>
                  </a:cubicBezTo>
                  <a:cubicBezTo>
                    <a:pt x="1173" y="690"/>
                    <a:pt x="1180" y="697"/>
                    <a:pt x="1132" y="696"/>
                  </a:cubicBezTo>
                  <a:cubicBezTo>
                    <a:pt x="1083" y="696"/>
                    <a:pt x="1083" y="696"/>
                    <a:pt x="1083" y="746"/>
                  </a:cubicBezTo>
                  <a:cubicBezTo>
                    <a:pt x="1084" y="797"/>
                    <a:pt x="1078" y="789"/>
                    <a:pt x="1127" y="790"/>
                  </a:cubicBezTo>
                  <a:cubicBezTo>
                    <a:pt x="1174" y="790"/>
                    <a:pt x="1174" y="790"/>
                    <a:pt x="1174" y="744"/>
                  </a:cubicBezTo>
                  <a:close/>
                  <a:moveTo>
                    <a:pt x="144" y="579"/>
                  </a:moveTo>
                  <a:cubicBezTo>
                    <a:pt x="144" y="626"/>
                    <a:pt x="144" y="626"/>
                    <a:pt x="190" y="626"/>
                  </a:cubicBezTo>
                  <a:cubicBezTo>
                    <a:pt x="241" y="626"/>
                    <a:pt x="235" y="633"/>
                    <a:pt x="235" y="581"/>
                  </a:cubicBezTo>
                  <a:cubicBezTo>
                    <a:pt x="235" y="529"/>
                    <a:pt x="241" y="535"/>
                    <a:pt x="189" y="535"/>
                  </a:cubicBezTo>
                  <a:cubicBezTo>
                    <a:pt x="137" y="535"/>
                    <a:pt x="145" y="529"/>
                    <a:pt x="144" y="579"/>
                  </a:cubicBezTo>
                  <a:close/>
                  <a:moveTo>
                    <a:pt x="526" y="581"/>
                  </a:moveTo>
                  <a:cubicBezTo>
                    <a:pt x="525" y="529"/>
                    <a:pt x="533" y="535"/>
                    <a:pt x="481" y="535"/>
                  </a:cubicBezTo>
                  <a:cubicBezTo>
                    <a:pt x="429" y="535"/>
                    <a:pt x="435" y="529"/>
                    <a:pt x="435" y="581"/>
                  </a:cubicBezTo>
                  <a:cubicBezTo>
                    <a:pt x="435" y="633"/>
                    <a:pt x="429" y="626"/>
                    <a:pt x="480" y="626"/>
                  </a:cubicBezTo>
                  <a:cubicBezTo>
                    <a:pt x="526" y="626"/>
                    <a:pt x="526" y="626"/>
                    <a:pt x="526" y="581"/>
                  </a:cubicBezTo>
                  <a:close/>
                  <a:moveTo>
                    <a:pt x="657" y="626"/>
                  </a:moveTo>
                  <a:cubicBezTo>
                    <a:pt x="709" y="625"/>
                    <a:pt x="702" y="633"/>
                    <a:pt x="703" y="579"/>
                  </a:cubicBezTo>
                  <a:cubicBezTo>
                    <a:pt x="703" y="530"/>
                    <a:pt x="708" y="535"/>
                    <a:pt x="659" y="535"/>
                  </a:cubicBezTo>
                  <a:cubicBezTo>
                    <a:pt x="604" y="535"/>
                    <a:pt x="613" y="529"/>
                    <a:pt x="613" y="582"/>
                  </a:cubicBezTo>
                  <a:cubicBezTo>
                    <a:pt x="613" y="633"/>
                    <a:pt x="605" y="625"/>
                    <a:pt x="657" y="626"/>
                  </a:cubicBezTo>
                  <a:close/>
                  <a:moveTo>
                    <a:pt x="792" y="580"/>
                  </a:moveTo>
                  <a:cubicBezTo>
                    <a:pt x="792" y="626"/>
                    <a:pt x="792" y="626"/>
                    <a:pt x="837" y="626"/>
                  </a:cubicBezTo>
                  <a:cubicBezTo>
                    <a:pt x="889" y="626"/>
                    <a:pt x="883" y="633"/>
                    <a:pt x="883" y="581"/>
                  </a:cubicBezTo>
                  <a:cubicBezTo>
                    <a:pt x="883" y="529"/>
                    <a:pt x="889" y="535"/>
                    <a:pt x="837" y="535"/>
                  </a:cubicBezTo>
                  <a:cubicBezTo>
                    <a:pt x="785" y="535"/>
                    <a:pt x="793" y="530"/>
                    <a:pt x="792" y="580"/>
                  </a:cubicBezTo>
                  <a:close/>
                  <a:moveTo>
                    <a:pt x="1174" y="581"/>
                  </a:moveTo>
                  <a:cubicBezTo>
                    <a:pt x="1173" y="529"/>
                    <a:pt x="1181" y="535"/>
                    <a:pt x="1129" y="535"/>
                  </a:cubicBezTo>
                  <a:cubicBezTo>
                    <a:pt x="1077" y="535"/>
                    <a:pt x="1083" y="529"/>
                    <a:pt x="1083" y="581"/>
                  </a:cubicBezTo>
                  <a:cubicBezTo>
                    <a:pt x="1083" y="633"/>
                    <a:pt x="1077" y="626"/>
                    <a:pt x="1128" y="626"/>
                  </a:cubicBezTo>
                  <a:cubicBezTo>
                    <a:pt x="1174" y="626"/>
                    <a:pt x="1174" y="626"/>
                    <a:pt x="1174" y="581"/>
                  </a:cubicBezTo>
                  <a:close/>
                  <a:moveTo>
                    <a:pt x="190" y="859"/>
                  </a:moveTo>
                  <a:cubicBezTo>
                    <a:pt x="136" y="860"/>
                    <a:pt x="145" y="853"/>
                    <a:pt x="145" y="906"/>
                  </a:cubicBezTo>
                  <a:cubicBezTo>
                    <a:pt x="145" y="956"/>
                    <a:pt x="137" y="951"/>
                    <a:pt x="188" y="951"/>
                  </a:cubicBezTo>
                  <a:cubicBezTo>
                    <a:pt x="241" y="951"/>
                    <a:pt x="235" y="957"/>
                    <a:pt x="235" y="904"/>
                  </a:cubicBezTo>
                  <a:cubicBezTo>
                    <a:pt x="235" y="854"/>
                    <a:pt x="240" y="860"/>
                    <a:pt x="190" y="859"/>
                  </a:cubicBezTo>
                  <a:close/>
                  <a:moveTo>
                    <a:pt x="1174" y="905"/>
                  </a:moveTo>
                  <a:cubicBezTo>
                    <a:pt x="1173" y="853"/>
                    <a:pt x="1181" y="859"/>
                    <a:pt x="1129" y="859"/>
                  </a:cubicBezTo>
                  <a:cubicBezTo>
                    <a:pt x="1077" y="859"/>
                    <a:pt x="1083" y="853"/>
                    <a:pt x="1083" y="905"/>
                  </a:cubicBezTo>
                  <a:cubicBezTo>
                    <a:pt x="1083" y="957"/>
                    <a:pt x="1077" y="951"/>
                    <a:pt x="1128" y="951"/>
                  </a:cubicBezTo>
                  <a:cubicBezTo>
                    <a:pt x="1181" y="951"/>
                    <a:pt x="1173" y="957"/>
                    <a:pt x="1174" y="90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34" name="Rektangel 1">
            <a:extLst>
              <a:ext uri="{FF2B5EF4-FFF2-40B4-BE49-F238E27FC236}">
                <a16:creationId xmlns:a16="http://schemas.microsoft.com/office/drawing/2014/main" id="{0C7573B3-E723-47C0-B3A4-1581CE45AACC}"/>
              </a:ext>
            </a:extLst>
          </p:cNvPr>
          <p:cNvSpPr/>
          <p:nvPr/>
        </p:nvSpPr>
        <p:spPr>
          <a:xfrm>
            <a:off x="472124" y="1154772"/>
            <a:ext cx="464280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 lang="en-US" sz="2400" b="1" cap="all" spc="-11" dirty="0">
              <a:solidFill>
                <a:srgbClr val="FFFFFF"/>
              </a:solidFill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FE84226-64F4-4008-B0F7-507A136D6AEB}"/>
              </a:ext>
            </a:extLst>
          </p:cNvPr>
          <p:cNvSpPr txBox="1">
            <a:spLocks/>
          </p:cNvSpPr>
          <p:nvPr/>
        </p:nvSpPr>
        <p:spPr>
          <a:xfrm>
            <a:off x="6914253" y="4419805"/>
            <a:ext cx="30245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FOOTPRINTS IN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38</a:t>
            </a:r>
            <a:r>
              <a:rPr kumimoji="0" lang="en-GB" sz="1600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COUNTRIES</a:t>
            </a:r>
            <a:endParaRPr kumimoji="0" lang="en-GB" sz="1200" b="1" i="0" u="none" strike="noStrike" kern="1200" cap="none" spc="-1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E4CD276-2EBE-41AF-B6AB-FCA5D13E7E15}"/>
              </a:ext>
            </a:extLst>
          </p:cNvPr>
          <p:cNvGrpSpPr/>
          <p:nvPr/>
        </p:nvGrpSpPr>
        <p:grpSpPr>
          <a:xfrm>
            <a:off x="5644539" y="4112042"/>
            <a:ext cx="984858" cy="984858"/>
            <a:chOff x="8464788" y="2991334"/>
            <a:chExt cx="1371600" cy="13716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E1A0F8A-B345-4585-9360-D3DCE72CEDDD}"/>
                </a:ext>
              </a:extLst>
            </p:cNvPr>
            <p:cNvSpPr>
              <a:spLocks/>
            </p:cNvSpPr>
            <p:nvPr/>
          </p:nvSpPr>
          <p:spPr>
            <a:xfrm>
              <a:off x="8464788" y="2991334"/>
              <a:ext cx="1371600" cy="13716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9463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2F39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7370BF62-05EE-4D2D-BC8E-9A857FE2DFD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871343" y="3398059"/>
              <a:ext cx="558490" cy="558150"/>
            </a:xfrm>
            <a:custGeom>
              <a:avLst/>
              <a:gdLst>
                <a:gd name="T0" fmla="*/ 3643 w 7281"/>
                <a:gd name="T1" fmla="*/ 7273 h 7274"/>
                <a:gd name="T2" fmla="*/ 6579 w 7281"/>
                <a:gd name="T3" fmla="*/ 2337 h 7274"/>
                <a:gd name="T4" fmla="*/ 6103 w 7281"/>
                <a:gd name="T5" fmla="*/ 2337 h 7274"/>
                <a:gd name="T6" fmla="*/ 5666 w 7281"/>
                <a:gd name="T7" fmla="*/ 2191 h 7274"/>
                <a:gd name="T8" fmla="*/ 5245 w 7281"/>
                <a:gd name="T9" fmla="*/ 2146 h 7274"/>
                <a:gd name="T10" fmla="*/ 4483 w 7281"/>
                <a:gd name="T11" fmla="*/ 2819 h 7274"/>
                <a:gd name="T12" fmla="*/ 4920 w 7281"/>
                <a:gd name="T13" fmla="*/ 3709 h 7274"/>
                <a:gd name="T14" fmla="*/ 5677 w 7281"/>
                <a:gd name="T15" fmla="*/ 3849 h 7274"/>
                <a:gd name="T16" fmla="*/ 5817 w 7281"/>
                <a:gd name="T17" fmla="*/ 4510 h 7274"/>
                <a:gd name="T18" fmla="*/ 6075 w 7281"/>
                <a:gd name="T19" fmla="*/ 5664 h 7274"/>
                <a:gd name="T20" fmla="*/ 560 w 7281"/>
                <a:gd name="T21" fmla="*/ 2539 h 7274"/>
                <a:gd name="T22" fmla="*/ 1065 w 7281"/>
                <a:gd name="T23" fmla="*/ 3289 h 7274"/>
                <a:gd name="T24" fmla="*/ 1681 w 7281"/>
                <a:gd name="T25" fmla="*/ 3709 h 7274"/>
                <a:gd name="T26" fmla="*/ 1760 w 7281"/>
                <a:gd name="T27" fmla="*/ 4000 h 7274"/>
                <a:gd name="T28" fmla="*/ 2163 w 7281"/>
                <a:gd name="T29" fmla="*/ 4830 h 7274"/>
                <a:gd name="T30" fmla="*/ 2443 w 7281"/>
                <a:gd name="T31" fmla="*/ 6320 h 7274"/>
                <a:gd name="T32" fmla="*/ 2948 w 7281"/>
                <a:gd name="T33" fmla="*/ 6578 h 7274"/>
                <a:gd name="T34" fmla="*/ 2847 w 7281"/>
                <a:gd name="T35" fmla="*/ 5984 h 7274"/>
                <a:gd name="T36" fmla="*/ 3463 w 7281"/>
                <a:gd name="T37" fmla="*/ 5076 h 7274"/>
                <a:gd name="T38" fmla="*/ 3749 w 7281"/>
                <a:gd name="T39" fmla="*/ 4286 h 7274"/>
                <a:gd name="T40" fmla="*/ 2869 w 7281"/>
                <a:gd name="T41" fmla="*/ 3664 h 7274"/>
                <a:gd name="T42" fmla="*/ 2017 w 7281"/>
                <a:gd name="T43" fmla="*/ 3469 h 7274"/>
                <a:gd name="T44" fmla="*/ 1709 w 7281"/>
                <a:gd name="T45" fmla="*/ 3256 h 7274"/>
                <a:gd name="T46" fmla="*/ 1653 w 7281"/>
                <a:gd name="T47" fmla="*/ 3071 h 7274"/>
                <a:gd name="T48" fmla="*/ 1250 w 7281"/>
                <a:gd name="T49" fmla="*/ 3015 h 7274"/>
                <a:gd name="T50" fmla="*/ 1306 w 7281"/>
                <a:gd name="T51" fmla="*/ 2578 h 7274"/>
                <a:gd name="T52" fmla="*/ 1715 w 7281"/>
                <a:gd name="T53" fmla="*/ 2572 h 7274"/>
                <a:gd name="T54" fmla="*/ 1950 w 7281"/>
                <a:gd name="T55" fmla="*/ 2740 h 7274"/>
                <a:gd name="T56" fmla="*/ 2236 w 7281"/>
                <a:gd name="T57" fmla="*/ 2180 h 7274"/>
                <a:gd name="T58" fmla="*/ 2511 w 7281"/>
                <a:gd name="T59" fmla="*/ 1905 h 7274"/>
                <a:gd name="T60" fmla="*/ 2931 w 7281"/>
                <a:gd name="T61" fmla="*/ 1513 h 7274"/>
                <a:gd name="T62" fmla="*/ 3150 w 7281"/>
                <a:gd name="T63" fmla="*/ 1244 h 7274"/>
                <a:gd name="T64" fmla="*/ 2847 w 7281"/>
                <a:gd name="T65" fmla="*/ 1003 h 7274"/>
                <a:gd name="T66" fmla="*/ 2516 w 7281"/>
                <a:gd name="T67" fmla="*/ 1345 h 7274"/>
                <a:gd name="T68" fmla="*/ 2230 w 7281"/>
                <a:gd name="T69" fmla="*/ 1239 h 7274"/>
                <a:gd name="T70" fmla="*/ 2516 w 7281"/>
                <a:gd name="T71" fmla="*/ 863 h 7274"/>
                <a:gd name="T72" fmla="*/ 2432 w 7281"/>
                <a:gd name="T73" fmla="*/ 600 h 7274"/>
                <a:gd name="T74" fmla="*/ 2864 w 7281"/>
                <a:gd name="T75" fmla="*/ 717 h 7274"/>
                <a:gd name="T76" fmla="*/ 3178 w 7281"/>
                <a:gd name="T77" fmla="*/ 925 h 7274"/>
                <a:gd name="T78" fmla="*/ 3239 w 7281"/>
                <a:gd name="T79" fmla="*/ 622 h 7274"/>
                <a:gd name="T80" fmla="*/ 3682 w 7281"/>
                <a:gd name="T81" fmla="*/ 527 h 7274"/>
                <a:gd name="T82" fmla="*/ 3912 w 7281"/>
                <a:gd name="T83" fmla="*/ 1003 h 7274"/>
                <a:gd name="T84" fmla="*/ 4657 w 7281"/>
                <a:gd name="T85" fmla="*/ 644 h 7274"/>
                <a:gd name="T86" fmla="*/ 5318 w 7281"/>
                <a:gd name="T87" fmla="*/ 970 h 7274"/>
                <a:gd name="T88" fmla="*/ 4982 w 7281"/>
                <a:gd name="T89" fmla="*/ 1474 h 7274"/>
                <a:gd name="T90" fmla="*/ 4500 w 7281"/>
                <a:gd name="T91" fmla="*/ 1844 h 7274"/>
                <a:gd name="T92" fmla="*/ 4887 w 7281"/>
                <a:gd name="T93" fmla="*/ 2012 h 7274"/>
                <a:gd name="T94" fmla="*/ 5654 w 7281"/>
                <a:gd name="T95" fmla="*/ 1631 h 7274"/>
                <a:gd name="T96" fmla="*/ 5778 w 7281"/>
                <a:gd name="T97" fmla="*/ 2006 h 7274"/>
                <a:gd name="T98" fmla="*/ 6221 w 7281"/>
                <a:gd name="T99" fmla="*/ 1939 h 7274"/>
                <a:gd name="T100" fmla="*/ 6579 w 7281"/>
                <a:gd name="T101" fmla="*/ 2337 h 7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281" h="7274">
                  <a:moveTo>
                    <a:pt x="3643" y="0"/>
                  </a:moveTo>
                  <a:lnTo>
                    <a:pt x="3643" y="0"/>
                  </a:lnTo>
                  <a:cubicBezTo>
                    <a:pt x="1631" y="0"/>
                    <a:pt x="0" y="1625"/>
                    <a:pt x="0" y="3637"/>
                  </a:cubicBezTo>
                  <a:cubicBezTo>
                    <a:pt x="0" y="5642"/>
                    <a:pt x="1631" y="7273"/>
                    <a:pt x="3643" y="7273"/>
                  </a:cubicBezTo>
                  <a:cubicBezTo>
                    <a:pt x="5649" y="7273"/>
                    <a:pt x="7280" y="5642"/>
                    <a:pt x="7280" y="3637"/>
                  </a:cubicBezTo>
                  <a:cubicBezTo>
                    <a:pt x="7280" y="1625"/>
                    <a:pt x="5649" y="0"/>
                    <a:pt x="3643" y="0"/>
                  </a:cubicBezTo>
                  <a:close/>
                  <a:moveTo>
                    <a:pt x="6579" y="2337"/>
                  </a:moveTo>
                  <a:lnTo>
                    <a:pt x="6579" y="2337"/>
                  </a:lnTo>
                  <a:cubicBezTo>
                    <a:pt x="6529" y="2354"/>
                    <a:pt x="6529" y="2354"/>
                    <a:pt x="6529" y="2354"/>
                  </a:cubicBezTo>
                  <a:cubicBezTo>
                    <a:pt x="6506" y="2365"/>
                    <a:pt x="6478" y="2365"/>
                    <a:pt x="6456" y="2359"/>
                  </a:cubicBezTo>
                  <a:cubicBezTo>
                    <a:pt x="6232" y="2292"/>
                    <a:pt x="6232" y="2292"/>
                    <a:pt x="6232" y="2292"/>
                  </a:cubicBezTo>
                  <a:cubicBezTo>
                    <a:pt x="6187" y="2281"/>
                    <a:pt x="6131" y="2298"/>
                    <a:pt x="6103" y="2337"/>
                  </a:cubicBezTo>
                  <a:cubicBezTo>
                    <a:pt x="6097" y="2342"/>
                    <a:pt x="6097" y="2342"/>
                    <a:pt x="6097" y="2342"/>
                  </a:cubicBezTo>
                  <a:cubicBezTo>
                    <a:pt x="6064" y="2387"/>
                    <a:pt x="6008" y="2404"/>
                    <a:pt x="5957" y="2382"/>
                  </a:cubicBezTo>
                  <a:cubicBezTo>
                    <a:pt x="5727" y="2281"/>
                    <a:pt x="5727" y="2281"/>
                    <a:pt x="5727" y="2281"/>
                  </a:cubicBezTo>
                  <a:cubicBezTo>
                    <a:pt x="5694" y="2270"/>
                    <a:pt x="5666" y="2230"/>
                    <a:pt x="5666" y="2191"/>
                  </a:cubicBezTo>
                  <a:cubicBezTo>
                    <a:pt x="5660" y="2163"/>
                    <a:pt x="5643" y="2135"/>
                    <a:pt x="5621" y="2118"/>
                  </a:cubicBezTo>
                  <a:cubicBezTo>
                    <a:pt x="5598" y="2096"/>
                    <a:pt x="5565" y="2090"/>
                    <a:pt x="5537" y="2096"/>
                  </a:cubicBezTo>
                  <a:cubicBezTo>
                    <a:pt x="5262" y="2146"/>
                    <a:pt x="5262" y="2146"/>
                    <a:pt x="5262" y="2146"/>
                  </a:cubicBezTo>
                  <a:cubicBezTo>
                    <a:pt x="5257" y="2146"/>
                    <a:pt x="5251" y="2146"/>
                    <a:pt x="5245" y="2146"/>
                  </a:cubicBezTo>
                  <a:cubicBezTo>
                    <a:pt x="4932" y="2242"/>
                    <a:pt x="4932" y="2242"/>
                    <a:pt x="4932" y="2242"/>
                  </a:cubicBezTo>
                  <a:cubicBezTo>
                    <a:pt x="4909" y="2247"/>
                    <a:pt x="4887" y="2264"/>
                    <a:pt x="4870" y="2281"/>
                  </a:cubicBezTo>
                  <a:cubicBezTo>
                    <a:pt x="4511" y="2746"/>
                    <a:pt x="4511" y="2746"/>
                    <a:pt x="4511" y="2746"/>
                  </a:cubicBezTo>
                  <a:cubicBezTo>
                    <a:pt x="4495" y="2768"/>
                    <a:pt x="4483" y="2791"/>
                    <a:pt x="4483" y="2819"/>
                  </a:cubicBezTo>
                  <a:cubicBezTo>
                    <a:pt x="4483" y="3346"/>
                    <a:pt x="4483" y="3346"/>
                    <a:pt x="4483" y="3346"/>
                  </a:cubicBezTo>
                  <a:cubicBezTo>
                    <a:pt x="4483" y="3379"/>
                    <a:pt x="4500" y="3413"/>
                    <a:pt x="4528" y="3435"/>
                  </a:cubicBezTo>
                  <a:cubicBezTo>
                    <a:pt x="4819" y="3686"/>
                    <a:pt x="4819" y="3686"/>
                    <a:pt x="4819" y="3686"/>
                  </a:cubicBezTo>
                  <a:cubicBezTo>
                    <a:pt x="4847" y="3709"/>
                    <a:pt x="4881" y="3720"/>
                    <a:pt x="4920" y="3709"/>
                  </a:cubicBezTo>
                  <a:cubicBezTo>
                    <a:pt x="5363" y="3626"/>
                    <a:pt x="5363" y="3626"/>
                    <a:pt x="5363" y="3626"/>
                  </a:cubicBezTo>
                  <a:cubicBezTo>
                    <a:pt x="5391" y="3620"/>
                    <a:pt x="5419" y="3626"/>
                    <a:pt x="5442" y="3637"/>
                  </a:cubicBezTo>
                  <a:cubicBezTo>
                    <a:pt x="5615" y="3731"/>
                    <a:pt x="5615" y="3731"/>
                    <a:pt x="5615" y="3731"/>
                  </a:cubicBezTo>
                  <a:cubicBezTo>
                    <a:pt x="5654" y="3759"/>
                    <a:pt x="5683" y="3804"/>
                    <a:pt x="5677" y="3849"/>
                  </a:cubicBezTo>
                  <a:cubicBezTo>
                    <a:pt x="5654" y="4011"/>
                    <a:pt x="5654" y="4011"/>
                    <a:pt x="5654" y="4011"/>
                  </a:cubicBezTo>
                  <a:cubicBezTo>
                    <a:pt x="5654" y="4028"/>
                    <a:pt x="5654" y="4051"/>
                    <a:pt x="5666" y="4073"/>
                  </a:cubicBezTo>
                  <a:cubicBezTo>
                    <a:pt x="5817" y="4421"/>
                    <a:pt x="5817" y="4421"/>
                    <a:pt x="5817" y="4421"/>
                  </a:cubicBezTo>
                  <a:cubicBezTo>
                    <a:pt x="5828" y="4449"/>
                    <a:pt x="5828" y="4482"/>
                    <a:pt x="5817" y="4510"/>
                  </a:cubicBezTo>
                  <a:cubicBezTo>
                    <a:pt x="5711" y="4796"/>
                    <a:pt x="5711" y="4796"/>
                    <a:pt x="5711" y="4796"/>
                  </a:cubicBezTo>
                  <a:cubicBezTo>
                    <a:pt x="5705" y="4824"/>
                    <a:pt x="5705" y="4852"/>
                    <a:pt x="5711" y="4874"/>
                  </a:cubicBezTo>
                  <a:cubicBezTo>
                    <a:pt x="5968" y="5586"/>
                    <a:pt x="5968" y="5586"/>
                    <a:pt x="5968" y="5586"/>
                  </a:cubicBezTo>
                  <a:cubicBezTo>
                    <a:pt x="5985" y="5631"/>
                    <a:pt x="6024" y="5659"/>
                    <a:pt x="6075" y="5664"/>
                  </a:cubicBezTo>
                  <a:cubicBezTo>
                    <a:pt x="6192" y="5670"/>
                    <a:pt x="6192" y="5670"/>
                    <a:pt x="6192" y="5670"/>
                  </a:cubicBezTo>
                  <a:cubicBezTo>
                    <a:pt x="5593" y="6421"/>
                    <a:pt x="4674" y="6903"/>
                    <a:pt x="3643" y="6903"/>
                  </a:cubicBezTo>
                  <a:cubicBezTo>
                    <a:pt x="1838" y="6903"/>
                    <a:pt x="370" y="5440"/>
                    <a:pt x="370" y="3637"/>
                  </a:cubicBezTo>
                  <a:cubicBezTo>
                    <a:pt x="370" y="3250"/>
                    <a:pt x="437" y="2880"/>
                    <a:pt x="560" y="2539"/>
                  </a:cubicBezTo>
                  <a:cubicBezTo>
                    <a:pt x="639" y="2920"/>
                    <a:pt x="639" y="2920"/>
                    <a:pt x="639" y="2920"/>
                  </a:cubicBezTo>
                  <a:cubicBezTo>
                    <a:pt x="645" y="2948"/>
                    <a:pt x="656" y="2970"/>
                    <a:pt x="678" y="2987"/>
                  </a:cubicBezTo>
                  <a:cubicBezTo>
                    <a:pt x="1031" y="3267"/>
                    <a:pt x="1031" y="3267"/>
                    <a:pt x="1031" y="3267"/>
                  </a:cubicBezTo>
                  <a:cubicBezTo>
                    <a:pt x="1042" y="3278"/>
                    <a:pt x="1054" y="3284"/>
                    <a:pt x="1065" y="3289"/>
                  </a:cubicBezTo>
                  <a:cubicBezTo>
                    <a:pt x="1384" y="3402"/>
                    <a:pt x="1384" y="3402"/>
                    <a:pt x="1384" y="3402"/>
                  </a:cubicBezTo>
                  <a:cubicBezTo>
                    <a:pt x="1407" y="3413"/>
                    <a:pt x="1424" y="3424"/>
                    <a:pt x="1440" y="3441"/>
                  </a:cubicBezTo>
                  <a:cubicBezTo>
                    <a:pt x="1620" y="3670"/>
                    <a:pt x="1620" y="3670"/>
                    <a:pt x="1620" y="3670"/>
                  </a:cubicBezTo>
                  <a:cubicBezTo>
                    <a:pt x="1636" y="3686"/>
                    <a:pt x="1659" y="3698"/>
                    <a:pt x="1681" y="3709"/>
                  </a:cubicBezTo>
                  <a:cubicBezTo>
                    <a:pt x="1743" y="3726"/>
                    <a:pt x="1743" y="3726"/>
                    <a:pt x="1743" y="3726"/>
                  </a:cubicBezTo>
                  <a:cubicBezTo>
                    <a:pt x="1776" y="3737"/>
                    <a:pt x="1805" y="3759"/>
                    <a:pt x="1821" y="3793"/>
                  </a:cubicBezTo>
                  <a:cubicBezTo>
                    <a:pt x="1833" y="3826"/>
                    <a:pt x="1833" y="3860"/>
                    <a:pt x="1816" y="3894"/>
                  </a:cubicBezTo>
                  <a:cubicBezTo>
                    <a:pt x="1760" y="4000"/>
                    <a:pt x="1760" y="4000"/>
                    <a:pt x="1760" y="4000"/>
                  </a:cubicBezTo>
                  <a:cubicBezTo>
                    <a:pt x="1743" y="4028"/>
                    <a:pt x="1743" y="4062"/>
                    <a:pt x="1748" y="4090"/>
                  </a:cubicBezTo>
                  <a:cubicBezTo>
                    <a:pt x="1911" y="4633"/>
                    <a:pt x="1911" y="4633"/>
                    <a:pt x="1911" y="4633"/>
                  </a:cubicBezTo>
                  <a:cubicBezTo>
                    <a:pt x="1917" y="4656"/>
                    <a:pt x="1933" y="4684"/>
                    <a:pt x="1962" y="4695"/>
                  </a:cubicBezTo>
                  <a:cubicBezTo>
                    <a:pt x="2163" y="4830"/>
                    <a:pt x="2163" y="4830"/>
                    <a:pt x="2163" y="4830"/>
                  </a:cubicBezTo>
                  <a:cubicBezTo>
                    <a:pt x="2191" y="4846"/>
                    <a:pt x="2214" y="4880"/>
                    <a:pt x="2214" y="4919"/>
                  </a:cubicBezTo>
                  <a:cubicBezTo>
                    <a:pt x="2275" y="5805"/>
                    <a:pt x="2275" y="5805"/>
                    <a:pt x="2275" y="5805"/>
                  </a:cubicBezTo>
                  <a:cubicBezTo>
                    <a:pt x="2275" y="5810"/>
                    <a:pt x="2275" y="5821"/>
                    <a:pt x="2281" y="5833"/>
                  </a:cubicBezTo>
                  <a:cubicBezTo>
                    <a:pt x="2443" y="6320"/>
                    <a:pt x="2443" y="6320"/>
                    <a:pt x="2443" y="6320"/>
                  </a:cubicBezTo>
                  <a:cubicBezTo>
                    <a:pt x="2449" y="6348"/>
                    <a:pt x="2471" y="6371"/>
                    <a:pt x="2494" y="6387"/>
                  </a:cubicBezTo>
                  <a:cubicBezTo>
                    <a:pt x="2869" y="6595"/>
                    <a:pt x="2869" y="6595"/>
                    <a:pt x="2869" y="6595"/>
                  </a:cubicBezTo>
                  <a:cubicBezTo>
                    <a:pt x="2892" y="6611"/>
                    <a:pt x="2925" y="6606"/>
                    <a:pt x="2942" y="6584"/>
                  </a:cubicBezTo>
                  <a:cubicBezTo>
                    <a:pt x="2948" y="6578"/>
                    <a:pt x="2948" y="6578"/>
                    <a:pt x="2948" y="6578"/>
                  </a:cubicBezTo>
                  <a:cubicBezTo>
                    <a:pt x="2964" y="6561"/>
                    <a:pt x="2964" y="6533"/>
                    <a:pt x="2953" y="6516"/>
                  </a:cubicBezTo>
                  <a:cubicBezTo>
                    <a:pt x="2841" y="6270"/>
                    <a:pt x="2841" y="6270"/>
                    <a:pt x="2841" y="6270"/>
                  </a:cubicBezTo>
                  <a:cubicBezTo>
                    <a:pt x="2830" y="6247"/>
                    <a:pt x="2830" y="6230"/>
                    <a:pt x="2830" y="6208"/>
                  </a:cubicBezTo>
                  <a:cubicBezTo>
                    <a:pt x="2847" y="5984"/>
                    <a:pt x="2847" y="5984"/>
                    <a:pt x="2847" y="5984"/>
                  </a:cubicBezTo>
                  <a:cubicBezTo>
                    <a:pt x="2847" y="5961"/>
                    <a:pt x="2858" y="5945"/>
                    <a:pt x="2869" y="5928"/>
                  </a:cubicBezTo>
                  <a:cubicBezTo>
                    <a:pt x="3077" y="5625"/>
                    <a:pt x="3077" y="5625"/>
                    <a:pt x="3077" y="5625"/>
                  </a:cubicBezTo>
                  <a:cubicBezTo>
                    <a:pt x="3077" y="5620"/>
                    <a:pt x="3077" y="5620"/>
                    <a:pt x="3077" y="5620"/>
                  </a:cubicBezTo>
                  <a:cubicBezTo>
                    <a:pt x="3463" y="5076"/>
                    <a:pt x="3463" y="5076"/>
                    <a:pt x="3463" y="5076"/>
                  </a:cubicBezTo>
                  <a:cubicBezTo>
                    <a:pt x="3469" y="5071"/>
                    <a:pt x="3469" y="5059"/>
                    <a:pt x="3475" y="5054"/>
                  </a:cubicBezTo>
                  <a:cubicBezTo>
                    <a:pt x="3721" y="4516"/>
                    <a:pt x="3721" y="4516"/>
                    <a:pt x="3721" y="4516"/>
                  </a:cubicBezTo>
                  <a:cubicBezTo>
                    <a:pt x="3738" y="4476"/>
                    <a:pt x="3749" y="4432"/>
                    <a:pt x="3749" y="4392"/>
                  </a:cubicBezTo>
                  <a:cubicBezTo>
                    <a:pt x="3749" y="4286"/>
                    <a:pt x="3749" y="4286"/>
                    <a:pt x="3749" y="4286"/>
                  </a:cubicBezTo>
                  <a:cubicBezTo>
                    <a:pt x="3749" y="4235"/>
                    <a:pt x="3716" y="4191"/>
                    <a:pt x="3665" y="4174"/>
                  </a:cubicBezTo>
                  <a:cubicBezTo>
                    <a:pt x="3121" y="4006"/>
                    <a:pt x="3121" y="4006"/>
                    <a:pt x="3121" y="4006"/>
                  </a:cubicBezTo>
                  <a:cubicBezTo>
                    <a:pt x="3093" y="4000"/>
                    <a:pt x="3071" y="3978"/>
                    <a:pt x="3054" y="3955"/>
                  </a:cubicBezTo>
                  <a:cubicBezTo>
                    <a:pt x="2869" y="3664"/>
                    <a:pt x="2869" y="3664"/>
                    <a:pt x="2869" y="3664"/>
                  </a:cubicBezTo>
                  <a:cubicBezTo>
                    <a:pt x="2858" y="3642"/>
                    <a:pt x="2841" y="3631"/>
                    <a:pt x="2824" y="3620"/>
                  </a:cubicBezTo>
                  <a:cubicBezTo>
                    <a:pt x="2354" y="3368"/>
                    <a:pt x="2354" y="3368"/>
                    <a:pt x="2354" y="3368"/>
                  </a:cubicBezTo>
                  <a:cubicBezTo>
                    <a:pt x="2320" y="3351"/>
                    <a:pt x="2286" y="3351"/>
                    <a:pt x="2253" y="3362"/>
                  </a:cubicBezTo>
                  <a:cubicBezTo>
                    <a:pt x="2017" y="3469"/>
                    <a:pt x="2017" y="3469"/>
                    <a:pt x="2017" y="3469"/>
                  </a:cubicBezTo>
                  <a:cubicBezTo>
                    <a:pt x="1989" y="3480"/>
                    <a:pt x="1956" y="3480"/>
                    <a:pt x="1928" y="3469"/>
                  </a:cubicBezTo>
                  <a:cubicBezTo>
                    <a:pt x="1793" y="3424"/>
                    <a:pt x="1793" y="3424"/>
                    <a:pt x="1793" y="3424"/>
                  </a:cubicBezTo>
                  <a:cubicBezTo>
                    <a:pt x="1748" y="3407"/>
                    <a:pt x="1715" y="3362"/>
                    <a:pt x="1709" y="3317"/>
                  </a:cubicBezTo>
                  <a:cubicBezTo>
                    <a:pt x="1709" y="3256"/>
                    <a:pt x="1709" y="3256"/>
                    <a:pt x="1709" y="3256"/>
                  </a:cubicBezTo>
                  <a:cubicBezTo>
                    <a:pt x="1709" y="3234"/>
                    <a:pt x="1687" y="3211"/>
                    <a:pt x="1659" y="3211"/>
                  </a:cubicBezTo>
                  <a:cubicBezTo>
                    <a:pt x="1642" y="3211"/>
                    <a:pt x="1625" y="3200"/>
                    <a:pt x="1614" y="3183"/>
                  </a:cubicBezTo>
                  <a:cubicBezTo>
                    <a:pt x="1608" y="3172"/>
                    <a:pt x="1608" y="3149"/>
                    <a:pt x="1614" y="3133"/>
                  </a:cubicBezTo>
                  <a:cubicBezTo>
                    <a:pt x="1653" y="3071"/>
                    <a:pt x="1653" y="3071"/>
                    <a:pt x="1653" y="3071"/>
                  </a:cubicBezTo>
                  <a:cubicBezTo>
                    <a:pt x="1676" y="3026"/>
                    <a:pt x="1670" y="2970"/>
                    <a:pt x="1631" y="2936"/>
                  </a:cubicBezTo>
                  <a:cubicBezTo>
                    <a:pt x="1592" y="2903"/>
                    <a:pt x="1536" y="2903"/>
                    <a:pt x="1496" y="2936"/>
                  </a:cubicBezTo>
                  <a:cubicBezTo>
                    <a:pt x="1401" y="3015"/>
                    <a:pt x="1401" y="3015"/>
                    <a:pt x="1401" y="3015"/>
                  </a:cubicBezTo>
                  <a:cubicBezTo>
                    <a:pt x="1356" y="3048"/>
                    <a:pt x="1295" y="3048"/>
                    <a:pt x="1250" y="3015"/>
                  </a:cubicBezTo>
                  <a:cubicBezTo>
                    <a:pt x="1210" y="2987"/>
                    <a:pt x="1210" y="2987"/>
                    <a:pt x="1210" y="2987"/>
                  </a:cubicBezTo>
                  <a:cubicBezTo>
                    <a:pt x="1177" y="2959"/>
                    <a:pt x="1160" y="2914"/>
                    <a:pt x="1171" y="2875"/>
                  </a:cubicBezTo>
                  <a:cubicBezTo>
                    <a:pt x="1199" y="2679"/>
                    <a:pt x="1199" y="2679"/>
                    <a:pt x="1199" y="2679"/>
                  </a:cubicBezTo>
                  <a:cubicBezTo>
                    <a:pt x="1205" y="2623"/>
                    <a:pt x="1250" y="2578"/>
                    <a:pt x="1306" y="2578"/>
                  </a:cubicBezTo>
                  <a:cubicBezTo>
                    <a:pt x="1507" y="2561"/>
                    <a:pt x="1507" y="2561"/>
                    <a:pt x="1507" y="2561"/>
                  </a:cubicBezTo>
                  <a:cubicBezTo>
                    <a:pt x="1530" y="2561"/>
                    <a:pt x="1552" y="2550"/>
                    <a:pt x="1569" y="2539"/>
                  </a:cubicBezTo>
                  <a:cubicBezTo>
                    <a:pt x="1592" y="2516"/>
                    <a:pt x="1620" y="2511"/>
                    <a:pt x="1648" y="2516"/>
                  </a:cubicBezTo>
                  <a:cubicBezTo>
                    <a:pt x="1681" y="2522"/>
                    <a:pt x="1704" y="2544"/>
                    <a:pt x="1715" y="2572"/>
                  </a:cubicBezTo>
                  <a:cubicBezTo>
                    <a:pt x="1816" y="2819"/>
                    <a:pt x="1816" y="2819"/>
                    <a:pt x="1816" y="2819"/>
                  </a:cubicBezTo>
                  <a:cubicBezTo>
                    <a:pt x="1821" y="2836"/>
                    <a:pt x="1833" y="2847"/>
                    <a:pt x="1849" y="2852"/>
                  </a:cubicBezTo>
                  <a:cubicBezTo>
                    <a:pt x="1866" y="2858"/>
                    <a:pt x="1883" y="2852"/>
                    <a:pt x="1894" y="2847"/>
                  </a:cubicBezTo>
                  <a:cubicBezTo>
                    <a:pt x="1933" y="2824"/>
                    <a:pt x="1950" y="2779"/>
                    <a:pt x="1950" y="2740"/>
                  </a:cubicBezTo>
                  <a:cubicBezTo>
                    <a:pt x="1945" y="2449"/>
                    <a:pt x="1945" y="2449"/>
                    <a:pt x="1945" y="2449"/>
                  </a:cubicBezTo>
                  <a:cubicBezTo>
                    <a:pt x="1945" y="2427"/>
                    <a:pt x="1956" y="2410"/>
                    <a:pt x="1973" y="2398"/>
                  </a:cubicBezTo>
                  <a:cubicBezTo>
                    <a:pt x="2180" y="2275"/>
                    <a:pt x="2180" y="2275"/>
                    <a:pt x="2180" y="2275"/>
                  </a:cubicBezTo>
                  <a:cubicBezTo>
                    <a:pt x="2214" y="2253"/>
                    <a:pt x="2236" y="2219"/>
                    <a:pt x="2236" y="2180"/>
                  </a:cubicBezTo>
                  <a:cubicBezTo>
                    <a:pt x="2236" y="2129"/>
                    <a:pt x="2236" y="2129"/>
                    <a:pt x="2236" y="2129"/>
                  </a:cubicBezTo>
                  <a:cubicBezTo>
                    <a:pt x="2242" y="2090"/>
                    <a:pt x="2264" y="2057"/>
                    <a:pt x="2292" y="2040"/>
                  </a:cubicBezTo>
                  <a:cubicBezTo>
                    <a:pt x="2494" y="1917"/>
                    <a:pt x="2494" y="1917"/>
                    <a:pt x="2494" y="1917"/>
                  </a:cubicBezTo>
                  <a:cubicBezTo>
                    <a:pt x="2499" y="1911"/>
                    <a:pt x="2505" y="1911"/>
                    <a:pt x="2511" y="1905"/>
                  </a:cubicBezTo>
                  <a:cubicBezTo>
                    <a:pt x="2791" y="1788"/>
                    <a:pt x="2791" y="1788"/>
                    <a:pt x="2791" y="1788"/>
                  </a:cubicBezTo>
                  <a:cubicBezTo>
                    <a:pt x="2841" y="1765"/>
                    <a:pt x="2864" y="1704"/>
                    <a:pt x="2847" y="1653"/>
                  </a:cubicBezTo>
                  <a:cubicBezTo>
                    <a:pt x="2836" y="1625"/>
                    <a:pt x="2836" y="1591"/>
                    <a:pt x="2852" y="1564"/>
                  </a:cubicBezTo>
                  <a:cubicBezTo>
                    <a:pt x="2869" y="1536"/>
                    <a:pt x="2897" y="1519"/>
                    <a:pt x="2931" y="1513"/>
                  </a:cubicBezTo>
                  <a:cubicBezTo>
                    <a:pt x="3077" y="1491"/>
                    <a:pt x="3077" y="1491"/>
                    <a:pt x="3077" y="1491"/>
                  </a:cubicBezTo>
                  <a:cubicBezTo>
                    <a:pt x="3110" y="1491"/>
                    <a:pt x="3138" y="1468"/>
                    <a:pt x="3161" y="1440"/>
                  </a:cubicBezTo>
                  <a:cubicBezTo>
                    <a:pt x="3178" y="1412"/>
                    <a:pt x="3183" y="1379"/>
                    <a:pt x="3172" y="1345"/>
                  </a:cubicBezTo>
                  <a:cubicBezTo>
                    <a:pt x="3150" y="1244"/>
                    <a:pt x="3150" y="1244"/>
                    <a:pt x="3150" y="1244"/>
                  </a:cubicBezTo>
                  <a:cubicBezTo>
                    <a:pt x="3144" y="1227"/>
                    <a:pt x="3133" y="1210"/>
                    <a:pt x="3121" y="1199"/>
                  </a:cubicBezTo>
                  <a:cubicBezTo>
                    <a:pt x="3004" y="1070"/>
                    <a:pt x="3004" y="1070"/>
                    <a:pt x="3004" y="1070"/>
                  </a:cubicBezTo>
                  <a:cubicBezTo>
                    <a:pt x="2993" y="1054"/>
                    <a:pt x="2976" y="1042"/>
                    <a:pt x="2953" y="1037"/>
                  </a:cubicBezTo>
                  <a:cubicBezTo>
                    <a:pt x="2847" y="1003"/>
                    <a:pt x="2847" y="1003"/>
                    <a:pt x="2847" y="1003"/>
                  </a:cubicBezTo>
                  <a:cubicBezTo>
                    <a:pt x="2796" y="986"/>
                    <a:pt x="2740" y="1009"/>
                    <a:pt x="2712" y="1054"/>
                  </a:cubicBezTo>
                  <a:cubicBezTo>
                    <a:pt x="2600" y="1244"/>
                    <a:pt x="2600" y="1244"/>
                    <a:pt x="2600" y="1244"/>
                  </a:cubicBezTo>
                  <a:cubicBezTo>
                    <a:pt x="2595" y="1250"/>
                    <a:pt x="2589" y="1255"/>
                    <a:pt x="2589" y="1255"/>
                  </a:cubicBezTo>
                  <a:cubicBezTo>
                    <a:pt x="2516" y="1345"/>
                    <a:pt x="2516" y="1345"/>
                    <a:pt x="2516" y="1345"/>
                  </a:cubicBezTo>
                  <a:cubicBezTo>
                    <a:pt x="2494" y="1373"/>
                    <a:pt x="2455" y="1384"/>
                    <a:pt x="2421" y="1379"/>
                  </a:cubicBezTo>
                  <a:cubicBezTo>
                    <a:pt x="2387" y="1373"/>
                    <a:pt x="2354" y="1351"/>
                    <a:pt x="2343" y="1317"/>
                  </a:cubicBezTo>
                  <a:cubicBezTo>
                    <a:pt x="2331" y="1295"/>
                    <a:pt x="2309" y="1278"/>
                    <a:pt x="2286" y="1267"/>
                  </a:cubicBezTo>
                  <a:cubicBezTo>
                    <a:pt x="2230" y="1239"/>
                    <a:pt x="2230" y="1239"/>
                    <a:pt x="2230" y="1239"/>
                  </a:cubicBezTo>
                  <a:cubicBezTo>
                    <a:pt x="2186" y="1222"/>
                    <a:pt x="2158" y="1177"/>
                    <a:pt x="2158" y="1132"/>
                  </a:cubicBezTo>
                  <a:cubicBezTo>
                    <a:pt x="2158" y="1087"/>
                    <a:pt x="2180" y="1048"/>
                    <a:pt x="2225" y="1026"/>
                  </a:cubicBezTo>
                  <a:cubicBezTo>
                    <a:pt x="2477" y="891"/>
                    <a:pt x="2477" y="891"/>
                    <a:pt x="2477" y="891"/>
                  </a:cubicBezTo>
                  <a:cubicBezTo>
                    <a:pt x="2494" y="885"/>
                    <a:pt x="2505" y="874"/>
                    <a:pt x="2516" y="863"/>
                  </a:cubicBezTo>
                  <a:cubicBezTo>
                    <a:pt x="2550" y="818"/>
                    <a:pt x="2550" y="818"/>
                    <a:pt x="2550" y="818"/>
                  </a:cubicBezTo>
                  <a:cubicBezTo>
                    <a:pt x="2572" y="790"/>
                    <a:pt x="2583" y="757"/>
                    <a:pt x="2578" y="717"/>
                  </a:cubicBezTo>
                  <a:cubicBezTo>
                    <a:pt x="2567" y="684"/>
                    <a:pt x="2544" y="656"/>
                    <a:pt x="2511" y="639"/>
                  </a:cubicBezTo>
                  <a:cubicBezTo>
                    <a:pt x="2432" y="600"/>
                    <a:pt x="2432" y="600"/>
                    <a:pt x="2432" y="600"/>
                  </a:cubicBezTo>
                  <a:cubicBezTo>
                    <a:pt x="2511" y="566"/>
                    <a:pt x="2595" y="538"/>
                    <a:pt x="2673" y="516"/>
                  </a:cubicBezTo>
                  <a:cubicBezTo>
                    <a:pt x="2718" y="555"/>
                    <a:pt x="2774" y="594"/>
                    <a:pt x="2791" y="611"/>
                  </a:cubicBezTo>
                  <a:cubicBezTo>
                    <a:pt x="2813" y="622"/>
                    <a:pt x="2813" y="622"/>
                    <a:pt x="2813" y="622"/>
                  </a:cubicBezTo>
                  <a:cubicBezTo>
                    <a:pt x="2841" y="644"/>
                    <a:pt x="2864" y="678"/>
                    <a:pt x="2864" y="717"/>
                  </a:cubicBezTo>
                  <a:cubicBezTo>
                    <a:pt x="2864" y="768"/>
                    <a:pt x="2864" y="768"/>
                    <a:pt x="2864" y="768"/>
                  </a:cubicBezTo>
                  <a:cubicBezTo>
                    <a:pt x="2864" y="813"/>
                    <a:pt x="2886" y="852"/>
                    <a:pt x="2925" y="874"/>
                  </a:cubicBezTo>
                  <a:cubicBezTo>
                    <a:pt x="3054" y="936"/>
                    <a:pt x="3054" y="936"/>
                    <a:pt x="3054" y="936"/>
                  </a:cubicBezTo>
                  <a:cubicBezTo>
                    <a:pt x="3093" y="958"/>
                    <a:pt x="3144" y="953"/>
                    <a:pt x="3178" y="925"/>
                  </a:cubicBezTo>
                  <a:cubicBezTo>
                    <a:pt x="3273" y="852"/>
                    <a:pt x="3273" y="852"/>
                    <a:pt x="3273" y="852"/>
                  </a:cubicBezTo>
                  <a:cubicBezTo>
                    <a:pt x="3301" y="835"/>
                    <a:pt x="3318" y="801"/>
                    <a:pt x="3323" y="773"/>
                  </a:cubicBezTo>
                  <a:cubicBezTo>
                    <a:pt x="3323" y="740"/>
                    <a:pt x="3312" y="706"/>
                    <a:pt x="3290" y="684"/>
                  </a:cubicBezTo>
                  <a:cubicBezTo>
                    <a:pt x="3239" y="622"/>
                    <a:pt x="3239" y="622"/>
                    <a:pt x="3239" y="622"/>
                  </a:cubicBezTo>
                  <a:cubicBezTo>
                    <a:pt x="3233" y="617"/>
                    <a:pt x="3233" y="617"/>
                    <a:pt x="3228" y="611"/>
                  </a:cubicBezTo>
                  <a:cubicBezTo>
                    <a:pt x="3088" y="415"/>
                    <a:pt x="3088" y="415"/>
                    <a:pt x="3088" y="415"/>
                  </a:cubicBezTo>
                  <a:cubicBezTo>
                    <a:pt x="3239" y="387"/>
                    <a:pt x="3396" y="375"/>
                    <a:pt x="3553" y="370"/>
                  </a:cubicBezTo>
                  <a:cubicBezTo>
                    <a:pt x="3615" y="432"/>
                    <a:pt x="3682" y="504"/>
                    <a:pt x="3682" y="527"/>
                  </a:cubicBezTo>
                  <a:cubicBezTo>
                    <a:pt x="3648" y="880"/>
                    <a:pt x="3648" y="880"/>
                    <a:pt x="3648" y="880"/>
                  </a:cubicBezTo>
                  <a:cubicBezTo>
                    <a:pt x="3643" y="936"/>
                    <a:pt x="3676" y="986"/>
                    <a:pt x="3732" y="1003"/>
                  </a:cubicBezTo>
                  <a:cubicBezTo>
                    <a:pt x="3800" y="1026"/>
                    <a:pt x="3800" y="1026"/>
                    <a:pt x="3800" y="1026"/>
                  </a:cubicBezTo>
                  <a:cubicBezTo>
                    <a:pt x="3839" y="1037"/>
                    <a:pt x="3878" y="1031"/>
                    <a:pt x="3912" y="1003"/>
                  </a:cubicBezTo>
                  <a:cubicBezTo>
                    <a:pt x="4259" y="706"/>
                    <a:pt x="4259" y="706"/>
                    <a:pt x="4259" y="706"/>
                  </a:cubicBezTo>
                  <a:cubicBezTo>
                    <a:pt x="4281" y="689"/>
                    <a:pt x="4309" y="678"/>
                    <a:pt x="4338" y="678"/>
                  </a:cubicBezTo>
                  <a:cubicBezTo>
                    <a:pt x="4573" y="678"/>
                    <a:pt x="4573" y="678"/>
                    <a:pt x="4573" y="678"/>
                  </a:cubicBezTo>
                  <a:cubicBezTo>
                    <a:pt x="4607" y="678"/>
                    <a:pt x="4635" y="667"/>
                    <a:pt x="4657" y="644"/>
                  </a:cubicBezTo>
                  <a:cubicBezTo>
                    <a:pt x="4702" y="600"/>
                    <a:pt x="4702" y="600"/>
                    <a:pt x="4702" y="600"/>
                  </a:cubicBezTo>
                  <a:cubicBezTo>
                    <a:pt x="4713" y="589"/>
                    <a:pt x="4724" y="572"/>
                    <a:pt x="4730" y="555"/>
                  </a:cubicBezTo>
                  <a:cubicBezTo>
                    <a:pt x="5004" y="650"/>
                    <a:pt x="5268" y="785"/>
                    <a:pt x="5503" y="953"/>
                  </a:cubicBezTo>
                  <a:cubicBezTo>
                    <a:pt x="5318" y="970"/>
                    <a:pt x="5318" y="970"/>
                    <a:pt x="5318" y="970"/>
                  </a:cubicBezTo>
                  <a:cubicBezTo>
                    <a:pt x="5290" y="975"/>
                    <a:pt x="5262" y="981"/>
                    <a:pt x="5240" y="998"/>
                  </a:cubicBezTo>
                  <a:cubicBezTo>
                    <a:pt x="4999" y="1171"/>
                    <a:pt x="4999" y="1171"/>
                    <a:pt x="4999" y="1171"/>
                  </a:cubicBezTo>
                  <a:cubicBezTo>
                    <a:pt x="4943" y="1216"/>
                    <a:pt x="4926" y="1300"/>
                    <a:pt x="4965" y="1362"/>
                  </a:cubicBezTo>
                  <a:cubicBezTo>
                    <a:pt x="4988" y="1395"/>
                    <a:pt x="4993" y="1435"/>
                    <a:pt x="4982" y="1474"/>
                  </a:cubicBezTo>
                  <a:cubicBezTo>
                    <a:pt x="4965" y="1541"/>
                    <a:pt x="4904" y="1586"/>
                    <a:pt x="4836" y="1586"/>
                  </a:cubicBezTo>
                  <a:cubicBezTo>
                    <a:pt x="4691" y="1575"/>
                    <a:pt x="4691" y="1575"/>
                    <a:pt x="4691" y="1575"/>
                  </a:cubicBezTo>
                  <a:cubicBezTo>
                    <a:pt x="4612" y="1575"/>
                    <a:pt x="4545" y="1625"/>
                    <a:pt x="4528" y="1698"/>
                  </a:cubicBezTo>
                  <a:cubicBezTo>
                    <a:pt x="4500" y="1844"/>
                    <a:pt x="4500" y="1844"/>
                    <a:pt x="4500" y="1844"/>
                  </a:cubicBezTo>
                  <a:cubicBezTo>
                    <a:pt x="4495" y="1883"/>
                    <a:pt x="4500" y="1928"/>
                    <a:pt x="4528" y="1961"/>
                  </a:cubicBezTo>
                  <a:cubicBezTo>
                    <a:pt x="4550" y="1995"/>
                    <a:pt x="4590" y="2023"/>
                    <a:pt x="4629" y="2029"/>
                  </a:cubicBezTo>
                  <a:cubicBezTo>
                    <a:pt x="4764" y="2046"/>
                    <a:pt x="4764" y="2046"/>
                    <a:pt x="4764" y="2046"/>
                  </a:cubicBezTo>
                  <a:cubicBezTo>
                    <a:pt x="4808" y="2051"/>
                    <a:pt x="4853" y="2040"/>
                    <a:pt x="4887" y="2012"/>
                  </a:cubicBezTo>
                  <a:cubicBezTo>
                    <a:pt x="5341" y="1625"/>
                    <a:pt x="5341" y="1625"/>
                    <a:pt x="5341" y="1625"/>
                  </a:cubicBezTo>
                  <a:cubicBezTo>
                    <a:pt x="5369" y="1603"/>
                    <a:pt x="5408" y="1591"/>
                    <a:pt x="5447" y="1591"/>
                  </a:cubicBezTo>
                  <a:cubicBezTo>
                    <a:pt x="5559" y="1597"/>
                    <a:pt x="5559" y="1597"/>
                    <a:pt x="5559" y="1597"/>
                  </a:cubicBezTo>
                  <a:cubicBezTo>
                    <a:pt x="5593" y="1597"/>
                    <a:pt x="5626" y="1608"/>
                    <a:pt x="5654" y="1631"/>
                  </a:cubicBezTo>
                  <a:cubicBezTo>
                    <a:pt x="5739" y="1704"/>
                    <a:pt x="5739" y="1704"/>
                    <a:pt x="5739" y="1704"/>
                  </a:cubicBezTo>
                  <a:cubicBezTo>
                    <a:pt x="5789" y="1748"/>
                    <a:pt x="5806" y="1816"/>
                    <a:pt x="5783" y="1877"/>
                  </a:cubicBezTo>
                  <a:cubicBezTo>
                    <a:pt x="5772" y="1905"/>
                    <a:pt x="5772" y="1905"/>
                    <a:pt x="5772" y="1905"/>
                  </a:cubicBezTo>
                  <a:cubicBezTo>
                    <a:pt x="5761" y="1939"/>
                    <a:pt x="5761" y="1973"/>
                    <a:pt x="5778" y="2006"/>
                  </a:cubicBezTo>
                  <a:cubicBezTo>
                    <a:pt x="5795" y="2034"/>
                    <a:pt x="5823" y="2057"/>
                    <a:pt x="5856" y="2068"/>
                  </a:cubicBezTo>
                  <a:cubicBezTo>
                    <a:pt x="5884" y="2073"/>
                    <a:pt x="5912" y="2068"/>
                    <a:pt x="5935" y="2057"/>
                  </a:cubicBezTo>
                  <a:cubicBezTo>
                    <a:pt x="6148" y="1950"/>
                    <a:pt x="6148" y="1950"/>
                    <a:pt x="6148" y="1950"/>
                  </a:cubicBezTo>
                  <a:cubicBezTo>
                    <a:pt x="6170" y="1939"/>
                    <a:pt x="6198" y="1933"/>
                    <a:pt x="6221" y="1939"/>
                  </a:cubicBezTo>
                  <a:cubicBezTo>
                    <a:pt x="6277" y="1939"/>
                    <a:pt x="6361" y="1945"/>
                    <a:pt x="6361" y="1945"/>
                  </a:cubicBezTo>
                  <a:cubicBezTo>
                    <a:pt x="6361" y="1945"/>
                    <a:pt x="6394" y="1945"/>
                    <a:pt x="6439" y="1950"/>
                  </a:cubicBezTo>
                  <a:cubicBezTo>
                    <a:pt x="6518" y="2073"/>
                    <a:pt x="6579" y="2202"/>
                    <a:pt x="6641" y="2337"/>
                  </a:cubicBezTo>
                  <a:cubicBezTo>
                    <a:pt x="6618" y="2331"/>
                    <a:pt x="6596" y="2331"/>
                    <a:pt x="6579" y="23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946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35" name="Rektangel 1">
            <a:extLst>
              <a:ext uri="{FF2B5EF4-FFF2-40B4-BE49-F238E27FC236}">
                <a16:creationId xmlns:a16="http://schemas.microsoft.com/office/drawing/2014/main" id="{4215C605-C9E1-4E16-AB62-80C02028047F}"/>
              </a:ext>
            </a:extLst>
          </p:cNvPr>
          <p:cNvSpPr/>
          <p:nvPr/>
        </p:nvSpPr>
        <p:spPr>
          <a:xfrm>
            <a:off x="5353844" y="5637497"/>
            <a:ext cx="465770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algn="r">
              <a:defRPr/>
            </a:pPr>
            <a:r>
              <a:rPr lang="en-GB" sz="1600" b="1" i="1" dirty="0">
                <a:solidFill>
                  <a:srgbClr val="FFFFFF"/>
                </a:solidFill>
                <a:latin typeface="Georgia" panose="02040502050405020303" pitchFamily="18" charset="0"/>
              </a:rPr>
              <a:t>“We aim to create a lasting impact for our clients – </a:t>
            </a:r>
            <a:r>
              <a:rPr lang="en-GB" sz="1600" b="1" i="1" spc="-11" dirty="0">
                <a:solidFill>
                  <a:srgbClr val="FFFFFF"/>
                </a:solidFill>
                <a:latin typeface="Georgia" panose="02040502050405020303" pitchFamily="18" charset="0"/>
              </a:rPr>
              <a:t>we call it </a:t>
            </a:r>
            <a:r>
              <a:rPr lang="en-GB" sz="1600" b="1" i="1" spc="-11" dirty="0">
                <a:solidFill>
                  <a:schemeClr val="bg2"/>
                </a:solidFill>
                <a:latin typeface="Georgia" panose="02040502050405020303" pitchFamily="18" charset="0"/>
              </a:rPr>
              <a:t>lea</a:t>
            </a:r>
            <a:r>
              <a:rPr lang="en-GB" sz="1600" b="1" i="1" dirty="0">
                <a:solidFill>
                  <a:schemeClr val="bg2"/>
                </a:solidFill>
                <a:latin typeface="Georgia" panose="02040502050405020303" pitchFamily="18" charset="0"/>
              </a:rPr>
              <a:t>ving footprints”</a:t>
            </a:r>
            <a:endParaRPr lang="da-DK" sz="1600" b="1" i="1" dirty="0">
              <a:latin typeface="Georgia" panose="02040502050405020303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F726A55-3933-47CB-8B98-A53C59595BE3}"/>
              </a:ext>
            </a:extLst>
          </p:cNvPr>
          <p:cNvGrpSpPr/>
          <p:nvPr/>
        </p:nvGrpSpPr>
        <p:grpSpPr>
          <a:xfrm>
            <a:off x="1038252" y="1653960"/>
            <a:ext cx="3490890" cy="4354985"/>
            <a:chOff x="923948" y="1653960"/>
            <a:chExt cx="3490890" cy="4354985"/>
          </a:xfrm>
        </p:grpSpPr>
        <p:sp>
          <p:nvSpPr>
            <p:cNvPr id="40" name="Text Placeholder 3">
              <a:extLst>
                <a:ext uri="{FF2B5EF4-FFF2-40B4-BE49-F238E27FC236}">
                  <a16:creationId xmlns:a16="http://schemas.microsoft.com/office/drawing/2014/main" id="{E8895EB8-0B28-424B-9C2C-2381B3520A0C}"/>
                </a:ext>
              </a:extLst>
            </p:cNvPr>
            <p:cNvSpPr txBox="1">
              <a:spLocks/>
            </p:cNvSpPr>
            <p:nvPr/>
          </p:nvSpPr>
          <p:spPr>
            <a:xfrm>
              <a:off x="1176512" y="5270281"/>
              <a:ext cx="2985762" cy="738664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>
              <a:lvl1pPr marL="0" marR="0" indent="0" algn="l" defTabSz="994636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1E2F39"/>
                </a:buClr>
                <a:buSzTx/>
                <a:buFont typeface="Arial" panose="020B0604020202020204" pitchFamily="34" charset="0"/>
                <a:buNone/>
                <a:tabLst/>
                <a:defRPr lang="en-US" sz="1600" kern="1200" spc="-11" baseline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3752" marR="0" indent="-233752" algn="l" defTabSz="994636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1E2F39"/>
                </a:buClr>
                <a:buSzTx/>
                <a:buFont typeface="Arial" panose="020B0604020202020204" pitchFamily="34" charset="0"/>
                <a:buChar char="•"/>
                <a:tabLst/>
                <a:defRPr lang="en-US" sz="1600" kern="1200" spc="-11" baseline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7506" marR="0" indent="-233752" algn="l" defTabSz="99463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E2F39"/>
                </a:buClr>
                <a:buSzTx/>
                <a:buFont typeface="Arial" panose="020B0604020202020204" pitchFamily="34" charset="0"/>
                <a:buChar char="•"/>
                <a:tabLst/>
                <a:defRPr lang="en-US" sz="1600" kern="1200" spc="-11" baseline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01257" indent="-233752" algn="l" defTabSz="994636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rgbClr val="1E2F39"/>
                </a:buClr>
                <a:buFont typeface="Arial" panose="020B0604020202020204" pitchFamily="34" charset="0"/>
                <a:buChar char="•"/>
                <a:defRPr lang="en-US" sz="1600" kern="1200" spc="-11" baseline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35009" indent="-233752" algn="l" defTabSz="994636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rgbClr val="1E2F39"/>
                </a:buClr>
                <a:buFont typeface="Arial" panose="020B0604020202020204" pitchFamily="34" charset="0"/>
                <a:buChar char="•"/>
                <a:defRPr lang="en-GB" sz="1600" kern="1200" spc="-11" baseline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35250" indent="-248659" algn="l" defTabSz="994636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32567" indent="-248659" algn="l" defTabSz="994636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29886" indent="-248659" algn="l" defTabSz="994636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27205" indent="-248659" algn="l" defTabSz="994636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buNone/>
              </a:pPr>
              <a:r>
                <a:rPr lang="en-US" b="1" dirty="0"/>
                <a:t>We are </a:t>
              </a:r>
              <a:r>
                <a:rPr lang="en-US" b="1" dirty="0">
                  <a:solidFill>
                    <a:schemeClr val="bg2"/>
                  </a:solidFill>
                </a:rPr>
                <a:t>HOW</a:t>
              </a:r>
              <a:r>
                <a:rPr lang="en-US" b="1" dirty="0"/>
                <a:t> consultants who</a:t>
              </a:r>
              <a:br>
                <a:rPr lang="en-US" b="1" dirty="0"/>
              </a:br>
              <a:r>
                <a:rPr lang="en-US" b="1" dirty="0"/>
                <a:t>connect </a:t>
              </a:r>
              <a:r>
                <a:rPr lang="en-US" b="1" dirty="0">
                  <a:solidFill>
                    <a:schemeClr val="bg2"/>
                  </a:solidFill>
                </a:rPr>
                <a:t>strategy</a:t>
              </a:r>
              <a:r>
                <a:rPr lang="en-US" b="1" dirty="0"/>
                <a:t> and </a:t>
              </a:r>
              <a:r>
                <a:rPr lang="en-US" b="1" dirty="0">
                  <a:solidFill>
                    <a:schemeClr val="bg2"/>
                  </a:solidFill>
                </a:rPr>
                <a:t>operations</a:t>
              </a:r>
              <a:br>
                <a:rPr lang="en-US" b="1" dirty="0">
                  <a:solidFill>
                    <a:schemeClr val="bg2"/>
                  </a:solidFill>
                </a:rPr>
              </a:br>
              <a:r>
                <a:rPr lang="en-US" b="1" dirty="0"/>
                <a:t>and we have the </a:t>
              </a:r>
              <a:r>
                <a:rPr lang="en-US" b="1" dirty="0">
                  <a:solidFill>
                    <a:schemeClr val="bg2"/>
                  </a:solidFill>
                </a:rPr>
                <a:t>results</a:t>
              </a:r>
              <a:r>
                <a:rPr lang="en-US" b="1" dirty="0"/>
                <a:t> to prove it</a:t>
              </a:r>
              <a:endParaRPr lang="en-GB" b="1" dirty="0">
                <a:cs typeface="Arial Narrow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557E37F-AB98-495E-B352-0150BE8A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3948" y="1653960"/>
              <a:ext cx="3490890" cy="3608270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0F8639C-77D3-4CFA-AF0B-1D693681E9DA}"/>
              </a:ext>
            </a:extLst>
          </p:cNvPr>
          <p:cNvSpPr/>
          <p:nvPr/>
        </p:nvSpPr>
        <p:spPr>
          <a:xfrm>
            <a:off x="10785513" y="142624"/>
            <a:ext cx="2644048" cy="1431323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a-DK" sz="2400" dirty="0"/>
              <a:t>se CBS – ud og ligge under Slides i Templafy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7FC3BAE0-E9AC-4C9B-9BED-635DC421C8EF}"/>
              </a:ext>
            </a:extLst>
          </p:cNvPr>
          <p:cNvSpPr txBox="1">
            <a:spLocks/>
          </p:cNvSpPr>
          <p:nvPr/>
        </p:nvSpPr>
        <p:spPr>
          <a:xfrm>
            <a:off x="7414387" y="3330364"/>
            <a:ext cx="2818638" cy="463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tIns="46800" rIns="90000" bIns="46800">
            <a:spAutoFit/>
          </a:bodyPr>
          <a:lstStyle>
            <a:lvl1pPr marL="0" marR="0" indent="0" algn="l" defTabSz="9946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None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752" marR="0" indent="-233752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506" marR="0" indent="-233752" algn="l" defTabSz="99463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E2F39"/>
              </a:buClr>
              <a:buSzTx/>
              <a:buFont typeface="Arial" panose="020B0604020202020204" pitchFamily="34" charset="0"/>
              <a:buChar char="•"/>
              <a:tabLst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257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US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09" indent="-233752" algn="l" defTabSz="994636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1E2F39"/>
              </a:buClr>
              <a:buFont typeface="Arial" panose="020B0604020202020204" pitchFamily="34" charset="0"/>
              <a:buChar char="•"/>
              <a:defRPr lang="en-GB" sz="1600" kern="1200" spc="-1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35250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2567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29886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27205" indent="-248659" algn="l" defTabSz="9946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9463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1" b="1" i="0" u="none" strike="noStrike" kern="120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NATIONALITIES </a:t>
            </a:r>
            <a:r>
              <a:rPr kumimoji="0" lang="en-GB" sz="2400" b="1" i="0" u="none" strike="noStrike" kern="1200" cap="none" spc="-11" normalizeH="0" baseline="0" noProof="0" dirty="0">
                <a:ln>
                  <a:noFill/>
                </a:ln>
                <a:solidFill>
                  <a:srgbClr val="F69E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+10</a:t>
            </a:r>
            <a:endParaRPr kumimoji="0" lang="en-GB" sz="1601" b="1" i="0" u="none" strike="noStrike" kern="1200" cap="none" spc="-11" normalizeH="0" baseline="0" noProof="0" dirty="0">
              <a:ln>
                <a:noFill/>
              </a:ln>
              <a:solidFill>
                <a:srgbClr val="F69E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85B9AF7-C507-4CE9-BE65-EB40849C492D}"/>
              </a:ext>
            </a:extLst>
          </p:cNvPr>
          <p:cNvSpPr>
            <a:spLocks/>
          </p:cNvSpPr>
          <p:nvPr/>
        </p:nvSpPr>
        <p:spPr>
          <a:xfrm>
            <a:off x="6304328" y="3055550"/>
            <a:ext cx="1013474" cy="101347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463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2F39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9527EF6-121B-45FD-8F9D-7AE7D7D6E887}"/>
              </a:ext>
            </a:extLst>
          </p:cNvPr>
          <p:cNvCxnSpPr>
            <a:cxnSpLocks/>
          </p:cNvCxnSpPr>
          <p:nvPr/>
        </p:nvCxnSpPr>
        <p:spPr>
          <a:xfrm>
            <a:off x="7414387" y="2897764"/>
            <a:ext cx="2818638" cy="0"/>
          </a:xfrm>
          <a:prstGeom prst="line">
            <a:avLst/>
          </a:prstGeom>
          <a:ln w="190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DBEB68-F4D0-4BB3-976F-64A30F63738D}"/>
              </a:ext>
            </a:extLst>
          </p:cNvPr>
          <p:cNvCxnSpPr>
            <a:cxnSpLocks/>
          </p:cNvCxnSpPr>
          <p:nvPr/>
        </p:nvCxnSpPr>
        <p:spPr>
          <a:xfrm>
            <a:off x="7414387" y="4226810"/>
            <a:ext cx="2818638" cy="0"/>
          </a:xfrm>
          <a:prstGeom prst="line">
            <a:avLst/>
          </a:prstGeom>
          <a:ln w="190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>
            <a:extLst>
              <a:ext uri="{FF2B5EF4-FFF2-40B4-BE49-F238E27FC236}">
                <a16:creationId xmlns:a16="http://schemas.microsoft.com/office/drawing/2014/main" id="{9A20402C-A276-4003-83B5-B56053376C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6817" y="3288039"/>
            <a:ext cx="548496" cy="5484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2847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61BCD85-D90A-4EE7-8293-26C2CFAB7C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97785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5" imgH="385" progId="TCLayout.ActiveDocument.1">
                  <p:embed/>
                </p:oleObj>
              </mc:Choice>
              <mc:Fallback>
                <p:oleObj name="think-cell Slide" r:id="rId4" imgW="385" imgH="38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61BCD85-D90A-4EE7-8293-26C2CFAB7C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6826C5F6-2EA1-4F51-ACF5-AC57D735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42" y="469505"/>
            <a:ext cx="9759383" cy="820800"/>
          </a:xfrm>
        </p:spPr>
        <p:txBody>
          <a:bodyPr/>
          <a:lstStyle/>
          <a:p>
            <a:r>
              <a:rPr lang="en-GB" dirty="0"/>
              <a:t>examples of clients worldwide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127CC8E-A38B-480B-AE2E-290E37509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52E2-7706-453B-9EA9-1F0A84B4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12</a:t>
            </a:fld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9D89B936-D22E-42B4-9EF7-DAEDCF607B4E}"/>
              </a:ext>
            </a:extLst>
          </p:cNvPr>
          <p:cNvGrpSpPr/>
          <p:nvPr/>
        </p:nvGrpSpPr>
        <p:grpSpPr>
          <a:xfrm>
            <a:off x="474117" y="3195940"/>
            <a:ext cx="200792" cy="200792"/>
            <a:chOff x="526256" y="6076679"/>
            <a:chExt cx="215786" cy="215786"/>
          </a:xfrm>
          <a:solidFill>
            <a:schemeClr val="tx1"/>
          </a:solidFill>
        </p:grpSpPr>
        <p:sp>
          <p:nvSpPr>
            <p:cNvPr id="371" name="Freeform 13">
              <a:extLst>
                <a:ext uri="{FF2B5EF4-FFF2-40B4-BE49-F238E27FC236}">
                  <a16:creationId xmlns:a16="http://schemas.microsoft.com/office/drawing/2014/main" id="{F428C92B-651C-4897-AAD9-AAC5DCF4B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32" y="6208745"/>
              <a:ext cx="84310" cy="83720"/>
            </a:xfrm>
            <a:custGeom>
              <a:avLst/>
              <a:gdLst>
                <a:gd name="T0" fmla="*/ 436 w 1281"/>
                <a:gd name="T1" fmla="*/ 0 h 1282"/>
                <a:gd name="T2" fmla="*/ 1191 w 1281"/>
                <a:gd name="T3" fmla="*/ 756 h 1282"/>
                <a:gd name="T4" fmla="*/ 1217 w 1281"/>
                <a:gd name="T5" fmla="*/ 785 h 1282"/>
                <a:gd name="T6" fmla="*/ 1238 w 1281"/>
                <a:gd name="T7" fmla="*/ 816 h 1282"/>
                <a:gd name="T8" fmla="*/ 1256 w 1281"/>
                <a:gd name="T9" fmla="*/ 849 h 1282"/>
                <a:gd name="T10" fmla="*/ 1268 w 1281"/>
                <a:gd name="T11" fmla="*/ 885 h 1282"/>
                <a:gd name="T12" fmla="*/ 1277 w 1281"/>
                <a:gd name="T13" fmla="*/ 920 h 1282"/>
                <a:gd name="T14" fmla="*/ 1281 w 1281"/>
                <a:gd name="T15" fmla="*/ 957 h 1282"/>
                <a:gd name="T16" fmla="*/ 1281 w 1281"/>
                <a:gd name="T17" fmla="*/ 993 h 1282"/>
                <a:gd name="T18" fmla="*/ 1277 w 1281"/>
                <a:gd name="T19" fmla="*/ 1029 h 1282"/>
                <a:gd name="T20" fmla="*/ 1268 w 1281"/>
                <a:gd name="T21" fmla="*/ 1065 h 1282"/>
                <a:gd name="T22" fmla="*/ 1256 w 1281"/>
                <a:gd name="T23" fmla="*/ 1099 h 1282"/>
                <a:gd name="T24" fmla="*/ 1238 w 1281"/>
                <a:gd name="T25" fmla="*/ 1132 h 1282"/>
                <a:gd name="T26" fmla="*/ 1217 w 1281"/>
                <a:gd name="T27" fmla="*/ 1164 h 1282"/>
                <a:gd name="T28" fmla="*/ 1191 w 1281"/>
                <a:gd name="T29" fmla="*/ 1193 h 1282"/>
                <a:gd name="T30" fmla="*/ 1162 w 1281"/>
                <a:gd name="T31" fmla="*/ 1218 h 1282"/>
                <a:gd name="T32" fmla="*/ 1131 w 1281"/>
                <a:gd name="T33" fmla="*/ 1240 h 1282"/>
                <a:gd name="T34" fmla="*/ 1098 w 1281"/>
                <a:gd name="T35" fmla="*/ 1257 h 1282"/>
                <a:gd name="T36" fmla="*/ 1064 w 1281"/>
                <a:gd name="T37" fmla="*/ 1270 h 1282"/>
                <a:gd name="T38" fmla="*/ 1028 w 1281"/>
                <a:gd name="T39" fmla="*/ 1278 h 1282"/>
                <a:gd name="T40" fmla="*/ 992 w 1281"/>
                <a:gd name="T41" fmla="*/ 1282 h 1282"/>
                <a:gd name="T42" fmla="*/ 955 w 1281"/>
                <a:gd name="T43" fmla="*/ 1282 h 1282"/>
                <a:gd name="T44" fmla="*/ 919 w 1281"/>
                <a:gd name="T45" fmla="*/ 1278 h 1282"/>
                <a:gd name="T46" fmla="*/ 884 w 1281"/>
                <a:gd name="T47" fmla="*/ 1270 h 1282"/>
                <a:gd name="T48" fmla="*/ 849 w 1281"/>
                <a:gd name="T49" fmla="*/ 1257 h 1282"/>
                <a:gd name="T50" fmla="*/ 816 w 1281"/>
                <a:gd name="T51" fmla="*/ 1240 h 1282"/>
                <a:gd name="T52" fmla="*/ 785 w 1281"/>
                <a:gd name="T53" fmla="*/ 1218 h 1282"/>
                <a:gd name="T54" fmla="*/ 755 w 1281"/>
                <a:gd name="T55" fmla="*/ 1193 h 1282"/>
                <a:gd name="T56" fmla="*/ 0 w 1281"/>
                <a:gd name="T57" fmla="*/ 437 h 1282"/>
                <a:gd name="T58" fmla="*/ 73 w 1281"/>
                <a:gd name="T59" fmla="*/ 387 h 1282"/>
                <a:gd name="T60" fmla="*/ 143 w 1281"/>
                <a:gd name="T61" fmla="*/ 332 h 1282"/>
                <a:gd name="T62" fmla="*/ 210 w 1281"/>
                <a:gd name="T63" fmla="*/ 273 h 1282"/>
                <a:gd name="T64" fmla="*/ 272 w 1281"/>
                <a:gd name="T65" fmla="*/ 211 h 1282"/>
                <a:gd name="T66" fmla="*/ 331 w 1281"/>
                <a:gd name="T67" fmla="*/ 144 h 1282"/>
                <a:gd name="T68" fmla="*/ 386 w 1281"/>
                <a:gd name="T69" fmla="*/ 74 h 1282"/>
                <a:gd name="T70" fmla="*/ 436 w 1281"/>
                <a:gd name="T71" fmla="*/ 0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1" h="1282">
                  <a:moveTo>
                    <a:pt x="436" y="0"/>
                  </a:moveTo>
                  <a:lnTo>
                    <a:pt x="1191" y="756"/>
                  </a:lnTo>
                  <a:lnTo>
                    <a:pt x="1217" y="785"/>
                  </a:lnTo>
                  <a:lnTo>
                    <a:pt x="1238" y="816"/>
                  </a:lnTo>
                  <a:lnTo>
                    <a:pt x="1256" y="849"/>
                  </a:lnTo>
                  <a:lnTo>
                    <a:pt x="1268" y="885"/>
                  </a:lnTo>
                  <a:lnTo>
                    <a:pt x="1277" y="920"/>
                  </a:lnTo>
                  <a:lnTo>
                    <a:pt x="1281" y="957"/>
                  </a:lnTo>
                  <a:lnTo>
                    <a:pt x="1281" y="993"/>
                  </a:lnTo>
                  <a:lnTo>
                    <a:pt x="1277" y="1029"/>
                  </a:lnTo>
                  <a:lnTo>
                    <a:pt x="1268" y="1065"/>
                  </a:lnTo>
                  <a:lnTo>
                    <a:pt x="1256" y="1099"/>
                  </a:lnTo>
                  <a:lnTo>
                    <a:pt x="1238" y="1132"/>
                  </a:lnTo>
                  <a:lnTo>
                    <a:pt x="1217" y="1164"/>
                  </a:lnTo>
                  <a:lnTo>
                    <a:pt x="1191" y="1193"/>
                  </a:lnTo>
                  <a:lnTo>
                    <a:pt x="1162" y="1218"/>
                  </a:lnTo>
                  <a:lnTo>
                    <a:pt x="1131" y="1240"/>
                  </a:lnTo>
                  <a:lnTo>
                    <a:pt x="1098" y="1257"/>
                  </a:lnTo>
                  <a:lnTo>
                    <a:pt x="1064" y="1270"/>
                  </a:lnTo>
                  <a:lnTo>
                    <a:pt x="1028" y="1278"/>
                  </a:lnTo>
                  <a:lnTo>
                    <a:pt x="992" y="1282"/>
                  </a:lnTo>
                  <a:lnTo>
                    <a:pt x="955" y="1282"/>
                  </a:lnTo>
                  <a:lnTo>
                    <a:pt x="919" y="1278"/>
                  </a:lnTo>
                  <a:lnTo>
                    <a:pt x="884" y="1270"/>
                  </a:lnTo>
                  <a:lnTo>
                    <a:pt x="849" y="1257"/>
                  </a:lnTo>
                  <a:lnTo>
                    <a:pt x="816" y="1240"/>
                  </a:lnTo>
                  <a:lnTo>
                    <a:pt x="785" y="1218"/>
                  </a:lnTo>
                  <a:lnTo>
                    <a:pt x="755" y="1193"/>
                  </a:lnTo>
                  <a:lnTo>
                    <a:pt x="0" y="437"/>
                  </a:lnTo>
                  <a:lnTo>
                    <a:pt x="73" y="387"/>
                  </a:lnTo>
                  <a:lnTo>
                    <a:pt x="143" y="332"/>
                  </a:lnTo>
                  <a:lnTo>
                    <a:pt x="210" y="273"/>
                  </a:lnTo>
                  <a:lnTo>
                    <a:pt x="272" y="211"/>
                  </a:lnTo>
                  <a:lnTo>
                    <a:pt x="331" y="144"/>
                  </a:lnTo>
                  <a:lnTo>
                    <a:pt x="386" y="74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72" name="Freeform 14">
              <a:extLst>
                <a:ext uri="{FF2B5EF4-FFF2-40B4-BE49-F238E27FC236}">
                  <a16:creationId xmlns:a16="http://schemas.microsoft.com/office/drawing/2014/main" id="{15AB265C-9D44-4E3C-BA7C-301E28A8FE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256" y="6076679"/>
              <a:ext cx="161545" cy="162134"/>
            </a:xfrm>
            <a:custGeom>
              <a:avLst/>
              <a:gdLst>
                <a:gd name="T0" fmla="*/ 1084 w 2469"/>
                <a:gd name="T1" fmla="*/ 321 h 2470"/>
                <a:gd name="T2" fmla="*/ 875 w 2469"/>
                <a:gd name="T3" fmla="*/ 381 h 2470"/>
                <a:gd name="T4" fmla="*/ 688 w 2469"/>
                <a:gd name="T5" fmla="*/ 488 h 2470"/>
                <a:gd name="T6" fmla="*/ 531 w 2469"/>
                <a:gd name="T7" fmla="*/ 633 h 2470"/>
                <a:gd name="T8" fmla="*/ 412 w 2469"/>
                <a:gd name="T9" fmla="*/ 810 h 2470"/>
                <a:gd name="T10" fmla="*/ 335 w 2469"/>
                <a:gd name="T11" fmla="*/ 1012 h 2470"/>
                <a:gd name="T12" fmla="*/ 308 w 2469"/>
                <a:gd name="T13" fmla="*/ 1235 h 2470"/>
                <a:gd name="T14" fmla="*/ 335 w 2469"/>
                <a:gd name="T15" fmla="*/ 1458 h 2470"/>
                <a:gd name="T16" fmla="*/ 412 w 2469"/>
                <a:gd name="T17" fmla="*/ 1660 h 2470"/>
                <a:gd name="T18" fmla="*/ 531 w 2469"/>
                <a:gd name="T19" fmla="*/ 1837 h 2470"/>
                <a:gd name="T20" fmla="*/ 688 w 2469"/>
                <a:gd name="T21" fmla="*/ 1982 h 2470"/>
                <a:gd name="T22" fmla="*/ 875 w 2469"/>
                <a:gd name="T23" fmla="*/ 2089 h 2470"/>
                <a:gd name="T24" fmla="*/ 1084 w 2469"/>
                <a:gd name="T25" fmla="*/ 2149 h 2470"/>
                <a:gd name="T26" fmla="*/ 1310 w 2469"/>
                <a:gd name="T27" fmla="*/ 2158 h 2470"/>
                <a:gd name="T28" fmla="*/ 1526 w 2469"/>
                <a:gd name="T29" fmla="*/ 2114 h 2470"/>
                <a:gd name="T30" fmla="*/ 1722 w 2469"/>
                <a:gd name="T31" fmla="*/ 2022 h 2470"/>
                <a:gd name="T32" fmla="*/ 1889 w 2469"/>
                <a:gd name="T33" fmla="*/ 1889 h 2470"/>
                <a:gd name="T34" fmla="*/ 2022 w 2469"/>
                <a:gd name="T35" fmla="*/ 1722 h 2470"/>
                <a:gd name="T36" fmla="*/ 2113 w 2469"/>
                <a:gd name="T37" fmla="*/ 1528 h 2470"/>
                <a:gd name="T38" fmla="*/ 2157 w 2469"/>
                <a:gd name="T39" fmla="*/ 1311 h 2470"/>
                <a:gd name="T40" fmla="*/ 2148 w 2469"/>
                <a:gd name="T41" fmla="*/ 1085 h 2470"/>
                <a:gd name="T42" fmla="*/ 2087 w 2469"/>
                <a:gd name="T43" fmla="*/ 875 h 2470"/>
                <a:gd name="T44" fmla="*/ 1982 w 2469"/>
                <a:gd name="T45" fmla="*/ 689 h 2470"/>
                <a:gd name="T46" fmla="*/ 1837 w 2469"/>
                <a:gd name="T47" fmla="*/ 532 h 2470"/>
                <a:gd name="T48" fmla="*/ 1660 w 2469"/>
                <a:gd name="T49" fmla="*/ 413 h 2470"/>
                <a:gd name="T50" fmla="*/ 1456 w 2469"/>
                <a:gd name="T51" fmla="*/ 335 h 2470"/>
                <a:gd name="T52" fmla="*/ 1234 w 2469"/>
                <a:gd name="T53" fmla="*/ 309 h 2470"/>
                <a:gd name="T54" fmla="*/ 1409 w 2469"/>
                <a:gd name="T55" fmla="*/ 12 h 2470"/>
                <a:gd name="T56" fmla="*/ 1657 w 2469"/>
                <a:gd name="T57" fmla="*/ 74 h 2470"/>
                <a:gd name="T58" fmla="*/ 1881 w 2469"/>
                <a:gd name="T59" fmla="*/ 183 h 2470"/>
                <a:gd name="T60" fmla="*/ 2078 w 2469"/>
                <a:gd name="T61" fmla="*/ 333 h 2470"/>
                <a:gd name="T62" fmla="*/ 2240 w 2469"/>
                <a:gd name="T63" fmla="*/ 520 h 2470"/>
                <a:gd name="T64" fmla="*/ 2363 w 2469"/>
                <a:gd name="T65" fmla="*/ 735 h 2470"/>
                <a:gd name="T66" fmla="*/ 2441 w 2469"/>
                <a:gd name="T67" fmla="*/ 976 h 2470"/>
                <a:gd name="T68" fmla="*/ 2469 w 2469"/>
                <a:gd name="T69" fmla="*/ 1235 h 2470"/>
                <a:gd name="T70" fmla="*/ 2441 w 2469"/>
                <a:gd name="T71" fmla="*/ 1494 h 2470"/>
                <a:gd name="T72" fmla="*/ 2363 w 2469"/>
                <a:gd name="T73" fmla="*/ 1735 h 2470"/>
                <a:gd name="T74" fmla="*/ 2240 w 2469"/>
                <a:gd name="T75" fmla="*/ 1950 h 2470"/>
                <a:gd name="T76" fmla="*/ 2078 w 2469"/>
                <a:gd name="T77" fmla="*/ 2137 h 2470"/>
                <a:gd name="T78" fmla="*/ 1881 w 2469"/>
                <a:gd name="T79" fmla="*/ 2287 h 2470"/>
                <a:gd name="T80" fmla="*/ 1657 w 2469"/>
                <a:gd name="T81" fmla="*/ 2396 h 2470"/>
                <a:gd name="T82" fmla="*/ 1409 w 2469"/>
                <a:gd name="T83" fmla="*/ 2458 h 2470"/>
                <a:gd name="T84" fmla="*/ 1146 w 2469"/>
                <a:gd name="T85" fmla="*/ 2467 h 2470"/>
                <a:gd name="T86" fmla="*/ 893 w 2469"/>
                <a:gd name="T87" fmla="*/ 2422 h 2470"/>
                <a:gd name="T88" fmla="*/ 660 w 2469"/>
                <a:gd name="T89" fmla="*/ 2328 h 2470"/>
                <a:gd name="T90" fmla="*/ 453 w 2469"/>
                <a:gd name="T91" fmla="*/ 2191 h 2470"/>
                <a:gd name="T92" fmla="*/ 278 w 2469"/>
                <a:gd name="T93" fmla="*/ 2016 h 2470"/>
                <a:gd name="T94" fmla="*/ 142 w 2469"/>
                <a:gd name="T95" fmla="*/ 1810 h 2470"/>
                <a:gd name="T96" fmla="*/ 48 w 2469"/>
                <a:gd name="T97" fmla="*/ 1577 h 2470"/>
                <a:gd name="T98" fmla="*/ 3 w 2469"/>
                <a:gd name="T99" fmla="*/ 1324 h 2470"/>
                <a:gd name="T100" fmla="*/ 12 w 2469"/>
                <a:gd name="T101" fmla="*/ 1060 h 2470"/>
                <a:gd name="T102" fmla="*/ 74 w 2469"/>
                <a:gd name="T103" fmla="*/ 813 h 2470"/>
                <a:gd name="T104" fmla="*/ 183 w 2469"/>
                <a:gd name="T105" fmla="*/ 588 h 2470"/>
                <a:gd name="T106" fmla="*/ 333 w 2469"/>
                <a:gd name="T107" fmla="*/ 391 h 2470"/>
                <a:gd name="T108" fmla="*/ 518 w 2469"/>
                <a:gd name="T109" fmla="*/ 229 h 2470"/>
                <a:gd name="T110" fmla="*/ 735 w 2469"/>
                <a:gd name="T111" fmla="*/ 105 h 2470"/>
                <a:gd name="T112" fmla="*/ 975 w 2469"/>
                <a:gd name="T113" fmla="*/ 27 h 2470"/>
                <a:gd name="T114" fmla="*/ 1234 w 2469"/>
                <a:gd name="T115" fmla="*/ 0 h 2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69" h="2470">
                  <a:moveTo>
                    <a:pt x="1234" y="309"/>
                  </a:moveTo>
                  <a:lnTo>
                    <a:pt x="1159" y="312"/>
                  </a:lnTo>
                  <a:lnTo>
                    <a:pt x="1084" y="321"/>
                  </a:lnTo>
                  <a:lnTo>
                    <a:pt x="1012" y="335"/>
                  </a:lnTo>
                  <a:lnTo>
                    <a:pt x="942" y="356"/>
                  </a:lnTo>
                  <a:lnTo>
                    <a:pt x="875" y="381"/>
                  </a:lnTo>
                  <a:lnTo>
                    <a:pt x="810" y="413"/>
                  </a:lnTo>
                  <a:lnTo>
                    <a:pt x="747" y="448"/>
                  </a:lnTo>
                  <a:lnTo>
                    <a:pt x="688" y="488"/>
                  </a:lnTo>
                  <a:lnTo>
                    <a:pt x="633" y="532"/>
                  </a:lnTo>
                  <a:lnTo>
                    <a:pt x="581" y="581"/>
                  </a:lnTo>
                  <a:lnTo>
                    <a:pt x="531" y="633"/>
                  </a:lnTo>
                  <a:lnTo>
                    <a:pt x="487" y="689"/>
                  </a:lnTo>
                  <a:lnTo>
                    <a:pt x="447" y="748"/>
                  </a:lnTo>
                  <a:lnTo>
                    <a:pt x="412" y="810"/>
                  </a:lnTo>
                  <a:lnTo>
                    <a:pt x="381" y="875"/>
                  </a:lnTo>
                  <a:lnTo>
                    <a:pt x="356" y="942"/>
                  </a:lnTo>
                  <a:lnTo>
                    <a:pt x="335" y="1012"/>
                  </a:lnTo>
                  <a:lnTo>
                    <a:pt x="320" y="1085"/>
                  </a:lnTo>
                  <a:lnTo>
                    <a:pt x="311" y="1159"/>
                  </a:lnTo>
                  <a:lnTo>
                    <a:pt x="308" y="1235"/>
                  </a:lnTo>
                  <a:lnTo>
                    <a:pt x="311" y="1311"/>
                  </a:lnTo>
                  <a:lnTo>
                    <a:pt x="320" y="1385"/>
                  </a:lnTo>
                  <a:lnTo>
                    <a:pt x="335" y="1458"/>
                  </a:lnTo>
                  <a:lnTo>
                    <a:pt x="356" y="1528"/>
                  </a:lnTo>
                  <a:lnTo>
                    <a:pt x="381" y="1595"/>
                  </a:lnTo>
                  <a:lnTo>
                    <a:pt x="412" y="1660"/>
                  </a:lnTo>
                  <a:lnTo>
                    <a:pt x="447" y="1722"/>
                  </a:lnTo>
                  <a:lnTo>
                    <a:pt x="487" y="1781"/>
                  </a:lnTo>
                  <a:lnTo>
                    <a:pt x="531" y="1837"/>
                  </a:lnTo>
                  <a:lnTo>
                    <a:pt x="581" y="1889"/>
                  </a:lnTo>
                  <a:lnTo>
                    <a:pt x="633" y="1938"/>
                  </a:lnTo>
                  <a:lnTo>
                    <a:pt x="688" y="1982"/>
                  </a:lnTo>
                  <a:lnTo>
                    <a:pt x="747" y="2022"/>
                  </a:lnTo>
                  <a:lnTo>
                    <a:pt x="810" y="2057"/>
                  </a:lnTo>
                  <a:lnTo>
                    <a:pt x="875" y="2089"/>
                  </a:lnTo>
                  <a:lnTo>
                    <a:pt x="942" y="2114"/>
                  </a:lnTo>
                  <a:lnTo>
                    <a:pt x="1012" y="2135"/>
                  </a:lnTo>
                  <a:lnTo>
                    <a:pt x="1084" y="2149"/>
                  </a:lnTo>
                  <a:lnTo>
                    <a:pt x="1159" y="2158"/>
                  </a:lnTo>
                  <a:lnTo>
                    <a:pt x="1234" y="2161"/>
                  </a:lnTo>
                  <a:lnTo>
                    <a:pt x="1310" y="2158"/>
                  </a:lnTo>
                  <a:lnTo>
                    <a:pt x="1384" y="2149"/>
                  </a:lnTo>
                  <a:lnTo>
                    <a:pt x="1456" y="2135"/>
                  </a:lnTo>
                  <a:lnTo>
                    <a:pt x="1526" y="2114"/>
                  </a:lnTo>
                  <a:lnTo>
                    <a:pt x="1594" y="2089"/>
                  </a:lnTo>
                  <a:lnTo>
                    <a:pt x="1660" y="2057"/>
                  </a:lnTo>
                  <a:lnTo>
                    <a:pt x="1722" y="2022"/>
                  </a:lnTo>
                  <a:lnTo>
                    <a:pt x="1781" y="1982"/>
                  </a:lnTo>
                  <a:lnTo>
                    <a:pt x="1837" y="1938"/>
                  </a:lnTo>
                  <a:lnTo>
                    <a:pt x="1889" y="1889"/>
                  </a:lnTo>
                  <a:lnTo>
                    <a:pt x="1937" y="1837"/>
                  </a:lnTo>
                  <a:lnTo>
                    <a:pt x="1982" y="1781"/>
                  </a:lnTo>
                  <a:lnTo>
                    <a:pt x="2022" y="1722"/>
                  </a:lnTo>
                  <a:lnTo>
                    <a:pt x="2057" y="1660"/>
                  </a:lnTo>
                  <a:lnTo>
                    <a:pt x="2087" y="1595"/>
                  </a:lnTo>
                  <a:lnTo>
                    <a:pt x="2113" y="1528"/>
                  </a:lnTo>
                  <a:lnTo>
                    <a:pt x="2133" y="1458"/>
                  </a:lnTo>
                  <a:lnTo>
                    <a:pt x="2148" y="1385"/>
                  </a:lnTo>
                  <a:lnTo>
                    <a:pt x="2157" y="1311"/>
                  </a:lnTo>
                  <a:lnTo>
                    <a:pt x="2160" y="1235"/>
                  </a:lnTo>
                  <a:lnTo>
                    <a:pt x="2157" y="1159"/>
                  </a:lnTo>
                  <a:lnTo>
                    <a:pt x="2148" y="1085"/>
                  </a:lnTo>
                  <a:lnTo>
                    <a:pt x="2133" y="1012"/>
                  </a:lnTo>
                  <a:lnTo>
                    <a:pt x="2113" y="942"/>
                  </a:lnTo>
                  <a:lnTo>
                    <a:pt x="2087" y="875"/>
                  </a:lnTo>
                  <a:lnTo>
                    <a:pt x="2057" y="810"/>
                  </a:lnTo>
                  <a:lnTo>
                    <a:pt x="2022" y="748"/>
                  </a:lnTo>
                  <a:lnTo>
                    <a:pt x="1982" y="689"/>
                  </a:lnTo>
                  <a:lnTo>
                    <a:pt x="1937" y="633"/>
                  </a:lnTo>
                  <a:lnTo>
                    <a:pt x="1889" y="581"/>
                  </a:lnTo>
                  <a:lnTo>
                    <a:pt x="1837" y="532"/>
                  </a:lnTo>
                  <a:lnTo>
                    <a:pt x="1781" y="488"/>
                  </a:lnTo>
                  <a:lnTo>
                    <a:pt x="1722" y="448"/>
                  </a:lnTo>
                  <a:lnTo>
                    <a:pt x="1660" y="413"/>
                  </a:lnTo>
                  <a:lnTo>
                    <a:pt x="1594" y="381"/>
                  </a:lnTo>
                  <a:lnTo>
                    <a:pt x="1526" y="356"/>
                  </a:lnTo>
                  <a:lnTo>
                    <a:pt x="1456" y="335"/>
                  </a:lnTo>
                  <a:lnTo>
                    <a:pt x="1384" y="321"/>
                  </a:lnTo>
                  <a:lnTo>
                    <a:pt x="1310" y="312"/>
                  </a:lnTo>
                  <a:lnTo>
                    <a:pt x="1234" y="309"/>
                  </a:lnTo>
                  <a:close/>
                  <a:moveTo>
                    <a:pt x="1234" y="0"/>
                  </a:moveTo>
                  <a:lnTo>
                    <a:pt x="1322" y="3"/>
                  </a:lnTo>
                  <a:lnTo>
                    <a:pt x="1409" y="12"/>
                  </a:lnTo>
                  <a:lnTo>
                    <a:pt x="1493" y="27"/>
                  </a:lnTo>
                  <a:lnTo>
                    <a:pt x="1576" y="48"/>
                  </a:lnTo>
                  <a:lnTo>
                    <a:pt x="1657" y="74"/>
                  </a:lnTo>
                  <a:lnTo>
                    <a:pt x="1734" y="105"/>
                  </a:lnTo>
                  <a:lnTo>
                    <a:pt x="1809" y="142"/>
                  </a:lnTo>
                  <a:lnTo>
                    <a:pt x="1881" y="183"/>
                  </a:lnTo>
                  <a:lnTo>
                    <a:pt x="1950" y="229"/>
                  </a:lnTo>
                  <a:lnTo>
                    <a:pt x="2016" y="279"/>
                  </a:lnTo>
                  <a:lnTo>
                    <a:pt x="2078" y="333"/>
                  </a:lnTo>
                  <a:lnTo>
                    <a:pt x="2136" y="391"/>
                  </a:lnTo>
                  <a:lnTo>
                    <a:pt x="2190" y="454"/>
                  </a:lnTo>
                  <a:lnTo>
                    <a:pt x="2240" y="520"/>
                  </a:lnTo>
                  <a:lnTo>
                    <a:pt x="2286" y="588"/>
                  </a:lnTo>
                  <a:lnTo>
                    <a:pt x="2327" y="660"/>
                  </a:lnTo>
                  <a:lnTo>
                    <a:pt x="2363" y="735"/>
                  </a:lnTo>
                  <a:lnTo>
                    <a:pt x="2395" y="813"/>
                  </a:lnTo>
                  <a:lnTo>
                    <a:pt x="2421" y="893"/>
                  </a:lnTo>
                  <a:lnTo>
                    <a:pt x="2441" y="976"/>
                  </a:lnTo>
                  <a:lnTo>
                    <a:pt x="2456" y="1060"/>
                  </a:lnTo>
                  <a:lnTo>
                    <a:pt x="2465" y="1146"/>
                  </a:lnTo>
                  <a:lnTo>
                    <a:pt x="2469" y="1235"/>
                  </a:lnTo>
                  <a:lnTo>
                    <a:pt x="2465" y="1324"/>
                  </a:lnTo>
                  <a:lnTo>
                    <a:pt x="2456" y="1410"/>
                  </a:lnTo>
                  <a:lnTo>
                    <a:pt x="2441" y="1494"/>
                  </a:lnTo>
                  <a:lnTo>
                    <a:pt x="2421" y="1577"/>
                  </a:lnTo>
                  <a:lnTo>
                    <a:pt x="2395" y="1657"/>
                  </a:lnTo>
                  <a:lnTo>
                    <a:pt x="2363" y="1735"/>
                  </a:lnTo>
                  <a:lnTo>
                    <a:pt x="2327" y="1810"/>
                  </a:lnTo>
                  <a:lnTo>
                    <a:pt x="2286" y="1882"/>
                  </a:lnTo>
                  <a:lnTo>
                    <a:pt x="2240" y="1950"/>
                  </a:lnTo>
                  <a:lnTo>
                    <a:pt x="2190" y="2016"/>
                  </a:lnTo>
                  <a:lnTo>
                    <a:pt x="2136" y="2079"/>
                  </a:lnTo>
                  <a:lnTo>
                    <a:pt x="2078" y="2137"/>
                  </a:lnTo>
                  <a:lnTo>
                    <a:pt x="2016" y="2191"/>
                  </a:lnTo>
                  <a:lnTo>
                    <a:pt x="1950" y="2241"/>
                  </a:lnTo>
                  <a:lnTo>
                    <a:pt x="1881" y="2287"/>
                  </a:lnTo>
                  <a:lnTo>
                    <a:pt x="1809" y="2328"/>
                  </a:lnTo>
                  <a:lnTo>
                    <a:pt x="1734" y="2365"/>
                  </a:lnTo>
                  <a:lnTo>
                    <a:pt x="1657" y="2396"/>
                  </a:lnTo>
                  <a:lnTo>
                    <a:pt x="1576" y="2422"/>
                  </a:lnTo>
                  <a:lnTo>
                    <a:pt x="1493" y="2443"/>
                  </a:lnTo>
                  <a:lnTo>
                    <a:pt x="1409" y="2458"/>
                  </a:lnTo>
                  <a:lnTo>
                    <a:pt x="1322" y="2467"/>
                  </a:lnTo>
                  <a:lnTo>
                    <a:pt x="1234" y="2470"/>
                  </a:lnTo>
                  <a:lnTo>
                    <a:pt x="1146" y="2467"/>
                  </a:lnTo>
                  <a:lnTo>
                    <a:pt x="1060" y="2458"/>
                  </a:lnTo>
                  <a:lnTo>
                    <a:pt x="975" y="2443"/>
                  </a:lnTo>
                  <a:lnTo>
                    <a:pt x="893" y="2422"/>
                  </a:lnTo>
                  <a:lnTo>
                    <a:pt x="813" y="2396"/>
                  </a:lnTo>
                  <a:lnTo>
                    <a:pt x="735" y="2365"/>
                  </a:lnTo>
                  <a:lnTo>
                    <a:pt x="660" y="2328"/>
                  </a:lnTo>
                  <a:lnTo>
                    <a:pt x="588" y="2287"/>
                  </a:lnTo>
                  <a:lnTo>
                    <a:pt x="518" y="2241"/>
                  </a:lnTo>
                  <a:lnTo>
                    <a:pt x="453" y="2191"/>
                  </a:lnTo>
                  <a:lnTo>
                    <a:pt x="391" y="2137"/>
                  </a:lnTo>
                  <a:lnTo>
                    <a:pt x="333" y="2079"/>
                  </a:lnTo>
                  <a:lnTo>
                    <a:pt x="278" y="2016"/>
                  </a:lnTo>
                  <a:lnTo>
                    <a:pt x="228" y="1950"/>
                  </a:lnTo>
                  <a:lnTo>
                    <a:pt x="183" y="1882"/>
                  </a:lnTo>
                  <a:lnTo>
                    <a:pt x="142" y="1810"/>
                  </a:lnTo>
                  <a:lnTo>
                    <a:pt x="105" y="1735"/>
                  </a:lnTo>
                  <a:lnTo>
                    <a:pt x="74" y="1657"/>
                  </a:lnTo>
                  <a:lnTo>
                    <a:pt x="48" y="1577"/>
                  </a:lnTo>
                  <a:lnTo>
                    <a:pt x="27" y="1494"/>
                  </a:lnTo>
                  <a:lnTo>
                    <a:pt x="12" y="1410"/>
                  </a:lnTo>
                  <a:lnTo>
                    <a:pt x="3" y="1324"/>
                  </a:lnTo>
                  <a:lnTo>
                    <a:pt x="0" y="1235"/>
                  </a:lnTo>
                  <a:lnTo>
                    <a:pt x="3" y="1146"/>
                  </a:lnTo>
                  <a:lnTo>
                    <a:pt x="12" y="1060"/>
                  </a:lnTo>
                  <a:lnTo>
                    <a:pt x="27" y="976"/>
                  </a:lnTo>
                  <a:lnTo>
                    <a:pt x="48" y="893"/>
                  </a:lnTo>
                  <a:lnTo>
                    <a:pt x="74" y="813"/>
                  </a:lnTo>
                  <a:lnTo>
                    <a:pt x="105" y="735"/>
                  </a:lnTo>
                  <a:lnTo>
                    <a:pt x="142" y="660"/>
                  </a:lnTo>
                  <a:lnTo>
                    <a:pt x="183" y="588"/>
                  </a:lnTo>
                  <a:lnTo>
                    <a:pt x="228" y="520"/>
                  </a:lnTo>
                  <a:lnTo>
                    <a:pt x="278" y="454"/>
                  </a:lnTo>
                  <a:lnTo>
                    <a:pt x="333" y="391"/>
                  </a:lnTo>
                  <a:lnTo>
                    <a:pt x="391" y="333"/>
                  </a:lnTo>
                  <a:lnTo>
                    <a:pt x="453" y="279"/>
                  </a:lnTo>
                  <a:lnTo>
                    <a:pt x="518" y="229"/>
                  </a:lnTo>
                  <a:lnTo>
                    <a:pt x="588" y="183"/>
                  </a:lnTo>
                  <a:lnTo>
                    <a:pt x="660" y="142"/>
                  </a:lnTo>
                  <a:lnTo>
                    <a:pt x="735" y="105"/>
                  </a:lnTo>
                  <a:lnTo>
                    <a:pt x="813" y="74"/>
                  </a:lnTo>
                  <a:lnTo>
                    <a:pt x="893" y="48"/>
                  </a:lnTo>
                  <a:lnTo>
                    <a:pt x="975" y="27"/>
                  </a:lnTo>
                  <a:lnTo>
                    <a:pt x="1060" y="12"/>
                  </a:lnTo>
                  <a:lnTo>
                    <a:pt x="1146" y="3"/>
                  </a:lnTo>
                  <a:lnTo>
                    <a:pt x="12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73" name="Freeform 15">
              <a:extLst>
                <a:ext uri="{FF2B5EF4-FFF2-40B4-BE49-F238E27FC236}">
                  <a16:creationId xmlns:a16="http://schemas.microsoft.com/office/drawing/2014/main" id="{F3C65F0F-EF58-40FD-ACCD-87DE9ED01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862" y="6110875"/>
              <a:ext cx="47166" cy="47166"/>
            </a:xfrm>
            <a:custGeom>
              <a:avLst/>
              <a:gdLst>
                <a:gd name="T0" fmla="*/ 720 w 720"/>
                <a:gd name="T1" fmla="*/ 0 h 720"/>
                <a:gd name="T2" fmla="*/ 720 w 720"/>
                <a:gd name="T3" fmla="*/ 206 h 720"/>
                <a:gd name="T4" fmla="*/ 664 w 720"/>
                <a:gd name="T5" fmla="*/ 209 h 720"/>
                <a:gd name="T6" fmla="*/ 610 w 720"/>
                <a:gd name="T7" fmla="*/ 218 h 720"/>
                <a:gd name="T8" fmla="*/ 558 w 720"/>
                <a:gd name="T9" fmla="*/ 232 h 720"/>
                <a:gd name="T10" fmla="*/ 508 w 720"/>
                <a:gd name="T11" fmla="*/ 251 h 720"/>
                <a:gd name="T12" fmla="*/ 461 w 720"/>
                <a:gd name="T13" fmla="*/ 276 h 720"/>
                <a:gd name="T14" fmla="*/ 417 w 720"/>
                <a:gd name="T15" fmla="*/ 305 h 720"/>
                <a:gd name="T16" fmla="*/ 376 w 720"/>
                <a:gd name="T17" fmla="*/ 338 h 720"/>
                <a:gd name="T18" fmla="*/ 339 w 720"/>
                <a:gd name="T19" fmla="*/ 375 h 720"/>
                <a:gd name="T20" fmla="*/ 306 w 720"/>
                <a:gd name="T21" fmla="*/ 416 h 720"/>
                <a:gd name="T22" fmla="*/ 277 w 720"/>
                <a:gd name="T23" fmla="*/ 460 h 720"/>
                <a:gd name="T24" fmla="*/ 252 w 720"/>
                <a:gd name="T25" fmla="*/ 507 h 720"/>
                <a:gd name="T26" fmla="*/ 233 w 720"/>
                <a:gd name="T27" fmla="*/ 557 h 720"/>
                <a:gd name="T28" fmla="*/ 218 w 720"/>
                <a:gd name="T29" fmla="*/ 609 h 720"/>
                <a:gd name="T30" fmla="*/ 209 w 720"/>
                <a:gd name="T31" fmla="*/ 664 h 720"/>
                <a:gd name="T32" fmla="*/ 206 w 720"/>
                <a:gd name="T33" fmla="*/ 720 h 720"/>
                <a:gd name="T34" fmla="*/ 0 w 720"/>
                <a:gd name="T35" fmla="*/ 720 h 720"/>
                <a:gd name="T36" fmla="*/ 3 w 720"/>
                <a:gd name="T37" fmla="*/ 654 h 720"/>
                <a:gd name="T38" fmla="*/ 11 w 720"/>
                <a:gd name="T39" fmla="*/ 590 h 720"/>
                <a:gd name="T40" fmla="*/ 26 w 720"/>
                <a:gd name="T41" fmla="*/ 528 h 720"/>
                <a:gd name="T42" fmla="*/ 46 w 720"/>
                <a:gd name="T43" fmla="*/ 469 h 720"/>
                <a:gd name="T44" fmla="*/ 70 w 720"/>
                <a:gd name="T45" fmla="*/ 411 h 720"/>
                <a:gd name="T46" fmla="*/ 99 w 720"/>
                <a:gd name="T47" fmla="*/ 357 h 720"/>
                <a:gd name="T48" fmla="*/ 133 w 720"/>
                <a:gd name="T49" fmla="*/ 305 h 720"/>
                <a:gd name="T50" fmla="*/ 170 w 720"/>
                <a:gd name="T51" fmla="*/ 256 h 720"/>
                <a:gd name="T52" fmla="*/ 212 w 720"/>
                <a:gd name="T53" fmla="*/ 211 h 720"/>
                <a:gd name="T54" fmla="*/ 257 w 720"/>
                <a:gd name="T55" fmla="*/ 169 h 720"/>
                <a:gd name="T56" fmla="*/ 306 w 720"/>
                <a:gd name="T57" fmla="*/ 132 h 720"/>
                <a:gd name="T58" fmla="*/ 357 w 720"/>
                <a:gd name="T59" fmla="*/ 98 h 720"/>
                <a:gd name="T60" fmla="*/ 412 w 720"/>
                <a:gd name="T61" fmla="*/ 69 h 720"/>
                <a:gd name="T62" fmla="*/ 470 w 720"/>
                <a:gd name="T63" fmla="*/ 45 h 720"/>
                <a:gd name="T64" fmla="*/ 529 w 720"/>
                <a:gd name="T65" fmla="*/ 26 h 720"/>
                <a:gd name="T66" fmla="*/ 591 w 720"/>
                <a:gd name="T67" fmla="*/ 12 h 720"/>
                <a:gd name="T68" fmla="*/ 655 w 720"/>
                <a:gd name="T69" fmla="*/ 3 h 720"/>
                <a:gd name="T70" fmla="*/ 720 w 720"/>
                <a:gd name="T71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0" h="720">
                  <a:moveTo>
                    <a:pt x="720" y="0"/>
                  </a:moveTo>
                  <a:lnTo>
                    <a:pt x="720" y="206"/>
                  </a:lnTo>
                  <a:lnTo>
                    <a:pt x="664" y="209"/>
                  </a:lnTo>
                  <a:lnTo>
                    <a:pt x="610" y="218"/>
                  </a:lnTo>
                  <a:lnTo>
                    <a:pt x="558" y="232"/>
                  </a:lnTo>
                  <a:lnTo>
                    <a:pt x="508" y="251"/>
                  </a:lnTo>
                  <a:lnTo>
                    <a:pt x="461" y="276"/>
                  </a:lnTo>
                  <a:lnTo>
                    <a:pt x="417" y="305"/>
                  </a:lnTo>
                  <a:lnTo>
                    <a:pt x="376" y="338"/>
                  </a:lnTo>
                  <a:lnTo>
                    <a:pt x="339" y="375"/>
                  </a:lnTo>
                  <a:lnTo>
                    <a:pt x="306" y="416"/>
                  </a:lnTo>
                  <a:lnTo>
                    <a:pt x="277" y="460"/>
                  </a:lnTo>
                  <a:lnTo>
                    <a:pt x="252" y="507"/>
                  </a:lnTo>
                  <a:lnTo>
                    <a:pt x="233" y="557"/>
                  </a:lnTo>
                  <a:lnTo>
                    <a:pt x="218" y="609"/>
                  </a:lnTo>
                  <a:lnTo>
                    <a:pt x="209" y="664"/>
                  </a:lnTo>
                  <a:lnTo>
                    <a:pt x="206" y="720"/>
                  </a:lnTo>
                  <a:lnTo>
                    <a:pt x="0" y="720"/>
                  </a:lnTo>
                  <a:lnTo>
                    <a:pt x="3" y="654"/>
                  </a:lnTo>
                  <a:lnTo>
                    <a:pt x="11" y="590"/>
                  </a:lnTo>
                  <a:lnTo>
                    <a:pt x="26" y="528"/>
                  </a:lnTo>
                  <a:lnTo>
                    <a:pt x="46" y="469"/>
                  </a:lnTo>
                  <a:lnTo>
                    <a:pt x="70" y="411"/>
                  </a:lnTo>
                  <a:lnTo>
                    <a:pt x="99" y="357"/>
                  </a:lnTo>
                  <a:lnTo>
                    <a:pt x="133" y="305"/>
                  </a:lnTo>
                  <a:lnTo>
                    <a:pt x="170" y="256"/>
                  </a:lnTo>
                  <a:lnTo>
                    <a:pt x="212" y="211"/>
                  </a:lnTo>
                  <a:lnTo>
                    <a:pt x="257" y="169"/>
                  </a:lnTo>
                  <a:lnTo>
                    <a:pt x="306" y="132"/>
                  </a:lnTo>
                  <a:lnTo>
                    <a:pt x="357" y="98"/>
                  </a:lnTo>
                  <a:lnTo>
                    <a:pt x="412" y="69"/>
                  </a:lnTo>
                  <a:lnTo>
                    <a:pt x="470" y="45"/>
                  </a:lnTo>
                  <a:lnTo>
                    <a:pt x="529" y="26"/>
                  </a:lnTo>
                  <a:lnTo>
                    <a:pt x="591" y="12"/>
                  </a:lnTo>
                  <a:lnTo>
                    <a:pt x="655" y="3"/>
                  </a:lnTo>
                  <a:lnTo>
                    <a:pt x="7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330" name="Group 23">
            <a:extLst>
              <a:ext uri="{FF2B5EF4-FFF2-40B4-BE49-F238E27FC236}">
                <a16:creationId xmlns:a16="http://schemas.microsoft.com/office/drawing/2014/main" id="{9D718871-FF49-41A6-8BD6-675E080BE6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6352" y="1250859"/>
            <a:ext cx="236322" cy="210960"/>
            <a:chOff x="289" y="2459"/>
            <a:chExt cx="205" cy="183"/>
          </a:xfrm>
          <a:solidFill>
            <a:schemeClr val="tx1"/>
          </a:solidFill>
        </p:grpSpPr>
        <p:sp>
          <p:nvSpPr>
            <p:cNvPr id="367" name="Freeform 24">
              <a:extLst>
                <a:ext uri="{FF2B5EF4-FFF2-40B4-BE49-F238E27FC236}">
                  <a16:creationId xmlns:a16="http://schemas.microsoft.com/office/drawing/2014/main" id="{D5BF0FA8-0681-4714-893F-0A800856C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" y="2566"/>
              <a:ext cx="96" cy="76"/>
            </a:xfrm>
            <a:custGeom>
              <a:avLst/>
              <a:gdLst>
                <a:gd name="T0" fmla="*/ 1808 w 3155"/>
                <a:gd name="T1" fmla="*/ 0 h 2502"/>
                <a:gd name="T2" fmla="*/ 1352 w 3155"/>
                <a:gd name="T3" fmla="*/ 706 h 2502"/>
                <a:gd name="T4" fmla="*/ 1051 w 3155"/>
                <a:gd name="T5" fmla="*/ 585 h 2502"/>
                <a:gd name="T6" fmla="*/ 0 w 3155"/>
                <a:gd name="T7" fmla="*/ 2502 h 2502"/>
                <a:gd name="T8" fmla="*/ 1234 w 3155"/>
                <a:gd name="T9" fmla="*/ 2502 h 2502"/>
                <a:gd name="T10" fmla="*/ 1775 w 3155"/>
                <a:gd name="T11" fmla="*/ 1784 h 2502"/>
                <a:gd name="T12" fmla="*/ 2240 w 3155"/>
                <a:gd name="T13" fmla="*/ 1784 h 2502"/>
                <a:gd name="T14" fmla="*/ 2737 w 3155"/>
                <a:gd name="T15" fmla="*/ 2502 h 2502"/>
                <a:gd name="T16" fmla="*/ 3155 w 3155"/>
                <a:gd name="T17" fmla="*/ 2502 h 2502"/>
                <a:gd name="T18" fmla="*/ 2198 w 3155"/>
                <a:gd name="T19" fmla="*/ 106 h 2502"/>
                <a:gd name="T20" fmla="*/ 1808 w 3155"/>
                <a:gd name="T21" fmla="*/ 0 h 2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55" h="2502">
                  <a:moveTo>
                    <a:pt x="1808" y="0"/>
                  </a:moveTo>
                  <a:lnTo>
                    <a:pt x="1352" y="706"/>
                  </a:lnTo>
                  <a:lnTo>
                    <a:pt x="1051" y="585"/>
                  </a:lnTo>
                  <a:lnTo>
                    <a:pt x="0" y="2502"/>
                  </a:lnTo>
                  <a:lnTo>
                    <a:pt x="1234" y="2502"/>
                  </a:lnTo>
                  <a:lnTo>
                    <a:pt x="1775" y="1784"/>
                  </a:lnTo>
                  <a:lnTo>
                    <a:pt x="2240" y="1784"/>
                  </a:lnTo>
                  <a:lnTo>
                    <a:pt x="2737" y="2502"/>
                  </a:lnTo>
                  <a:lnTo>
                    <a:pt x="3155" y="2502"/>
                  </a:lnTo>
                  <a:lnTo>
                    <a:pt x="2198" y="106"/>
                  </a:lnTo>
                  <a:lnTo>
                    <a:pt x="18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68" name="Freeform 25">
              <a:extLst>
                <a:ext uri="{FF2B5EF4-FFF2-40B4-BE49-F238E27FC236}">
                  <a16:creationId xmlns:a16="http://schemas.microsoft.com/office/drawing/2014/main" id="{2765AC3F-5059-4D68-AAF3-9676931C1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" y="2624"/>
              <a:ext cx="37" cy="18"/>
            </a:xfrm>
            <a:custGeom>
              <a:avLst/>
              <a:gdLst>
                <a:gd name="T0" fmla="*/ 793 w 1208"/>
                <a:gd name="T1" fmla="*/ 0 h 598"/>
                <a:gd name="T2" fmla="*/ 451 w 1208"/>
                <a:gd name="T3" fmla="*/ 0 h 598"/>
                <a:gd name="T4" fmla="*/ 0 w 1208"/>
                <a:gd name="T5" fmla="*/ 598 h 598"/>
                <a:gd name="T6" fmla="*/ 1208 w 1208"/>
                <a:gd name="T7" fmla="*/ 598 h 598"/>
                <a:gd name="T8" fmla="*/ 793 w 1208"/>
                <a:gd name="T9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8" h="598">
                  <a:moveTo>
                    <a:pt x="793" y="0"/>
                  </a:moveTo>
                  <a:lnTo>
                    <a:pt x="451" y="0"/>
                  </a:lnTo>
                  <a:lnTo>
                    <a:pt x="0" y="598"/>
                  </a:lnTo>
                  <a:lnTo>
                    <a:pt x="1208" y="598"/>
                  </a:lnTo>
                  <a:lnTo>
                    <a:pt x="7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69" name="Freeform 26">
              <a:extLst>
                <a:ext uri="{FF2B5EF4-FFF2-40B4-BE49-F238E27FC236}">
                  <a16:creationId xmlns:a16="http://schemas.microsoft.com/office/drawing/2014/main" id="{EE4414AA-EF2C-4748-8F04-47BFF244F8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" y="2487"/>
              <a:ext cx="128" cy="155"/>
            </a:xfrm>
            <a:custGeom>
              <a:avLst/>
              <a:gdLst>
                <a:gd name="T0" fmla="*/ 480 w 4237"/>
                <a:gd name="T1" fmla="*/ 3953 h 5101"/>
                <a:gd name="T2" fmla="*/ 125 w 4237"/>
                <a:gd name="T3" fmla="*/ 5101 h 5101"/>
                <a:gd name="T4" fmla="*/ 618 w 4237"/>
                <a:gd name="T5" fmla="*/ 5101 h 5101"/>
                <a:gd name="T6" fmla="*/ 1012 w 4237"/>
                <a:gd name="T7" fmla="*/ 3958 h 5101"/>
                <a:gd name="T8" fmla="*/ 1125 w 4237"/>
                <a:gd name="T9" fmla="*/ 3069 h 5101"/>
                <a:gd name="T10" fmla="*/ 1500 w 4237"/>
                <a:gd name="T11" fmla="*/ 3069 h 5101"/>
                <a:gd name="T12" fmla="*/ 1839 w 4237"/>
                <a:gd name="T13" fmla="*/ 3990 h 5101"/>
                <a:gd name="T14" fmla="*/ 1632 w 4237"/>
                <a:gd name="T15" fmla="*/ 5101 h 5101"/>
                <a:gd name="T16" fmla="*/ 2110 w 4237"/>
                <a:gd name="T17" fmla="*/ 5101 h 5101"/>
                <a:gd name="T18" fmla="*/ 2346 w 4237"/>
                <a:gd name="T19" fmla="*/ 3843 h 5101"/>
                <a:gd name="T20" fmla="*/ 2110 w 4237"/>
                <a:gd name="T21" fmla="*/ 3180 h 5101"/>
                <a:gd name="T22" fmla="*/ 2025 w 4237"/>
                <a:gd name="T23" fmla="*/ 2880 h 5101"/>
                <a:gd name="T24" fmla="*/ 3320 w 4237"/>
                <a:gd name="T25" fmla="*/ 3614 h 5101"/>
                <a:gd name="T26" fmla="*/ 3077 w 4237"/>
                <a:gd name="T27" fmla="*/ 4035 h 5101"/>
                <a:gd name="T28" fmla="*/ 3641 w 4237"/>
                <a:gd name="T29" fmla="*/ 4360 h 5101"/>
                <a:gd name="T30" fmla="*/ 4237 w 4237"/>
                <a:gd name="T31" fmla="*/ 3325 h 5101"/>
                <a:gd name="T32" fmla="*/ 3673 w 4237"/>
                <a:gd name="T33" fmla="*/ 3000 h 5101"/>
                <a:gd name="T34" fmla="*/ 3439 w 4237"/>
                <a:gd name="T35" fmla="*/ 3406 h 5101"/>
                <a:gd name="T36" fmla="*/ 1932 w 4237"/>
                <a:gd name="T37" fmla="*/ 2552 h 5101"/>
                <a:gd name="T38" fmla="*/ 1850 w 4237"/>
                <a:gd name="T39" fmla="*/ 2267 h 5101"/>
                <a:gd name="T40" fmla="*/ 1998 w 4237"/>
                <a:gd name="T41" fmla="*/ 1668 h 5101"/>
                <a:gd name="T42" fmla="*/ 2062 w 4237"/>
                <a:gd name="T43" fmla="*/ 2216 h 5101"/>
                <a:gd name="T44" fmla="*/ 2164 w 4237"/>
                <a:gd name="T45" fmla="*/ 2481 h 5101"/>
                <a:gd name="T46" fmla="*/ 2568 w 4237"/>
                <a:gd name="T47" fmla="*/ 2717 h 5101"/>
                <a:gd name="T48" fmla="*/ 2401 w 4237"/>
                <a:gd name="T49" fmla="*/ 2122 h 5101"/>
                <a:gd name="T50" fmla="*/ 2271 w 4237"/>
                <a:gd name="T51" fmla="*/ 979 h 5101"/>
                <a:gd name="T52" fmla="*/ 1853 w 4237"/>
                <a:gd name="T53" fmla="*/ 962 h 5101"/>
                <a:gd name="T54" fmla="*/ 1779 w 4237"/>
                <a:gd name="T55" fmla="*/ 760 h 5101"/>
                <a:gd name="T56" fmla="*/ 2286 w 4237"/>
                <a:gd name="T57" fmla="*/ 167 h 5101"/>
                <a:gd name="T58" fmla="*/ 1027 w 4237"/>
                <a:gd name="T59" fmla="*/ 0 h 5101"/>
                <a:gd name="T60" fmla="*/ 1012 w 4237"/>
                <a:gd name="T61" fmla="*/ 134 h 5101"/>
                <a:gd name="T62" fmla="*/ 1295 w 4237"/>
                <a:gd name="T63" fmla="*/ 664 h 5101"/>
                <a:gd name="T64" fmla="*/ 1284 w 4237"/>
                <a:gd name="T65" fmla="*/ 663 h 5101"/>
                <a:gd name="T66" fmla="*/ 1032 w 4237"/>
                <a:gd name="T67" fmla="*/ 875 h 5101"/>
                <a:gd name="T68" fmla="*/ 709 w 4237"/>
                <a:gd name="T69" fmla="*/ 848 h 5101"/>
                <a:gd name="T70" fmla="*/ 0 w 4237"/>
                <a:gd name="T71" fmla="*/ 1468 h 5101"/>
                <a:gd name="T72" fmla="*/ 0 w 4237"/>
                <a:gd name="T73" fmla="*/ 2411 h 5101"/>
                <a:gd name="T74" fmla="*/ 563 w 4237"/>
                <a:gd name="T75" fmla="*/ 2550 h 5101"/>
                <a:gd name="T76" fmla="*/ 480 w 4237"/>
                <a:gd name="T77" fmla="*/ 3953 h 5101"/>
                <a:gd name="T78" fmla="*/ 359 w 4237"/>
                <a:gd name="T79" fmla="*/ 2068 h 5101"/>
                <a:gd name="T80" fmla="*/ 359 w 4237"/>
                <a:gd name="T81" fmla="*/ 1787 h 5101"/>
                <a:gd name="T82" fmla="*/ 598 w 4237"/>
                <a:gd name="T83" fmla="*/ 1568 h 5101"/>
                <a:gd name="T84" fmla="*/ 598 w 4237"/>
                <a:gd name="T85" fmla="*/ 2122 h 5101"/>
                <a:gd name="T86" fmla="*/ 359 w 4237"/>
                <a:gd name="T87" fmla="*/ 2068 h 5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37" h="5101">
                  <a:moveTo>
                    <a:pt x="480" y="3953"/>
                  </a:moveTo>
                  <a:lnTo>
                    <a:pt x="125" y="5101"/>
                  </a:lnTo>
                  <a:lnTo>
                    <a:pt x="618" y="5101"/>
                  </a:lnTo>
                  <a:lnTo>
                    <a:pt x="1012" y="3958"/>
                  </a:lnTo>
                  <a:lnTo>
                    <a:pt x="1125" y="3069"/>
                  </a:lnTo>
                  <a:lnTo>
                    <a:pt x="1500" y="3069"/>
                  </a:lnTo>
                  <a:lnTo>
                    <a:pt x="1839" y="3990"/>
                  </a:lnTo>
                  <a:lnTo>
                    <a:pt x="1632" y="5101"/>
                  </a:lnTo>
                  <a:lnTo>
                    <a:pt x="2110" y="5101"/>
                  </a:lnTo>
                  <a:lnTo>
                    <a:pt x="2346" y="3843"/>
                  </a:lnTo>
                  <a:lnTo>
                    <a:pt x="2110" y="3180"/>
                  </a:lnTo>
                  <a:lnTo>
                    <a:pt x="2025" y="2880"/>
                  </a:lnTo>
                  <a:lnTo>
                    <a:pt x="3320" y="3614"/>
                  </a:lnTo>
                  <a:lnTo>
                    <a:pt x="3077" y="4035"/>
                  </a:lnTo>
                  <a:lnTo>
                    <a:pt x="3641" y="4360"/>
                  </a:lnTo>
                  <a:lnTo>
                    <a:pt x="4237" y="3325"/>
                  </a:lnTo>
                  <a:lnTo>
                    <a:pt x="3673" y="3000"/>
                  </a:lnTo>
                  <a:lnTo>
                    <a:pt x="3439" y="3406"/>
                  </a:lnTo>
                  <a:lnTo>
                    <a:pt x="1932" y="2552"/>
                  </a:lnTo>
                  <a:lnTo>
                    <a:pt x="1850" y="2267"/>
                  </a:lnTo>
                  <a:lnTo>
                    <a:pt x="1998" y="1668"/>
                  </a:lnTo>
                  <a:lnTo>
                    <a:pt x="2062" y="2216"/>
                  </a:lnTo>
                  <a:lnTo>
                    <a:pt x="2164" y="2481"/>
                  </a:lnTo>
                  <a:lnTo>
                    <a:pt x="2568" y="2717"/>
                  </a:lnTo>
                  <a:lnTo>
                    <a:pt x="2401" y="2122"/>
                  </a:lnTo>
                  <a:lnTo>
                    <a:pt x="2271" y="979"/>
                  </a:lnTo>
                  <a:lnTo>
                    <a:pt x="1853" y="962"/>
                  </a:lnTo>
                  <a:lnTo>
                    <a:pt x="1779" y="760"/>
                  </a:lnTo>
                  <a:cubicBezTo>
                    <a:pt x="2060" y="702"/>
                    <a:pt x="2271" y="461"/>
                    <a:pt x="2286" y="167"/>
                  </a:cubicBezTo>
                  <a:lnTo>
                    <a:pt x="1027" y="0"/>
                  </a:lnTo>
                  <a:cubicBezTo>
                    <a:pt x="1017" y="43"/>
                    <a:pt x="1012" y="88"/>
                    <a:pt x="1012" y="134"/>
                  </a:cubicBezTo>
                  <a:cubicBezTo>
                    <a:pt x="1012" y="355"/>
                    <a:pt x="1125" y="550"/>
                    <a:pt x="1295" y="664"/>
                  </a:cubicBezTo>
                  <a:lnTo>
                    <a:pt x="1284" y="663"/>
                  </a:lnTo>
                  <a:lnTo>
                    <a:pt x="1032" y="875"/>
                  </a:lnTo>
                  <a:lnTo>
                    <a:pt x="709" y="848"/>
                  </a:lnTo>
                  <a:lnTo>
                    <a:pt x="0" y="1468"/>
                  </a:lnTo>
                  <a:lnTo>
                    <a:pt x="0" y="2411"/>
                  </a:lnTo>
                  <a:lnTo>
                    <a:pt x="563" y="2550"/>
                  </a:lnTo>
                  <a:lnTo>
                    <a:pt x="480" y="3953"/>
                  </a:lnTo>
                  <a:close/>
                  <a:moveTo>
                    <a:pt x="359" y="2068"/>
                  </a:moveTo>
                  <a:lnTo>
                    <a:pt x="359" y="1787"/>
                  </a:lnTo>
                  <a:lnTo>
                    <a:pt x="598" y="1568"/>
                  </a:lnTo>
                  <a:lnTo>
                    <a:pt x="598" y="2122"/>
                  </a:lnTo>
                  <a:lnTo>
                    <a:pt x="359" y="20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70" name="Freeform 27">
              <a:extLst>
                <a:ext uri="{FF2B5EF4-FFF2-40B4-BE49-F238E27FC236}">
                  <a16:creationId xmlns:a16="http://schemas.microsoft.com/office/drawing/2014/main" id="{EF65D5E7-1DD0-4054-8A5E-61318A75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2459"/>
              <a:ext cx="49" cy="31"/>
            </a:xfrm>
            <a:custGeom>
              <a:avLst/>
              <a:gdLst>
                <a:gd name="T0" fmla="*/ 1385 w 1601"/>
                <a:gd name="T1" fmla="*/ 982 h 1007"/>
                <a:gd name="T2" fmla="*/ 1576 w 1601"/>
                <a:gd name="T3" fmla="*/ 1007 h 1007"/>
                <a:gd name="T4" fmla="*/ 907 w 1601"/>
                <a:gd name="T5" fmla="*/ 7 h 1007"/>
                <a:gd name="T6" fmla="*/ 798 w 1601"/>
                <a:gd name="T7" fmla="*/ 0 h 1007"/>
                <a:gd name="T8" fmla="*/ 0 w 1601"/>
                <a:gd name="T9" fmla="*/ 799 h 1007"/>
                <a:gd name="T10" fmla="*/ 167 w 1601"/>
                <a:gd name="T11" fmla="*/ 821 h 1007"/>
                <a:gd name="T12" fmla="*/ 1385 w 1601"/>
                <a:gd name="T13" fmla="*/ 982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1" h="1007">
                  <a:moveTo>
                    <a:pt x="1385" y="982"/>
                  </a:moveTo>
                  <a:lnTo>
                    <a:pt x="1576" y="1007"/>
                  </a:lnTo>
                  <a:cubicBezTo>
                    <a:pt x="1601" y="439"/>
                    <a:pt x="1354" y="66"/>
                    <a:pt x="907" y="7"/>
                  </a:cubicBezTo>
                  <a:cubicBezTo>
                    <a:pt x="870" y="2"/>
                    <a:pt x="834" y="0"/>
                    <a:pt x="798" y="0"/>
                  </a:cubicBezTo>
                  <a:cubicBezTo>
                    <a:pt x="401" y="0"/>
                    <a:pt x="113" y="290"/>
                    <a:pt x="0" y="799"/>
                  </a:cubicBezTo>
                  <a:lnTo>
                    <a:pt x="167" y="821"/>
                  </a:lnTo>
                  <a:lnTo>
                    <a:pt x="1385" y="98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</p:grpSp>
      <p:sp>
        <p:nvSpPr>
          <p:cNvPr id="333" name="Freeform 36">
            <a:extLst>
              <a:ext uri="{FF2B5EF4-FFF2-40B4-BE49-F238E27FC236}">
                <a16:creationId xmlns:a16="http://schemas.microsoft.com/office/drawing/2014/main" id="{20125ACC-7656-495D-867D-F45AD7D4E18D}"/>
              </a:ext>
            </a:extLst>
          </p:cNvPr>
          <p:cNvSpPr>
            <a:spLocks/>
          </p:cNvSpPr>
          <p:nvPr/>
        </p:nvSpPr>
        <p:spPr bwMode="auto">
          <a:xfrm>
            <a:off x="474083" y="5686772"/>
            <a:ext cx="200860" cy="200858"/>
          </a:xfrm>
          <a:custGeom>
            <a:avLst/>
            <a:gdLst>
              <a:gd name="T0" fmla="*/ 4956 w 5032"/>
              <a:gd name="T1" fmla="*/ 647 h 5030"/>
              <a:gd name="T2" fmla="*/ 4913 w 5032"/>
              <a:gd name="T3" fmla="*/ 119 h 5030"/>
              <a:gd name="T4" fmla="*/ 4385 w 5032"/>
              <a:gd name="T5" fmla="*/ 76 h 5030"/>
              <a:gd name="T6" fmla="*/ 3771 w 5032"/>
              <a:gd name="T7" fmla="*/ 462 h 5030"/>
              <a:gd name="T8" fmla="*/ 3200 w 5032"/>
              <a:gd name="T9" fmla="*/ 1033 h 5030"/>
              <a:gd name="T10" fmla="*/ 827 w 5032"/>
              <a:gd name="T11" fmla="*/ 465 h 5030"/>
              <a:gd name="T12" fmla="*/ 720 w 5032"/>
              <a:gd name="T13" fmla="*/ 494 h 5030"/>
              <a:gd name="T14" fmla="*/ 263 w 5032"/>
              <a:gd name="T15" fmla="*/ 951 h 5030"/>
              <a:gd name="T16" fmla="*/ 231 w 5032"/>
              <a:gd name="T17" fmla="*/ 1047 h 5030"/>
              <a:gd name="T18" fmla="*/ 291 w 5032"/>
              <a:gd name="T19" fmla="*/ 1133 h 5030"/>
              <a:gd name="T20" fmla="*/ 2104 w 5032"/>
              <a:gd name="T21" fmla="*/ 2128 h 5030"/>
              <a:gd name="T22" fmla="*/ 1180 w 5032"/>
              <a:gd name="T23" fmla="*/ 3053 h 5030"/>
              <a:gd name="T24" fmla="*/ 488 w 5032"/>
              <a:gd name="T25" fmla="*/ 2864 h 5030"/>
              <a:gd name="T26" fmla="*/ 459 w 5032"/>
              <a:gd name="T27" fmla="*/ 2860 h 5030"/>
              <a:gd name="T28" fmla="*/ 377 w 5032"/>
              <a:gd name="T29" fmla="*/ 2892 h 5030"/>
              <a:gd name="T30" fmla="*/ 34 w 5032"/>
              <a:gd name="T31" fmla="*/ 3238 h 5030"/>
              <a:gd name="T32" fmla="*/ 2 w 5032"/>
              <a:gd name="T33" fmla="*/ 3327 h 5030"/>
              <a:gd name="T34" fmla="*/ 49 w 5032"/>
              <a:gd name="T35" fmla="*/ 3410 h 5030"/>
              <a:gd name="T36" fmla="*/ 948 w 5032"/>
              <a:gd name="T37" fmla="*/ 4084 h 5030"/>
              <a:gd name="T38" fmla="*/ 1623 w 5032"/>
              <a:gd name="T39" fmla="*/ 4983 h 5030"/>
              <a:gd name="T40" fmla="*/ 1708 w 5032"/>
              <a:gd name="T41" fmla="*/ 5030 h 5030"/>
              <a:gd name="T42" fmla="*/ 1715 w 5032"/>
              <a:gd name="T43" fmla="*/ 5030 h 5030"/>
              <a:gd name="T44" fmla="*/ 1797 w 5032"/>
              <a:gd name="T45" fmla="*/ 4998 h 5030"/>
              <a:gd name="T46" fmla="*/ 2140 w 5032"/>
              <a:gd name="T47" fmla="*/ 4655 h 5030"/>
              <a:gd name="T48" fmla="*/ 2169 w 5032"/>
              <a:gd name="T49" fmla="*/ 4544 h 5030"/>
              <a:gd name="T50" fmla="*/ 1979 w 5032"/>
              <a:gd name="T51" fmla="*/ 3852 h 5030"/>
              <a:gd name="T52" fmla="*/ 2904 w 5032"/>
              <a:gd name="T53" fmla="*/ 2928 h 5030"/>
              <a:gd name="T54" fmla="*/ 3900 w 5032"/>
              <a:gd name="T55" fmla="*/ 4741 h 5030"/>
              <a:gd name="T56" fmla="*/ 3974 w 5032"/>
              <a:gd name="T57" fmla="*/ 4798 h 5030"/>
              <a:gd name="T58" fmla="*/ 3999 w 5032"/>
              <a:gd name="T59" fmla="*/ 4801 h 5030"/>
              <a:gd name="T60" fmla="*/ 4067 w 5032"/>
              <a:gd name="T61" fmla="*/ 4780 h 5030"/>
              <a:gd name="T62" fmla="*/ 4524 w 5032"/>
              <a:gd name="T63" fmla="*/ 4437 h 5030"/>
              <a:gd name="T64" fmla="*/ 4567 w 5032"/>
              <a:gd name="T65" fmla="*/ 4320 h 5030"/>
              <a:gd name="T66" fmla="*/ 3996 w 5032"/>
              <a:gd name="T67" fmla="*/ 1836 h 5030"/>
              <a:gd name="T68" fmla="*/ 4571 w 5032"/>
              <a:gd name="T69" fmla="*/ 1261 h 5030"/>
              <a:gd name="T70" fmla="*/ 4956 w 5032"/>
              <a:gd name="T71" fmla="*/ 647 h 5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32" h="5030">
                <a:moveTo>
                  <a:pt x="4956" y="647"/>
                </a:moveTo>
                <a:cubicBezTo>
                  <a:pt x="5032" y="419"/>
                  <a:pt x="5018" y="243"/>
                  <a:pt x="4913" y="119"/>
                </a:cubicBezTo>
                <a:cubicBezTo>
                  <a:pt x="4789" y="14"/>
                  <a:pt x="4613" y="0"/>
                  <a:pt x="4385" y="76"/>
                </a:cubicBezTo>
                <a:cubicBezTo>
                  <a:pt x="4156" y="152"/>
                  <a:pt x="3952" y="281"/>
                  <a:pt x="3771" y="462"/>
                </a:cubicBezTo>
                <a:lnTo>
                  <a:pt x="3200" y="1033"/>
                </a:lnTo>
                <a:lnTo>
                  <a:pt x="827" y="465"/>
                </a:lnTo>
                <a:cubicBezTo>
                  <a:pt x="789" y="453"/>
                  <a:pt x="753" y="463"/>
                  <a:pt x="720" y="494"/>
                </a:cubicBezTo>
                <a:lnTo>
                  <a:pt x="263" y="951"/>
                </a:lnTo>
                <a:cubicBezTo>
                  <a:pt x="237" y="977"/>
                  <a:pt x="226" y="1009"/>
                  <a:pt x="231" y="1047"/>
                </a:cubicBezTo>
                <a:cubicBezTo>
                  <a:pt x="238" y="1085"/>
                  <a:pt x="258" y="1114"/>
                  <a:pt x="291" y="1133"/>
                </a:cubicBezTo>
                <a:lnTo>
                  <a:pt x="2104" y="2128"/>
                </a:lnTo>
                <a:lnTo>
                  <a:pt x="1180" y="3053"/>
                </a:lnTo>
                <a:lnTo>
                  <a:pt x="488" y="2864"/>
                </a:lnTo>
                <a:cubicBezTo>
                  <a:pt x="483" y="2861"/>
                  <a:pt x="473" y="2860"/>
                  <a:pt x="459" y="2860"/>
                </a:cubicBezTo>
                <a:cubicBezTo>
                  <a:pt x="426" y="2860"/>
                  <a:pt x="398" y="2871"/>
                  <a:pt x="377" y="2892"/>
                </a:cubicBezTo>
                <a:lnTo>
                  <a:pt x="34" y="3238"/>
                </a:lnTo>
                <a:cubicBezTo>
                  <a:pt x="11" y="3267"/>
                  <a:pt x="0" y="3296"/>
                  <a:pt x="2" y="3327"/>
                </a:cubicBezTo>
                <a:cubicBezTo>
                  <a:pt x="7" y="3365"/>
                  <a:pt x="23" y="3393"/>
                  <a:pt x="49" y="3410"/>
                </a:cubicBezTo>
                <a:lnTo>
                  <a:pt x="948" y="4084"/>
                </a:lnTo>
                <a:lnTo>
                  <a:pt x="1623" y="4983"/>
                </a:lnTo>
                <a:cubicBezTo>
                  <a:pt x="1644" y="5010"/>
                  <a:pt x="1673" y="5025"/>
                  <a:pt x="1708" y="5030"/>
                </a:cubicBezTo>
                <a:lnTo>
                  <a:pt x="1715" y="5030"/>
                </a:lnTo>
                <a:cubicBezTo>
                  <a:pt x="1749" y="5030"/>
                  <a:pt x="1776" y="5019"/>
                  <a:pt x="1797" y="4998"/>
                </a:cubicBezTo>
                <a:lnTo>
                  <a:pt x="2140" y="4655"/>
                </a:lnTo>
                <a:cubicBezTo>
                  <a:pt x="2171" y="4622"/>
                  <a:pt x="2180" y="4585"/>
                  <a:pt x="2169" y="4544"/>
                </a:cubicBezTo>
                <a:lnTo>
                  <a:pt x="1979" y="3852"/>
                </a:lnTo>
                <a:lnTo>
                  <a:pt x="2904" y="2928"/>
                </a:lnTo>
                <a:lnTo>
                  <a:pt x="3900" y="4741"/>
                </a:lnTo>
                <a:cubicBezTo>
                  <a:pt x="3914" y="4772"/>
                  <a:pt x="3939" y="4791"/>
                  <a:pt x="3974" y="4798"/>
                </a:cubicBezTo>
                <a:cubicBezTo>
                  <a:pt x="3982" y="4800"/>
                  <a:pt x="3990" y="4801"/>
                  <a:pt x="3999" y="4801"/>
                </a:cubicBezTo>
                <a:cubicBezTo>
                  <a:pt x="4028" y="4801"/>
                  <a:pt x="4051" y="4794"/>
                  <a:pt x="4067" y="4780"/>
                </a:cubicBezTo>
                <a:lnTo>
                  <a:pt x="4524" y="4437"/>
                </a:lnTo>
                <a:cubicBezTo>
                  <a:pt x="4564" y="4404"/>
                  <a:pt x="4579" y="4365"/>
                  <a:pt x="4567" y="4320"/>
                </a:cubicBezTo>
                <a:lnTo>
                  <a:pt x="3996" y="1836"/>
                </a:lnTo>
                <a:lnTo>
                  <a:pt x="4571" y="1261"/>
                </a:lnTo>
                <a:cubicBezTo>
                  <a:pt x="4751" y="1080"/>
                  <a:pt x="4880" y="876"/>
                  <a:pt x="4956" y="647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9973852D-EB21-4CDD-ACDB-AC3BDC4133D4}"/>
              </a:ext>
            </a:extLst>
          </p:cNvPr>
          <p:cNvGrpSpPr/>
          <p:nvPr/>
        </p:nvGrpSpPr>
        <p:grpSpPr>
          <a:xfrm>
            <a:off x="462206" y="2203509"/>
            <a:ext cx="224614" cy="225445"/>
            <a:chOff x="5433807" y="6071850"/>
            <a:chExt cx="224614" cy="225445"/>
          </a:xfrm>
          <a:solidFill>
            <a:schemeClr val="tx1"/>
          </a:solidFill>
        </p:grpSpPr>
        <p:sp>
          <p:nvSpPr>
            <p:cNvPr id="361" name="Freeform 17">
              <a:extLst>
                <a:ext uri="{FF2B5EF4-FFF2-40B4-BE49-F238E27FC236}">
                  <a16:creationId xmlns:a16="http://schemas.microsoft.com/office/drawing/2014/main" id="{D1E9D019-B815-44FE-AFB3-D1B3CABF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342" y="6071850"/>
              <a:ext cx="148079" cy="121457"/>
            </a:xfrm>
            <a:custGeom>
              <a:avLst/>
              <a:gdLst>
                <a:gd name="T0" fmla="*/ 3778 w 4436"/>
                <a:gd name="T1" fmla="*/ 657 h 3629"/>
                <a:gd name="T2" fmla="*/ 1392 w 4436"/>
                <a:gd name="T3" fmla="*/ 657 h 3629"/>
                <a:gd name="T4" fmla="*/ 0 w 4436"/>
                <a:gd name="T5" fmla="*/ 2049 h 3629"/>
                <a:gd name="T6" fmla="*/ 1580 w 4436"/>
                <a:gd name="T7" fmla="*/ 3629 h 3629"/>
                <a:gd name="T8" fmla="*/ 2773 w 4436"/>
                <a:gd name="T9" fmla="*/ 3189 h 3629"/>
                <a:gd name="T10" fmla="*/ 3508 w 4436"/>
                <a:gd name="T11" fmla="*/ 3340 h 3629"/>
                <a:gd name="T12" fmla="*/ 3778 w 4436"/>
                <a:gd name="T13" fmla="*/ 3044 h 3629"/>
                <a:gd name="T14" fmla="*/ 3778 w 4436"/>
                <a:gd name="T15" fmla="*/ 657 h 3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36" h="3629">
                  <a:moveTo>
                    <a:pt x="3778" y="657"/>
                  </a:moveTo>
                  <a:cubicBezTo>
                    <a:pt x="3120" y="0"/>
                    <a:pt x="2050" y="0"/>
                    <a:pt x="1392" y="657"/>
                  </a:cubicBezTo>
                  <a:lnTo>
                    <a:pt x="0" y="2049"/>
                  </a:lnTo>
                  <a:lnTo>
                    <a:pt x="1580" y="3629"/>
                  </a:lnTo>
                  <a:cubicBezTo>
                    <a:pt x="1905" y="3358"/>
                    <a:pt x="2317" y="3189"/>
                    <a:pt x="2773" y="3189"/>
                  </a:cubicBezTo>
                  <a:cubicBezTo>
                    <a:pt x="3034" y="3189"/>
                    <a:pt x="3282" y="3243"/>
                    <a:pt x="3508" y="3340"/>
                  </a:cubicBezTo>
                  <a:lnTo>
                    <a:pt x="3778" y="3044"/>
                  </a:lnTo>
                  <a:cubicBezTo>
                    <a:pt x="4436" y="2386"/>
                    <a:pt x="4436" y="1316"/>
                    <a:pt x="3778" y="6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62" name="Freeform 18">
              <a:extLst>
                <a:ext uri="{FF2B5EF4-FFF2-40B4-BE49-F238E27FC236}">
                  <a16:creationId xmlns:a16="http://schemas.microsoft.com/office/drawing/2014/main" id="{4DF71E29-5FE4-440B-8781-9B644EF04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3807" y="6149217"/>
              <a:ext cx="120626" cy="148078"/>
            </a:xfrm>
            <a:custGeom>
              <a:avLst/>
              <a:gdLst>
                <a:gd name="T0" fmla="*/ 3602 w 3602"/>
                <a:gd name="T1" fmla="*/ 1582 h 4421"/>
                <a:gd name="T2" fmla="*/ 2020 w 3602"/>
                <a:gd name="T3" fmla="*/ 0 h 4421"/>
                <a:gd name="T4" fmla="*/ 658 w 3602"/>
                <a:gd name="T5" fmla="*/ 1363 h 4421"/>
                <a:gd name="T6" fmla="*/ 658 w 3602"/>
                <a:gd name="T7" fmla="*/ 3750 h 4421"/>
                <a:gd name="T8" fmla="*/ 3057 w 3602"/>
                <a:gd name="T9" fmla="*/ 3763 h 4421"/>
                <a:gd name="T10" fmla="*/ 3333 w 3602"/>
                <a:gd name="T11" fmla="*/ 3485 h 4421"/>
                <a:gd name="T12" fmla="*/ 3182 w 3602"/>
                <a:gd name="T13" fmla="*/ 2750 h 4421"/>
                <a:gd name="T14" fmla="*/ 3602 w 3602"/>
                <a:gd name="T15" fmla="*/ 1582 h 4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02" h="4421">
                  <a:moveTo>
                    <a:pt x="3602" y="1582"/>
                  </a:moveTo>
                  <a:lnTo>
                    <a:pt x="2020" y="0"/>
                  </a:lnTo>
                  <a:lnTo>
                    <a:pt x="658" y="1363"/>
                  </a:lnTo>
                  <a:cubicBezTo>
                    <a:pt x="0" y="2021"/>
                    <a:pt x="0" y="3092"/>
                    <a:pt x="658" y="3750"/>
                  </a:cubicBezTo>
                  <a:cubicBezTo>
                    <a:pt x="1316" y="4408"/>
                    <a:pt x="2399" y="4421"/>
                    <a:pt x="3057" y="3763"/>
                  </a:cubicBezTo>
                  <a:lnTo>
                    <a:pt x="3333" y="3485"/>
                  </a:lnTo>
                  <a:cubicBezTo>
                    <a:pt x="3236" y="3259"/>
                    <a:pt x="3182" y="3011"/>
                    <a:pt x="3182" y="2750"/>
                  </a:cubicBezTo>
                  <a:cubicBezTo>
                    <a:pt x="3182" y="2306"/>
                    <a:pt x="3343" y="1904"/>
                    <a:pt x="3602" y="15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63" name="Freeform 19">
              <a:extLst>
                <a:ext uri="{FF2B5EF4-FFF2-40B4-BE49-F238E27FC236}">
                  <a16:creationId xmlns:a16="http://schemas.microsoft.com/office/drawing/2014/main" id="{FF9F56D4-B14C-43DC-B861-8511CB5E7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769" y="6191644"/>
              <a:ext cx="44091" cy="98996"/>
            </a:xfrm>
            <a:custGeom>
              <a:avLst/>
              <a:gdLst>
                <a:gd name="T0" fmla="*/ 0 w 1313"/>
                <a:gd name="T1" fmla="*/ 1482 h 2963"/>
                <a:gd name="T2" fmla="*/ 1313 w 1313"/>
                <a:gd name="T3" fmla="*/ 2963 h 2963"/>
                <a:gd name="T4" fmla="*/ 1313 w 1313"/>
                <a:gd name="T5" fmla="*/ 0 h 2963"/>
                <a:gd name="T6" fmla="*/ 0 w 1313"/>
                <a:gd name="T7" fmla="*/ 1482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3" h="2963">
                  <a:moveTo>
                    <a:pt x="0" y="1482"/>
                  </a:moveTo>
                  <a:cubicBezTo>
                    <a:pt x="0" y="2246"/>
                    <a:pt x="574" y="2870"/>
                    <a:pt x="1313" y="2963"/>
                  </a:cubicBezTo>
                  <a:lnTo>
                    <a:pt x="1313" y="0"/>
                  </a:lnTo>
                  <a:cubicBezTo>
                    <a:pt x="574" y="94"/>
                    <a:pt x="0" y="717"/>
                    <a:pt x="0" y="14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64" name="Freeform 20">
              <a:extLst>
                <a:ext uri="{FF2B5EF4-FFF2-40B4-BE49-F238E27FC236}">
                  <a16:creationId xmlns:a16="http://schemas.microsoft.com/office/drawing/2014/main" id="{5DA66B38-8733-4DC8-91E7-2F98AC893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339" y="6191644"/>
              <a:ext cx="44091" cy="98996"/>
            </a:xfrm>
            <a:custGeom>
              <a:avLst/>
              <a:gdLst>
                <a:gd name="T0" fmla="*/ 0 w 1313"/>
                <a:gd name="T1" fmla="*/ 0 h 2963"/>
                <a:gd name="T2" fmla="*/ 0 w 1313"/>
                <a:gd name="T3" fmla="*/ 2963 h 2963"/>
                <a:gd name="T4" fmla="*/ 1313 w 1313"/>
                <a:gd name="T5" fmla="*/ 1482 h 2963"/>
                <a:gd name="T6" fmla="*/ 0 w 1313"/>
                <a:gd name="T7" fmla="*/ 0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3" h="2963">
                  <a:moveTo>
                    <a:pt x="0" y="0"/>
                  </a:moveTo>
                  <a:lnTo>
                    <a:pt x="0" y="2963"/>
                  </a:lnTo>
                  <a:cubicBezTo>
                    <a:pt x="739" y="2870"/>
                    <a:pt x="1313" y="2246"/>
                    <a:pt x="1313" y="1482"/>
                  </a:cubicBezTo>
                  <a:cubicBezTo>
                    <a:pt x="1313" y="717"/>
                    <a:pt x="739" y="94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7B80189-6E54-4C90-AB40-92F7E886B4B9}"/>
              </a:ext>
            </a:extLst>
          </p:cNvPr>
          <p:cNvGrpSpPr/>
          <p:nvPr/>
        </p:nvGrpSpPr>
        <p:grpSpPr>
          <a:xfrm>
            <a:off x="2271304" y="1265385"/>
            <a:ext cx="8064000" cy="5230800"/>
            <a:chOff x="2271304" y="987833"/>
            <a:chExt cx="8064000" cy="5230800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015120D-BEAF-4EAF-BE91-33460E88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8822" y="4336256"/>
              <a:ext cx="126277" cy="104576"/>
            </a:xfrm>
            <a:custGeom>
              <a:avLst/>
              <a:gdLst>
                <a:gd name="T0" fmla="*/ 2147483647 w 1131"/>
                <a:gd name="T1" fmla="*/ 407494188 h 927"/>
                <a:gd name="T2" fmla="*/ 2147483647 w 1131"/>
                <a:gd name="T3" fmla="*/ 1628469094 h 927"/>
                <a:gd name="T4" fmla="*/ 2147483647 w 1131"/>
                <a:gd name="T5" fmla="*/ 1017606791 h 927"/>
                <a:gd name="T6" fmla="*/ 2147483647 w 1131"/>
                <a:gd name="T7" fmla="*/ 2035963191 h 927"/>
                <a:gd name="T8" fmla="*/ 2147483647 w 1131"/>
                <a:gd name="T9" fmla="*/ 2147483647 h 927"/>
                <a:gd name="T10" fmla="*/ 2147483647 w 1131"/>
                <a:gd name="T11" fmla="*/ 2147483647 h 927"/>
                <a:gd name="T12" fmla="*/ 1562940558 w 1131"/>
                <a:gd name="T13" fmla="*/ 2147483647 h 927"/>
                <a:gd name="T14" fmla="*/ 2147483647 w 1131"/>
                <a:gd name="T15" fmla="*/ 2147483647 h 927"/>
                <a:gd name="T16" fmla="*/ 2147483647 w 1131"/>
                <a:gd name="T17" fmla="*/ 2147483647 h 927"/>
                <a:gd name="T18" fmla="*/ 2147483647 w 1131"/>
                <a:gd name="T19" fmla="*/ 2147483647 h 927"/>
                <a:gd name="T20" fmla="*/ 2147483647 w 1131"/>
                <a:gd name="T21" fmla="*/ 2147483647 h 927"/>
                <a:gd name="T22" fmla="*/ 2147483647 w 1131"/>
                <a:gd name="T23" fmla="*/ 2147483647 h 927"/>
                <a:gd name="T24" fmla="*/ 2147483647 w 1131"/>
                <a:gd name="T25" fmla="*/ 2147483647 h 927"/>
                <a:gd name="T26" fmla="*/ 2147483647 w 1131"/>
                <a:gd name="T27" fmla="*/ 2147483647 h 927"/>
                <a:gd name="T28" fmla="*/ 2147483647 w 1131"/>
                <a:gd name="T29" fmla="*/ 2147483647 h 927"/>
                <a:gd name="T30" fmla="*/ 2147483647 w 1131"/>
                <a:gd name="T31" fmla="*/ 2147483647 h 927"/>
                <a:gd name="T32" fmla="*/ 2147483647 w 1131"/>
                <a:gd name="T33" fmla="*/ 2147483647 h 927"/>
                <a:gd name="T34" fmla="*/ 2147483647 w 1131"/>
                <a:gd name="T35" fmla="*/ 2147483647 h 927"/>
                <a:gd name="T36" fmla="*/ 2147483647 w 1131"/>
                <a:gd name="T37" fmla="*/ 2147483647 h 927"/>
                <a:gd name="T38" fmla="*/ 2147483647 w 1131"/>
                <a:gd name="T39" fmla="*/ 2147483647 h 927"/>
                <a:gd name="T40" fmla="*/ 2147483647 w 1131"/>
                <a:gd name="T41" fmla="*/ 2147483647 h 927"/>
                <a:gd name="T42" fmla="*/ 2147483647 w 1131"/>
                <a:gd name="T43" fmla="*/ 2147483647 h 927"/>
                <a:gd name="T44" fmla="*/ 2147483647 w 1131"/>
                <a:gd name="T45" fmla="*/ 2147483647 h 927"/>
                <a:gd name="T46" fmla="*/ 2147483647 w 1131"/>
                <a:gd name="T47" fmla="*/ 2147483647 h 927"/>
                <a:gd name="T48" fmla="*/ 2147483647 w 1131"/>
                <a:gd name="T49" fmla="*/ 2147483647 h 927"/>
                <a:gd name="T50" fmla="*/ 2147483647 w 1131"/>
                <a:gd name="T51" fmla="*/ 2147483647 h 927"/>
                <a:gd name="T52" fmla="*/ 2147483647 w 1131"/>
                <a:gd name="T53" fmla="*/ 2147483647 h 927"/>
                <a:gd name="T54" fmla="*/ 2147483647 w 1131"/>
                <a:gd name="T55" fmla="*/ 2147483647 h 927"/>
                <a:gd name="T56" fmla="*/ 2147483647 w 1131"/>
                <a:gd name="T57" fmla="*/ 2147483647 h 927"/>
                <a:gd name="T58" fmla="*/ 1172201511 w 1131"/>
                <a:gd name="T59" fmla="*/ 2147483647 h 927"/>
                <a:gd name="T60" fmla="*/ 0 w 1131"/>
                <a:gd name="T61" fmla="*/ 2147483647 h 927"/>
                <a:gd name="T62" fmla="*/ 1757946891 w 1131"/>
                <a:gd name="T63" fmla="*/ 2147483647 h 927"/>
                <a:gd name="T64" fmla="*/ 2147483647 w 1131"/>
                <a:gd name="T65" fmla="*/ 2147483647 h 927"/>
                <a:gd name="T66" fmla="*/ 1953671520 w 1131"/>
                <a:gd name="T67" fmla="*/ 2147483647 h 927"/>
                <a:gd name="T68" fmla="*/ 2147483647 w 1131"/>
                <a:gd name="T69" fmla="*/ 2147483647 h 927"/>
                <a:gd name="T70" fmla="*/ 2147483647 w 1131"/>
                <a:gd name="T71" fmla="*/ 2147483647 h 927"/>
                <a:gd name="T72" fmla="*/ 2147483647 w 1131"/>
                <a:gd name="T73" fmla="*/ 2147483647 h 927"/>
                <a:gd name="T74" fmla="*/ 2147483647 w 1131"/>
                <a:gd name="T75" fmla="*/ 2147483647 h 927"/>
                <a:gd name="T76" fmla="*/ 2147483647 w 1131"/>
                <a:gd name="T77" fmla="*/ 2147483647 h 927"/>
                <a:gd name="T78" fmla="*/ 2147483647 w 1131"/>
                <a:gd name="T79" fmla="*/ 2147483647 h 927"/>
                <a:gd name="T80" fmla="*/ 2147483647 w 1131"/>
                <a:gd name="T81" fmla="*/ 2147483647 h 927"/>
                <a:gd name="T82" fmla="*/ 2147483647 w 1131"/>
                <a:gd name="T83" fmla="*/ 2147483647 h 927"/>
                <a:gd name="T84" fmla="*/ 2147483647 w 1131"/>
                <a:gd name="T85" fmla="*/ 2147483647 h 927"/>
                <a:gd name="T86" fmla="*/ 2147483647 w 1131"/>
                <a:gd name="T87" fmla="*/ 2147483647 h 927"/>
                <a:gd name="T88" fmla="*/ 2147483647 w 1131"/>
                <a:gd name="T89" fmla="*/ 2147483647 h 927"/>
                <a:gd name="T90" fmla="*/ 2147483647 w 1131"/>
                <a:gd name="T91" fmla="*/ 2147483647 h 927"/>
                <a:gd name="T92" fmla="*/ 2147483647 w 1131"/>
                <a:gd name="T93" fmla="*/ 2147483647 h 927"/>
                <a:gd name="T94" fmla="*/ 2147483647 w 1131"/>
                <a:gd name="T95" fmla="*/ 2147483647 h 927"/>
                <a:gd name="T96" fmla="*/ 2147483647 w 1131"/>
                <a:gd name="T97" fmla="*/ 2147483647 h 927"/>
                <a:gd name="T98" fmla="*/ 2147483647 w 1131"/>
                <a:gd name="T99" fmla="*/ 2147483647 h 927"/>
                <a:gd name="T100" fmla="*/ 2147483647 w 1131"/>
                <a:gd name="T101" fmla="*/ 2147483647 h 927"/>
                <a:gd name="T102" fmla="*/ 2147483647 w 1131"/>
                <a:gd name="T103" fmla="*/ 2147483647 h 927"/>
                <a:gd name="T104" fmla="*/ 2147483647 w 1131"/>
                <a:gd name="T105" fmla="*/ 2147483647 h 927"/>
                <a:gd name="T106" fmla="*/ 2147483647 w 1131"/>
                <a:gd name="T107" fmla="*/ 2147483647 h 927"/>
                <a:gd name="T108" fmla="*/ 2147483647 w 1131"/>
                <a:gd name="T109" fmla="*/ 2147483647 h 927"/>
                <a:gd name="T110" fmla="*/ 2147483647 w 1131"/>
                <a:gd name="T111" fmla="*/ 2147483647 h 927"/>
                <a:gd name="T112" fmla="*/ 2147483647 w 1131"/>
                <a:gd name="T113" fmla="*/ 2147483647 h 927"/>
                <a:gd name="T114" fmla="*/ 2147483647 w 1131"/>
                <a:gd name="T115" fmla="*/ 2147483647 h 927"/>
                <a:gd name="T116" fmla="*/ 2147483647 w 1131"/>
                <a:gd name="T117" fmla="*/ 2147483647 h 927"/>
                <a:gd name="T118" fmla="*/ 2147483647 w 1131"/>
                <a:gd name="T119" fmla="*/ 2147483647 h 927"/>
                <a:gd name="T120" fmla="*/ 2147483647 w 1131"/>
                <a:gd name="T121" fmla="*/ 542825875 h 9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31"/>
                <a:gd name="T184" fmla="*/ 0 h 927"/>
                <a:gd name="T185" fmla="*/ 1131 w 1131"/>
                <a:gd name="T186" fmla="*/ 927 h 92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31" h="927">
                  <a:moveTo>
                    <a:pt x="464" y="8"/>
                  </a:moveTo>
                  <a:lnTo>
                    <a:pt x="420" y="6"/>
                  </a:lnTo>
                  <a:lnTo>
                    <a:pt x="383" y="0"/>
                  </a:lnTo>
                  <a:lnTo>
                    <a:pt x="345" y="24"/>
                  </a:lnTo>
                  <a:lnTo>
                    <a:pt x="318" y="23"/>
                  </a:lnTo>
                  <a:lnTo>
                    <a:pt x="299" y="15"/>
                  </a:lnTo>
                  <a:lnTo>
                    <a:pt x="281" y="36"/>
                  </a:lnTo>
                  <a:lnTo>
                    <a:pt x="204" y="30"/>
                  </a:lnTo>
                  <a:lnTo>
                    <a:pt x="197" y="58"/>
                  </a:lnTo>
                  <a:lnTo>
                    <a:pt x="135" y="113"/>
                  </a:lnTo>
                  <a:lnTo>
                    <a:pt x="100" y="201"/>
                  </a:lnTo>
                  <a:lnTo>
                    <a:pt x="65" y="296"/>
                  </a:lnTo>
                  <a:lnTo>
                    <a:pt x="3" y="351"/>
                  </a:lnTo>
                  <a:lnTo>
                    <a:pt x="24" y="487"/>
                  </a:lnTo>
                  <a:lnTo>
                    <a:pt x="86" y="514"/>
                  </a:lnTo>
                  <a:lnTo>
                    <a:pt x="100" y="582"/>
                  </a:lnTo>
                  <a:lnTo>
                    <a:pt x="72" y="657"/>
                  </a:lnTo>
                  <a:lnTo>
                    <a:pt x="134" y="656"/>
                  </a:lnTo>
                  <a:lnTo>
                    <a:pt x="239" y="659"/>
                  </a:lnTo>
                  <a:lnTo>
                    <a:pt x="291" y="660"/>
                  </a:lnTo>
                  <a:lnTo>
                    <a:pt x="300" y="632"/>
                  </a:lnTo>
                  <a:lnTo>
                    <a:pt x="321" y="621"/>
                  </a:lnTo>
                  <a:lnTo>
                    <a:pt x="341" y="626"/>
                  </a:lnTo>
                  <a:lnTo>
                    <a:pt x="377" y="609"/>
                  </a:lnTo>
                  <a:lnTo>
                    <a:pt x="407" y="618"/>
                  </a:lnTo>
                  <a:lnTo>
                    <a:pt x="429" y="635"/>
                  </a:lnTo>
                  <a:lnTo>
                    <a:pt x="432" y="650"/>
                  </a:lnTo>
                  <a:lnTo>
                    <a:pt x="449" y="657"/>
                  </a:lnTo>
                  <a:lnTo>
                    <a:pt x="473" y="648"/>
                  </a:lnTo>
                  <a:lnTo>
                    <a:pt x="488" y="656"/>
                  </a:lnTo>
                  <a:lnTo>
                    <a:pt x="500" y="675"/>
                  </a:lnTo>
                  <a:lnTo>
                    <a:pt x="524" y="687"/>
                  </a:lnTo>
                  <a:lnTo>
                    <a:pt x="554" y="681"/>
                  </a:lnTo>
                  <a:lnTo>
                    <a:pt x="572" y="671"/>
                  </a:lnTo>
                  <a:lnTo>
                    <a:pt x="599" y="663"/>
                  </a:lnTo>
                  <a:lnTo>
                    <a:pt x="626" y="683"/>
                  </a:lnTo>
                  <a:lnTo>
                    <a:pt x="629" y="702"/>
                  </a:lnTo>
                  <a:lnTo>
                    <a:pt x="617" y="717"/>
                  </a:lnTo>
                  <a:lnTo>
                    <a:pt x="600" y="722"/>
                  </a:lnTo>
                  <a:lnTo>
                    <a:pt x="569" y="728"/>
                  </a:lnTo>
                  <a:lnTo>
                    <a:pt x="560" y="744"/>
                  </a:lnTo>
                  <a:lnTo>
                    <a:pt x="534" y="741"/>
                  </a:lnTo>
                  <a:lnTo>
                    <a:pt x="510" y="738"/>
                  </a:lnTo>
                  <a:lnTo>
                    <a:pt x="486" y="726"/>
                  </a:lnTo>
                  <a:lnTo>
                    <a:pt x="461" y="717"/>
                  </a:lnTo>
                  <a:lnTo>
                    <a:pt x="440" y="705"/>
                  </a:lnTo>
                  <a:lnTo>
                    <a:pt x="413" y="698"/>
                  </a:lnTo>
                  <a:lnTo>
                    <a:pt x="387" y="683"/>
                  </a:lnTo>
                  <a:lnTo>
                    <a:pt x="363" y="665"/>
                  </a:lnTo>
                  <a:lnTo>
                    <a:pt x="353" y="672"/>
                  </a:lnTo>
                  <a:lnTo>
                    <a:pt x="344" y="686"/>
                  </a:lnTo>
                  <a:lnTo>
                    <a:pt x="339" y="705"/>
                  </a:lnTo>
                  <a:lnTo>
                    <a:pt x="315" y="710"/>
                  </a:lnTo>
                  <a:lnTo>
                    <a:pt x="285" y="705"/>
                  </a:lnTo>
                  <a:lnTo>
                    <a:pt x="254" y="714"/>
                  </a:lnTo>
                  <a:lnTo>
                    <a:pt x="224" y="716"/>
                  </a:lnTo>
                  <a:lnTo>
                    <a:pt x="222" y="750"/>
                  </a:lnTo>
                  <a:lnTo>
                    <a:pt x="44" y="749"/>
                  </a:lnTo>
                  <a:lnTo>
                    <a:pt x="27" y="770"/>
                  </a:lnTo>
                  <a:lnTo>
                    <a:pt x="18" y="759"/>
                  </a:lnTo>
                  <a:lnTo>
                    <a:pt x="11" y="773"/>
                  </a:lnTo>
                  <a:lnTo>
                    <a:pt x="0" y="809"/>
                  </a:lnTo>
                  <a:lnTo>
                    <a:pt x="18" y="875"/>
                  </a:lnTo>
                  <a:lnTo>
                    <a:pt x="27" y="870"/>
                  </a:lnTo>
                  <a:lnTo>
                    <a:pt x="63" y="857"/>
                  </a:lnTo>
                  <a:lnTo>
                    <a:pt x="50" y="873"/>
                  </a:lnTo>
                  <a:lnTo>
                    <a:pt x="24" y="881"/>
                  </a:lnTo>
                  <a:lnTo>
                    <a:pt x="30" y="905"/>
                  </a:lnTo>
                  <a:lnTo>
                    <a:pt x="36" y="924"/>
                  </a:lnTo>
                  <a:lnTo>
                    <a:pt x="96" y="924"/>
                  </a:lnTo>
                  <a:lnTo>
                    <a:pt x="132" y="902"/>
                  </a:lnTo>
                  <a:lnTo>
                    <a:pt x="186" y="903"/>
                  </a:lnTo>
                  <a:lnTo>
                    <a:pt x="246" y="909"/>
                  </a:lnTo>
                  <a:lnTo>
                    <a:pt x="291" y="879"/>
                  </a:lnTo>
                  <a:lnTo>
                    <a:pt x="326" y="851"/>
                  </a:lnTo>
                  <a:lnTo>
                    <a:pt x="612" y="857"/>
                  </a:lnTo>
                  <a:lnTo>
                    <a:pt x="720" y="860"/>
                  </a:lnTo>
                  <a:lnTo>
                    <a:pt x="773" y="870"/>
                  </a:lnTo>
                  <a:lnTo>
                    <a:pt x="785" y="897"/>
                  </a:lnTo>
                  <a:lnTo>
                    <a:pt x="816" y="882"/>
                  </a:lnTo>
                  <a:lnTo>
                    <a:pt x="849" y="903"/>
                  </a:lnTo>
                  <a:lnTo>
                    <a:pt x="905" y="912"/>
                  </a:lnTo>
                  <a:lnTo>
                    <a:pt x="932" y="927"/>
                  </a:lnTo>
                  <a:lnTo>
                    <a:pt x="977" y="905"/>
                  </a:lnTo>
                  <a:lnTo>
                    <a:pt x="1020" y="900"/>
                  </a:lnTo>
                  <a:lnTo>
                    <a:pt x="1053" y="905"/>
                  </a:lnTo>
                  <a:lnTo>
                    <a:pt x="1091" y="899"/>
                  </a:lnTo>
                  <a:lnTo>
                    <a:pt x="1122" y="896"/>
                  </a:lnTo>
                  <a:lnTo>
                    <a:pt x="1131" y="888"/>
                  </a:lnTo>
                  <a:lnTo>
                    <a:pt x="1116" y="869"/>
                  </a:lnTo>
                  <a:lnTo>
                    <a:pt x="1122" y="833"/>
                  </a:lnTo>
                  <a:lnTo>
                    <a:pt x="1115" y="804"/>
                  </a:lnTo>
                  <a:lnTo>
                    <a:pt x="1127" y="783"/>
                  </a:lnTo>
                  <a:lnTo>
                    <a:pt x="1110" y="764"/>
                  </a:lnTo>
                  <a:lnTo>
                    <a:pt x="1089" y="731"/>
                  </a:lnTo>
                  <a:lnTo>
                    <a:pt x="1071" y="696"/>
                  </a:lnTo>
                  <a:lnTo>
                    <a:pt x="1047" y="693"/>
                  </a:lnTo>
                  <a:lnTo>
                    <a:pt x="1025" y="710"/>
                  </a:lnTo>
                  <a:lnTo>
                    <a:pt x="1017" y="681"/>
                  </a:lnTo>
                  <a:lnTo>
                    <a:pt x="977" y="626"/>
                  </a:lnTo>
                  <a:lnTo>
                    <a:pt x="1005" y="609"/>
                  </a:lnTo>
                  <a:lnTo>
                    <a:pt x="1001" y="581"/>
                  </a:lnTo>
                  <a:lnTo>
                    <a:pt x="989" y="557"/>
                  </a:lnTo>
                  <a:lnTo>
                    <a:pt x="986" y="510"/>
                  </a:lnTo>
                  <a:lnTo>
                    <a:pt x="971" y="495"/>
                  </a:lnTo>
                  <a:lnTo>
                    <a:pt x="944" y="467"/>
                  </a:lnTo>
                  <a:lnTo>
                    <a:pt x="961" y="425"/>
                  </a:lnTo>
                  <a:lnTo>
                    <a:pt x="903" y="387"/>
                  </a:lnTo>
                  <a:lnTo>
                    <a:pt x="890" y="351"/>
                  </a:lnTo>
                  <a:lnTo>
                    <a:pt x="848" y="338"/>
                  </a:lnTo>
                  <a:lnTo>
                    <a:pt x="815" y="308"/>
                  </a:lnTo>
                  <a:lnTo>
                    <a:pt x="804" y="281"/>
                  </a:lnTo>
                  <a:lnTo>
                    <a:pt x="782" y="254"/>
                  </a:lnTo>
                  <a:lnTo>
                    <a:pt x="743" y="219"/>
                  </a:lnTo>
                  <a:lnTo>
                    <a:pt x="720" y="174"/>
                  </a:lnTo>
                  <a:lnTo>
                    <a:pt x="708" y="132"/>
                  </a:lnTo>
                  <a:lnTo>
                    <a:pt x="686" y="116"/>
                  </a:lnTo>
                  <a:lnTo>
                    <a:pt x="653" y="113"/>
                  </a:lnTo>
                  <a:lnTo>
                    <a:pt x="612" y="110"/>
                  </a:lnTo>
                  <a:lnTo>
                    <a:pt x="576" y="54"/>
                  </a:lnTo>
                  <a:lnTo>
                    <a:pt x="527" y="17"/>
                  </a:lnTo>
                  <a:lnTo>
                    <a:pt x="506" y="8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753986B1-1556-429F-815F-E47622B790C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847597" y="4896627"/>
              <a:ext cx="80897" cy="33540"/>
              <a:chOff x="2271" y="8155"/>
              <a:chExt cx="22863" cy="9728"/>
            </a:xfrm>
            <a:solidFill>
              <a:schemeClr val="tx2"/>
            </a:solidFill>
          </p:grpSpPr>
          <p:sp>
            <p:nvSpPr>
              <p:cNvPr id="301" name="Freeform 7">
                <a:extLst>
                  <a:ext uri="{FF2B5EF4-FFF2-40B4-BE49-F238E27FC236}">
                    <a16:creationId xmlns:a16="http://schemas.microsoft.com/office/drawing/2014/main" id="{C07E6EA5-4283-4A80-B253-FBDD893A55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487" y="9499"/>
                <a:ext cx="16647" cy="8014"/>
              </a:xfrm>
              <a:custGeom>
                <a:avLst/>
                <a:gdLst>
                  <a:gd name="T0" fmla="*/ 11697 w 16647"/>
                  <a:gd name="T1" fmla="*/ 1013 h 8014"/>
                  <a:gd name="T2" fmla="*/ 11057 w 16647"/>
                  <a:gd name="T3" fmla="*/ 933 h 8014"/>
                  <a:gd name="T4" fmla="*/ 10305 w 16647"/>
                  <a:gd name="T5" fmla="*/ 677 h 8014"/>
                  <a:gd name="T6" fmla="*/ 9753 w 16647"/>
                  <a:gd name="T7" fmla="*/ 893 h 8014"/>
                  <a:gd name="T8" fmla="*/ 9161 w 16647"/>
                  <a:gd name="T9" fmla="*/ 1253 h 8014"/>
                  <a:gd name="T10" fmla="*/ 8305 w 16647"/>
                  <a:gd name="T11" fmla="*/ 1325 h 8014"/>
                  <a:gd name="T12" fmla="*/ 7593 w 16647"/>
                  <a:gd name="T13" fmla="*/ 1285 h 8014"/>
                  <a:gd name="T14" fmla="*/ 6929 w 16647"/>
                  <a:gd name="T15" fmla="*/ 1165 h 8014"/>
                  <a:gd name="T16" fmla="*/ 6177 w 16647"/>
                  <a:gd name="T17" fmla="*/ 1269 h 8014"/>
                  <a:gd name="T18" fmla="*/ 5497 w 16647"/>
                  <a:gd name="T19" fmla="*/ 1445 h 8014"/>
                  <a:gd name="T20" fmla="*/ 4849 w 16647"/>
                  <a:gd name="T21" fmla="*/ 1461 h 8014"/>
                  <a:gd name="T22" fmla="*/ 4369 w 16647"/>
                  <a:gd name="T23" fmla="*/ 1621 h 8014"/>
                  <a:gd name="T24" fmla="*/ 3956 w 16647"/>
                  <a:gd name="T25" fmla="*/ 1649 h 8014"/>
                  <a:gd name="T26" fmla="*/ 3353 w 16647"/>
                  <a:gd name="T27" fmla="*/ 1701 h 8014"/>
                  <a:gd name="T28" fmla="*/ 2617 w 16647"/>
                  <a:gd name="T29" fmla="*/ 1909 h 8014"/>
                  <a:gd name="T30" fmla="*/ 1945 w 16647"/>
                  <a:gd name="T31" fmla="*/ 2045 h 8014"/>
                  <a:gd name="T32" fmla="*/ 1145 w 16647"/>
                  <a:gd name="T33" fmla="*/ 2533 h 8014"/>
                  <a:gd name="T34" fmla="*/ 1081 w 16647"/>
                  <a:gd name="T35" fmla="*/ 3197 h 8014"/>
                  <a:gd name="T36" fmla="*/ 753 w 16647"/>
                  <a:gd name="T37" fmla="*/ 3597 h 8014"/>
                  <a:gd name="T38" fmla="*/ 345 w 16647"/>
                  <a:gd name="T39" fmla="*/ 4189 h 8014"/>
                  <a:gd name="T40" fmla="*/ 71 w 16647"/>
                  <a:gd name="T41" fmla="*/ 4658 h 8014"/>
                  <a:gd name="T42" fmla="*/ 138 w 16647"/>
                  <a:gd name="T43" fmla="*/ 5168 h 8014"/>
                  <a:gd name="T44" fmla="*/ 561 w 16647"/>
                  <a:gd name="T45" fmla="*/ 5179 h 8014"/>
                  <a:gd name="T46" fmla="*/ 1146 w 16647"/>
                  <a:gd name="T47" fmla="*/ 4784 h 8014"/>
                  <a:gd name="T48" fmla="*/ 1514 w 16647"/>
                  <a:gd name="T49" fmla="*/ 4783 h 8014"/>
                  <a:gd name="T50" fmla="*/ 1728 w 16647"/>
                  <a:gd name="T51" fmla="*/ 5414 h 8014"/>
                  <a:gd name="T52" fmla="*/ 1707 w 16647"/>
                  <a:gd name="T53" fmla="*/ 6034 h 8014"/>
                  <a:gd name="T54" fmla="*/ 1005 w 16647"/>
                  <a:gd name="T55" fmla="*/ 6043 h 8014"/>
                  <a:gd name="T56" fmla="*/ 402 w 16647"/>
                  <a:gd name="T57" fmla="*/ 6079 h 8014"/>
                  <a:gd name="T58" fmla="*/ 491 w 16647"/>
                  <a:gd name="T59" fmla="*/ 6749 h 8014"/>
                  <a:gd name="T60" fmla="*/ 857 w 16647"/>
                  <a:gd name="T61" fmla="*/ 7321 h 8014"/>
                  <a:gd name="T62" fmla="*/ 1056 w 16647"/>
                  <a:gd name="T63" fmla="*/ 7924 h 8014"/>
                  <a:gd name="T64" fmla="*/ 1673 w 16647"/>
                  <a:gd name="T65" fmla="*/ 7757 h 8014"/>
                  <a:gd name="T66" fmla="*/ 2265 w 16647"/>
                  <a:gd name="T67" fmla="*/ 7325 h 8014"/>
                  <a:gd name="T68" fmla="*/ 2793 w 16647"/>
                  <a:gd name="T69" fmla="*/ 6957 h 8014"/>
                  <a:gd name="T70" fmla="*/ 3745 w 16647"/>
                  <a:gd name="T71" fmla="*/ 6557 h 8014"/>
                  <a:gd name="T72" fmla="*/ 4561 w 16647"/>
                  <a:gd name="T73" fmla="*/ 6173 h 8014"/>
                  <a:gd name="T74" fmla="*/ 5441 w 16647"/>
                  <a:gd name="T75" fmla="*/ 6165 h 8014"/>
                  <a:gd name="T76" fmla="*/ 6105 w 16647"/>
                  <a:gd name="T77" fmla="*/ 5861 h 8014"/>
                  <a:gd name="T78" fmla="*/ 6785 w 16647"/>
                  <a:gd name="T79" fmla="*/ 5749 h 8014"/>
                  <a:gd name="T80" fmla="*/ 7465 w 16647"/>
                  <a:gd name="T81" fmla="*/ 5557 h 8014"/>
                  <a:gd name="T82" fmla="*/ 8169 w 16647"/>
                  <a:gd name="T83" fmla="*/ 5021 h 8014"/>
                  <a:gd name="T84" fmla="*/ 8785 w 16647"/>
                  <a:gd name="T85" fmla="*/ 4637 h 8014"/>
                  <a:gd name="T86" fmla="*/ 9697 w 16647"/>
                  <a:gd name="T87" fmla="*/ 4621 h 8014"/>
                  <a:gd name="T88" fmla="*/ 10529 w 16647"/>
                  <a:gd name="T89" fmla="*/ 4469 h 8014"/>
                  <a:gd name="T90" fmla="*/ 11081 w 16647"/>
                  <a:gd name="T91" fmla="*/ 4085 h 8014"/>
                  <a:gd name="T92" fmla="*/ 11497 w 16647"/>
                  <a:gd name="T93" fmla="*/ 3541 h 8014"/>
                  <a:gd name="T94" fmla="*/ 12025 w 16647"/>
                  <a:gd name="T95" fmla="*/ 3253 h 8014"/>
                  <a:gd name="T96" fmla="*/ 12777 w 16647"/>
                  <a:gd name="T97" fmla="*/ 3017 h 8014"/>
                  <a:gd name="T98" fmla="*/ 13703 w 16647"/>
                  <a:gd name="T99" fmla="*/ 2899 h 8014"/>
                  <a:gd name="T100" fmla="*/ 14599 w 16647"/>
                  <a:gd name="T101" fmla="*/ 2615 h 8014"/>
                  <a:gd name="T102" fmla="*/ 15248 w 16647"/>
                  <a:gd name="T103" fmla="*/ 1920 h 8014"/>
                  <a:gd name="T104" fmla="*/ 15815 w 16647"/>
                  <a:gd name="T105" fmla="*/ 1472 h 8014"/>
                  <a:gd name="T106" fmla="*/ 16436 w 16647"/>
                  <a:gd name="T107" fmla="*/ 887 h 8014"/>
                  <a:gd name="T108" fmla="*/ 16537 w 16647"/>
                  <a:gd name="T109" fmla="*/ 467 h 8014"/>
                  <a:gd name="T110" fmla="*/ 15732 w 16647"/>
                  <a:gd name="T111" fmla="*/ 110 h 8014"/>
                  <a:gd name="T112" fmla="*/ 15010 w 16647"/>
                  <a:gd name="T113" fmla="*/ 302 h 8014"/>
                  <a:gd name="T114" fmla="*/ 14206 w 16647"/>
                  <a:gd name="T115" fmla="*/ 0 h 8014"/>
                  <a:gd name="T116" fmla="*/ 13547 w 16647"/>
                  <a:gd name="T117" fmla="*/ 403 h 8014"/>
                  <a:gd name="T118" fmla="*/ 12880 w 16647"/>
                  <a:gd name="T119" fmla="*/ 677 h 801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647"/>
                  <a:gd name="T181" fmla="*/ 0 h 8014"/>
                  <a:gd name="T182" fmla="*/ 16647 w 16647"/>
                  <a:gd name="T183" fmla="*/ 8014 h 801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647" h="8014">
                    <a:moveTo>
                      <a:pt x="12453" y="701"/>
                    </a:moveTo>
                    <a:lnTo>
                      <a:pt x="12273" y="733"/>
                    </a:lnTo>
                    <a:lnTo>
                      <a:pt x="12145" y="789"/>
                    </a:lnTo>
                    <a:lnTo>
                      <a:pt x="12001" y="861"/>
                    </a:lnTo>
                    <a:lnTo>
                      <a:pt x="11841" y="925"/>
                    </a:lnTo>
                    <a:lnTo>
                      <a:pt x="11697" y="1013"/>
                    </a:lnTo>
                    <a:lnTo>
                      <a:pt x="11609" y="1077"/>
                    </a:lnTo>
                    <a:lnTo>
                      <a:pt x="11489" y="1077"/>
                    </a:lnTo>
                    <a:lnTo>
                      <a:pt x="11361" y="1077"/>
                    </a:lnTo>
                    <a:lnTo>
                      <a:pt x="11249" y="1053"/>
                    </a:lnTo>
                    <a:lnTo>
                      <a:pt x="11169" y="989"/>
                    </a:lnTo>
                    <a:lnTo>
                      <a:pt x="11057" y="933"/>
                    </a:lnTo>
                    <a:lnTo>
                      <a:pt x="10937" y="845"/>
                    </a:lnTo>
                    <a:lnTo>
                      <a:pt x="10777" y="821"/>
                    </a:lnTo>
                    <a:lnTo>
                      <a:pt x="10673" y="765"/>
                    </a:lnTo>
                    <a:lnTo>
                      <a:pt x="10585" y="693"/>
                    </a:lnTo>
                    <a:lnTo>
                      <a:pt x="10441" y="645"/>
                    </a:lnTo>
                    <a:lnTo>
                      <a:pt x="10305" y="677"/>
                    </a:lnTo>
                    <a:lnTo>
                      <a:pt x="10201" y="709"/>
                    </a:lnTo>
                    <a:lnTo>
                      <a:pt x="10081" y="693"/>
                    </a:lnTo>
                    <a:lnTo>
                      <a:pt x="9993" y="741"/>
                    </a:lnTo>
                    <a:lnTo>
                      <a:pt x="9945" y="821"/>
                    </a:lnTo>
                    <a:lnTo>
                      <a:pt x="9897" y="885"/>
                    </a:lnTo>
                    <a:lnTo>
                      <a:pt x="9753" y="893"/>
                    </a:lnTo>
                    <a:lnTo>
                      <a:pt x="9657" y="941"/>
                    </a:lnTo>
                    <a:lnTo>
                      <a:pt x="9577" y="1021"/>
                    </a:lnTo>
                    <a:lnTo>
                      <a:pt x="9481" y="1093"/>
                    </a:lnTo>
                    <a:lnTo>
                      <a:pt x="9353" y="1141"/>
                    </a:lnTo>
                    <a:lnTo>
                      <a:pt x="9233" y="1205"/>
                    </a:lnTo>
                    <a:lnTo>
                      <a:pt x="9161" y="1253"/>
                    </a:lnTo>
                    <a:lnTo>
                      <a:pt x="9073" y="1229"/>
                    </a:lnTo>
                    <a:lnTo>
                      <a:pt x="8857" y="1229"/>
                    </a:lnTo>
                    <a:lnTo>
                      <a:pt x="8745" y="1269"/>
                    </a:lnTo>
                    <a:lnTo>
                      <a:pt x="8609" y="1261"/>
                    </a:lnTo>
                    <a:lnTo>
                      <a:pt x="8449" y="1317"/>
                    </a:lnTo>
                    <a:lnTo>
                      <a:pt x="8305" y="1325"/>
                    </a:lnTo>
                    <a:lnTo>
                      <a:pt x="8177" y="1373"/>
                    </a:lnTo>
                    <a:lnTo>
                      <a:pt x="8049" y="1413"/>
                    </a:lnTo>
                    <a:lnTo>
                      <a:pt x="7977" y="1373"/>
                    </a:lnTo>
                    <a:lnTo>
                      <a:pt x="7841" y="1333"/>
                    </a:lnTo>
                    <a:lnTo>
                      <a:pt x="7705" y="1325"/>
                    </a:lnTo>
                    <a:lnTo>
                      <a:pt x="7593" y="1285"/>
                    </a:lnTo>
                    <a:lnTo>
                      <a:pt x="7481" y="1245"/>
                    </a:lnTo>
                    <a:lnTo>
                      <a:pt x="7385" y="1205"/>
                    </a:lnTo>
                    <a:lnTo>
                      <a:pt x="7241" y="1189"/>
                    </a:lnTo>
                    <a:lnTo>
                      <a:pt x="7153" y="1141"/>
                    </a:lnTo>
                    <a:lnTo>
                      <a:pt x="7017" y="1109"/>
                    </a:lnTo>
                    <a:lnTo>
                      <a:pt x="6929" y="1165"/>
                    </a:lnTo>
                    <a:lnTo>
                      <a:pt x="6833" y="1133"/>
                    </a:lnTo>
                    <a:lnTo>
                      <a:pt x="6721" y="1125"/>
                    </a:lnTo>
                    <a:lnTo>
                      <a:pt x="6569" y="1141"/>
                    </a:lnTo>
                    <a:lnTo>
                      <a:pt x="6385" y="1109"/>
                    </a:lnTo>
                    <a:lnTo>
                      <a:pt x="6249" y="1213"/>
                    </a:lnTo>
                    <a:lnTo>
                      <a:pt x="6177" y="1269"/>
                    </a:lnTo>
                    <a:lnTo>
                      <a:pt x="6057" y="1317"/>
                    </a:lnTo>
                    <a:lnTo>
                      <a:pt x="5961" y="1309"/>
                    </a:lnTo>
                    <a:lnTo>
                      <a:pt x="5849" y="1349"/>
                    </a:lnTo>
                    <a:lnTo>
                      <a:pt x="5729" y="1397"/>
                    </a:lnTo>
                    <a:lnTo>
                      <a:pt x="5657" y="1445"/>
                    </a:lnTo>
                    <a:lnTo>
                      <a:pt x="5497" y="1445"/>
                    </a:lnTo>
                    <a:lnTo>
                      <a:pt x="5377" y="1509"/>
                    </a:lnTo>
                    <a:lnTo>
                      <a:pt x="5305" y="1557"/>
                    </a:lnTo>
                    <a:lnTo>
                      <a:pt x="5233" y="1509"/>
                    </a:lnTo>
                    <a:lnTo>
                      <a:pt x="5153" y="1477"/>
                    </a:lnTo>
                    <a:lnTo>
                      <a:pt x="4985" y="1477"/>
                    </a:lnTo>
                    <a:lnTo>
                      <a:pt x="4849" y="1461"/>
                    </a:lnTo>
                    <a:lnTo>
                      <a:pt x="4737" y="1461"/>
                    </a:lnTo>
                    <a:lnTo>
                      <a:pt x="4729" y="1525"/>
                    </a:lnTo>
                    <a:lnTo>
                      <a:pt x="4721" y="1597"/>
                    </a:lnTo>
                    <a:lnTo>
                      <a:pt x="4601" y="1613"/>
                    </a:lnTo>
                    <a:lnTo>
                      <a:pt x="4481" y="1629"/>
                    </a:lnTo>
                    <a:lnTo>
                      <a:pt x="4369" y="1621"/>
                    </a:lnTo>
                    <a:lnTo>
                      <a:pt x="4313" y="1581"/>
                    </a:lnTo>
                    <a:lnTo>
                      <a:pt x="4217" y="1597"/>
                    </a:lnTo>
                    <a:lnTo>
                      <a:pt x="4153" y="1629"/>
                    </a:lnTo>
                    <a:lnTo>
                      <a:pt x="4097" y="1621"/>
                    </a:lnTo>
                    <a:lnTo>
                      <a:pt x="4033" y="1661"/>
                    </a:lnTo>
                    <a:lnTo>
                      <a:pt x="3956" y="1649"/>
                    </a:lnTo>
                    <a:lnTo>
                      <a:pt x="3897" y="1661"/>
                    </a:lnTo>
                    <a:lnTo>
                      <a:pt x="3825" y="1717"/>
                    </a:lnTo>
                    <a:lnTo>
                      <a:pt x="3761" y="1765"/>
                    </a:lnTo>
                    <a:lnTo>
                      <a:pt x="3601" y="1765"/>
                    </a:lnTo>
                    <a:lnTo>
                      <a:pt x="3457" y="1749"/>
                    </a:lnTo>
                    <a:lnTo>
                      <a:pt x="3353" y="1701"/>
                    </a:lnTo>
                    <a:lnTo>
                      <a:pt x="3201" y="1741"/>
                    </a:lnTo>
                    <a:lnTo>
                      <a:pt x="3081" y="1789"/>
                    </a:lnTo>
                    <a:lnTo>
                      <a:pt x="2961" y="1821"/>
                    </a:lnTo>
                    <a:lnTo>
                      <a:pt x="2841" y="1853"/>
                    </a:lnTo>
                    <a:lnTo>
                      <a:pt x="2737" y="1901"/>
                    </a:lnTo>
                    <a:lnTo>
                      <a:pt x="2617" y="1909"/>
                    </a:lnTo>
                    <a:lnTo>
                      <a:pt x="2545" y="1981"/>
                    </a:lnTo>
                    <a:lnTo>
                      <a:pt x="2449" y="2021"/>
                    </a:lnTo>
                    <a:lnTo>
                      <a:pt x="2345" y="2029"/>
                    </a:lnTo>
                    <a:lnTo>
                      <a:pt x="2225" y="1981"/>
                    </a:lnTo>
                    <a:lnTo>
                      <a:pt x="2097" y="2013"/>
                    </a:lnTo>
                    <a:lnTo>
                      <a:pt x="1945" y="2045"/>
                    </a:lnTo>
                    <a:lnTo>
                      <a:pt x="1785" y="2085"/>
                    </a:lnTo>
                    <a:lnTo>
                      <a:pt x="1641" y="2133"/>
                    </a:lnTo>
                    <a:lnTo>
                      <a:pt x="1457" y="2197"/>
                    </a:lnTo>
                    <a:lnTo>
                      <a:pt x="1281" y="2285"/>
                    </a:lnTo>
                    <a:lnTo>
                      <a:pt x="1209" y="2413"/>
                    </a:lnTo>
                    <a:lnTo>
                      <a:pt x="1145" y="2533"/>
                    </a:lnTo>
                    <a:lnTo>
                      <a:pt x="1105" y="2645"/>
                    </a:lnTo>
                    <a:lnTo>
                      <a:pt x="1121" y="2805"/>
                    </a:lnTo>
                    <a:lnTo>
                      <a:pt x="1089" y="2893"/>
                    </a:lnTo>
                    <a:lnTo>
                      <a:pt x="1089" y="3037"/>
                    </a:lnTo>
                    <a:lnTo>
                      <a:pt x="1073" y="3093"/>
                    </a:lnTo>
                    <a:lnTo>
                      <a:pt x="1081" y="3197"/>
                    </a:lnTo>
                    <a:lnTo>
                      <a:pt x="1097" y="3333"/>
                    </a:lnTo>
                    <a:lnTo>
                      <a:pt x="1057" y="3397"/>
                    </a:lnTo>
                    <a:lnTo>
                      <a:pt x="1009" y="3469"/>
                    </a:lnTo>
                    <a:lnTo>
                      <a:pt x="953" y="3517"/>
                    </a:lnTo>
                    <a:lnTo>
                      <a:pt x="865" y="3565"/>
                    </a:lnTo>
                    <a:lnTo>
                      <a:pt x="753" y="3597"/>
                    </a:lnTo>
                    <a:lnTo>
                      <a:pt x="657" y="3629"/>
                    </a:lnTo>
                    <a:lnTo>
                      <a:pt x="537" y="3741"/>
                    </a:lnTo>
                    <a:lnTo>
                      <a:pt x="465" y="3845"/>
                    </a:lnTo>
                    <a:lnTo>
                      <a:pt x="449" y="3941"/>
                    </a:lnTo>
                    <a:lnTo>
                      <a:pt x="441" y="4069"/>
                    </a:lnTo>
                    <a:lnTo>
                      <a:pt x="345" y="4189"/>
                    </a:lnTo>
                    <a:lnTo>
                      <a:pt x="305" y="4317"/>
                    </a:lnTo>
                    <a:lnTo>
                      <a:pt x="265" y="4413"/>
                    </a:lnTo>
                    <a:lnTo>
                      <a:pt x="145" y="4453"/>
                    </a:lnTo>
                    <a:lnTo>
                      <a:pt x="98" y="4483"/>
                    </a:lnTo>
                    <a:lnTo>
                      <a:pt x="153" y="4573"/>
                    </a:lnTo>
                    <a:lnTo>
                      <a:pt x="71" y="4658"/>
                    </a:lnTo>
                    <a:lnTo>
                      <a:pt x="8" y="4781"/>
                    </a:lnTo>
                    <a:lnTo>
                      <a:pt x="78" y="4910"/>
                    </a:lnTo>
                    <a:lnTo>
                      <a:pt x="0" y="4939"/>
                    </a:lnTo>
                    <a:lnTo>
                      <a:pt x="26" y="5038"/>
                    </a:lnTo>
                    <a:lnTo>
                      <a:pt x="78" y="5140"/>
                    </a:lnTo>
                    <a:lnTo>
                      <a:pt x="138" y="5168"/>
                    </a:lnTo>
                    <a:lnTo>
                      <a:pt x="192" y="5240"/>
                    </a:lnTo>
                    <a:lnTo>
                      <a:pt x="261" y="5194"/>
                    </a:lnTo>
                    <a:lnTo>
                      <a:pt x="318" y="5258"/>
                    </a:lnTo>
                    <a:lnTo>
                      <a:pt x="383" y="5206"/>
                    </a:lnTo>
                    <a:lnTo>
                      <a:pt x="483" y="5284"/>
                    </a:lnTo>
                    <a:lnTo>
                      <a:pt x="561" y="5179"/>
                    </a:lnTo>
                    <a:lnTo>
                      <a:pt x="648" y="5093"/>
                    </a:lnTo>
                    <a:lnTo>
                      <a:pt x="738" y="5017"/>
                    </a:lnTo>
                    <a:lnTo>
                      <a:pt x="866" y="5002"/>
                    </a:lnTo>
                    <a:lnTo>
                      <a:pt x="977" y="4993"/>
                    </a:lnTo>
                    <a:lnTo>
                      <a:pt x="1041" y="4876"/>
                    </a:lnTo>
                    <a:lnTo>
                      <a:pt x="1146" y="4784"/>
                    </a:lnTo>
                    <a:lnTo>
                      <a:pt x="1145" y="4663"/>
                    </a:lnTo>
                    <a:lnTo>
                      <a:pt x="1217" y="4567"/>
                    </a:lnTo>
                    <a:lnTo>
                      <a:pt x="1248" y="4648"/>
                    </a:lnTo>
                    <a:lnTo>
                      <a:pt x="1322" y="4726"/>
                    </a:lnTo>
                    <a:lnTo>
                      <a:pt x="1338" y="4805"/>
                    </a:lnTo>
                    <a:lnTo>
                      <a:pt x="1514" y="4783"/>
                    </a:lnTo>
                    <a:lnTo>
                      <a:pt x="1653" y="4888"/>
                    </a:lnTo>
                    <a:lnTo>
                      <a:pt x="1760" y="5014"/>
                    </a:lnTo>
                    <a:lnTo>
                      <a:pt x="1769" y="5146"/>
                    </a:lnTo>
                    <a:lnTo>
                      <a:pt x="1764" y="5257"/>
                    </a:lnTo>
                    <a:lnTo>
                      <a:pt x="1817" y="5348"/>
                    </a:lnTo>
                    <a:lnTo>
                      <a:pt x="1728" y="5414"/>
                    </a:lnTo>
                    <a:lnTo>
                      <a:pt x="1760" y="5503"/>
                    </a:lnTo>
                    <a:lnTo>
                      <a:pt x="1704" y="5543"/>
                    </a:lnTo>
                    <a:lnTo>
                      <a:pt x="1688" y="5680"/>
                    </a:lnTo>
                    <a:lnTo>
                      <a:pt x="1719" y="5858"/>
                    </a:lnTo>
                    <a:lnTo>
                      <a:pt x="1760" y="5983"/>
                    </a:lnTo>
                    <a:lnTo>
                      <a:pt x="1707" y="6034"/>
                    </a:lnTo>
                    <a:lnTo>
                      <a:pt x="1602" y="6005"/>
                    </a:lnTo>
                    <a:lnTo>
                      <a:pt x="1484" y="6007"/>
                    </a:lnTo>
                    <a:lnTo>
                      <a:pt x="1385" y="6088"/>
                    </a:lnTo>
                    <a:lnTo>
                      <a:pt x="1266" y="6155"/>
                    </a:lnTo>
                    <a:lnTo>
                      <a:pt x="1169" y="6236"/>
                    </a:lnTo>
                    <a:lnTo>
                      <a:pt x="1005" y="6043"/>
                    </a:lnTo>
                    <a:lnTo>
                      <a:pt x="867" y="5981"/>
                    </a:lnTo>
                    <a:lnTo>
                      <a:pt x="732" y="6043"/>
                    </a:lnTo>
                    <a:lnTo>
                      <a:pt x="657" y="5981"/>
                    </a:lnTo>
                    <a:lnTo>
                      <a:pt x="554" y="6041"/>
                    </a:lnTo>
                    <a:lnTo>
                      <a:pt x="480" y="6001"/>
                    </a:lnTo>
                    <a:lnTo>
                      <a:pt x="402" y="6079"/>
                    </a:lnTo>
                    <a:lnTo>
                      <a:pt x="419" y="6166"/>
                    </a:lnTo>
                    <a:lnTo>
                      <a:pt x="354" y="6289"/>
                    </a:lnTo>
                    <a:lnTo>
                      <a:pt x="344" y="6454"/>
                    </a:lnTo>
                    <a:lnTo>
                      <a:pt x="392" y="6589"/>
                    </a:lnTo>
                    <a:lnTo>
                      <a:pt x="419" y="6694"/>
                    </a:lnTo>
                    <a:lnTo>
                      <a:pt x="491" y="6749"/>
                    </a:lnTo>
                    <a:lnTo>
                      <a:pt x="446" y="6893"/>
                    </a:lnTo>
                    <a:lnTo>
                      <a:pt x="561" y="6886"/>
                    </a:lnTo>
                    <a:lnTo>
                      <a:pt x="692" y="7052"/>
                    </a:lnTo>
                    <a:lnTo>
                      <a:pt x="767" y="7066"/>
                    </a:lnTo>
                    <a:lnTo>
                      <a:pt x="840" y="7117"/>
                    </a:lnTo>
                    <a:lnTo>
                      <a:pt x="857" y="7321"/>
                    </a:lnTo>
                    <a:lnTo>
                      <a:pt x="918" y="7408"/>
                    </a:lnTo>
                    <a:lnTo>
                      <a:pt x="983" y="7478"/>
                    </a:lnTo>
                    <a:lnTo>
                      <a:pt x="1040" y="7565"/>
                    </a:lnTo>
                    <a:lnTo>
                      <a:pt x="1010" y="7651"/>
                    </a:lnTo>
                    <a:lnTo>
                      <a:pt x="1068" y="7790"/>
                    </a:lnTo>
                    <a:lnTo>
                      <a:pt x="1056" y="7924"/>
                    </a:lnTo>
                    <a:lnTo>
                      <a:pt x="1118" y="8014"/>
                    </a:lnTo>
                    <a:lnTo>
                      <a:pt x="1227" y="7939"/>
                    </a:lnTo>
                    <a:lnTo>
                      <a:pt x="1337" y="7845"/>
                    </a:lnTo>
                    <a:lnTo>
                      <a:pt x="1433" y="7773"/>
                    </a:lnTo>
                    <a:lnTo>
                      <a:pt x="1561" y="7765"/>
                    </a:lnTo>
                    <a:lnTo>
                      <a:pt x="1673" y="7757"/>
                    </a:lnTo>
                    <a:lnTo>
                      <a:pt x="1809" y="7749"/>
                    </a:lnTo>
                    <a:lnTo>
                      <a:pt x="1913" y="7741"/>
                    </a:lnTo>
                    <a:lnTo>
                      <a:pt x="2057" y="7613"/>
                    </a:lnTo>
                    <a:lnTo>
                      <a:pt x="2161" y="7501"/>
                    </a:lnTo>
                    <a:lnTo>
                      <a:pt x="2225" y="7397"/>
                    </a:lnTo>
                    <a:lnTo>
                      <a:pt x="2265" y="7325"/>
                    </a:lnTo>
                    <a:lnTo>
                      <a:pt x="2321" y="7293"/>
                    </a:lnTo>
                    <a:lnTo>
                      <a:pt x="2369" y="7373"/>
                    </a:lnTo>
                    <a:lnTo>
                      <a:pt x="2473" y="7285"/>
                    </a:lnTo>
                    <a:lnTo>
                      <a:pt x="2545" y="7133"/>
                    </a:lnTo>
                    <a:lnTo>
                      <a:pt x="2689" y="7037"/>
                    </a:lnTo>
                    <a:lnTo>
                      <a:pt x="2793" y="6957"/>
                    </a:lnTo>
                    <a:lnTo>
                      <a:pt x="2929" y="6853"/>
                    </a:lnTo>
                    <a:lnTo>
                      <a:pt x="2945" y="6773"/>
                    </a:lnTo>
                    <a:lnTo>
                      <a:pt x="3161" y="6693"/>
                    </a:lnTo>
                    <a:lnTo>
                      <a:pt x="3385" y="6637"/>
                    </a:lnTo>
                    <a:lnTo>
                      <a:pt x="3593" y="6597"/>
                    </a:lnTo>
                    <a:lnTo>
                      <a:pt x="3745" y="6557"/>
                    </a:lnTo>
                    <a:lnTo>
                      <a:pt x="3817" y="6477"/>
                    </a:lnTo>
                    <a:lnTo>
                      <a:pt x="3977" y="6413"/>
                    </a:lnTo>
                    <a:lnTo>
                      <a:pt x="4129" y="6373"/>
                    </a:lnTo>
                    <a:lnTo>
                      <a:pt x="4273" y="6349"/>
                    </a:lnTo>
                    <a:lnTo>
                      <a:pt x="4401" y="6261"/>
                    </a:lnTo>
                    <a:lnTo>
                      <a:pt x="4561" y="6173"/>
                    </a:lnTo>
                    <a:lnTo>
                      <a:pt x="4729" y="6109"/>
                    </a:lnTo>
                    <a:lnTo>
                      <a:pt x="4857" y="6133"/>
                    </a:lnTo>
                    <a:lnTo>
                      <a:pt x="4969" y="6189"/>
                    </a:lnTo>
                    <a:lnTo>
                      <a:pt x="5097" y="6237"/>
                    </a:lnTo>
                    <a:lnTo>
                      <a:pt x="5209" y="6237"/>
                    </a:lnTo>
                    <a:lnTo>
                      <a:pt x="5441" y="6165"/>
                    </a:lnTo>
                    <a:lnTo>
                      <a:pt x="5481" y="6085"/>
                    </a:lnTo>
                    <a:lnTo>
                      <a:pt x="5577" y="6013"/>
                    </a:lnTo>
                    <a:lnTo>
                      <a:pt x="5737" y="6029"/>
                    </a:lnTo>
                    <a:lnTo>
                      <a:pt x="5857" y="6005"/>
                    </a:lnTo>
                    <a:lnTo>
                      <a:pt x="5937" y="5909"/>
                    </a:lnTo>
                    <a:lnTo>
                      <a:pt x="6105" y="5861"/>
                    </a:lnTo>
                    <a:lnTo>
                      <a:pt x="6225" y="5877"/>
                    </a:lnTo>
                    <a:lnTo>
                      <a:pt x="6337" y="5765"/>
                    </a:lnTo>
                    <a:lnTo>
                      <a:pt x="6449" y="5709"/>
                    </a:lnTo>
                    <a:lnTo>
                      <a:pt x="6601" y="5701"/>
                    </a:lnTo>
                    <a:lnTo>
                      <a:pt x="6681" y="5733"/>
                    </a:lnTo>
                    <a:lnTo>
                      <a:pt x="6785" y="5749"/>
                    </a:lnTo>
                    <a:lnTo>
                      <a:pt x="6929" y="5765"/>
                    </a:lnTo>
                    <a:lnTo>
                      <a:pt x="7017" y="5765"/>
                    </a:lnTo>
                    <a:lnTo>
                      <a:pt x="7129" y="5741"/>
                    </a:lnTo>
                    <a:lnTo>
                      <a:pt x="7233" y="5685"/>
                    </a:lnTo>
                    <a:lnTo>
                      <a:pt x="7361" y="5621"/>
                    </a:lnTo>
                    <a:lnTo>
                      <a:pt x="7465" y="5557"/>
                    </a:lnTo>
                    <a:lnTo>
                      <a:pt x="7593" y="5429"/>
                    </a:lnTo>
                    <a:lnTo>
                      <a:pt x="7697" y="5341"/>
                    </a:lnTo>
                    <a:lnTo>
                      <a:pt x="7833" y="5301"/>
                    </a:lnTo>
                    <a:lnTo>
                      <a:pt x="8009" y="5221"/>
                    </a:lnTo>
                    <a:lnTo>
                      <a:pt x="8089" y="5117"/>
                    </a:lnTo>
                    <a:lnTo>
                      <a:pt x="8169" y="5021"/>
                    </a:lnTo>
                    <a:lnTo>
                      <a:pt x="8249" y="4917"/>
                    </a:lnTo>
                    <a:lnTo>
                      <a:pt x="8361" y="4837"/>
                    </a:lnTo>
                    <a:lnTo>
                      <a:pt x="8497" y="4765"/>
                    </a:lnTo>
                    <a:lnTo>
                      <a:pt x="8609" y="4693"/>
                    </a:lnTo>
                    <a:lnTo>
                      <a:pt x="8697" y="4629"/>
                    </a:lnTo>
                    <a:lnTo>
                      <a:pt x="8785" y="4637"/>
                    </a:lnTo>
                    <a:lnTo>
                      <a:pt x="8969" y="4629"/>
                    </a:lnTo>
                    <a:lnTo>
                      <a:pt x="9129" y="4645"/>
                    </a:lnTo>
                    <a:lnTo>
                      <a:pt x="9281" y="4597"/>
                    </a:lnTo>
                    <a:lnTo>
                      <a:pt x="9393" y="4621"/>
                    </a:lnTo>
                    <a:lnTo>
                      <a:pt x="9537" y="4637"/>
                    </a:lnTo>
                    <a:lnTo>
                      <a:pt x="9697" y="4621"/>
                    </a:lnTo>
                    <a:lnTo>
                      <a:pt x="9865" y="4533"/>
                    </a:lnTo>
                    <a:lnTo>
                      <a:pt x="10033" y="4485"/>
                    </a:lnTo>
                    <a:lnTo>
                      <a:pt x="10169" y="4461"/>
                    </a:lnTo>
                    <a:lnTo>
                      <a:pt x="10289" y="4445"/>
                    </a:lnTo>
                    <a:lnTo>
                      <a:pt x="10449" y="4429"/>
                    </a:lnTo>
                    <a:lnTo>
                      <a:pt x="10529" y="4469"/>
                    </a:lnTo>
                    <a:lnTo>
                      <a:pt x="10641" y="4461"/>
                    </a:lnTo>
                    <a:lnTo>
                      <a:pt x="10785" y="4413"/>
                    </a:lnTo>
                    <a:lnTo>
                      <a:pt x="10873" y="4373"/>
                    </a:lnTo>
                    <a:lnTo>
                      <a:pt x="10985" y="4309"/>
                    </a:lnTo>
                    <a:lnTo>
                      <a:pt x="10993" y="4181"/>
                    </a:lnTo>
                    <a:lnTo>
                      <a:pt x="11081" y="4085"/>
                    </a:lnTo>
                    <a:lnTo>
                      <a:pt x="11153" y="3957"/>
                    </a:lnTo>
                    <a:lnTo>
                      <a:pt x="11217" y="3877"/>
                    </a:lnTo>
                    <a:lnTo>
                      <a:pt x="11265" y="3757"/>
                    </a:lnTo>
                    <a:lnTo>
                      <a:pt x="11329" y="3653"/>
                    </a:lnTo>
                    <a:lnTo>
                      <a:pt x="11393" y="3581"/>
                    </a:lnTo>
                    <a:lnTo>
                      <a:pt x="11497" y="3541"/>
                    </a:lnTo>
                    <a:lnTo>
                      <a:pt x="11649" y="3373"/>
                    </a:lnTo>
                    <a:lnTo>
                      <a:pt x="11673" y="3421"/>
                    </a:lnTo>
                    <a:lnTo>
                      <a:pt x="11769" y="3445"/>
                    </a:lnTo>
                    <a:lnTo>
                      <a:pt x="11849" y="3397"/>
                    </a:lnTo>
                    <a:lnTo>
                      <a:pt x="11913" y="3333"/>
                    </a:lnTo>
                    <a:lnTo>
                      <a:pt x="12025" y="3253"/>
                    </a:lnTo>
                    <a:lnTo>
                      <a:pt x="12137" y="3205"/>
                    </a:lnTo>
                    <a:lnTo>
                      <a:pt x="12265" y="3149"/>
                    </a:lnTo>
                    <a:lnTo>
                      <a:pt x="12433" y="3109"/>
                    </a:lnTo>
                    <a:lnTo>
                      <a:pt x="12617" y="3077"/>
                    </a:lnTo>
                    <a:lnTo>
                      <a:pt x="12705" y="3061"/>
                    </a:lnTo>
                    <a:lnTo>
                      <a:pt x="12777" y="3017"/>
                    </a:lnTo>
                    <a:lnTo>
                      <a:pt x="12933" y="3029"/>
                    </a:lnTo>
                    <a:lnTo>
                      <a:pt x="13089" y="3089"/>
                    </a:lnTo>
                    <a:lnTo>
                      <a:pt x="13245" y="3101"/>
                    </a:lnTo>
                    <a:lnTo>
                      <a:pt x="13401" y="3101"/>
                    </a:lnTo>
                    <a:lnTo>
                      <a:pt x="13566" y="3008"/>
                    </a:lnTo>
                    <a:lnTo>
                      <a:pt x="13703" y="2899"/>
                    </a:lnTo>
                    <a:lnTo>
                      <a:pt x="13886" y="2771"/>
                    </a:lnTo>
                    <a:lnTo>
                      <a:pt x="14050" y="2679"/>
                    </a:lnTo>
                    <a:lnTo>
                      <a:pt x="14187" y="2579"/>
                    </a:lnTo>
                    <a:lnTo>
                      <a:pt x="14352" y="2579"/>
                    </a:lnTo>
                    <a:lnTo>
                      <a:pt x="14516" y="2560"/>
                    </a:lnTo>
                    <a:lnTo>
                      <a:pt x="14599" y="2615"/>
                    </a:lnTo>
                    <a:lnTo>
                      <a:pt x="14690" y="2533"/>
                    </a:lnTo>
                    <a:lnTo>
                      <a:pt x="14827" y="2396"/>
                    </a:lnTo>
                    <a:lnTo>
                      <a:pt x="14946" y="2268"/>
                    </a:lnTo>
                    <a:lnTo>
                      <a:pt x="15019" y="2140"/>
                    </a:lnTo>
                    <a:lnTo>
                      <a:pt x="15129" y="2012"/>
                    </a:lnTo>
                    <a:lnTo>
                      <a:pt x="15248" y="1920"/>
                    </a:lnTo>
                    <a:lnTo>
                      <a:pt x="15312" y="1820"/>
                    </a:lnTo>
                    <a:lnTo>
                      <a:pt x="15394" y="1747"/>
                    </a:lnTo>
                    <a:lnTo>
                      <a:pt x="15504" y="1719"/>
                    </a:lnTo>
                    <a:lnTo>
                      <a:pt x="15604" y="1628"/>
                    </a:lnTo>
                    <a:lnTo>
                      <a:pt x="15714" y="1546"/>
                    </a:lnTo>
                    <a:lnTo>
                      <a:pt x="15815" y="1472"/>
                    </a:lnTo>
                    <a:lnTo>
                      <a:pt x="15897" y="1418"/>
                    </a:lnTo>
                    <a:lnTo>
                      <a:pt x="15988" y="1271"/>
                    </a:lnTo>
                    <a:lnTo>
                      <a:pt x="16126" y="1152"/>
                    </a:lnTo>
                    <a:lnTo>
                      <a:pt x="16263" y="1107"/>
                    </a:lnTo>
                    <a:lnTo>
                      <a:pt x="16363" y="997"/>
                    </a:lnTo>
                    <a:lnTo>
                      <a:pt x="16436" y="887"/>
                    </a:lnTo>
                    <a:lnTo>
                      <a:pt x="16537" y="832"/>
                    </a:lnTo>
                    <a:lnTo>
                      <a:pt x="16628" y="805"/>
                    </a:lnTo>
                    <a:lnTo>
                      <a:pt x="16647" y="686"/>
                    </a:lnTo>
                    <a:lnTo>
                      <a:pt x="16647" y="595"/>
                    </a:lnTo>
                    <a:lnTo>
                      <a:pt x="16601" y="531"/>
                    </a:lnTo>
                    <a:lnTo>
                      <a:pt x="16537" y="467"/>
                    </a:lnTo>
                    <a:lnTo>
                      <a:pt x="16382" y="430"/>
                    </a:lnTo>
                    <a:lnTo>
                      <a:pt x="16208" y="430"/>
                    </a:lnTo>
                    <a:lnTo>
                      <a:pt x="16089" y="348"/>
                    </a:lnTo>
                    <a:lnTo>
                      <a:pt x="15998" y="220"/>
                    </a:lnTo>
                    <a:lnTo>
                      <a:pt x="15888" y="110"/>
                    </a:lnTo>
                    <a:lnTo>
                      <a:pt x="15732" y="110"/>
                    </a:lnTo>
                    <a:lnTo>
                      <a:pt x="15641" y="211"/>
                    </a:lnTo>
                    <a:lnTo>
                      <a:pt x="15568" y="293"/>
                    </a:lnTo>
                    <a:lnTo>
                      <a:pt x="15422" y="330"/>
                    </a:lnTo>
                    <a:lnTo>
                      <a:pt x="15248" y="339"/>
                    </a:lnTo>
                    <a:lnTo>
                      <a:pt x="15156" y="293"/>
                    </a:lnTo>
                    <a:lnTo>
                      <a:pt x="15010" y="302"/>
                    </a:lnTo>
                    <a:lnTo>
                      <a:pt x="14928" y="211"/>
                    </a:lnTo>
                    <a:lnTo>
                      <a:pt x="14846" y="119"/>
                    </a:lnTo>
                    <a:lnTo>
                      <a:pt x="14672" y="119"/>
                    </a:lnTo>
                    <a:lnTo>
                      <a:pt x="14590" y="46"/>
                    </a:lnTo>
                    <a:lnTo>
                      <a:pt x="14425" y="10"/>
                    </a:lnTo>
                    <a:lnTo>
                      <a:pt x="14206" y="0"/>
                    </a:lnTo>
                    <a:lnTo>
                      <a:pt x="14096" y="64"/>
                    </a:lnTo>
                    <a:lnTo>
                      <a:pt x="14004" y="156"/>
                    </a:lnTo>
                    <a:lnTo>
                      <a:pt x="13913" y="238"/>
                    </a:lnTo>
                    <a:lnTo>
                      <a:pt x="13803" y="284"/>
                    </a:lnTo>
                    <a:lnTo>
                      <a:pt x="13648" y="357"/>
                    </a:lnTo>
                    <a:lnTo>
                      <a:pt x="13547" y="403"/>
                    </a:lnTo>
                    <a:lnTo>
                      <a:pt x="13447" y="476"/>
                    </a:lnTo>
                    <a:lnTo>
                      <a:pt x="13328" y="522"/>
                    </a:lnTo>
                    <a:lnTo>
                      <a:pt x="13227" y="595"/>
                    </a:lnTo>
                    <a:lnTo>
                      <a:pt x="13118" y="595"/>
                    </a:lnTo>
                    <a:lnTo>
                      <a:pt x="12990" y="677"/>
                    </a:lnTo>
                    <a:lnTo>
                      <a:pt x="12880" y="677"/>
                    </a:lnTo>
                    <a:lnTo>
                      <a:pt x="12770" y="613"/>
                    </a:lnTo>
                    <a:lnTo>
                      <a:pt x="12679" y="558"/>
                    </a:lnTo>
                    <a:lnTo>
                      <a:pt x="12560" y="576"/>
                    </a:lnTo>
                    <a:lnTo>
                      <a:pt x="12487" y="640"/>
                    </a:lnTo>
                    <a:lnTo>
                      <a:pt x="12453" y="7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2" name="Freeform 8">
                <a:extLst>
                  <a:ext uri="{FF2B5EF4-FFF2-40B4-BE49-F238E27FC236}">
                    <a16:creationId xmlns:a16="http://schemas.microsoft.com/office/drawing/2014/main" id="{EC67B0AA-3A4D-4053-8798-B2627B3F3B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71" y="15480"/>
                <a:ext cx="3041" cy="2403"/>
              </a:xfrm>
              <a:custGeom>
                <a:avLst/>
                <a:gdLst>
                  <a:gd name="T0" fmla="*/ 1101 w 3041"/>
                  <a:gd name="T1" fmla="*/ 588 h 2403"/>
                  <a:gd name="T2" fmla="*/ 813 w 3041"/>
                  <a:gd name="T3" fmla="*/ 708 h 2403"/>
                  <a:gd name="T4" fmla="*/ 657 w 3041"/>
                  <a:gd name="T5" fmla="*/ 972 h 2403"/>
                  <a:gd name="T6" fmla="*/ 441 w 3041"/>
                  <a:gd name="T7" fmla="*/ 1044 h 2403"/>
                  <a:gd name="T8" fmla="*/ 213 w 3041"/>
                  <a:gd name="T9" fmla="*/ 1164 h 2403"/>
                  <a:gd name="T10" fmla="*/ 30 w 3041"/>
                  <a:gd name="T11" fmla="*/ 1251 h 2403"/>
                  <a:gd name="T12" fmla="*/ 57 w 3041"/>
                  <a:gd name="T13" fmla="*/ 1599 h 2403"/>
                  <a:gd name="T14" fmla="*/ 345 w 3041"/>
                  <a:gd name="T15" fmla="*/ 1776 h 2403"/>
                  <a:gd name="T16" fmla="*/ 536 w 3041"/>
                  <a:gd name="T17" fmla="*/ 1800 h 2403"/>
                  <a:gd name="T18" fmla="*/ 682 w 3041"/>
                  <a:gd name="T19" fmla="*/ 1827 h 2403"/>
                  <a:gd name="T20" fmla="*/ 783 w 3041"/>
                  <a:gd name="T21" fmla="*/ 1736 h 2403"/>
                  <a:gd name="T22" fmla="*/ 792 w 3041"/>
                  <a:gd name="T23" fmla="*/ 1608 h 2403"/>
                  <a:gd name="T24" fmla="*/ 984 w 3041"/>
                  <a:gd name="T25" fmla="*/ 1507 h 2403"/>
                  <a:gd name="T26" fmla="*/ 1240 w 3041"/>
                  <a:gd name="T27" fmla="*/ 1462 h 2403"/>
                  <a:gd name="T28" fmla="*/ 1432 w 3041"/>
                  <a:gd name="T29" fmla="*/ 1608 h 2403"/>
                  <a:gd name="T30" fmla="*/ 1542 w 3041"/>
                  <a:gd name="T31" fmla="*/ 1782 h 2403"/>
                  <a:gd name="T32" fmla="*/ 1624 w 3041"/>
                  <a:gd name="T33" fmla="*/ 1974 h 2403"/>
                  <a:gd name="T34" fmla="*/ 1670 w 3041"/>
                  <a:gd name="T35" fmla="*/ 2175 h 2403"/>
                  <a:gd name="T36" fmla="*/ 1624 w 3041"/>
                  <a:gd name="T37" fmla="*/ 2394 h 2403"/>
                  <a:gd name="T38" fmla="*/ 1779 w 3041"/>
                  <a:gd name="T39" fmla="*/ 2321 h 2403"/>
                  <a:gd name="T40" fmla="*/ 1971 w 3041"/>
                  <a:gd name="T41" fmla="*/ 2275 h 2403"/>
                  <a:gd name="T42" fmla="*/ 2163 w 3041"/>
                  <a:gd name="T43" fmla="*/ 2248 h 2403"/>
                  <a:gd name="T44" fmla="*/ 2236 w 3041"/>
                  <a:gd name="T45" fmla="*/ 2083 h 2403"/>
                  <a:gd name="T46" fmla="*/ 2127 w 3041"/>
                  <a:gd name="T47" fmla="*/ 1946 h 2403"/>
                  <a:gd name="T48" fmla="*/ 2200 w 3041"/>
                  <a:gd name="T49" fmla="*/ 1818 h 2403"/>
                  <a:gd name="T50" fmla="*/ 2346 w 3041"/>
                  <a:gd name="T51" fmla="*/ 1626 h 2403"/>
                  <a:gd name="T52" fmla="*/ 2264 w 3041"/>
                  <a:gd name="T53" fmla="*/ 1498 h 2403"/>
                  <a:gd name="T54" fmla="*/ 2410 w 3041"/>
                  <a:gd name="T55" fmla="*/ 1370 h 2403"/>
                  <a:gd name="T56" fmla="*/ 2502 w 3041"/>
                  <a:gd name="T57" fmla="*/ 1224 h 2403"/>
                  <a:gd name="T58" fmla="*/ 2666 w 3041"/>
                  <a:gd name="T59" fmla="*/ 1187 h 2403"/>
                  <a:gd name="T60" fmla="*/ 2739 w 3041"/>
                  <a:gd name="T61" fmla="*/ 1050 h 2403"/>
                  <a:gd name="T62" fmla="*/ 2895 w 3041"/>
                  <a:gd name="T63" fmla="*/ 1005 h 2403"/>
                  <a:gd name="T64" fmla="*/ 2876 w 3041"/>
                  <a:gd name="T65" fmla="*/ 867 h 2403"/>
                  <a:gd name="T66" fmla="*/ 2922 w 3041"/>
                  <a:gd name="T67" fmla="*/ 611 h 2403"/>
                  <a:gd name="T68" fmla="*/ 2940 w 3041"/>
                  <a:gd name="T69" fmla="*/ 301 h 2403"/>
                  <a:gd name="T70" fmla="*/ 3032 w 3041"/>
                  <a:gd name="T71" fmla="*/ 81 h 2403"/>
                  <a:gd name="T72" fmla="*/ 2793 w 3041"/>
                  <a:gd name="T73" fmla="*/ 60 h 2403"/>
                  <a:gd name="T74" fmla="*/ 2433 w 3041"/>
                  <a:gd name="T75" fmla="*/ 96 h 2403"/>
                  <a:gd name="T76" fmla="*/ 2181 w 3041"/>
                  <a:gd name="T77" fmla="*/ 264 h 2403"/>
                  <a:gd name="T78" fmla="*/ 1725 w 3041"/>
                  <a:gd name="T79" fmla="*/ 300 h 2403"/>
                  <a:gd name="T80" fmla="*/ 1425 w 3041"/>
                  <a:gd name="T81" fmla="*/ 468 h 2403"/>
                  <a:gd name="T82" fmla="*/ 1197 w 3041"/>
                  <a:gd name="T83" fmla="*/ 540 h 24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041"/>
                  <a:gd name="T127" fmla="*/ 0 h 2403"/>
                  <a:gd name="T128" fmla="*/ 3041 w 3041"/>
                  <a:gd name="T129" fmla="*/ 2403 h 240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041" h="2403">
                    <a:moveTo>
                      <a:pt x="1197" y="540"/>
                    </a:moveTo>
                    <a:lnTo>
                      <a:pt x="1101" y="588"/>
                    </a:lnTo>
                    <a:lnTo>
                      <a:pt x="945" y="636"/>
                    </a:lnTo>
                    <a:lnTo>
                      <a:pt x="813" y="708"/>
                    </a:lnTo>
                    <a:lnTo>
                      <a:pt x="741" y="864"/>
                    </a:lnTo>
                    <a:lnTo>
                      <a:pt x="657" y="972"/>
                    </a:lnTo>
                    <a:lnTo>
                      <a:pt x="525" y="972"/>
                    </a:lnTo>
                    <a:lnTo>
                      <a:pt x="441" y="1044"/>
                    </a:lnTo>
                    <a:lnTo>
                      <a:pt x="345" y="1104"/>
                    </a:lnTo>
                    <a:lnTo>
                      <a:pt x="213" y="1164"/>
                    </a:lnTo>
                    <a:lnTo>
                      <a:pt x="129" y="1212"/>
                    </a:lnTo>
                    <a:lnTo>
                      <a:pt x="30" y="1251"/>
                    </a:lnTo>
                    <a:lnTo>
                      <a:pt x="0" y="1428"/>
                    </a:lnTo>
                    <a:lnTo>
                      <a:pt x="57" y="1599"/>
                    </a:lnTo>
                    <a:lnTo>
                      <a:pt x="141" y="1743"/>
                    </a:lnTo>
                    <a:lnTo>
                      <a:pt x="345" y="1776"/>
                    </a:lnTo>
                    <a:lnTo>
                      <a:pt x="472" y="1718"/>
                    </a:lnTo>
                    <a:lnTo>
                      <a:pt x="536" y="1800"/>
                    </a:lnTo>
                    <a:lnTo>
                      <a:pt x="591" y="1837"/>
                    </a:lnTo>
                    <a:lnTo>
                      <a:pt x="682" y="1827"/>
                    </a:lnTo>
                    <a:lnTo>
                      <a:pt x="783" y="1818"/>
                    </a:lnTo>
                    <a:lnTo>
                      <a:pt x="783" y="1736"/>
                    </a:lnTo>
                    <a:lnTo>
                      <a:pt x="856" y="1681"/>
                    </a:lnTo>
                    <a:lnTo>
                      <a:pt x="792" y="1608"/>
                    </a:lnTo>
                    <a:lnTo>
                      <a:pt x="920" y="1562"/>
                    </a:lnTo>
                    <a:lnTo>
                      <a:pt x="984" y="1507"/>
                    </a:lnTo>
                    <a:lnTo>
                      <a:pt x="1121" y="1443"/>
                    </a:lnTo>
                    <a:lnTo>
                      <a:pt x="1240" y="1462"/>
                    </a:lnTo>
                    <a:lnTo>
                      <a:pt x="1340" y="1507"/>
                    </a:lnTo>
                    <a:lnTo>
                      <a:pt x="1432" y="1608"/>
                    </a:lnTo>
                    <a:lnTo>
                      <a:pt x="1496" y="1672"/>
                    </a:lnTo>
                    <a:lnTo>
                      <a:pt x="1542" y="1782"/>
                    </a:lnTo>
                    <a:lnTo>
                      <a:pt x="1569" y="1873"/>
                    </a:lnTo>
                    <a:lnTo>
                      <a:pt x="1624" y="1974"/>
                    </a:lnTo>
                    <a:lnTo>
                      <a:pt x="1633" y="2083"/>
                    </a:lnTo>
                    <a:lnTo>
                      <a:pt x="1670" y="2175"/>
                    </a:lnTo>
                    <a:lnTo>
                      <a:pt x="1587" y="2312"/>
                    </a:lnTo>
                    <a:lnTo>
                      <a:pt x="1624" y="2394"/>
                    </a:lnTo>
                    <a:lnTo>
                      <a:pt x="1697" y="2403"/>
                    </a:lnTo>
                    <a:lnTo>
                      <a:pt x="1779" y="2321"/>
                    </a:lnTo>
                    <a:lnTo>
                      <a:pt x="1862" y="2349"/>
                    </a:lnTo>
                    <a:lnTo>
                      <a:pt x="1971" y="2275"/>
                    </a:lnTo>
                    <a:lnTo>
                      <a:pt x="2054" y="2239"/>
                    </a:lnTo>
                    <a:lnTo>
                      <a:pt x="2163" y="2248"/>
                    </a:lnTo>
                    <a:lnTo>
                      <a:pt x="2154" y="2120"/>
                    </a:lnTo>
                    <a:lnTo>
                      <a:pt x="2236" y="2083"/>
                    </a:lnTo>
                    <a:lnTo>
                      <a:pt x="2191" y="1992"/>
                    </a:lnTo>
                    <a:lnTo>
                      <a:pt x="2127" y="1946"/>
                    </a:lnTo>
                    <a:lnTo>
                      <a:pt x="2090" y="1864"/>
                    </a:lnTo>
                    <a:lnTo>
                      <a:pt x="2200" y="1818"/>
                    </a:lnTo>
                    <a:lnTo>
                      <a:pt x="2246" y="1709"/>
                    </a:lnTo>
                    <a:lnTo>
                      <a:pt x="2346" y="1626"/>
                    </a:lnTo>
                    <a:lnTo>
                      <a:pt x="2300" y="1571"/>
                    </a:lnTo>
                    <a:lnTo>
                      <a:pt x="2264" y="1498"/>
                    </a:lnTo>
                    <a:lnTo>
                      <a:pt x="2328" y="1352"/>
                    </a:lnTo>
                    <a:lnTo>
                      <a:pt x="2410" y="1370"/>
                    </a:lnTo>
                    <a:lnTo>
                      <a:pt x="2474" y="1315"/>
                    </a:lnTo>
                    <a:lnTo>
                      <a:pt x="2502" y="1224"/>
                    </a:lnTo>
                    <a:lnTo>
                      <a:pt x="2584" y="1197"/>
                    </a:lnTo>
                    <a:lnTo>
                      <a:pt x="2666" y="1187"/>
                    </a:lnTo>
                    <a:lnTo>
                      <a:pt x="2748" y="1169"/>
                    </a:lnTo>
                    <a:lnTo>
                      <a:pt x="2739" y="1050"/>
                    </a:lnTo>
                    <a:lnTo>
                      <a:pt x="2794" y="995"/>
                    </a:lnTo>
                    <a:lnTo>
                      <a:pt x="2895" y="1005"/>
                    </a:lnTo>
                    <a:lnTo>
                      <a:pt x="2931" y="922"/>
                    </a:lnTo>
                    <a:lnTo>
                      <a:pt x="2876" y="867"/>
                    </a:lnTo>
                    <a:lnTo>
                      <a:pt x="2831" y="712"/>
                    </a:lnTo>
                    <a:lnTo>
                      <a:pt x="2922" y="611"/>
                    </a:lnTo>
                    <a:lnTo>
                      <a:pt x="2931" y="465"/>
                    </a:lnTo>
                    <a:lnTo>
                      <a:pt x="2940" y="301"/>
                    </a:lnTo>
                    <a:lnTo>
                      <a:pt x="3041" y="246"/>
                    </a:lnTo>
                    <a:lnTo>
                      <a:pt x="3032" y="81"/>
                    </a:lnTo>
                    <a:lnTo>
                      <a:pt x="2949" y="84"/>
                    </a:lnTo>
                    <a:lnTo>
                      <a:pt x="2793" y="60"/>
                    </a:lnTo>
                    <a:lnTo>
                      <a:pt x="2613" y="0"/>
                    </a:lnTo>
                    <a:lnTo>
                      <a:pt x="2433" y="96"/>
                    </a:lnTo>
                    <a:lnTo>
                      <a:pt x="2313" y="180"/>
                    </a:lnTo>
                    <a:lnTo>
                      <a:pt x="2181" y="264"/>
                    </a:lnTo>
                    <a:lnTo>
                      <a:pt x="1965" y="276"/>
                    </a:lnTo>
                    <a:lnTo>
                      <a:pt x="1725" y="300"/>
                    </a:lnTo>
                    <a:lnTo>
                      <a:pt x="1581" y="396"/>
                    </a:lnTo>
                    <a:lnTo>
                      <a:pt x="1425" y="468"/>
                    </a:lnTo>
                    <a:lnTo>
                      <a:pt x="1317" y="540"/>
                    </a:lnTo>
                    <a:lnTo>
                      <a:pt x="1197" y="54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3" name="Freeform 9">
                <a:extLst>
                  <a:ext uri="{FF2B5EF4-FFF2-40B4-BE49-F238E27FC236}">
                    <a16:creationId xmlns:a16="http://schemas.microsoft.com/office/drawing/2014/main" id="{FF605847-5097-443F-8A53-682CE43EB7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62" y="8155"/>
                <a:ext cx="1051" cy="1271"/>
              </a:xfrm>
              <a:custGeom>
                <a:avLst/>
                <a:gdLst>
                  <a:gd name="T0" fmla="*/ 905 w 1051"/>
                  <a:gd name="T1" fmla="*/ 0 h 1271"/>
                  <a:gd name="T2" fmla="*/ 685 w 1051"/>
                  <a:gd name="T3" fmla="*/ 192 h 1271"/>
                  <a:gd name="T4" fmla="*/ 548 w 1051"/>
                  <a:gd name="T5" fmla="*/ 339 h 1271"/>
                  <a:gd name="T6" fmla="*/ 466 w 1051"/>
                  <a:gd name="T7" fmla="*/ 458 h 1271"/>
                  <a:gd name="T8" fmla="*/ 375 w 1051"/>
                  <a:gd name="T9" fmla="*/ 613 h 1271"/>
                  <a:gd name="T10" fmla="*/ 247 w 1051"/>
                  <a:gd name="T11" fmla="*/ 640 h 1271"/>
                  <a:gd name="T12" fmla="*/ 164 w 1051"/>
                  <a:gd name="T13" fmla="*/ 704 h 1271"/>
                  <a:gd name="T14" fmla="*/ 155 w 1051"/>
                  <a:gd name="T15" fmla="*/ 787 h 1271"/>
                  <a:gd name="T16" fmla="*/ 0 w 1051"/>
                  <a:gd name="T17" fmla="*/ 979 h 1271"/>
                  <a:gd name="T18" fmla="*/ 109 w 1051"/>
                  <a:gd name="T19" fmla="*/ 1088 h 1271"/>
                  <a:gd name="T20" fmla="*/ 247 w 1051"/>
                  <a:gd name="T21" fmla="*/ 1189 h 1271"/>
                  <a:gd name="T22" fmla="*/ 393 w 1051"/>
                  <a:gd name="T23" fmla="*/ 1226 h 1271"/>
                  <a:gd name="T24" fmla="*/ 539 w 1051"/>
                  <a:gd name="T25" fmla="*/ 1262 h 1271"/>
                  <a:gd name="T26" fmla="*/ 631 w 1051"/>
                  <a:gd name="T27" fmla="*/ 1271 h 1271"/>
                  <a:gd name="T28" fmla="*/ 685 w 1051"/>
                  <a:gd name="T29" fmla="*/ 1189 h 1271"/>
                  <a:gd name="T30" fmla="*/ 759 w 1051"/>
                  <a:gd name="T31" fmla="*/ 1079 h 1271"/>
                  <a:gd name="T32" fmla="*/ 804 w 1051"/>
                  <a:gd name="T33" fmla="*/ 970 h 1271"/>
                  <a:gd name="T34" fmla="*/ 795 w 1051"/>
                  <a:gd name="T35" fmla="*/ 787 h 1271"/>
                  <a:gd name="T36" fmla="*/ 777 w 1051"/>
                  <a:gd name="T37" fmla="*/ 677 h 1271"/>
                  <a:gd name="T38" fmla="*/ 841 w 1051"/>
                  <a:gd name="T39" fmla="*/ 558 h 1271"/>
                  <a:gd name="T40" fmla="*/ 1015 w 1051"/>
                  <a:gd name="T41" fmla="*/ 375 h 1271"/>
                  <a:gd name="T42" fmla="*/ 1051 w 1051"/>
                  <a:gd name="T43" fmla="*/ 229 h 1271"/>
                  <a:gd name="T44" fmla="*/ 987 w 1051"/>
                  <a:gd name="T45" fmla="*/ 74 h 1271"/>
                  <a:gd name="T46" fmla="*/ 905 w 1051"/>
                  <a:gd name="T47" fmla="*/ 0 h 12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51"/>
                  <a:gd name="T73" fmla="*/ 0 h 1271"/>
                  <a:gd name="T74" fmla="*/ 1051 w 1051"/>
                  <a:gd name="T75" fmla="*/ 1271 h 12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51" h="1271">
                    <a:moveTo>
                      <a:pt x="905" y="0"/>
                    </a:moveTo>
                    <a:lnTo>
                      <a:pt x="685" y="192"/>
                    </a:lnTo>
                    <a:lnTo>
                      <a:pt x="548" y="339"/>
                    </a:lnTo>
                    <a:lnTo>
                      <a:pt x="466" y="458"/>
                    </a:lnTo>
                    <a:lnTo>
                      <a:pt x="375" y="613"/>
                    </a:lnTo>
                    <a:lnTo>
                      <a:pt x="247" y="640"/>
                    </a:lnTo>
                    <a:lnTo>
                      <a:pt x="164" y="704"/>
                    </a:lnTo>
                    <a:lnTo>
                      <a:pt x="155" y="787"/>
                    </a:lnTo>
                    <a:lnTo>
                      <a:pt x="0" y="979"/>
                    </a:lnTo>
                    <a:lnTo>
                      <a:pt x="109" y="1088"/>
                    </a:lnTo>
                    <a:lnTo>
                      <a:pt x="247" y="1189"/>
                    </a:lnTo>
                    <a:lnTo>
                      <a:pt x="393" y="1226"/>
                    </a:lnTo>
                    <a:lnTo>
                      <a:pt x="539" y="1262"/>
                    </a:lnTo>
                    <a:lnTo>
                      <a:pt x="631" y="1271"/>
                    </a:lnTo>
                    <a:lnTo>
                      <a:pt x="685" y="1189"/>
                    </a:lnTo>
                    <a:lnTo>
                      <a:pt x="759" y="1079"/>
                    </a:lnTo>
                    <a:lnTo>
                      <a:pt x="804" y="970"/>
                    </a:lnTo>
                    <a:lnTo>
                      <a:pt x="795" y="787"/>
                    </a:lnTo>
                    <a:lnTo>
                      <a:pt x="777" y="677"/>
                    </a:lnTo>
                    <a:lnTo>
                      <a:pt x="841" y="558"/>
                    </a:lnTo>
                    <a:lnTo>
                      <a:pt x="1015" y="375"/>
                    </a:lnTo>
                    <a:lnTo>
                      <a:pt x="1051" y="229"/>
                    </a:lnTo>
                    <a:lnTo>
                      <a:pt x="987" y="74"/>
                    </a:lnTo>
                    <a:lnTo>
                      <a:pt x="905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612E0066-CAFA-40DE-877B-2646FCD683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841679" y="4916359"/>
              <a:ext cx="33542" cy="33543"/>
            </a:xfrm>
            <a:custGeom>
              <a:avLst/>
              <a:gdLst>
                <a:gd name="T0" fmla="*/ 2147483647 w 214"/>
                <a:gd name="T1" fmla="*/ 2147483647 h 209"/>
                <a:gd name="T2" fmla="*/ 2147483647 w 214"/>
                <a:gd name="T3" fmla="*/ 2147483647 h 209"/>
                <a:gd name="T4" fmla="*/ 0 w 214"/>
                <a:gd name="T5" fmla="*/ 2147483647 h 209"/>
                <a:gd name="T6" fmla="*/ 2147483647 w 214"/>
                <a:gd name="T7" fmla="*/ 2147483647 h 209"/>
                <a:gd name="T8" fmla="*/ 2147483647 w 214"/>
                <a:gd name="T9" fmla="*/ 2147483647 h 209"/>
                <a:gd name="T10" fmla="*/ 2147483647 w 214"/>
                <a:gd name="T11" fmla="*/ 2147483647 h 209"/>
                <a:gd name="T12" fmla="*/ 2147483647 w 214"/>
                <a:gd name="T13" fmla="*/ 2147483647 h 209"/>
                <a:gd name="T14" fmla="*/ 2147483647 w 214"/>
                <a:gd name="T15" fmla="*/ 0 h 209"/>
                <a:gd name="T16" fmla="*/ 2147483647 w 214"/>
                <a:gd name="T17" fmla="*/ 2147483647 h 209"/>
                <a:gd name="T18" fmla="*/ 2147483647 w 214"/>
                <a:gd name="T19" fmla="*/ 2147483647 h 209"/>
                <a:gd name="T20" fmla="*/ 2147483647 w 214"/>
                <a:gd name="T21" fmla="*/ 2147483647 h 209"/>
                <a:gd name="T22" fmla="*/ 2147483647 w 214"/>
                <a:gd name="T23" fmla="*/ 2147483647 h 209"/>
                <a:gd name="T24" fmla="*/ 2147483647 w 214"/>
                <a:gd name="T25" fmla="*/ 2147483647 h 20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4"/>
                <a:gd name="T40" fmla="*/ 0 h 209"/>
                <a:gd name="T41" fmla="*/ 197 w 214"/>
                <a:gd name="T42" fmla="*/ 227 h 20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4" h="209">
                  <a:moveTo>
                    <a:pt x="107" y="209"/>
                  </a:moveTo>
                  <a:lnTo>
                    <a:pt x="36" y="207"/>
                  </a:lnTo>
                  <a:lnTo>
                    <a:pt x="0" y="149"/>
                  </a:lnTo>
                  <a:lnTo>
                    <a:pt x="6" y="85"/>
                  </a:lnTo>
                  <a:lnTo>
                    <a:pt x="32" y="68"/>
                  </a:lnTo>
                  <a:lnTo>
                    <a:pt x="42" y="75"/>
                  </a:lnTo>
                  <a:lnTo>
                    <a:pt x="57" y="78"/>
                  </a:lnTo>
                  <a:lnTo>
                    <a:pt x="67" y="71"/>
                  </a:lnTo>
                  <a:lnTo>
                    <a:pt x="78" y="78"/>
                  </a:lnTo>
                  <a:lnTo>
                    <a:pt x="78" y="92"/>
                  </a:lnTo>
                  <a:lnTo>
                    <a:pt x="93" y="84"/>
                  </a:lnTo>
                  <a:lnTo>
                    <a:pt x="91" y="71"/>
                  </a:lnTo>
                  <a:lnTo>
                    <a:pt x="102" y="62"/>
                  </a:lnTo>
                  <a:lnTo>
                    <a:pt x="108" y="47"/>
                  </a:lnTo>
                  <a:lnTo>
                    <a:pt x="137" y="44"/>
                  </a:lnTo>
                  <a:lnTo>
                    <a:pt x="154" y="29"/>
                  </a:lnTo>
                  <a:lnTo>
                    <a:pt x="160" y="15"/>
                  </a:lnTo>
                  <a:lnTo>
                    <a:pt x="174" y="2"/>
                  </a:lnTo>
                  <a:lnTo>
                    <a:pt x="186" y="0"/>
                  </a:lnTo>
                  <a:lnTo>
                    <a:pt x="180" y="9"/>
                  </a:lnTo>
                  <a:lnTo>
                    <a:pt x="181" y="23"/>
                  </a:lnTo>
                  <a:lnTo>
                    <a:pt x="190" y="21"/>
                  </a:lnTo>
                  <a:lnTo>
                    <a:pt x="202" y="12"/>
                  </a:lnTo>
                  <a:lnTo>
                    <a:pt x="214" y="17"/>
                  </a:lnTo>
                  <a:lnTo>
                    <a:pt x="214" y="27"/>
                  </a:lnTo>
                  <a:lnTo>
                    <a:pt x="213" y="42"/>
                  </a:lnTo>
                  <a:lnTo>
                    <a:pt x="202" y="41"/>
                  </a:lnTo>
                  <a:lnTo>
                    <a:pt x="193" y="36"/>
                  </a:lnTo>
                  <a:lnTo>
                    <a:pt x="184" y="48"/>
                  </a:lnTo>
                  <a:lnTo>
                    <a:pt x="193" y="62"/>
                  </a:lnTo>
                  <a:lnTo>
                    <a:pt x="198" y="71"/>
                  </a:lnTo>
                  <a:lnTo>
                    <a:pt x="196" y="84"/>
                  </a:lnTo>
                  <a:lnTo>
                    <a:pt x="181" y="114"/>
                  </a:lnTo>
                  <a:lnTo>
                    <a:pt x="168" y="143"/>
                  </a:lnTo>
                  <a:lnTo>
                    <a:pt x="137" y="166"/>
                  </a:lnTo>
                  <a:lnTo>
                    <a:pt x="107" y="20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C2D840E6-B777-42FD-96DD-8714F3DEC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993" y="3288517"/>
              <a:ext cx="1381160" cy="962893"/>
            </a:xfrm>
            <a:custGeom>
              <a:avLst/>
              <a:gdLst>
                <a:gd name="T0" fmla="*/ 2147483647 w 3501"/>
                <a:gd name="T1" fmla="*/ 2147483647 h 2441"/>
                <a:gd name="T2" fmla="*/ 2147483647 w 3501"/>
                <a:gd name="T3" fmla="*/ 2147483647 h 2441"/>
                <a:gd name="T4" fmla="*/ 2147483647 w 3501"/>
                <a:gd name="T5" fmla="*/ 2147483647 h 2441"/>
                <a:gd name="T6" fmla="*/ 2147483647 w 3501"/>
                <a:gd name="T7" fmla="*/ 2147483647 h 2441"/>
                <a:gd name="T8" fmla="*/ 2147483647 w 3501"/>
                <a:gd name="T9" fmla="*/ 2147483647 h 2441"/>
                <a:gd name="T10" fmla="*/ 2147483647 w 3501"/>
                <a:gd name="T11" fmla="*/ 2147483647 h 2441"/>
                <a:gd name="T12" fmla="*/ 2147483647 w 3501"/>
                <a:gd name="T13" fmla="*/ 2147483647 h 2441"/>
                <a:gd name="T14" fmla="*/ 2147483647 w 3501"/>
                <a:gd name="T15" fmla="*/ 2147483647 h 2441"/>
                <a:gd name="T16" fmla="*/ 2147483647 w 3501"/>
                <a:gd name="T17" fmla="*/ 2147483647 h 2441"/>
                <a:gd name="T18" fmla="*/ 2147483647 w 3501"/>
                <a:gd name="T19" fmla="*/ 2147483647 h 2441"/>
                <a:gd name="T20" fmla="*/ 2147483647 w 3501"/>
                <a:gd name="T21" fmla="*/ 2147483647 h 2441"/>
                <a:gd name="T22" fmla="*/ 2147483647 w 3501"/>
                <a:gd name="T23" fmla="*/ 2147483647 h 2441"/>
                <a:gd name="T24" fmla="*/ 2147483647 w 3501"/>
                <a:gd name="T25" fmla="*/ 2147483647 h 2441"/>
                <a:gd name="T26" fmla="*/ 2147483647 w 3501"/>
                <a:gd name="T27" fmla="*/ 2147483647 h 2441"/>
                <a:gd name="T28" fmla="*/ 2147483647 w 3501"/>
                <a:gd name="T29" fmla="*/ 2147483647 h 2441"/>
                <a:gd name="T30" fmla="*/ 2147483647 w 3501"/>
                <a:gd name="T31" fmla="*/ 2147483647 h 2441"/>
                <a:gd name="T32" fmla="*/ 2147483647 w 3501"/>
                <a:gd name="T33" fmla="*/ 2147483647 h 2441"/>
                <a:gd name="T34" fmla="*/ 2147483647 w 3501"/>
                <a:gd name="T35" fmla="*/ 2147483647 h 2441"/>
                <a:gd name="T36" fmla="*/ 2147483647 w 3501"/>
                <a:gd name="T37" fmla="*/ 2147483647 h 2441"/>
                <a:gd name="T38" fmla="*/ 2147483647 w 3501"/>
                <a:gd name="T39" fmla="*/ 2147483647 h 2441"/>
                <a:gd name="T40" fmla="*/ 2147483647 w 3501"/>
                <a:gd name="T41" fmla="*/ 2147483647 h 2441"/>
                <a:gd name="T42" fmla="*/ 2147483647 w 3501"/>
                <a:gd name="T43" fmla="*/ 2147483647 h 2441"/>
                <a:gd name="T44" fmla="*/ 2147483647 w 3501"/>
                <a:gd name="T45" fmla="*/ 2147483647 h 2441"/>
                <a:gd name="T46" fmla="*/ 2147483647 w 3501"/>
                <a:gd name="T47" fmla="*/ 2147483647 h 2441"/>
                <a:gd name="T48" fmla="*/ 2147483647 w 3501"/>
                <a:gd name="T49" fmla="*/ 2147483647 h 2441"/>
                <a:gd name="T50" fmla="*/ 2147483647 w 3501"/>
                <a:gd name="T51" fmla="*/ 2147483647 h 2441"/>
                <a:gd name="T52" fmla="*/ 2147483647 w 3501"/>
                <a:gd name="T53" fmla="*/ 2147483647 h 2441"/>
                <a:gd name="T54" fmla="*/ 2147483647 w 3501"/>
                <a:gd name="T55" fmla="*/ 2147483647 h 2441"/>
                <a:gd name="T56" fmla="*/ 2147483647 w 3501"/>
                <a:gd name="T57" fmla="*/ 2147483647 h 2441"/>
                <a:gd name="T58" fmla="*/ 2147483647 w 3501"/>
                <a:gd name="T59" fmla="*/ 2147483647 h 2441"/>
                <a:gd name="T60" fmla="*/ 2147483647 w 3501"/>
                <a:gd name="T61" fmla="*/ 2147483647 h 2441"/>
                <a:gd name="T62" fmla="*/ 2147483647 w 3501"/>
                <a:gd name="T63" fmla="*/ 2147483647 h 2441"/>
                <a:gd name="T64" fmla="*/ 2147483647 w 3501"/>
                <a:gd name="T65" fmla="*/ 2147483647 h 2441"/>
                <a:gd name="T66" fmla="*/ 2147483647 w 3501"/>
                <a:gd name="T67" fmla="*/ 2147483647 h 2441"/>
                <a:gd name="T68" fmla="*/ 2147483647 w 3501"/>
                <a:gd name="T69" fmla="*/ 2147483647 h 2441"/>
                <a:gd name="T70" fmla="*/ 2147483647 w 3501"/>
                <a:gd name="T71" fmla="*/ 2147483647 h 2441"/>
                <a:gd name="T72" fmla="*/ 2147483647 w 3501"/>
                <a:gd name="T73" fmla="*/ 2147483647 h 2441"/>
                <a:gd name="T74" fmla="*/ 2147483647 w 3501"/>
                <a:gd name="T75" fmla="*/ 2147483647 h 2441"/>
                <a:gd name="T76" fmla="*/ 2147483647 w 3501"/>
                <a:gd name="T77" fmla="*/ 2147483647 h 2441"/>
                <a:gd name="T78" fmla="*/ 2147483647 w 3501"/>
                <a:gd name="T79" fmla="*/ 2147483647 h 2441"/>
                <a:gd name="T80" fmla="*/ 2147483647 w 3501"/>
                <a:gd name="T81" fmla="*/ 2147483647 h 2441"/>
                <a:gd name="T82" fmla="*/ 2147483647 w 3501"/>
                <a:gd name="T83" fmla="*/ 2147483647 h 2441"/>
                <a:gd name="T84" fmla="*/ 2147483647 w 3501"/>
                <a:gd name="T85" fmla="*/ 2147483647 h 2441"/>
                <a:gd name="T86" fmla="*/ 2147483647 w 3501"/>
                <a:gd name="T87" fmla="*/ 2147483647 h 2441"/>
                <a:gd name="T88" fmla="*/ 2147483647 w 3501"/>
                <a:gd name="T89" fmla="*/ 2147483647 h 2441"/>
                <a:gd name="T90" fmla="*/ 2147483647 w 3501"/>
                <a:gd name="T91" fmla="*/ 2147483647 h 2441"/>
                <a:gd name="T92" fmla="*/ 2147483647 w 3501"/>
                <a:gd name="T93" fmla="*/ 2147483647 h 2441"/>
                <a:gd name="T94" fmla="*/ 2147483647 w 3501"/>
                <a:gd name="T95" fmla="*/ 2147483647 h 2441"/>
                <a:gd name="T96" fmla="*/ 2147483647 w 3501"/>
                <a:gd name="T97" fmla="*/ 2147483647 h 2441"/>
                <a:gd name="T98" fmla="*/ 2147483647 w 3501"/>
                <a:gd name="T99" fmla="*/ 2147483647 h 2441"/>
                <a:gd name="T100" fmla="*/ 2147483647 w 3501"/>
                <a:gd name="T101" fmla="*/ 2147483647 h 2441"/>
                <a:gd name="T102" fmla="*/ 2147483647 w 3501"/>
                <a:gd name="T103" fmla="*/ 2147483647 h 2441"/>
                <a:gd name="T104" fmla="*/ 2147483647 w 3501"/>
                <a:gd name="T105" fmla="*/ 2147483647 h 2441"/>
                <a:gd name="T106" fmla="*/ 2147483647 w 3501"/>
                <a:gd name="T107" fmla="*/ 2147483647 h 2441"/>
                <a:gd name="T108" fmla="*/ 2147483647 w 3501"/>
                <a:gd name="T109" fmla="*/ 2147483647 h 2441"/>
                <a:gd name="T110" fmla="*/ 2147483647 w 3501"/>
                <a:gd name="T111" fmla="*/ 2147483647 h 2441"/>
                <a:gd name="T112" fmla="*/ 2147483647 w 3501"/>
                <a:gd name="T113" fmla="*/ 2147483647 h 2441"/>
                <a:gd name="T114" fmla="*/ 2147483647 w 3501"/>
                <a:gd name="T115" fmla="*/ 2147483647 h 2441"/>
                <a:gd name="T116" fmla="*/ 2147483647 w 3501"/>
                <a:gd name="T117" fmla="*/ 2147483647 h 2441"/>
                <a:gd name="T118" fmla="*/ 2147483647 w 3501"/>
                <a:gd name="T119" fmla="*/ 2147483647 h 2441"/>
                <a:gd name="T120" fmla="*/ 2147483647 w 3501"/>
                <a:gd name="T121" fmla="*/ 2147483647 h 244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01"/>
                <a:gd name="T184" fmla="*/ 0 h 2441"/>
                <a:gd name="T185" fmla="*/ 4098 w 3501"/>
                <a:gd name="T186" fmla="*/ 2853 h 244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01" h="2441">
                  <a:moveTo>
                    <a:pt x="687" y="461"/>
                  </a:moveTo>
                  <a:lnTo>
                    <a:pt x="676" y="495"/>
                  </a:lnTo>
                  <a:lnTo>
                    <a:pt x="681" y="536"/>
                  </a:lnTo>
                  <a:lnTo>
                    <a:pt x="656" y="588"/>
                  </a:lnTo>
                  <a:lnTo>
                    <a:pt x="610" y="590"/>
                  </a:lnTo>
                  <a:lnTo>
                    <a:pt x="556" y="557"/>
                  </a:lnTo>
                  <a:lnTo>
                    <a:pt x="520" y="603"/>
                  </a:lnTo>
                  <a:lnTo>
                    <a:pt x="504" y="733"/>
                  </a:lnTo>
                  <a:lnTo>
                    <a:pt x="454" y="721"/>
                  </a:lnTo>
                  <a:lnTo>
                    <a:pt x="415" y="724"/>
                  </a:lnTo>
                  <a:lnTo>
                    <a:pt x="366" y="734"/>
                  </a:lnTo>
                  <a:lnTo>
                    <a:pt x="363" y="764"/>
                  </a:lnTo>
                  <a:lnTo>
                    <a:pt x="402" y="818"/>
                  </a:lnTo>
                  <a:lnTo>
                    <a:pt x="399" y="888"/>
                  </a:lnTo>
                  <a:lnTo>
                    <a:pt x="369" y="946"/>
                  </a:lnTo>
                  <a:lnTo>
                    <a:pt x="343" y="1005"/>
                  </a:lnTo>
                  <a:lnTo>
                    <a:pt x="297" y="1040"/>
                  </a:lnTo>
                  <a:lnTo>
                    <a:pt x="243" y="1051"/>
                  </a:lnTo>
                  <a:lnTo>
                    <a:pt x="181" y="1065"/>
                  </a:lnTo>
                  <a:lnTo>
                    <a:pt x="138" y="1113"/>
                  </a:lnTo>
                  <a:lnTo>
                    <a:pt x="92" y="1088"/>
                  </a:lnTo>
                  <a:lnTo>
                    <a:pt x="69" y="1121"/>
                  </a:lnTo>
                  <a:lnTo>
                    <a:pt x="0" y="1175"/>
                  </a:lnTo>
                  <a:lnTo>
                    <a:pt x="28" y="1234"/>
                  </a:lnTo>
                  <a:lnTo>
                    <a:pt x="61" y="1281"/>
                  </a:lnTo>
                  <a:lnTo>
                    <a:pt x="66" y="1336"/>
                  </a:lnTo>
                  <a:lnTo>
                    <a:pt x="118" y="1373"/>
                  </a:lnTo>
                  <a:lnTo>
                    <a:pt x="164" y="1403"/>
                  </a:lnTo>
                  <a:lnTo>
                    <a:pt x="199" y="1443"/>
                  </a:lnTo>
                  <a:lnTo>
                    <a:pt x="238" y="1460"/>
                  </a:lnTo>
                  <a:lnTo>
                    <a:pt x="287" y="1476"/>
                  </a:lnTo>
                  <a:lnTo>
                    <a:pt x="311" y="1506"/>
                  </a:lnTo>
                  <a:lnTo>
                    <a:pt x="302" y="1543"/>
                  </a:lnTo>
                  <a:lnTo>
                    <a:pt x="300" y="1578"/>
                  </a:lnTo>
                  <a:lnTo>
                    <a:pt x="312" y="1612"/>
                  </a:lnTo>
                  <a:lnTo>
                    <a:pt x="332" y="1639"/>
                  </a:lnTo>
                  <a:lnTo>
                    <a:pt x="312" y="1665"/>
                  </a:lnTo>
                  <a:lnTo>
                    <a:pt x="284" y="1697"/>
                  </a:lnTo>
                  <a:lnTo>
                    <a:pt x="305" y="1738"/>
                  </a:lnTo>
                  <a:lnTo>
                    <a:pt x="343" y="1774"/>
                  </a:lnTo>
                  <a:lnTo>
                    <a:pt x="395" y="1815"/>
                  </a:lnTo>
                  <a:lnTo>
                    <a:pt x="438" y="1807"/>
                  </a:lnTo>
                  <a:lnTo>
                    <a:pt x="497" y="1816"/>
                  </a:lnTo>
                  <a:lnTo>
                    <a:pt x="586" y="1864"/>
                  </a:lnTo>
                  <a:lnTo>
                    <a:pt x="664" y="1932"/>
                  </a:lnTo>
                  <a:lnTo>
                    <a:pt x="713" y="1963"/>
                  </a:lnTo>
                  <a:lnTo>
                    <a:pt x="789" y="1963"/>
                  </a:lnTo>
                  <a:lnTo>
                    <a:pt x="825" y="1960"/>
                  </a:lnTo>
                  <a:lnTo>
                    <a:pt x="890" y="1970"/>
                  </a:lnTo>
                  <a:lnTo>
                    <a:pt x="975" y="1956"/>
                  </a:lnTo>
                  <a:lnTo>
                    <a:pt x="1053" y="1938"/>
                  </a:lnTo>
                  <a:lnTo>
                    <a:pt x="1110" y="1916"/>
                  </a:lnTo>
                  <a:lnTo>
                    <a:pt x="1209" y="1905"/>
                  </a:lnTo>
                  <a:lnTo>
                    <a:pt x="1262" y="1901"/>
                  </a:lnTo>
                  <a:lnTo>
                    <a:pt x="1311" y="1930"/>
                  </a:lnTo>
                  <a:lnTo>
                    <a:pt x="1322" y="1956"/>
                  </a:lnTo>
                  <a:lnTo>
                    <a:pt x="1381" y="1938"/>
                  </a:lnTo>
                  <a:lnTo>
                    <a:pt x="1432" y="2004"/>
                  </a:lnTo>
                  <a:lnTo>
                    <a:pt x="1439" y="2041"/>
                  </a:lnTo>
                  <a:lnTo>
                    <a:pt x="1417" y="2087"/>
                  </a:lnTo>
                  <a:lnTo>
                    <a:pt x="1411" y="2140"/>
                  </a:lnTo>
                  <a:lnTo>
                    <a:pt x="1381" y="2179"/>
                  </a:lnTo>
                  <a:lnTo>
                    <a:pt x="1369" y="2220"/>
                  </a:lnTo>
                  <a:lnTo>
                    <a:pt x="1417" y="2225"/>
                  </a:lnTo>
                  <a:lnTo>
                    <a:pt x="1467" y="2246"/>
                  </a:lnTo>
                  <a:lnTo>
                    <a:pt x="1467" y="2297"/>
                  </a:lnTo>
                  <a:lnTo>
                    <a:pt x="1499" y="2337"/>
                  </a:lnTo>
                  <a:lnTo>
                    <a:pt x="1551" y="2374"/>
                  </a:lnTo>
                  <a:lnTo>
                    <a:pt x="1594" y="2358"/>
                  </a:lnTo>
                  <a:lnTo>
                    <a:pt x="1609" y="2319"/>
                  </a:lnTo>
                  <a:lnTo>
                    <a:pt x="1666" y="2302"/>
                  </a:lnTo>
                  <a:lnTo>
                    <a:pt x="1699" y="2287"/>
                  </a:lnTo>
                  <a:lnTo>
                    <a:pt x="1732" y="2314"/>
                  </a:lnTo>
                  <a:lnTo>
                    <a:pt x="1807" y="2254"/>
                  </a:lnTo>
                  <a:lnTo>
                    <a:pt x="1878" y="2282"/>
                  </a:lnTo>
                  <a:lnTo>
                    <a:pt x="1907" y="2325"/>
                  </a:lnTo>
                  <a:lnTo>
                    <a:pt x="1932" y="2356"/>
                  </a:lnTo>
                  <a:lnTo>
                    <a:pt x="1984" y="2371"/>
                  </a:lnTo>
                  <a:lnTo>
                    <a:pt x="2027" y="2364"/>
                  </a:lnTo>
                  <a:lnTo>
                    <a:pt x="2058" y="2369"/>
                  </a:lnTo>
                  <a:lnTo>
                    <a:pt x="2061" y="2405"/>
                  </a:lnTo>
                  <a:lnTo>
                    <a:pt x="2079" y="2441"/>
                  </a:lnTo>
                  <a:lnTo>
                    <a:pt x="2098" y="2436"/>
                  </a:lnTo>
                  <a:lnTo>
                    <a:pt x="2097" y="2407"/>
                  </a:lnTo>
                  <a:lnTo>
                    <a:pt x="2132" y="2371"/>
                  </a:lnTo>
                  <a:lnTo>
                    <a:pt x="2193" y="2388"/>
                  </a:lnTo>
                  <a:lnTo>
                    <a:pt x="2228" y="2378"/>
                  </a:lnTo>
                  <a:lnTo>
                    <a:pt x="2278" y="2341"/>
                  </a:lnTo>
                  <a:lnTo>
                    <a:pt x="2281" y="2301"/>
                  </a:lnTo>
                  <a:lnTo>
                    <a:pt x="2317" y="2341"/>
                  </a:lnTo>
                  <a:lnTo>
                    <a:pt x="2363" y="2308"/>
                  </a:lnTo>
                  <a:lnTo>
                    <a:pt x="2423" y="2293"/>
                  </a:lnTo>
                  <a:lnTo>
                    <a:pt x="2472" y="2272"/>
                  </a:lnTo>
                  <a:lnTo>
                    <a:pt x="2540" y="2213"/>
                  </a:lnTo>
                  <a:lnTo>
                    <a:pt x="2578" y="2176"/>
                  </a:lnTo>
                  <a:lnTo>
                    <a:pt x="2607" y="2118"/>
                  </a:lnTo>
                  <a:lnTo>
                    <a:pt x="2630" y="2061"/>
                  </a:lnTo>
                  <a:lnTo>
                    <a:pt x="2667" y="2033"/>
                  </a:lnTo>
                  <a:lnTo>
                    <a:pt x="2692" y="1982"/>
                  </a:lnTo>
                  <a:lnTo>
                    <a:pt x="2728" y="1956"/>
                  </a:lnTo>
                  <a:lnTo>
                    <a:pt x="2745" y="1916"/>
                  </a:lnTo>
                  <a:lnTo>
                    <a:pt x="2766" y="1883"/>
                  </a:lnTo>
                  <a:lnTo>
                    <a:pt x="2738" y="1843"/>
                  </a:lnTo>
                  <a:lnTo>
                    <a:pt x="2678" y="1828"/>
                  </a:lnTo>
                  <a:lnTo>
                    <a:pt x="2713" y="1787"/>
                  </a:lnTo>
                  <a:lnTo>
                    <a:pt x="2753" y="1758"/>
                  </a:lnTo>
                  <a:lnTo>
                    <a:pt x="2724" y="1715"/>
                  </a:lnTo>
                  <a:lnTo>
                    <a:pt x="2717" y="1670"/>
                  </a:lnTo>
                  <a:lnTo>
                    <a:pt x="2682" y="1652"/>
                  </a:lnTo>
                  <a:lnTo>
                    <a:pt x="2671" y="1609"/>
                  </a:lnTo>
                  <a:lnTo>
                    <a:pt x="2664" y="1542"/>
                  </a:lnTo>
                  <a:lnTo>
                    <a:pt x="2614" y="1538"/>
                  </a:lnTo>
                  <a:lnTo>
                    <a:pt x="2596" y="1506"/>
                  </a:lnTo>
                  <a:lnTo>
                    <a:pt x="2614" y="1461"/>
                  </a:lnTo>
                  <a:lnTo>
                    <a:pt x="2639" y="1418"/>
                  </a:lnTo>
                  <a:lnTo>
                    <a:pt x="2692" y="1378"/>
                  </a:lnTo>
                  <a:lnTo>
                    <a:pt x="2738" y="1359"/>
                  </a:lnTo>
                  <a:lnTo>
                    <a:pt x="2784" y="1362"/>
                  </a:lnTo>
                  <a:lnTo>
                    <a:pt x="2794" y="1323"/>
                  </a:lnTo>
                  <a:lnTo>
                    <a:pt x="2759" y="1323"/>
                  </a:lnTo>
                  <a:lnTo>
                    <a:pt x="2710" y="1289"/>
                  </a:lnTo>
                  <a:lnTo>
                    <a:pt x="2671" y="1289"/>
                  </a:lnTo>
                  <a:lnTo>
                    <a:pt x="2654" y="1307"/>
                  </a:lnTo>
                  <a:lnTo>
                    <a:pt x="2621" y="1348"/>
                  </a:lnTo>
                  <a:lnTo>
                    <a:pt x="2586" y="1326"/>
                  </a:lnTo>
                  <a:lnTo>
                    <a:pt x="2568" y="1278"/>
                  </a:lnTo>
                  <a:lnTo>
                    <a:pt x="2536" y="1289"/>
                  </a:lnTo>
                  <a:lnTo>
                    <a:pt x="2522" y="1271"/>
                  </a:lnTo>
                  <a:lnTo>
                    <a:pt x="2501" y="1241"/>
                  </a:lnTo>
                  <a:lnTo>
                    <a:pt x="2529" y="1205"/>
                  </a:lnTo>
                  <a:lnTo>
                    <a:pt x="2575" y="1194"/>
                  </a:lnTo>
                  <a:lnTo>
                    <a:pt x="2621" y="1153"/>
                  </a:lnTo>
                  <a:lnTo>
                    <a:pt x="2664" y="1117"/>
                  </a:lnTo>
                  <a:lnTo>
                    <a:pt x="2703" y="1076"/>
                  </a:lnTo>
                  <a:lnTo>
                    <a:pt x="2742" y="1051"/>
                  </a:lnTo>
                  <a:lnTo>
                    <a:pt x="2770" y="1073"/>
                  </a:lnTo>
                  <a:lnTo>
                    <a:pt x="2770" y="1099"/>
                  </a:lnTo>
                  <a:lnTo>
                    <a:pt x="2728" y="1132"/>
                  </a:lnTo>
                  <a:lnTo>
                    <a:pt x="2706" y="1153"/>
                  </a:lnTo>
                  <a:lnTo>
                    <a:pt x="2735" y="1179"/>
                  </a:lnTo>
                  <a:lnTo>
                    <a:pt x="2728" y="1223"/>
                  </a:lnTo>
                  <a:lnTo>
                    <a:pt x="2766" y="1183"/>
                  </a:lnTo>
                  <a:lnTo>
                    <a:pt x="2819" y="1161"/>
                  </a:lnTo>
                  <a:lnTo>
                    <a:pt x="2865" y="1146"/>
                  </a:lnTo>
                  <a:lnTo>
                    <a:pt x="2901" y="1095"/>
                  </a:lnTo>
                  <a:lnTo>
                    <a:pt x="2958" y="1081"/>
                  </a:lnTo>
                  <a:lnTo>
                    <a:pt x="2982" y="1040"/>
                  </a:lnTo>
                  <a:lnTo>
                    <a:pt x="3014" y="1011"/>
                  </a:lnTo>
                  <a:lnTo>
                    <a:pt x="3060" y="1040"/>
                  </a:lnTo>
                  <a:lnTo>
                    <a:pt x="3082" y="1015"/>
                  </a:lnTo>
                  <a:lnTo>
                    <a:pt x="3092" y="986"/>
                  </a:lnTo>
                  <a:lnTo>
                    <a:pt x="3121" y="963"/>
                  </a:lnTo>
                  <a:lnTo>
                    <a:pt x="3152" y="956"/>
                  </a:lnTo>
                  <a:lnTo>
                    <a:pt x="3195" y="898"/>
                  </a:lnTo>
                  <a:lnTo>
                    <a:pt x="3220" y="945"/>
                  </a:lnTo>
                  <a:lnTo>
                    <a:pt x="3269" y="930"/>
                  </a:lnTo>
                  <a:lnTo>
                    <a:pt x="3305" y="897"/>
                  </a:lnTo>
                  <a:lnTo>
                    <a:pt x="3291" y="749"/>
                  </a:lnTo>
                  <a:lnTo>
                    <a:pt x="3369" y="738"/>
                  </a:lnTo>
                  <a:lnTo>
                    <a:pt x="3450" y="631"/>
                  </a:lnTo>
                  <a:lnTo>
                    <a:pt x="3493" y="548"/>
                  </a:lnTo>
                  <a:lnTo>
                    <a:pt x="3501" y="489"/>
                  </a:lnTo>
                  <a:lnTo>
                    <a:pt x="3485" y="449"/>
                  </a:lnTo>
                  <a:lnTo>
                    <a:pt x="3398" y="502"/>
                  </a:lnTo>
                  <a:lnTo>
                    <a:pt x="3327" y="513"/>
                  </a:lnTo>
                  <a:lnTo>
                    <a:pt x="3269" y="500"/>
                  </a:lnTo>
                  <a:lnTo>
                    <a:pt x="3228" y="421"/>
                  </a:lnTo>
                  <a:lnTo>
                    <a:pt x="3175" y="399"/>
                  </a:lnTo>
                  <a:lnTo>
                    <a:pt x="3117" y="363"/>
                  </a:lnTo>
                  <a:lnTo>
                    <a:pt x="3083" y="357"/>
                  </a:lnTo>
                  <a:lnTo>
                    <a:pt x="3071" y="295"/>
                  </a:lnTo>
                  <a:lnTo>
                    <a:pt x="3034" y="181"/>
                  </a:lnTo>
                  <a:lnTo>
                    <a:pt x="2999" y="80"/>
                  </a:lnTo>
                  <a:lnTo>
                    <a:pt x="2929" y="33"/>
                  </a:lnTo>
                  <a:lnTo>
                    <a:pt x="2853" y="0"/>
                  </a:lnTo>
                  <a:lnTo>
                    <a:pt x="2742" y="22"/>
                  </a:lnTo>
                  <a:lnTo>
                    <a:pt x="2660" y="64"/>
                  </a:lnTo>
                  <a:lnTo>
                    <a:pt x="2689" y="118"/>
                  </a:lnTo>
                  <a:lnTo>
                    <a:pt x="2642" y="217"/>
                  </a:lnTo>
                  <a:lnTo>
                    <a:pt x="2608" y="279"/>
                  </a:lnTo>
                  <a:lnTo>
                    <a:pt x="2598" y="334"/>
                  </a:lnTo>
                  <a:lnTo>
                    <a:pt x="2521" y="349"/>
                  </a:lnTo>
                  <a:lnTo>
                    <a:pt x="2440" y="338"/>
                  </a:lnTo>
                  <a:lnTo>
                    <a:pt x="2398" y="472"/>
                  </a:lnTo>
                  <a:lnTo>
                    <a:pt x="2401" y="509"/>
                  </a:lnTo>
                  <a:lnTo>
                    <a:pt x="2451" y="524"/>
                  </a:lnTo>
                  <a:lnTo>
                    <a:pt x="2501" y="498"/>
                  </a:lnTo>
                  <a:lnTo>
                    <a:pt x="2547" y="490"/>
                  </a:lnTo>
                  <a:lnTo>
                    <a:pt x="2593" y="535"/>
                  </a:lnTo>
                  <a:lnTo>
                    <a:pt x="2614" y="553"/>
                  </a:lnTo>
                  <a:lnTo>
                    <a:pt x="2630" y="584"/>
                  </a:lnTo>
                  <a:lnTo>
                    <a:pt x="2622" y="613"/>
                  </a:lnTo>
                  <a:lnTo>
                    <a:pt x="2552" y="610"/>
                  </a:lnTo>
                  <a:lnTo>
                    <a:pt x="2511" y="613"/>
                  </a:lnTo>
                  <a:lnTo>
                    <a:pt x="2466" y="626"/>
                  </a:lnTo>
                  <a:lnTo>
                    <a:pt x="2430" y="663"/>
                  </a:lnTo>
                  <a:lnTo>
                    <a:pt x="2388" y="707"/>
                  </a:lnTo>
                  <a:lnTo>
                    <a:pt x="2353" y="715"/>
                  </a:lnTo>
                  <a:lnTo>
                    <a:pt x="2334" y="736"/>
                  </a:lnTo>
                  <a:lnTo>
                    <a:pt x="2304" y="759"/>
                  </a:lnTo>
                  <a:lnTo>
                    <a:pt x="2262" y="765"/>
                  </a:lnTo>
                  <a:lnTo>
                    <a:pt x="2220" y="749"/>
                  </a:lnTo>
                  <a:lnTo>
                    <a:pt x="2194" y="752"/>
                  </a:lnTo>
                  <a:lnTo>
                    <a:pt x="2167" y="774"/>
                  </a:lnTo>
                  <a:lnTo>
                    <a:pt x="2180" y="821"/>
                  </a:lnTo>
                  <a:lnTo>
                    <a:pt x="2188" y="854"/>
                  </a:lnTo>
                  <a:lnTo>
                    <a:pt x="2126" y="898"/>
                  </a:lnTo>
                  <a:lnTo>
                    <a:pt x="2079" y="939"/>
                  </a:lnTo>
                  <a:lnTo>
                    <a:pt x="2020" y="945"/>
                  </a:lnTo>
                  <a:lnTo>
                    <a:pt x="1970" y="952"/>
                  </a:lnTo>
                  <a:lnTo>
                    <a:pt x="1917" y="949"/>
                  </a:lnTo>
                  <a:lnTo>
                    <a:pt x="1856" y="960"/>
                  </a:lnTo>
                  <a:lnTo>
                    <a:pt x="1832" y="996"/>
                  </a:lnTo>
                  <a:lnTo>
                    <a:pt x="1786" y="1007"/>
                  </a:lnTo>
                  <a:lnTo>
                    <a:pt x="1747" y="999"/>
                  </a:lnTo>
                  <a:lnTo>
                    <a:pt x="1711" y="981"/>
                  </a:lnTo>
                  <a:lnTo>
                    <a:pt x="1651" y="967"/>
                  </a:lnTo>
                  <a:lnTo>
                    <a:pt x="1602" y="934"/>
                  </a:lnTo>
                  <a:lnTo>
                    <a:pt x="1534" y="945"/>
                  </a:lnTo>
                  <a:lnTo>
                    <a:pt x="1474" y="934"/>
                  </a:lnTo>
                  <a:lnTo>
                    <a:pt x="1382" y="930"/>
                  </a:lnTo>
                  <a:lnTo>
                    <a:pt x="1318" y="938"/>
                  </a:lnTo>
                  <a:lnTo>
                    <a:pt x="1305" y="898"/>
                  </a:lnTo>
                  <a:lnTo>
                    <a:pt x="1283" y="857"/>
                  </a:lnTo>
                  <a:lnTo>
                    <a:pt x="1247" y="798"/>
                  </a:lnTo>
                  <a:lnTo>
                    <a:pt x="1198" y="791"/>
                  </a:lnTo>
                  <a:lnTo>
                    <a:pt x="1170" y="761"/>
                  </a:lnTo>
                  <a:lnTo>
                    <a:pt x="1113" y="732"/>
                  </a:lnTo>
                  <a:lnTo>
                    <a:pt x="1082" y="750"/>
                  </a:lnTo>
                  <a:lnTo>
                    <a:pt x="1014" y="729"/>
                  </a:lnTo>
                  <a:lnTo>
                    <a:pt x="988" y="690"/>
                  </a:lnTo>
                  <a:lnTo>
                    <a:pt x="1007" y="619"/>
                  </a:lnTo>
                  <a:lnTo>
                    <a:pt x="993" y="549"/>
                  </a:lnTo>
                  <a:lnTo>
                    <a:pt x="929" y="487"/>
                  </a:lnTo>
                  <a:lnTo>
                    <a:pt x="897" y="458"/>
                  </a:lnTo>
                  <a:lnTo>
                    <a:pt x="842" y="448"/>
                  </a:lnTo>
                  <a:lnTo>
                    <a:pt x="836" y="413"/>
                  </a:lnTo>
                  <a:lnTo>
                    <a:pt x="771" y="400"/>
                  </a:lnTo>
                  <a:lnTo>
                    <a:pt x="687" y="461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247281E9-3EC9-42DA-8BC7-BD0A0517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203" y="1844177"/>
              <a:ext cx="3658101" cy="1858700"/>
            </a:xfrm>
            <a:custGeom>
              <a:avLst/>
              <a:gdLst>
                <a:gd name="T0" fmla="*/ 2147483647 w 10860"/>
                <a:gd name="T1" fmla="*/ 2147483647 h 5516"/>
                <a:gd name="T2" fmla="*/ 2147483647 w 10860"/>
                <a:gd name="T3" fmla="*/ 2147483647 h 5516"/>
                <a:gd name="T4" fmla="*/ 2147483647 w 10860"/>
                <a:gd name="T5" fmla="*/ 2147483647 h 5516"/>
                <a:gd name="T6" fmla="*/ 2147483647 w 10860"/>
                <a:gd name="T7" fmla="*/ 2147483647 h 5516"/>
                <a:gd name="T8" fmla="*/ 2147483647 w 10860"/>
                <a:gd name="T9" fmla="*/ 2147483647 h 5516"/>
                <a:gd name="T10" fmla="*/ 2147483647 w 10860"/>
                <a:gd name="T11" fmla="*/ 2147483647 h 5516"/>
                <a:gd name="T12" fmla="*/ 2147483647 w 10860"/>
                <a:gd name="T13" fmla="*/ 2147483647 h 5516"/>
                <a:gd name="T14" fmla="*/ 2147483647 w 10860"/>
                <a:gd name="T15" fmla="*/ 2147483647 h 5516"/>
                <a:gd name="T16" fmla="*/ 2147483647 w 10860"/>
                <a:gd name="T17" fmla="*/ 2147483647 h 5516"/>
                <a:gd name="T18" fmla="*/ 2147483647 w 10860"/>
                <a:gd name="T19" fmla="*/ 2147483647 h 5516"/>
                <a:gd name="T20" fmla="*/ 2147483647 w 10860"/>
                <a:gd name="T21" fmla="*/ 2147483647 h 5516"/>
                <a:gd name="T22" fmla="*/ 2147483647 w 10860"/>
                <a:gd name="T23" fmla="*/ 2147483647 h 5516"/>
                <a:gd name="T24" fmla="*/ 2147483647 w 10860"/>
                <a:gd name="T25" fmla="*/ 2147483647 h 5516"/>
                <a:gd name="T26" fmla="*/ 2147483647 w 10860"/>
                <a:gd name="T27" fmla="*/ 2147483647 h 5516"/>
                <a:gd name="T28" fmla="*/ 2147483647 w 10860"/>
                <a:gd name="T29" fmla="*/ 2147483647 h 5516"/>
                <a:gd name="T30" fmla="*/ 2147483647 w 10860"/>
                <a:gd name="T31" fmla="*/ 2147483647 h 5516"/>
                <a:gd name="T32" fmla="*/ 2147483647 w 10860"/>
                <a:gd name="T33" fmla="*/ 2147483647 h 5516"/>
                <a:gd name="T34" fmla="*/ 2147483647 w 10860"/>
                <a:gd name="T35" fmla="*/ 2147483647 h 5516"/>
                <a:gd name="T36" fmla="*/ 2147483647 w 10860"/>
                <a:gd name="T37" fmla="*/ 2147483647 h 5516"/>
                <a:gd name="T38" fmla="*/ 2147483647 w 10860"/>
                <a:gd name="T39" fmla="*/ 2147483647 h 5516"/>
                <a:gd name="T40" fmla="*/ 2147483647 w 10860"/>
                <a:gd name="T41" fmla="*/ 2147483647 h 5516"/>
                <a:gd name="T42" fmla="*/ 2147483647 w 10860"/>
                <a:gd name="T43" fmla="*/ 2147483647 h 5516"/>
                <a:gd name="T44" fmla="*/ 2147483647 w 10860"/>
                <a:gd name="T45" fmla="*/ 2147483647 h 5516"/>
                <a:gd name="T46" fmla="*/ 2147483647 w 10860"/>
                <a:gd name="T47" fmla="*/ 2147483647 h 5516"/>
                <a:gd name="T48" fmla="*/ 2147483647 w 10860"/>
                <a:gd name="T49" fmla="*/ 2147483647 h 5516"/>
                <a:gd name="T50" fmla="*/ 2147483647 w 10860"/>
                <a:gd name="T51" fmla="*/ 2147483647 h 5516"/>
                <a:gd name="T52" fmla="*/ 2147483647 w 10860"/>
                <a:gd name="T53" fmla="*/ 2147483647 h 5516"/>
                <a:gd name="T54" fmla="*/ 2147483647 w 10860"/>
                <a:gd name="T55" fmla="*/ 2147483647 h 5516"/>
                <a:gd name="T56" fmla="*/ 2147483647 w 10860"/>
                <a:gd name="T57" fmla="*/ 2147483647 h 5516"/>
                <a:gd name="T58" fmla="*/ 2147483647 w 10860"/>
                <a:gd name="T59" fmla="*/ 2147483647 h 5516"/>
                <a:gd name="T60" fmla="*/ 2147483647 w 10860"/>
                <a:gd name="T61" fmla="*/ 2147483647 h 5516"/>
                <a:gd name="T62" fmla="*/ 2147483647 w 10860"/>
                <a:gd name="T63" fmla="*/ 2147483647 h 5516"/>
                <a:gd name="T64" fmla="*/ 2147483647 w 10860"/>
                <a:gd name="T65" fmla="*/ 2147483647 h 5516"/>
                <a:gd name="T66" fmla="*/ 2147483647 w 10860"/>
                <a:gd name="T67" fmla="*/ 2147483647 h 5516"/>
                <a:gd name="T68" fmla="*/ 2147483647 w 10860"/>
                <a:gd name="T69" fmla="*/ 2147483647 h 5516"/>
                <a:gd name="T70" fmla="*/ 2147483647 w 10860"/>
                <a:gd name="T71" fmla="*/ 2147483647 h 5516"/>
                <a:gd name="T72" fmla="*/ 2147483647 w 10860"/>
                <a:gd name="T73" fmla="*/ 2147483647 h 5516"/>
                <a:gd name="T74" fmla="*/ 2147483647 w 10860"/>
                <a:gd name="T75" fmla="*/ 2147483647 h 5516"/>
                <a:gd name="T76" fmla="*/ 2147483647 w 10860"/>
                <a:gd name="T77" fmla="*/ 2147483647 h 5516"/>
                <a:gd name="T78" fmla="*/ 2147483647 w 10860"/>
                <a:gd name="T79" fmla="*/ 2147483647 h 5516"/>
                <a:gd name="T80" fmla="*/ 2147483647 w 10860"/>
                <a:gd name="T81" fmla="*/ 2147483647 h 5516"/>
                <a:gd name="T82" fmla="*/ 2147483647 w 10860"/>
                <a:gd name="T83" fmla="*/ 2147483647 h 5516"/>
                <a:gd name="T84" fmla="*/ 2147483647 w 10860"/>
                <a:gd name="T85" fmla="*/ 2147483647 h 5516"/>
                <a:gd name="T86" fmla="*/ 2147483647 w 10860"/>
                <a:gd name="T87" fmla="*/ 2147483647 h 5516"/>
                <a:gd name="T88" fmla="*/ 2147483647 w 10860"/>
                <a:gd name="T89" fmla="*/ 2147483647 h 5516"/>
                <a:gd name="T90" fmla="*/ 2147483647 w 10860"/>
                <a:gd name="T91" fmla="*/ 2147483647 h 5516"/>
                <a:gd name="T92" fmla="*/ 2147483647 w 10860"/>
                <a:gd name="T93" fmla="*/ 2147483647 h 5516"/>
                <a:gd name="T94" fmla="*/ 2147483647 w 10860"/>
                <a:gd name="T95" fmla="*/ 2147483647 h 5516"/>
                <a:gd name="T96" fmla="*/ 2147483647 w 10860"/>
                <a:gd name="T97" fmla="*/ 2147483647 h 5516"/>
                <a:gd name="T98" fmla="*/ 2147483647 w 10860"/>
                <a:gd name="T99" fmla="*/ 2147483647 h 5516"/>
                <a:gd name="T100" fmla="*/ 2147483647 w 10860"/>
                <a:gd name="T101" fmla="*/ 2147483647 h 5516"/>
                <a:gd name="T102" fmla="*/ 2147483647 w 10860"/>
                <a:gd name="T103" fmla="*/ 2147483647 h 5516"/>
                <a:gd name="T104" fmla="*/ 2147483647 w 10860"/>
                <a:gd name="T105" fmla="*/ 2147483647 h 5516"/>
                <a:gd name="T106" fmla="*/ 2147483647 w 10860"/>
                <a:gd name="T107" fmla="*/ 2147483647 h 5516"/>
                <a:gd name="T108" fmla="*/ 2147483647 w 10860"/>
                <a:gd name="T109" fmla="*/ 2147483647 h 5516"/>
                <a:gd name="T110" fmla="*/ 2147483647 w 10860"/>
                <a:gd name="T111" fmla="*/ 2147483647 h 5516"/>
                <a:gd name="T112" fmla="*/ 2147483647 w 10860"/>
                <a:gd name="T113" fmla="*/ 2147483647 h 5516"/>
                <a:gd name="T114" fmla="*/ 2147483647 w 10860"/>
                <a:gd name="T115" fmla="*/ 2147483647 h 5516"/>
                <a:gd name="T116" fmla="*/ 2147483647 w 10860"/>
                <a:gd name="T117" fmla="*/ 2147483647 h 5516"/>
                <a:gd name="T118" fmla="*/ 2147483647 w 10860"/>
                <a:gd name="T119" fmla="*/ 2147483647 h 5516"/>
                <a:gd name="T120" fmla="*/ 2147483647 w 10860"/>
                <a:gd name="T121" fmla="*/ 2147483647 h 551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60"/>
                <a:gd name="T184" fmla="*/ 0 h 5516"/>
                <a:gd name="T185" fmla="*/ 10860 w 10860"/>
                <a:gd name="T186" fmla="*/ 5516 h 551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60" h="5516">
                  <a:moveTo>
                    <a:pt x="5143" y="0"/>
                  </a:moveTo>
                  <a:lnTo>
                    <a:pt x="5194" y="57"/>
                  </a:lnTo>
                  <a:lnTo>
                    <a:pt x="5259" y="84"/>
                  </a:lnTo>
                  <a:lnTo>
                    <a:pt x="5254" y="123"/>
                  </a:lnTo>
                  <a:lnTo>
                    <a:pt x="5210" y="142"/>
                  </a:lnTo>
                  <a:lnTo>
                    <a:pt x="5167" y="195"/>
                  </a:lnTo>
                  <a:lnTo>
                    <a:pt x="5233" y="215"/>
                  </a:lnTo>
                  <a:lnTo>
                    <a:pt x="5312" y="203"/>
                  </a:lnTo>
                  <a:lnTo>
                    <a:pt x="5349" y="248"/>
                  </a:lnTo>
                  <a:lnTo>
                    <a:pt x="5316" y="305"/>
                  </a:lnTo>
                  <a:lnTo>
                    <a:pt x="5292" y="348"/>
                  </a:lnTo>
                  <a:lnTo>
                    <a:pt x="5349" y="354"/>
                  </a:lnTo>
                  <a:lnTo>
                    <a:pt x="5386" y="344"/>
                  </a:lnTo>
                  <a:lnTo>
                    <a:pt x="5389" y="303"/>
                  </a:lnTo>
                  <a:lnTo>
                    <a:pt x="5427" y="294"/>
                  </a:lnTo>
                  <a:lnTo>
                    <a:pt x="5490" y="291"/>
                  </a:lnTo>
                  <a:lnTo>
                    <a:pt x="5568" y="290"/>
                  </a:lnTo>
                  <a:lnTo>
                    <a:pt x="5651" y="309"/>
                  </a:lnTo>
                  <a:lnTo>
                    <a:pt x="5732" y="444"/>
                  </a:lnTo>
                  <a:lnTo>
                    <a:pt x="5793" y="540"/>
                  </a:lnTo>
                  <a:lnTo>
                    <a:pt x="5791" y="603"/>
                  </a:lnTo>
                  <a:lnTo>
                    <a:pt x="5727" y="572"/>
                  </a:lnTo>
                  <a:lnTo>
                    <a:pt x="5722" y="621"/>
                  </a:lnTo>
                  <a:lnTo>
                    <a:pt x="5791" y="683"/>
                  </a:lnTo>
                  <a:lnTo>
                    <a:pt x="5736" y="750"/>
                  </a:lnTo>
                  <a:lnTo>
                    <a:pt x="5635" y="846"/>
                  </a:lnTo>
                  <a:lnTo>
                    <a:pt x="5526" y="950"/>
                  </a:lnTo>
                  <a:lnTo>
                    <a:pt x="5421" y="1064"/>
                  </a:lnTo>
                  <a:lnTo>
                    <a:pt x="5329" y="1134"/>
                  </a:lnTo>
                  <a:lnTo>
                    <a:pt x="5259" y="1200"/>
                  </a:lnTo>
                  <a:lnTo>
                    <a:pt x="5368" y="1223"/>
                  </a:lnTo>
                  <a:lnTo>
                    <a:pt x="5526" y="1149"/>
                  </a:lnTo>
                  <a:lnTo>
                    <a:pt x="5480" y="1057"/>
                  </a:lnTo>
                  <a:lnTo>
                    <a:pt x="5528" y="998"/>
                  </a:lnTo>
                  <a:lnTo>
                    <a:pt x="5626" y="1065"/>
                  </a:lnTo>
                  <a:lnTo>
                    <a:pt x="5740" y="1065"/>
                  </a:lnTo>
                  <a:lnTo>
                    <a:pt x="5846" y="1107"/>
                  </a:lnTo>
                  <a:lnTo>
                    <a:pt x="5940" y="1094"/>
                  </a:lnTo>
                  <a:lnTo>
                    <a:pt x="6030" y="1125"/>
                  </a:lnTo>
                  <a:lnTo>
                    <a:pt x="6116" y="1116"/>
                  </a:lnTo>
                  <a:lnTo>
                    <a:pt x="6074" y="1208"/>
                  </a:lnTo>
                  <a:lnTo>
                    <a:pt x="6129" y="1230"/>
                  </a:lnTo>
                  <a:lnTo>
                    <a:pt x="6172" y="1208"/>
                  </a:lnTo>
                  <a:lnTo>
                    <a:pt x="6234" y="1254"/>
                  </a:lnTo>
                  <a:lnTo>
                    <a:pt x="6318" y="1257"/>
                  </a:lnTo>
                  <a:lnTo>
                    <a:pt x="6369" y="1265"/>
                  </a:lnTo>
                  <a:lnTo>
                    <a:pt x="6420" y="1265"/>
                  </a:lnTo>
                  <a:lnTo>
                    <a:pt x="6414" y="1134"/>
                  </a:lnTo>
                  <a:lnTo>
                    <a:pt x="6450" y="1098"/>
                  </a:lnTo>
                  <a:lnTo>
                    <a:pt x="6481" y="1057"/>
                  </a:lnTo>
                  <a:lnTo>
                    <a:pt x="6579" y="1125"/>
                  </a:lnTo>
                  <a:lnTo>
                    <a:pt x="6645" y="1151"/>
                  </a:lnTo>
                  <a:lnTo>
                    <a:pt x="6688" y="1097"/>
                  </a:lnTo>
                  <a:lnTo>
                    <a:pt x="6758" y="1167"/>
                  </a:lnTo>
                  <a:lnTo>
                    <a:pt x="6807" y="1220"/>
                  </a:lnTo>
                  <a:lnTo>
                    <a:pt x="6813" y="1280"/>
                  </a:lnTo>
                  <a:lnTo>
                    <a:pt x="6807" y="1342"/>
                  </a:lnTo>
                  <a:lnTo>
                    <a:pt x="6791" y="1426"/>
                  </a:lnTo>
                  <a:lnTo>
                    <a:pt x="6777" y="1497"/>
                  </a:lnTo>
                  <a:lnTo>
                    <a:pt x="6775" y="1594"/>
                  </a:lnTo>
                  <a:lnTo>
                    <a:pt x="6831" y="1669"/>
                  </a:lnTo>
                  <a:lnTo>
                    <a:pt x="6889" y="1712"/>
                  </a:lnTo>
                  <a:lnTo>
                    <a:pt x="6931" y="1748"/>
                  </a:lnTo>
                  <a:lnTo>
                    <a:pt x="6970" y="1709"/>
                  </a:lnTo>
                  <a:lnTo>
                    <a:pt x="6979" y="1649"/>
                  </a:lnTo>
                  <a:lnTo>
                    <a:pt x="7006" y="1565"/>
                  </a:lnTo>
                  <a:lnTo>
                    <a:pt x="7036" y="1511"/>
                  </a:lnTo>
                  <a:lnTo>
                    <a:pt x="7062" y="1520"/>
                  </a:lnTo>
                  <a:lnTo>
                    <a:pt x="7076" y="1560"/>
                  </a:lnTo>
                  <a:lnTo>
                    <a:pt x="7116" y="1614"/>
                  </a:lnTo>
                  <a:lnTo>
                    <a:pt x="7171" y="1611"/>
                  </a:lnTo>
                  <a:lnTo>
                    <a:pt x="7204" y="1563"/>
                  </a:lnTo>
                  <a:lnTo>
                    <a:pt x="7247" y="1527"/>
                  </a:lnTo>
                  <a:lnTo>
                    <a:pt x="7328" y="1620"/>
                  </a:lnTo>
                  <a:lnTo>
                    <a:pt x="7389" y="1554"/>
                  </a:lnTo>
                  <a:lnTo>
                    <a:pt x="7443" y="1552"/>
                  </a:lnTo>
                  <a:lnTo>
                    <a:pt x="7471" y="1589"/>
                  </a:lnTo>
                  <a:lnTo>
                    <a:pt x="7497" y="1605"/>
                  </a:lnTo>
                  <a:lnTo>
                    <a:pt x="7528" y="1581"/>
                  </a:lnTo>
                  <a:lnTo>
                    <a:pt x="7501" y="1536"/>
                  </a:lnTo>
                  <a:lnTo>
                    <a:pt x="7501" y="1496"/>
                  </a:lnTo>
                  <a:lnTo>
                    <a:pt x="7533" y="1449"/>
                  </a:lnTo>
                  <a:lnTo>
                    <a:pt x="7488" y="1451"/>
                  </a:lnTo>
                  <a:lnTo>
                    <a:pt x="7470" y="1424"/>
                  </a:lnTo>
                  <a:lnTo>
                    <a:pt x="7504" y="1346"/>
                  </a:lnTo>
                  <a:lnTo>
                    <a:pt x="7543" y="1367"/>
                  </a:lnTo>
                  <a:lnTo>
                    <a:pt x="7570" y="1370"/>
                  </a:lnTo>
                  <a:lnTo>
                    <a:pt x="7584" y="1293"/>
                  </a:lnTo>
                  <a:lnTo>
                    <a:pt x="7631" y="1266"/>
                  </a:lnTo>
                  <a:lnTo>
                    <a:pt x="7651" y="1314"/>
                  </a:lnTo>
                  <a:lnTo>
                    <a:pt x="7707" y="1326"/>
                  </a:lnTo>
                  <a:lnTo>
                    <a:pt x="7782" y="1325"/>
                  </a:lnTo>
                  <a:lnTo>
                    <a:pt x="7833" y="1347"/>
                  </a:lnTo>
                  <a:lnTo>
                    <a:pt x="7913" y="1342"/>
                  </a:lnTo>
                  <a:lnTo>
                    <a:pt x="7972" y="1413"/>
                  </a:lnTo>
                  <a:lnTo>
                    <a:pt x="8029" y="1394"/>
                  </a:lnTo>
                  <a:lnTo>
                    <a:pt x="8111" y="1402"/>
                  </a:lnTo>
                  <a:lnTo>
                    <a:pt x="8187" y="1464"/>
                  </a:lnTo>
                  <a:lnTo>
                    <a:pt x="8208" y="1518"/>
                  </a:lnTo>
                  <a:lnTo>
                    <a:pt x="8127" y="1523"/>
                  </a:lnTo>
                  <a:lnTo>
                    <a:pt x="8128" y="1554"/>
                  </a:lnTo>
                  <a:lnTo>
                    <a:pt x="8242" y="1589"/>
                  </a:lnTo>
                  <a:lnTo>
                    <a:pt x="8310" y="1635"/>
                  </a:lnTo>
                  <a:lnTo>
                    <a:pt x="8341" y="1709"/>
                  </a:lnTo>
                  <a:lnTo>
                    <a:pt x="8419" y="1730"/>
                  </a:lnTo>
                  <a:lnTo>
                    <a:pt x="8566" y="1691"/>
                  </a:lnTo>
                  <a:lnTo>
                    <a:pt x="8682" y="1679"/>
                  </a:lnTo>
                  <a:lnTo>
                    <a:pt x="8770" y="1712"/>
                  </a:lnTo>
                  <a:lnTo>
                    <a:pt x="8845" y="1770"/>
                  </a:lnTo>
                  <a:lnTo>
                    <a:pt x="8859" y="1836"/>
                  </a:lnTo>
                  <a:lnTo>
                    <a:pt x="8838" y="1913"/>
                  </a:lnTo>
                  <a:lnTo>
                    <a:pt x="8859" y="1956"/>
                  </a:lnTo>
                  <a:lnTo>
                    <a:pt x="8911" y="1967"/>
                  </a:lnTo>
                  <a:lnTo>
                    <a:pt x="8929" y="2057"/>
                  </a:lnTo>
                  <a:lnTo>
                    <a:pt x="8970" y="2058"/>
                  </a:lnTo>
                  <a:lnTo>
                    <a:pt x="8988" y="1968"/>
                  </a:lnTo>
                  <a:lnTo>
                    <a:pt x="9072" y="1970"/>
                  </a:lnTo>
                  <a:lnTo>
                    <a:pt x="9104" y="1922"/>
                  </a:lnTo>
                  <a:lnTo>
                    <a:pt x="9165" y="1968"/>
                  </a:lnTo>
                  <a:lnTo>
                    <a:pt x="9228" y="1939"/>
                  </a:lnTo>
                  <a:lnTo>
                    <a:pt x="9315" y="1983"/>
                  </a:lnTo>
                  <a:lnTo>
                    <a:pt x="9372" y="1956"/>
                  </a:lnTo>
                  <a:lnTo>
                    <a:pt x="9423" y="1884"/>
                  </a:lnTo>
                  <a:lnTo>
                    <a:pt x="9495" y="1916"/>
                  </a:lnTo>
                  <a:lnTo>
                    <a:pt x="9474" y="1964"/>
                  </a:lnTo>
                  <a:lnTo>
                    <a:pt x="9424" y="1959"/>
                  </a:lnTo>
                  <a:lnTo>
                    <a:pt x="9418" y="2025"/>
                  </a:lnTo>
                  <a:lnTo>
                    <a:pt x="9468" y="2049"/>
                  </a:lnTo>
                  <a:lnTo>
                    <a:pt x="9499" y="2082"/>
                  </a:lnTo>
                  <a:lnTo>
                    <a:pt x="9508" y="2114"/>
                  </a:lnTo>
                  <a:lnTo>
                    <a:pt x="9556" y="2111"/>
                  </a:lnTo>
                  <a:lnTo>
                    <a:pt x="9597" y="2069"/>
                  </a:lnTo>
                  <a:lnTo>
                    <a:pt x="9577" y="1982"/>
                  </a:lnTo>
                  <a:lnTo>
                    <a:pt x="9558" y="1931"/>
                  </a:lnTo>
                  <a:lnTo>
                    <a:pt x="9571" y="1854"/>
                  </a:lnTo>
                  <a:lnTo>
                    <a:pt x="9626" y="1872"/>
                  </a:lnTo>
                  <a:lnTo>
                    <a:pt x="9756" y="1905"/>
                  </a:lnTo>
                  <a:lnTo>
                    <a:pt x="9861" y="1919"/>
                  </a:lnTo>
                  <a:lnTo>
                    <a:pt x="9944" y="1922"/>
                  </a:lnTo>
                  <a:lnTo>
                    <a:pt x="10008" y="1972"/>
                  </a:lnTo>
                  <a:lnTo>
                    <a:pt x="10117" y="2016"/>
                  </a:lnTo>
                  <a:lnTo>
                    <a:pt x="10192" y="2084"/>
                  </a:lnTo>
                  <a:lnTo>
                    <a:pt x="10243" y="2129"/>
                  </a:lnTo>
                  <a:lnTo>
                    <a:pt x="10334" y="2225"/>
                  </a:lnTo>
                  <a:lnTo>
                    <a:pt x="10424" y="2299"/>
                  </a:lnTo>
                  <a:lnTo>
                    <a:pt x="10461" y="2340"/>
                  </a:lnTo>
                  <a:lnTo>
                    <a:pt x="10498" y="2373"/>
                  </a:lnTo>
                  <a:lnTo>
                    <a:pt x="10530" y="2401"/>
                  </a:lnTo>
                  <a:lnTo>
                    <a:pt x="10519" y="2457"/>
                  </a:lnTo>
                  <a:lnTo>
                    <a:pt x="10524" y="2505"/>
                  </a:lnTo>
                  <a:lnTo>
                    <a:pt x="10549" y="2538"/>
                  </a:lnTo>
                  <a:lnTo>
                    <a:pt x="10591" y="2543"/>
                  </a:lnTo>
                  <a:lnTo>
                    <a:pt x="10581" y="2495"/>
                  </a:lnTo>
                  <a:lnTo>
                    <a:pt x="10579" y="2441"/>
                  </a:lnTo>
                  <a:lnTo>
                    <a:pt x="10612" y="2409"/>
                  </a:lnTo>
                  <a:lnTo>
                    <a:pt x="10686" y="2450"/>
                  </a:lnTo>
                  <a:lnTo>
                    <a:pt x="10744" y="2477"/>
                  </a:lnTo>
                  <a:lnTo>
                    <a:pt x="10792" y="2528"/>
                  </a:lnTo>
                  <a:lnTo>
                    <a:pt x="10860" y="2586"/>
                  </a:lnTo>
                  <a:lnTo>
                    <a:pt x="10809" y="2621"/>
                  </a:lnTo>
                  <a:lnTo>
                    <a:pt x="10777" y="2682"/>
                  </a:lnTo>
                  <a:lnTo>
                    <a:pt x="10735" y="2699"/>
                  </a:lnTo>
                  <a:lnTo>
                    <a:pt x="10684" y="2676"/>
                  </a:lnTo>
                  <a:lnTo>
                    <a:pt x="10687" y="2715"/>
                  </a:lnTo>
                  <a:lnTo>
                    <a:pt x="10696" y="2774"/>
                  </a:lnTo>
                  <a:lnTo>
                    <a:pt x="10663" y="2784"/>
                  </a:lnTo>
                  <a:lnTo>
                    <a:pt x="10668" y="2858"/>
                  </a:lnTo>
                  <a:lnTo>
                    <a:pt x="10632" y="2883"/>
                  </a:lnTo>
                  <a:lnTo>
                    <a:pt x="10563" y="2840"/>
                  </a:lnTo>
                  <a:lnTo>
                    <a:pt x="10527" y="2816"/>
                  </a:lnTo>
                  <a:lnTo>
                    <a:pt x="10491" y="2805"/>
                  </a:lnTo>
                  <a:lnTo>
                    <a:pt x="10453" y="2778"/>
                  </a:lnTo>
                  <a:lnTo>
                    <a:pt x="10446" y="2703"/>
                  </a:lnTo>
                  <a:lnTo>
                    <a:pt x="10398" y="2682"/>
                  </a:lnTo>
                  <a:lnTo>
                    <a:pt x="10342" y="2693"/>
                  </a:lnTo>
                  <a:lnTo>
                    <a:pt x="10310" y="2678"/>
                  </a:lnTo>
                  <a:lnTo>
                    <a:pt x="10276" y="2693"/>
                  </a:lnTo>
                  <a:lnTo>
                    <a:pt x="10258" y="2624"/>
                  </a:lnTo>
                  <a:lnTo>
                    <a:pt x="10272" y="2565"/>
                  </a:lnTo>
                  <a:lnTo>
                    <a:pt x="10198" y="2580"/>
                  </a:lnTo>
                  <a:lnTo>
                    <a:pt x="10183" y="2630"/>
                  </a:lnTo>
                  <a:lnTo>
                    <a:pt x="10215" y="2698"/>
                  </a:lnTo>
                  <a:lnTo>
                    <a:pt x="10182" y="2744"/>
                  </a:lnTo>
                  <a:lnTo>
                    <a:pt x="10170" y="2787"/>
                  </a:lnTo>
                  <a:lnTo>
                    <a:pt x="10117" y="2819"/>
                  </a:lnTo>
                  <a:lnTo>
                    <a:pt x="10047" y="2804"/>
                  </a:lnTo>
                  <a:lnTo>
                    <a:pt x="9970" y="2777"/>
                  </a:lnTo>
                  <a:lnTo>
                    <a:pt x="9975" y="2853"/>
                  </a:lnTo>
                  <a:lnTo>
                    <a:pt x="10110" y="2919"/>
                  </a:lnTo>
                  <a:lnTo>
                    <a:pt x="10101" y="2985"/>
                  </a:lnTo>
                  <a:lnTo>
                    <a:pt x="10179" y="3095"/>
                  </a:lnTo>
                  <a:lnTo>
                    <a:pt x="10147" y="3147"/>
                  </a:lnTo>
                  <a:lnTo>
                    <a:pt x="10102" y="3171"/>
                  </a:lnTo>
                  <a:lnTo>
                    <a:pt x="10035" y="3137"/>
                  </a:lnTo>
                  <a:lnTo>
                    <a:pt x="10000" y="3156"/>
                  </a:lnTo>
                  <a:lnTo>
                    <a:pt x="9934" y="3176"/>
                  </a:lnTo>
                  <a:lnTo>
                    <a:pt x="9855" y="3221"/>
                  </a:lnTo>
                  <a:lnTo>
                    <a:pt x="9754" y="3284"/>
                  </a:lnTo>
                  <a:lnTo>
                    <a:pt x="9658" y="3377"/>
                  </a:lnTo>
                  <a:lnTo>
                    <a:pt x="9579" y="3431"/>
                  </a:lnTo>
                  <a:lnTo>
                    <a:pt x="9546" y="3498"/>
                  </a:lnTo>
                  <a:lnTo>
                    <a:pt x="9512" y="3426"/>
                  </a:lnTo>
                  <a:lnTo>
                    <a:pt x="9450" y="3422"/>
                  </a:lnTo>
                  <a:lnTo>
                    <a:pt x="9390" y="3450"/>
                  </a:lnTo>
                  <a:lnTo>
                    <a:pt x="9308" y="3434"/>
                  </a:lnTo>
                  <a:lnTo>
                    <a:pt x="9219" y="3483"/>
                  </a:lnTo>
                  <a:lnTo>
                    <a:pt x="9154" y="3485"/>
                  </a:lnTo>
                  <a:lnTo>
                    <a:pt x="9103" y="3528"/>
                  </a:lnTo>
                  <a:lnTo>
                    <a:pt x="9076" y="3581"/>
                  </a:lnTo>
                  <a:lnTo>
                    <a:pt x="9036" y="3648"/>
                  </a:lnTo>
                  <a:lnTo>
                    <a:pt x="8995" y="3717"/>
                  </a:lnTo>
                  <a:lnTo>
                    <a:pt x="9015" y="3778"/>
                  </a:lnTo>
                  <a:lnTo>
                    <a:pt x="9067" y="3768"/>
                  </a:lnTo>
                  <a:lnTo>
                    <a:pt x="9084" y="3797"/>
                  </a:lnTo>
                  <a:lnTo>
                    <a:pt x="9046" y="3864"/>
                  </a:lnTo>
                  <a:lnTo>
                    <a:pt x="9076" y="3926"/>
                  </a:lnTo>
                  <a:lnTo>
                    <a:pt x="9094" y="3998"/>
                  </a:lnTo>
                  <a:lnTo>
                    <a:pt x="9022" y="3980"/>
                  </a:lnTo>
                  <a:lnTo>
                    <a:pt x="8989" y="4020"/>
                  </a:lnTo>
                  <a:lnTo>
                    <a:pt x="8971" y="4071"/>
                  </a:lnTo>
                  <a:lnTo>
                    <a:pt x="9001" y="4124"/>
                  </a:lnTo>
                  <a:lnTo>
                    <a:pt x="9006" y="4169"/>
                  </a:lnTo>
                  <a:lnTo>
                    <a:pt x="8933" y="4173"/>
                  </a:lnTo>
                  <a:lnTo>
                    <a:pt x="8854" y="4238"/>
                  </a:lnTo>
                  <a:lnTo>
                    <a:pt x="8847" y="4314"/>
                  </a:lnTo>
                  <a:lnTo>
                    <a:pt x="8767" y="4344"/>
                  </a:lnTo>
                  <a:lnTo>
                    <a:pt x="8772" y="4421"/>
                  </a:lnTo>
                  <a:lnTo>
                    <a:pt x="8719" y="4493"/>
                  </a:lnTo>
                  <a:lnTo>
                    <a:pt x="8671" y="4553"/>
                  </a:lnTo>
                  <a:lnTo>
                    <a:pt x="8607" y="4534"/>
                  </a:lnTo>
                  <a:lnTo>
                    <a:pt x="8611" y="4457"/>
                  </a:lnTo>
                  <a:lnTo>
                    <a:pt x="8590" y="4332"/>
                  </a:lnTo>
                  <a:lnTo>
                    <a:pt x="8574" y="4145"/>
                  </a:lnTo>
                  <a:lnTo>
                    <a:pt x="8577" y="4011"/>
                  </a:lnTo>
                  <a:lnTo>
                    <a:pt x="8601" y="3902"/>
                  </a:lnTo>
                  <a:lnTo>
                    <a:pt x="8659" y="3840"/>
                  </a:lnTo>
                  <a:lnTo>
                    <a:pt x="8653" y="3767"/>
                  </a:lnTo>
                  <a:lnTo>
                    <a:pt x="8769" y="3743"/>
                  </a:lnTo>
                  <a:lnTo>
                    <a:pt x="8818" y="3659"/>
                  </a:lnTo>
                  <a:lnTo>
                    <a:pt x="8859" y="3591"/>
                  </a:lnTo>
                  <a:lnTo>
                    <a:pt x="8940" y="3501"/>
                  </a:lnTo>
                  <a:lnTo>
                    <a:pt x="9019" y="3419"/>
                  </a:lnTo>
                  <a:lnTo>
                    <a:pt x="9111" y="3330"/>
                  </a:lnTo>
                  <a:lnTo>
                    <a:pt x="9145" y="3210"/>
                  </a:lnTo>
                  <a:lnTo>
                    <a:pt x="9192" y="3153"/>
                  </a:lnTo>
                  <a:lnTo>
                    <a:pt x="9163" y="3114"/>
                  </a:lnTo>
                  <a:lnTo>
                    <a:pt x="9112" y="3139"/>
                  </a:lnTo>
                  <a:lnTo>
                    <a:pt x="9070" y="3167"/>
                  </a:lnTo>
                  <a:lnTo>
                    <a:pt x="9057" y="3215"/>
                  </a:lnTo>
                  <a:lnTo>
                    <a:pt x="9024" y="3255"/>
                  </a:lnTo>
                  <a:lnTo>
                    <a:pt x="8955" y="3353"/>
                  </a:lnTo>
                  <a:lnTo>
                    <a:pt x="8886" y="3375"/>
                  </a:lnTo>
                  <a:lnTo>
                    <a:pt x="8859" y="3357"/>
                  </a:lnTo>
                  <a:lnTo>
                    <a:pt x="8896" y="3258"/>
                  </a:lnTo>
                  <a:lnTo>
                    <a:pt x="8851" y="3246"/>
                  </a:lnTo>
                  <a:lnTo>
                    <a:pt x="8787" y="3224"/>
                  </a:lnTo>
                  <a:lnTo>
                    <a:pt x="8689" y="3248"/>
                  </a:lnTo>
                  <a:lnTo>
                    <a:pt x="8638" y="3315"/>
                  </a:lnTo>
                  <a:lnTo>
                    <a:pt x="8562" y="3392"/>
                  </a:lnTo>
                  <a:lnTo>
                    <a:pt x="8514" y="3444"/>
                  </a:lnTo>
                  <a:lnTo>
                    <a:pt x="8496" y="3515"/>
                  </a:lnTo>
                  <a:lnTo>
                    <a:pt x="8481" y="3560"/>
                  </a:lnTo>
                  <a:lnTo>
                    <a:pt x="8544" y="3560"/>
                  </a:lnTo>
                  <a:lnTo>
                    <a:pt x="8562" y="3593"/>
                  </a:lnTo>
                  <a:lnTo>
                    <a:pt x="8515" y="3612"/>
                  </a:lnTo>
                  <a:lnTo>
                    <a:pt x="8425" y="3627"/>
                  </a:lnTo>
                  <a:lnTo>
                    <a:pt x="8297" y="3636"/>
                  </a:lnTo>
                  <a:lnTo>
                    <a:pt x="8299" y="3563"/>
                  </a:lnTo>
                  <a:lnTo>
                    <a:pt x="8226" y="3557"/>
                  </a:lnTo>
                  <a:lnTo>
                    <a:pt x="8167" y="3524"/>
                  </a:lnTo>
                  <a:lnTo>
                    <a:pt x="8139" y="3555"/>
                  </a:lnTo>
                  <a:lnTo>
                    <a:pt x="8118" y="3576"/>
                  </a:lnTo>
                  <a:lnTo>
                    <a:pt x="8086" y="3590"/>
                  </a:lnTo>
                  <a:lnTo>
                    <a:pt x="8005" y="3567"/>
                  </a:lnTo>
                  <a:lnTo>
                    <a:pt x="7883" y="3593"/>
                  </a:lnTo>
                  <a:lnTo>
                    <a:pt x="7744" y="3588"/>
                  </a:lnTo>
                  <a:lnTo>
                    <a:pt x="7669" y="3626"/>
                  </a:lnTo>
                  <a:lnTo>
                    <a:pt x="7632" y="3684"/>
                  </a:lnTo>
                  <a:lnTo>
                    <a:pt x="7575" y="3732"/>
                  </a:lnTo>
                  <a:lnTo>
                    <a:pt x="7551" y="3791"/>
                  </a:lnTo>
                  <a:lnTo>
                    <a:pt x="7491" y="3820"/>
                  </a:lnTo>
                  <a:lnTo>
                    <a:pt x="7360" y="3992"/>
                  </a:lnTo>
                  <a:lnTo>
                    <a:pt x="7299" y="4032"/>
                  </a:lnTo>
                  <a:lnTo>
                    <a:pt x="7261" y="4092"/>
                  </a:lnTo>
                  <a:lnTo>
                    <a:pt x="7203" y="4118"/>
                  </a:lnTo>
                  <a:lnTo>
                    <a:pt x="7239" y="4148"/>
                  </a:lnTo>
                  <a:lnTo>
                    <a:pt x="7264" y="4170"/>
                  </a:lnTo>
                  <a:lnTo>
                    <a:pt x="7296" y="4163"/>
                  </a:lnTo>
                  <a:lnTo>
                    <a:pt x="7324" y="4188"/>
                  </a:lnTo>
                  <a:lnTo>
                    <a:pt x="7299" y="4241"/>
                  </a:lnTo>
                  <a:lnTo>
                    <a:pt x="7380" y="4304"/>
                  </a:lnTo>
                  <a:lnTo>
                    <a:pt x="7427" y="4283"/>
                  </a:lnTo>
                  <a:lnTo>
                    <a:pt x="7440" y="4232"/>
                  </a:lnTo>
                  <a:lnTo>
                    <a:pt x="7496" y="4214"/>
                  </a:lnTo>
                  <a:lnTo>
                    <a:pt x="7535" y="4253"/>
                  </a:lnTo>
                  <a:lnTo>
                    <a:pt x="7548" y="4292"/>
                  </a:lnTo>
                  <a:lnTo>
                    <a:pt x="7581" y="4304"/>
                  </a:lnTo>
                  <a:lnTo>
                    <a:pt x="7606" y="4311"/>
                  </a:lnTo>
                  <a:lnTo>
                    <a:pt x="7611" y="4343"/>
                  </a:lnTo>
                  <a:lnTo>
                    <a:pt x="7589" y="4391"/>
                  </a:lnTo>
                  <a:lnTo>
                    <a:pt x="7604" y="4444"/>
                  </a:lnTo>
                  <a:lnTo>
                    <a:pt x="7599" y="4469"/>
                  </a:lnTo>
                  <a:lnTo>
                    <a:pt x="7572" y="4496"/>
                  </a:lnTo>
                  <a:lnTo>
                    <a:pt x="7551" y="4565"/>
                  </a:lnTo>
                  <a:lnTo>
                    <a:pt x="7548" y="4676"/>
                  </a:lnTo>
                  <a:lnTo>
                    <a:pt x="7527" y="4814"/>
                  </a:lnTo>
                  <a:lnTo>
                    <a:pt x="7475" y="4901"/>
                  </a:lnTo>
                  <a:lnTo>
                    <a:pt x="7422" y="4991"/>
                  </a:lnTo>
                  <a:lnTo>
                    <a:pt x="7379" y="5063"/>
                  </a:lnTo>
                  <a:lnTo>
                    <a:pt x="7320" y="5147"/>
                  </a:lnTo>
                  <a:lnTo>
                    <a:pt x="7247" y="5214"/>
                  </a:lnTo>
                  <a:lnTo>
                    <a:pt x="7157" y="5323"/>
                  </a:lnTo>
                  <a:lnTo>
                    <a:pt x="7076" y="5379"/>
                  </a:lnTo>
                  <a:lnTo>
                    <a:pt x="7027" y="5357"/>
                  </a:lnTo>
                  <a:lnTo>
                    <a:pt x="6958" y="5340"/>
                  </a:lnTo>
                  <a:lnTo>
                    <a:pt x="6943" y="5166"/>
                  </a:lnTo>
                  <a:lnTo>
                    <a:pt x="7032" y="5154"/>
                  </a:lnTo>
                  <a:lnTo>
                    <a:pt x="7128" y="5033"/>
                  </a:lnTo>
                  <a:lnTo>
                    <a:pt x="7180" y="4929"/>
                  </a:lnTo>
                  <a:lnTo>
                    <a:pt x="7188" y="4860"/>
                  </a:lnTo>
                  <a:lnTo>
                    <a:pt x="7168" y="4815"/>
                  </a:lnTo>
                  <a:lnTo>
                    <a:pt x="7068" y="4878"/>
                  </a:lnTo>
                  <a:lnTo>
                    <a:pt x="6984" y="4887"/>
                  </a:lnTo>
                  <a:lnTo>
                    <a:pt x="6915" y="4872"/>
                  </a:lnTo>
                  <a:lnTo>
                    <a:pt x="6871" y="4784"/>
                  </a:lnTo>
                  <a:lnTo>
                    <a:pt x="6804" y="4755"/>
                  </a:lnTo>
                  <a:lnTo>
                    <a:pt x="6739" y="4716"/>
                  </a:lnTo>
                  <a:lnTo>
                    <a:pt x="6700" y="4704"/>
                  </a:lnTo>
                  <a:lnTo>
                    <a:pt x="6684" y="4632"/>
                  </a:lnTo>
                  <a:lnTo>
                    <a:pt x="6642" y="4500"/>
                  </a:lnTo>
                  <a:lnTo>
                    <a:pt x="6603" y="4383"/>
                  </a:lnTo>
                  <a:lnTo>
                    <a:pt x="6525" y="4331"/>
                  </a:lnTo>
                  <a:lnTo>
                    <a:pt x="6430" y="4290"/>
                  </a:lnTo>
                  <a:lnTo>
                    <a:pt x="6306" y="4315"/>
                  </a:lnTo>
                  <a:lnTo>
                    <a:pt x="6207" y="4367"/>
                  </a:lnTo>
                  <a:lnTo>
                    <a:pt x="6239" y="4427"/>
                  </a:lnTo>
                  <a:lnTo>
                    <a:pt x="6216" y="4477"/>
                  </a:lnTo>
                  <a:lnTo>
                    <a:pt x="6179" y="4556"/>
                  </a:lnTo>
                  <a:lnTo>
                    <a:pt x="6146" y="4616"/>
                  </a:lnTo>
                  <a:lnTo>
                    <a:pt x="6132" y="4679"/>
                  </a:lnTo>
                  <a:lnTo>
                    <a:pt x="6045" y="4698"/>
                  </a:lnTo>
                  <a:lnTo>
                    <a:pt x="5958" y="4685"/>
                  </a:lnTo>
                  <a:lnTo>
                    <a:pt x="5862" y="4658"/>
                  </a:lnTo>
                  <a:lnTo>
                    <a:pt x="5789" y="4664"/>
                  </a:lnTo>
                  <a:lnTo>
                    <a:pt x="5732" y="4700"/>
                  </a:lnTo>
                  <a:lnTo>
                    <a:pt x="5654" y="4739"/>
                  </a:lnTo>
                  <a:lnTo>
                    <a:pt x="5554" y="4747"/>
                  </a:lnTo>
                  <a:lnTo>
                    <a:pt x="5455" y="4748"/>
                  </a:lnTo>
                  <a:lnTo>
                    <a:pt x="5411" y="4705"/>
                  </a:lnTo>
                  <a:lnTo>
                    <a:pt x="5292" y="4639"/>
                  </a:lnTo>
                  <a:lnTo>
                    <a:pt x="5234" y="4646"/>
                  </a:lnTo>
                  <a:lnTo>
                    <a:pt x="5178" y="4651"/>
                  </a:lnTo>
                  <a:lnTo>
                    <a:pt x="5123" y="4654"/>
                  </a:lnTo>
                  <a:lnTo>
                    <a:pt x="5066" y="4654"/>
                  </a:lnTo>
                  <a:lnTo>
                    <a:pt x="5027" y="4617"/>
                  </a:lnTo>
                  <a:lnTo>
                    <a:pt x="4992" y="4582"/>
                  </a:lnTo>
                  <a:lnTo>
                    <a:pt x="4978" y="4520"/>
                  </a:lnTo>
                  <a:lnTo>
                    <a:pt x="4912" y="4479"/>
                  </a:lnTo>
                  <a:lnTo>
                    <a:pt x="4863" y="4461"/>
                  </a:lnTo>
                  <a:lnTo>
                    <a:pt x="4770" y="4457"/>
                  </a:lnTo>
                  <a:lnTo>
                    <a:pt x="4711" y="4495"/>
                  </a:lnTo>
                  <a:lnTo>
                    <a:pt x="4713" y="4549"/>
                  </a:lnTo>
                  <a:lnTo>
                    <a:pt x="4719" y="4624"/>
                  </a:lnTo>
                  <a:lnTo>
                    <a:pt x="4688" y="4671"/>
                  </a:lnTo>
                  <a:lnTo>
                    <a:pt x="4642" y="4680"/>
                  </a:lnTo>
                  <a:lnTo>
                    <a:pt x="4521" y="4682"/>
                  </a:lnTo>
                  <a:lnTo>
                    <a:pt x="4476" y="4612"/>
                  </a:lnTo>
                  <a:lnTo>
                    <a:pt x="4420" y="4605"/>
                  </a:lnTo>
                  <a:lnTo>
                    <a:pt x="4344" y="4589"/>
                  </a:lnTo>
                  <a:lnTo>
                    <a:pt x="4284" y="4594"/>
                  </a:lnTo>
                  <a:lnTo>
                    <a:pt x="4250" y="4634"/>
                  </a:lnTo>
                  <a:lnTo>
                    <a:pt x="4209" y="4663"/>
                  </a:lnTo>
                  <a:lnTo>
                    <a:pt x="4142" y="4680"/>
                  </a:lnTo>
                  <a:lnTo>
                    <a:pt x="4062" y="4739"/>
                  </a:lnTo>
                  <a:lnTo>
                    <a:pt x="3995" y="4756"/>
                  </a:lnTo>
                  <a:lnTo>
                    <a:pt x="3957" y="4708"/>
                  </a:lnTo>
                  <a:lnTo>
                    <a:pt x="3863" y="4720"/>
                  </a:lnTo>
                  <a:lnTo>
                    <a:pt x="3810" y="4657"/>
                  </a:lnTo>
                  <a:lnTo>
                    <a:pt x="3758" y="4580"/>
                  </a:lnTo>
                  <a:lnTo>
                    <a:pt x="3707" y="4577"/>
                  </a:lnTo>
                  <a:lnTo>
                    <a:pt x="3625" y="4563"/>
                  </a:lnTo>
                  <a:lnTo>
                    <a:pt x="3540" y="4607"/>
                  </a:lnTo>
                  <a:lnTo>
                    <a:pt x="3468" y="4510"/>
                  </a:lnTo>
                  <a:lnTo>
                    <a:pt x="3407" y="4412"/>
                  </a:lnTo>
                  <a:lnTo>
                    <a:pt x="3381" y="4337"/>
                  </a:lnTo>
                  <a:lnTo>
                    <a:pt x="3326" y="4279"/>
                  </a:lnTo>
                  <a:lnTo>
                    <a:pt x="3285" y="4189"/>
                  </a:lnTo>
                  <a:lnTo>
                    <a:pt x="3266" y="4221"/>
                  </a:lnTo>
                  <a:lnTo>
                    <a:pt x="3153" y="4266"/>
                  </a:lnTo>
                  <a:lnTo>
                    <a:pt x="3135" y="4309"/>
                  </a:lnTo>
                  <a:lnTo>
                    <a:pt x="3074" y="4318"/>
                  </a:lnTo>
                  <a:lnTo>
                    <a:pt x="3072" y="4234"/>
                  </a:lnTo>
                  <a:lnTo>
                    <a:pt x="2988" y="4223"/>
                  </a:lnTo>
                  <a:lnTo>
                    <a:pt x="2915" y="4213"/>
                  </a:lnTo>
                  <a:lnTo>
                    <a:pt x="2883" y="4111"/>
                  </a:lnTo>
                  <a:lnTo>
                    <a:pt x="2775" y="4082"/>
                  </a:lnTo>
                  <a:lnTo>
                    <a:pt x="2695" y="4131"/>
                  </a:lnTo>
                  <a:lnTo>
                    <a:pt x="2624" y="4163"/>
                  </a:lnTo>
                  <a:lnTo>
                    <a:pt x="2553" y="4166"/>
                  </a:lnTo>
                  <a:lnTo>
                    <a:pt x="2492" y="4217"/>
                  </a:lnTo>
                  <a:lnTo>
                    <a:pt x="2402" y="4231"/>
                  </a:lnTo>
                  <a:lnTo>
                    <a:pt x="2306" y="4229"/>
                  </a:lnTo>
                  <a:lnTo>
                    <a:pt x="2237" y="4262"/>
                  </a:lnTo>
                  <a:lnTo>
                    <a:pt x="2264" y="4315"/>
                  </a:lnTo>
                  <a:lnTo>
                    <a:pt x="2301" y="4354"/>
                  </a:lnTo>
                  <a:lnTo>
                    <a:pt x="2243" y="4358"/>
                  </a:lnTo>
                  <a:lnTo>
                    <a:pt x="2234" y="4399"/>
                  </a:lnTo>
                  <a:lnTo>
                    <a:pt x="2235" y="4432"/>
                  </a:lnTo>
                  <a:lnTo>
                    <a:pt x="2183" y="4466"/>
                  </a:lnTo>
                  <a:lnTo>
                    <a:pt x="2255" y="4511"/>
                  </a:lnTo>
                  <a:lnTo>
                    <a:pt x="2280" y="4540"/>
                  </a:lnTo>
                  <a:lnTo>
                    <a:pt x="2280" y="4571"/>
                  </a:lnTo>
                  <a:lnTo>
                    <a:pt x="2243" y="4585"/>
                  </a:lnTo>
                  <a:lnTo>
                    <a:pt x="2211" y="4592"/>
                  </a:lnTo>
                  <a:lnTo>
                    <a:pt x="2169" y="4577"/>
                  </a:lnTo>
                  <a:lnTo>
                    <a:pt x="2144" y="4609"/>
                  </a:lnTo>
                  <a:lnTo>
                    <a:pt x="2100" y="4595"/>
                  </a:lnTo>
                  <a:lnTo>
                    <a:pt x="2069" y="4553"/>
                  </a:lnTo>
                  <a:lnTo>
                    <a:pt x="2051" y="4575"/>
                  </a:lnTo>
                  <a:lnTo>
                    <a:pt x="2008" y="4572"/>
                  </a:lnTo>
                  <a:lnTo>
                    <a:pt x="1966" y="4602"/>
                  </a:lnTo>
                  <a:lnTo>
                    <a:pt x="1939" y="4577"/>
                  </a:lnTo>
                  <a:lnTo>
                    <a:pt x="1848" y="4597"/>
                  </a:lnTo>
                  <a:lnTo>
                    <a:pt x="1791" y="4601"/>
                  </a:lnTo>
                  <a:lnTo>
                    <a:pt x="1746" y="4546"/>
                  </a:lnTo>
                  <a:lnTo>
                    <a:pt x="1709" y="4519"/>
                  </a:lnTo>
                  <a:lnTo>
                    <a:pt x="1668" y="4493"/>
                  </a:lnTo>
                  <a:lnTo>
                    <a:pt x="1598" y="4528"/>
                  </a:lnTo>
                  <a:lnTo>
                    <a:pt x="1557" y="4486"/>
                  </a:lnTo>
                  <a:lnTo>
                    <a:pt x="1535" y="4505"/>
                  </a:lnTo>
                  <a:lnTo>
                    <a:pt x="1496" y="4537"/>
                  </a:lnTo>
                  <a:lnTo>
                    <a:pt x="1473" y="4562"/>
                  </a:lnTo>
                  <a:lnTo>
                    <a:pt x="1452" y="4580"/>
                  </a:lnTo>
                  <a:lnTo>
                    <a:pt x="1413" y="4603"/>
                  </a:lnTo>
                  <a:lnTo>
                    <a:pt x="1420" y="4704"/>
                  </a:lnTo>
                  <a:lnTo>
                    <a:pt x="1341" y="4636"/>
                  </a:lnTo>
                  <a:lnTo>
                    <a:pt x="1317" y="4693"/>
                  </a:lnTo>
                  <a:lnTo>
                    <a:pt x="1293" y="4730"/>
                  </a:lnTo>
                  <a:lnTo>
                    <a:pt x="1295" y="4769"/>
                  </a:lnTo>
                  <a:lnTo>
                    <a:pt x="1284" y="4816"/>
                  </a:lnTo>
                  <a:lnTo>
                    <a:pt x="1310" y="4862"/>
                  </a:lnTo>
                  <a:lnTo>
                    <a:pt x="1311" y="4901"/>
                  </a:lnTo>
                  <a:lnTo>
                    <a:pt x="1341" y="4921"/>
                  </a:lnTo>
                  <a:lnTo>
                    <a:pt x="1404" y="4936"/>
                  </a:lnTo>
                  <a:lnTo>
                    <a:pt x="1431" y="4988"/>
                  </a:lnTo>
                  <a:lnTo>
                    <a:pt x="1437" y="5032"/>
                  </a:lnTo>
                  <a:lnTo>
                    <a:pt x="1454" y="5060"/>
                  </a:lnTo>
                  <a:lnTo>
                    <a:pt x="1395" y="5101"/>
                  </a:lnTo>
                  <a:lnTo>
                    <a:pt x="1349" y="5146"/>
                  </a:lnTo>
                  <a:lnTo>
                    <a:pt x="1305" y="5210"/>
                  </a:lnTo>
                  <a:lnTo>
                    <a:pt x="1341" y="5275"/>
                  </a:lnTo>
                  <a:lnTo>
                    <a:pt x="1341" y="5353"/>
                  </a:lnTo>
                  <a:lnTo>
                    <a:pt x="1380" y="5402"/>
                  </a:lnTo>
                  <a:lnTo>
                    <a:pt x="1416" y="5465"/>
                  </a:lnTo>
                  <a:lnTo>
                    <a:pt x="1344" y="5516"/>
                  </a:lnTo>
                  <a:lnTo>
                    <a:pt x="1292" y="5482"/>
                  </a:lnTo>
                  <a:lnTo>
                    <a:pt x="1236" y="5417"/>
                  </a:lnTo>
                  <a:lnTo>
                    <a:pt x="1168" y="5381"/>
                  </a:lnTo>
                  <a:lnTo>
                    <a:pt x="1085" y="5389"/>
                  </a:lnTo>
                  <a:lnTo>
                    <a:pt x="1040" y="5330"/>
                  </a:lnTo>
                  <a:lnTo>
                    <a:pt x="971" y="5336"/>
                  </a:lnTo>
                  <a:lnTo>
                    <a:pt x="876" y="5321"/>
                  </a:lnTo>
                  <a:lnTo>
                    <a:pt x="803" y="5293"/>
                  </a:lnTo>
                  <a:lnTo>
                    <a:pt x="753" y="5237"/>
                  </a:lnTo>
                  <a:lnTo>
                    <a:pt x="699" y="5206"/>
                  </a:lnTo>
                  <a:lnTo>
                    <a:pt x="650" y="5176"/>
                  </a:lnTo>
                  <a:lnTo>
                    <a:pt x="648" y="5149"/>
                  </a:lnTo>
                  <a:lnTo>
                    <a:pt x="680" y="5135"/>
                  </a:lnTo>
                  <a:lnTo>
                    <a:pt x="696" y="5090"/>
                  </a:lnTo>
                  <a:lnTo>
                    <a:pt x="705" y="5059"/>
                  </a:lnTo>
                  <a:lnTo>
                    <a:pt x="695" y="5016"/>
                  </a:lnTo>
                  <a:lnTo>
                    <a:pt x="732" y="4994"/>
                  </a:lnTo>
                  <a:lnTo>
                    <a:pt x="794" y="4982"/>
                  </a:lnTo>
                  <a:lnTo>
                    <a:pt x="734" y="4930"/>
                  </a:lnTo>
                  <a:lnTo>
                    <a:pt x="818" y="4892"/>
                  </a:lnTo>
                  <a:lnTo>
                    <a:pt x="834" y="4852"/>
                  </a:lnTo>
                  <a:lnTo>
                    <a:pt x="824" y="4814"/>
                  </a:lnTo>
                  <a:lnTo>
                    <a:pt x="825" y="4774"/>
                  </a:lnTo>
                  <a:lnTo>
                    <a:pt x="825" y="4750"/>
                  </a:lnTo>
                  <a:lnTo>
                    <a:pt x="836" y="4717"/>
                  </a:lnTo>
                  <a:lnTo>
                    <a:pt x="809" y="4702"/>
                  </a:lnTo>
                  <a:lnTo>
                    <a:pt x="777" y="4705"/>
                  </a:lnTo>
                  <a:lnTo>
                    <a:pt x="746" y="4691"/>
                  </a:lnTo>
                  <a:lnTo>
                    <a:pt x="707" y="4688"/>
                  </a:lnTo>
                  <a:lnTo>
                    <a:pt x="690" y="4667"/>
                  </a:lnTo>
                  <a:lnTo>
                    <a:pt x="671" y="4640"/>
                  </a:lnTo>
                  <a:lnTo>
                    <a:pt x="629" y="4630"/>
                  </a:lnTo>
                  <a:lnTo>
                    <a:pt x="590" y="4627"/>
                  </a:lnTo>
                  <a:lnTo>
                    <a:pt x="555" y="4588"/>
                  </a:lnTo>
                  <a:lnTo>
                    <a:pt x="500" y="4552"/>
                  </a:lnTo>
                  <a:lnTo>
                    <a:pt x="449" y="4526"/>
                  </a:lnTo>
                  <a:lnTo>
                    <a:pt x="459" y="4475"/>
                  </a:lnTo>
                  <a:lnTo>
                    <a:pt x="429" y="4427"/>
                  </a:lnTo>
                  <a:lnTo>
                    <a:pt x="399" y="4421"/>
                  </a:lnTo>
                  <a:lnTo>
                    <a:pt x="354" y="4451"/>
                  </a:lnTo>
                  <a:lnTo>
                    <a:pt x="290" y="4451"/>
                  </a:lnTo>
                  <a:lnTo>
                    <a:pt x="269" y="4412"/>
                  </a:lnTo>
                  <a:lnTo>
                    <a:pt x="255" y="4364"/>
                  </a:lnTo>
                  <a:lnTo>
                    <a:pt x="306" y="4346"/>
                  </a:lnTo>
                  <a:lnTo>
                    <a:pt x="350" y="4327"/>
                  </a:lnTo>
                  <a:lnTo>
                    <a:pt x="329" y="4291"/>
                  </a:lnTo>
                  <a:lnTo>
                    <a:pt x="297" y="4270"/>
                  </a:lnTo>
                  <a:lnTo>
                    <a:pt x="290" y="4237"/>
                  </a:lnTo>
                  <a:lnTo>
                    <a:pt x="276" y="4214"/>
                  </a:lnTo>
                  <a:lnTo>
                    <a:pt x="251" y="4183"/>
                  </a:lnTo>
                  <a:lnTo>
                    <a:pt x="230" y="4159"/>
                  </a:lnTo>
                  <a:lnTo>
                    <a:pt x="219" y="4124"/>
                  </a:lnTo>
                  <a:lnTo>
                    <a:pt x="233" y="4076"/>
                  </a:lnTo>
                  <a:lnTo>
                    <a:pt x="209" y="4045"/>
                  </a:lnTo>
                  <a:lnTo>
                    <a:pt x="165" y="4025"/>
                  </a:lnTo>
                  <a:lnTo>
                    <a:pt x="87" y="4006"/>
                  </a:lnTo>
                  <a:lnTo>
                    <a:pt x="29" y="3979"/>
                  </a:lnTo>
                  <a:lnTo>
                    <a:pt x="27" y="3866"/>
                  </a:lnTo>
                  <a:lnTo>
                    <a:pt x="0" y="3812"/>
                  </a:lnTo>
                  <a:lnTo>
                    <a:pt x="20" y="3743"/>
                  </a:lnTo>
                  <a:lnTo>
                    <a:pt x="21" y="3671"/>
                  </a:lnTo>
                  <a:lnTo>
                    <a:pt x="33" y="3617"/>
                  </a:lnTo>
                  <a:lnTo>
                    <a:pt x="47" y="3568"/>
                  </a:lnTo>
                  <a:lnTo>
                    <a:pt x="62" y="3545"/>
                  </a:lnTo>
                  <a:lnTo>
                    <a:pt x="123" y="3530"/>
                  </a:lnTo>
                  <a:lnTo>
                    <a:pt x="161" y="3524"/>
                  </a:lnTo>
                  <a:lnTo>
                    <a:pt x="158" y="3484"/>
                  </a:lnTo>
                  <a:lnTo>
                    <a:pt x="76" y="3428"/>
                  </a:lnTo>
                  <a:lnTo>
                    <a:pt x="99" y="3377"/>
                  </a:lnTo>
                  <a:lnTo>
                    <a:pt x="139" y="3314"/>
                  </a:lnTo>
                  <a:lnTo>
                    <a:pt x="166" y="3272"/>
                  </a:lnTo>
                  <a:lnTo>
                    <a:pt x="204" y="3204"/>
                  </a:lnTo>
                  <a:lnTo>
                    <a:pt x="252" y="3149"/>
                  </a:lnTo>
                  <a:lnTo>
                    <a:pt x="273" y="3074"/>
                  </a:lnTo>
                  <a:lnTo>
                    <a:pt x="237" y="3029"/>
                  </a:lnTo>
                  <a:lnTo>
                    <a:pt x="202" y="3002"/>
                  </a:lnTo>
                  <a:lnTo>
                    <a:pt x="189" y="2963"/>
                  </a:lnTo>
                  <a:lnTo>
                    <a:pt x="216" y="2904"/>
                  </a:lnTo>
                  <a:lnTo>
                    <a:pt x="174" y="2790"/>
                  </a:lnTo>
                  <a:lnTo>
                    <a:pt x="165" y="2693"/>
                  </a:lnTo>
                  <a:lnTo>
                    <a:pt x="183" y="2618"/>
                  </a:lnTo>
                  <a:lnTo>
                    <a:pt x="132" y="2514"/>
                  </a:lnTo>
                  <a:lnTo>
                    <a:pt x="172" y="2330"/>
                  </a:lnTo>
                  <a:lnTo>
                    <a:pt x="99" y="2240"/>
                  </a:lnTo>
                  <a:lnTo>
                    <a:pt x="106" y="2180"/>
                  </a:lnTo>
                  <a:lnTo>
                    <a:pt x="117" y="2064"/>
                  </a:lnTo>
                  <a:lnTo>
                    <a:pt x="142" y="2012"/>
                  </a:lnTo>
                  <a:lnTo>
                    <a:pt x="180" y="1965"/>
                  </a:lnTo>
                  <a:lnTo>
                    <a:pt x="183" y="1928"/>
                  </a:lnTo>
                  <a:lnTo>
                    <a:pt x="228" y="1934"/>
                  </a:lnTo>
                  <a:lnTo>
                    <a:pt x="272" y="1945"/>
                  </a:lnTo>
                  <a:lnTo>
                    <a:pt x="312" y="1910"/>
                  </a:lnTo>
                  <a:lnTo>
                    <a:pt x="366" y="1939"/>
                  </a:lnTo>
                  <a:lnTo>
                    <a:pt x="380" y="1963"/>
                  </a:lnTo>
                  <a:lnTo>
                    <a:pt x="365" y="2002"/>
                  </a:lnTo>
                  <a:lnTo>
                    <a:pt x="428" y="2030"/>
                  </a:lnTo>
                  <a:lnTo>
                    <a:pt x="558" y="2066"/>
                  </a:lnTo>
                  <a:lnTo>
                    <a:pt x="659" y="2134"/>
                  </a:lnTo>
                  <a:lnTo>
                    <a:pt x="768" y="2219"/>
                  </a:lnTo>
                  <a:lnTo>
                    <a:pt x="890" y="2309"/>
                  </a:lnTo>
                  <a:lnTo>
                    <a:pt x="926" y="2410"/>
                  </a:lnTo>
                  <a:lnTo>
                    <a:pt x="924" y="2488"/>
                  </a:lnTo>
                  <a:lnTo>
                    <a:pt x="872" y="2557"/>
                  </a:lnTo>
                  <a:lnTo>
                    <a:pt x="795" y="2602"/>
                  </a:lnTo>
                  <a:lnTo>
                    <a:pt x="645" y="2585"/>
                  </a:lnTo>
                  <a:lnTo>
                    <a:pt x="524" y="2537"/>
                  </a:lnTo>
                  <a:lnTo>
                    <a:pt x="420" y="2486"/>
                  </a:lnTo>
                  <a:lnTo>
                    <a:pt x="338" y="2435"/>
                  </a:lnTo>
                  <a:lnTo>
                    <a:pt x="332" y="2456"/>
                  </a:lnTo>
                  <a:lnTo>
                    <a:pt x="386" y="2525"/>
                  </a:lnTo>
                  <a:lnTo>
                    <a:pt x="414" y="2566"/>
                  </a:lnTo>
                  <a:lnTo>
                    <a:pt x="494" y="2641"/>
                  </a:lnTo>
                  <a:lnTo>
                    <a:pt x="495" y="2699"/>
                  </a:lnTo>
                  <a:lnTo>
                    <a:pt x="471" y="2725"/>
                  </a:lnTo>
                  <a:lnTo>
                    <a:pt x="489" y="2758"/>
                  </a:lnTo>
                  <a:lnTo>
                    <a:pt x="488" y="2819"/>
                  </a:lnTo>
                  <a:lnTo>
                    <a:pt x="519" y="2881"/>
                  </a:lnTo>
                  <a:lnTo>
                    <a:pt x="567" y="2897"/>
                  </a:lnTo>
                  <a:lnTo>
                    <a:pt x="608" y="2957"/>
                  </a:lnTo>
                  <a:lnTo>
                    <a:pt x="684" y="2968"/>
                  </a:lnTo>
                  <a:lnTo>
                    <a:pt x="689" y="2880"/>
                  </a:lnTo>
                  <a:lnTo>
                    <a:pt x="648" y="2786"/>
                  </a:lnTo>
                  <a:lnTo>
                    <a:pt x="722" y="2720"/>
                  </a:lnTo>
                  <a:lnTo>
                    <a:pt x="811" y="2761"/>
                  </a:lnTo>
                  <a:lnTo>
                    <a:pt x="901" y="2794"/>
                  </a:lnTo>
                  <a:lnTo>
                    <a:pt x="892" y="2670"/>
                  </a:lnTo>
                  <a:lnTo>
                    <a:pt x="958" y="2585"/>
                  </a:lnTo>
                  <a:lnTo>
                    <a:pt x="1040" y="2509"/>
                  </a:lnTo>
                  <a:lnTo>
                    <a:pt x="1089" y="2459"/>
                  </a:lnTo>
                  <a:lnTo>
                    <a:pt x="1153" y="2543"/>
                  </a:lnTo>
                  <a:lnTo>
                    <a:pt x="1202" y="2476"/>
                  </a:lnTo>
                  <a:lnTo>
                    <a:pt x="1153" y="2417"/>
                  </a:lnTo>
                  <a:lnTo>
                    <a:pt x="1153" y="2324"/>
                  </a:lnTo>
                  <a:lnTo>
                    <a:pt x="1186" y="2241"/>
                  </a:lnTo>
                  <a:lnTo>
                    <a:pt x="1137" y="2191"/>
                  </a:lnTo>
                  <a:lnTo>
                    <a:pt x="1159" y="2113"/>
                  </a:lnTo>
                  <a:lnTo>
                    <a:pt x="1244" y="2132"/>
                  </a:lnTo>
                  <a:lnTo>
                    <a:pt x="1337" y="2175"/>
                  </a:lnTo>
                  <a:lnTo>
                    <a:pt x="1358" y="2249"/>
                  </a:lnTo>
                  <a:lnTo>
                    <a:pt x="1309" y="2308"/>
                  </a:lnTo>
                  <a:lnTo>
                    <a:pt x="1244" y="2316"/>
                  </a:lnTo>
                  <a:lnTo>
                    <a:pt x="1276" y="2383"/>
                  </a:lnTo>
                  <a:lnTo>
                    <a:pt x="1316" y="2425"/>
                  </a:lnTo>
                  <a:lnTo>
                    <a:pt x="1397" y="2401"/>
                  </a:lnTo>
                  <a:lnTo>
                    <a:pt x="1431" y="2308"/>
                  </a:lnTo>
                  <a:lnTo>
                    <a:pt x="1520" y="2215"/>
                  </a:lnTo>
                  <a:lnTo>
                    <a:pt x="1651" y="2148"/>
                  </a:lnTo>
                  <a:lnTo>
                    <a:pt x="1723" y="2064"/>
                  </a:lnTo>
                  <a:lnTo>
                    <a:pt x="1805" y="2047"/>
                  </a:lnTo>
                  <a:lnTo>
                    <a:pt x="1789" y="2174"/>
                  </a:lnTo>
                  <a:lnTo>
                    <a:pt x="1854" y="2191"/>
                  </a:lnTo>
                  <a:lnTo>
                    <a:pt x="1928" y="2157"/>
                  </a:lnTo>
                  <a:lnTo>
                    <a:pt x="2051" y="2072"/>
                  </a:lnTo>
                  <a:lnTo>
                    <a:pt x="2139" y="2064"/>
                  </a:lnTo>
                  <a:lnTo>
                    <a:pt x="2203" y="2115"/>
                  </a:lnTo>
                  <a:lnTo>
                    <a:pt x="2238" y="2061"/>
                  </a:lnTo>
                  <a:lnTo>
                    <a:pt x="2191" y="1970"/>
                  </a:lnTo>
                  <a:lnTo>
                    <a:pt x="2082" y="1869"/>
                  </a:lnTo>
                  <a:lnTo>
                    <a:pt x="2116" y="1808"/>
                  </a:lnTo>
                  <a:lnTo>
                    <a:pt x="2185" y="1859"/>
                  </a:lnTo>
                  <a:lnTo>
                    <a:pt x="2256" y="1928"/>
                  </a:lnTo>
                  <a:lnTo>
                    <a:pt x="2338" y="1929"/>
                  </a:lnTo>
                  <a:lnTo>
                    <a:pt x="2413" y="1956"/>
                  </a:lnTo>
                  <a:lnTo>
                    <a:pt x="2490" y="1989"/>
                  </a:lnTo>
                  <a:lnTo>
                    <a:pt x="2553" y="2052"/>
                  </a:lnTo>
                  <a:lnTo>
                    <a:pt x="2652" y="2090"/>
                  </a:lnTo>
                  <a:lnTo>
                    <a:pt x="2682" y="2147"/>
                  </a:lnTo>
                  <a:lnTo>
                    <a:pt x="2743" y="2223"/>
                  </a:lnTo>
                  <a:lnTo>
                    <a:pt x="2792" y="2115"/>
                  </a:lnTo>
                  <a:lnTo>
                    <a:pt x="2739" y="2072"/>
                  </a:lnTo>
                  <a:lnTo>
                    <a:pt x="2722" y="2016"/>
                  </a:lnTo>
                  <a:lnTo>
                    <a:pt x="2693" y="1972"/>
                  </a:lnTo>
                  <a:lnTo>
                    <a:pt x="2646" y="1938"/>
                  </a:lnTo>
                  <a:lnTo>
                    <a:pt x="2660" y="1881"/>
                  </a:lnTo>
                  <a:lnTo>
                    <a:pt x="2677" y="1779"/>
                  </a:lnTo>
                  <a:lnTo>
                    <a:pt x="2623" y="1650"/>
                  </a:lnTo>
                  <a:lnTo>
                    <a:pt x="2709" y="1552"/>
                  </a:lnTo>
                  <a:lnTo>
                    <a:pt x="2784" y="1426"/>
                  </a:lnTo>
                  <a:lnTo>
                    <a:pt x="2800" y="1250"/>
                  </a:lnTo>
                  <a:lnTo>
                    <a:pt x="2877" y="1131"/>
                  </a:lnTo>
                  <a:lnTo>
                    <a:pt x="2962" y="1176"/>
                  </a:lnTo>
                  <a:lnTo>
                    <a:pt x="2961" y="1238"/>
                  </a:lnTo>
                  <a:lnTo>
                    <a:pt x="3048" y="1361"/>
                  </a:lnTo>
                  <a:lnTo>
                    <a:pt x="3000" y="1560"/>
                  </a:lnTo>
                  <a:lnTo>
                    <a:pt x="2971" y="1611"/>
                  </a:lnTo>
                  <a:lnTo>
                    <a:pt x="3027" y="1689"/>
                  </a:lnTo>
                  <a:lnTo>
                    <a:pt x="3039" y="1793"/>
                  </a:lnTo>
                  <a:lnTo>
                    <a:pt x="3010" y="1854"/>
                  </a:lnTo>
                  <a:lnTo>
                    <a:pt x="3044" y="2005"/>
                  </a:lnTo>
                  <a:lnTo>
                    <a:pt x="3024" y="2070"/>
                  </a:lnTo>
                  <a:lnTo>
                    <a:pt x="3085" y="2132"/>
                  </a:lnTo>
                  <a:lnTo>
                    <a:pt x="3092" y="2249"/>
                  </a:lnTo>
                  <a:lnTo>
                    <a:pt x="3036" y="2351"/>
                  </a:lnTo>
                  <a:lnTo>
                    <a:pt x="2946" y="2442"/>
                  </a:lnTo>
                  <a:lnTo>
                    <a:pt x="2874" y="2495"/>
                  </a:lnTo>
                  <a:lnTo>
                    <a:pt x="2865" y="2518"/>
                  </a:lnTo>
                  <a:lnTo>
                    <a:pt x="2877" y="2553"/>
                  </a:lnTo>
                  <a:lnTo>
                    <a:pt x="2932" y="2561"/>
                  </a:lnTo>
                  <a:lnTo>
                    <a:pt x="2997" y="2561"/>
                  </a:lnTo>
                  <a:lnTo>
                    <a:pt x="3016" y="2498"/>
                  </a:lnTo>
                  <a:lnTo>
                    <a:pt x="3109" y="2442"/>
                  </a:lnTo>
                  <a:lnTo>
                    <a:pt x="3165" y="2324"/>
                  </a:lnTo>
                  <a:lnTo>
                    <a:pt x="3182" y="2249"/>
                  </a:lnTo>
                  <a:lnTo>
                    <a:pt x="3149" y="2148"/>
                  </a:lnTo>
                  <a:lnTo>
                    <a:pt x="3182" y="2115"/>
                  </a:lnTo>
                  <a:lnTo>
                    <a:pt x="3252" y="2082"/>
                  </a:lnTo>
                  <a:lnTo>
                    <a:pt x="3231" y="2040"/>
                  </a:lnTo>
                  <a:lnTo>
                    <a:pt x="3114" y="2073"/>
                  </a:lnTo>
                  <a:lnTo>
                    <a:pt x="3117" y="1972"/>
                  </a:lnTo>
                  <a:lnTo>
                    <a:pt x="3126" y="1837"/>
                  </a:lnTo>
                  <a:lnTo>
                    <a:pt x="3134" y="1762"/>
                  </a:lnTo>
                  <a:lnTo>
                    <a:pt x="3064" y="1605"/>
                  </a:lnTo>
                  <a:lnTo>
                    <a:pt x="3092" y="1560"/>
                  </a:lnTo>
                  <a:lnTo>
                    <a:pt x="3117" y="1460"/>
                  </a:lnTo>
                  <a:lnTo>
                    <a:pt x="3165" y="1418"/>
                  </a:lnTo>
                  <a:lnTo>
                    <a:pt x="3171" y="1346"/>
                  </a:lnTo>
                  <a:lnTo>
                    <a:pt x="3145" y="1271"/>
                  </a:lnTo>
                  <a:lnTo>
                    <a:pt x="3126" y="1239"/>
                  </a:lnTo>
                  <a:lnTo>
                    <a:pt x="3162" y="1226"/>
                  </a:lnTo>
                  <a:lnTo>
                    <a:pt x="3220" y="1331"/>
                  </a:lnTo>
                  <a:lnTo>
                    <a:pt x="3238" y="1419"/>
                  </a:lnTo>
                  <a:lnTo>
                    <a:pt x="3208" y="1484"/>
                  </a:lnTo>
                  <a:lnTo>
                    <a:pt x="3216" y="1547"/>
                  </a:lnTo>
                  <a:lnTo>
                    <a:pt x="3213" y="1611"/>
                  </a:lnTo>
                  <a:lnTo>
                    <a:pt x="3270" y="1643"/>
                  </a:lnTo>
                  <a:lnTo>
                    <a:pt x="3327" y="1652"/>
                  </a:lnTo>
                  <a:lnTo>
                    <a:pt x="3406" y="1707"/>
                  </a:lnTo>
                  <a:lnTo>
                    <a:pt x="3427" y="1667"/>
                  </a:lnTo>
                  <a:lnTo>
                    <a:pt x="3369" y="1626"/>
                  </a:lnTo>
                  <a:lnTo>
                    <a:pt x="3292" y="1593"/>
                  </a:lnTo>
                  <a:lnTo>
                    <a:pt x="3264" y="1541"/>
                  </a:lnTo>
                  <a:lnTo>
                    <a:pt x="3258" y="1494"/>
                  </a:lnTo>
                  <a:lnTo>
                    <a:pt x="3288" y="1469"/>
                  </a:lnTo>
                  <a:lnTo>
                    <a:pt x="3328" y="1478"/>
                  </a:lnTo>
                  <a:lnTo>
                    <a:pt x="3363" y="1512"/>
                  </a:lnTo>
                  <a:lnTo>
                    <a:pt x="3402" y="1487"/>
                  </a:lnTo>
                  <a:lnTo>
                    <a:pt x="3363" y="1457"/>
                  </a:lnTo>
                  <a:lnTo>
                    <a:pt x="3361" y="1419"/>
                  </a:lnTo>
                  <a:lnTo>
                    <a:pt x="3310" y="1403"/>
                  </a:lnTo>
                  <a:lnTo>
                    <a:pt x="3354" y="1350"/>
                  </a:lnTo>
                  <a:lnTo>
                    <a:pt x="3409" y="1356"/>
                  </a:lnTo>
                  <a:lnTo>
                    <a:pt x="3477" y="1397"/>
                  </a:lnTo>
                  <a:lnTo>
                    <a:pt x="3565" y="1469"/>
                  </a:lnTo>
                  <a:lnTo>
                    <a:pt x="3636" y="1550"/>
                  </a:lnTo>
                  <a:lnTo>
                    <a:pt x="3690" y="1541"/>
                  </a:lnTo>
                  <a:lnTo>
                    <a:pt x="3696" y="1493"/>
                  </a:lnTo>
                  <a:lnTo>
                    <a:pt x="3676" y="1445"/>
                  </a:lnTo>
                  <a:lnTo>
                    <a:pt x="3585" y="1379"/>
                  </a:lnTo>
                  <a:lnTo>
                    <a:pt x="3582" y="1324"/>
                  </a:lnTo>
                  <a:lnTo>
                    <a:pt x="3565" y="1149"/>
                  </a:lnTo>
                  <a:lnTo>
                    <a:pt x="3651" y="1106"/>
                  </a:lnTo>
                  <a:lnTo>
                    <a:pt x="3756" y="1116"/>
                  </a:lnTo>
                  <a:lnTo>
                    <a:pt x="3886" y="1077"/>
                  </a:lnTo>
                  <a:lnTo>
                    <a:pt x="3988" y="1039"/>
                  </a:lnTo>
                  <a:lnTo>
                    <a:pt x="3914" y="964"/>
                  </a:lnTo>
                  <a:lnTo>
                    <a:pt x="3908" y="881"/>
                  </a:lnTo>
                  <a:lnTo>
                    <a:pt x="3924" y="804"/>
                  </a:lnTo>
                  <a:lnTo>
                    <a:pt x="3996" y="713"/>
                  </a:lnTo>
                  <a:lnTo>
                    <a:pt x="4056" y="717"/>
                  </a:lnTo>
                  <a:lnTo>
                    <a:pt x="4104" y="674"/>
                  </a:lnTo>
                  <a:lnTo>
                    <a:pt x="4218" y="611"/>
                  </a:lnTo>
                  <a:lnTo>
                    <a:pt x="4314" y="576"/>
                  </a:lnTo>
                  <a:lnTo>
                    <a:pt x="4399" y="548"/>
                  </a:lnTo>
                  <a:lnTo>
                    <a:pt x="4363" y="510"/>
                  </a:lnTo>
                  <a:lnTo>
                    <a:pt x="4413" y="473"/>
                  </a:lnTo>
                  <a:lnTo>
                    <a:pt x="4495" y="452"/>
                  </a:lnTo>
                  <a:lnTo>
                    <a:pt x="4566" y="416"/>
                  </a:lnTo>
                  <a:lnTo>
                    <a:pt x="4647" y="402"/>
                  </a:lnTo>
                  <a:lnTo>
                    <a:pt x="4657" y="449"/>
                  </a:lnTo>
                  <a:lnTo>
                    <a:pt x="4620" y="504"/>
                  </a:lnTo>
                  <a:lnTo>
                    <a:pt x="4701" y="485"/>
                  </a:lnTo>
                  <a:lnTo>
                    <a:pt x="4773" y="434"/>
                  </a:lnTo>
                  <a:lnTo>
                    <a:pt x="4762" y="360"/>
                  </a:lnTo>
                  <a:lnTo>
                    <a:pt x="4812" y="359"/>
                  </a:lnTo>
                  <a:lnTo>
                    <a:pt x="4887" y="372"/>
                  </a:lnTo>
                  <a:lnTo>
                    <a:pt x="4947" y="344"/>
                  </a:lnTo>
                  <a:lnTo>
                    <a:pt x="4917" y="279"/>
                  </a:lnTo>
                  <a:lnTo>
                    <a:pt x="4929" y="234"/>
                  </a:lnTo>
                  <a:lnTo>
                    <a:pt x="4969" y="141"/>
                  </a:lnTo>
                  <a:lnTo>
                    <a:pt x="5061" y="54"/>
                  </a:lnTo>
                  <a:lnTo>
                    <a:pt x="5143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12F399E-C78C-435F-9CD8-066798E0F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1282" y="3219457"/>
              <a:ext cx="911566" cy="489339"/>
            </a:xfrm>
            <a:custGeom>
              <a:avLst/>
              <a:gdLst>
                <a:gd name="T0" fmla="*/ 2147483647 w 2709"/>
                <a:gd name="T1" fmla="*/ 2147483647 h 1449"/>
                <a:gd name="T2" fmla="*/ 2147483647 w 2709"/>
                <a:gd name="T3" fmla="*/ 2147483647 h 1449"/>
                <a:gd name="T4" fmla="*/ 2147483647 w 2709"/>
                <a:gd name="T5" fmla="*/ 2147483647 h 1449"/>
                <a:gd name="T6" fmla="*/ 2147483647 w 2709"/>
                <a:gd name="T7" fmla="*/ 2147483647 h 1449"/>
                <a:gd name="T8" fmla="*/ 2147483647 w 2709"/>
                <a:gd name="T9" fmla="*/ 2147483647 h 1449"/>
                <a:gd name="T10" fmla="*/ 2147483647 w 2709"/>
                <a:gd name="T11" fmla="*/ 2147483647 h 1449"/>
                <a:gd name="T12" fmla="*/ 2147483647 w 2709"/>
                <a:gd name="T13" fmla="*/ 2147483647 h 1449"/>
                <a:gd name="T14" fmla="*/ 2147483647 w 2709"/>
                <a:gd name="T15" fmla="*/ 2147483647 h 1449"/>
                <a:gd name="T16" fmla="*/ 2147483647 w 2709"/>
                <a:gd name="T17" fmla="*/ 2147483647 h 1449"/>
                <a:gd name="T18" fmla="*/ 2147483647 w 2709"/>
                <a:gd name="T19" fmla="*/ 2147483647 h 1449"/>
                <a:gd name="T20" fmla="*/ 2147483647 w 2709"/>
                <a:gd name="T21" fmla="*/ 2147483647 h 1449"/>
                <a:gd name="T22" fmla="*/ 2147483647 w 2709"/>
                <a:gd name="T23" fmla="*/ 2147483647 h 1449"/>
                <a:gd name="T24" fmla="*/ 2147483647 w 2709"/>
                <a:gd name="T25" fmla="*/ 2147483647 h 1449"/>
                <a:gd name="T26" fmla="*/ 2147483647 w 2709"/>
                <a:gd name="T27" fmla="*/ 2147483647 h 1449"/>
                <a:gd name="T28" fmla="*/ 2147483647 w 2709"/>
                <a:gd name="T29" fmla="*/ 2147483647 h 1449"/>
                <a:gd name="T30" fmla="*/ 2147483647 w 2709"/>
                <a:gd name="T31" fmla="*/ 2147483647 h 1449"/>
                <a:gd name="T32" fmla="*/ 2147483647 w 2709"/>
                <a:gd name="T33" fmla="*/ 2147483647 h 1449"/>
                <a:gd name="T34" fmla="*/ 2147483647 w 2709"/>
                <a:gd name="T35" fmla="*/ 2147483647 h 1449"/>
                <a:gd name="T36" fmla="*/ 2147483647 w 2709"/>
                <a:gd name="T37" fmla="*/ 2147483647 h 1449"/>
                <a:gd name="T38" fmla="*/ 2147483647 w 2709"/>
                <a:gd name="T39" fmla="*/ 2147483647 h 1449"/>
                <a:gd name="T40" fmla="*/ 2147483647 w 2709"/>
                <a:gd name="T41" fmla="*/ 2147483647 h 1449"/>
                <a:gd name="T42" fmla="*/ 2147483647 w 2709"/>
                <a:gd name="T43" fmla="*/ 2147483647 h 1449"/>
                <a:gd name="T44" fmla="*/ 2147483647 w 2709"/>
                <a:gd name="T45" fmla="*/ 2147483647 h 1449"/>
                <a:gd name="T46" fmla="*/ 2147483647 w 2709"/>
                <a:gd name="T47" fmla="*/ 2147483647 h 1449"/>
                <a:gd name="T48" fmla="*/ 2147483647 w 2709"/>
                <a:gd name="T49" fmla="*/ 2147483647 h 1449"/>
                <a:gd name="T50" fmla="*/ 2147483647 w 2709"/>
                <a:gd name="T51" fmla="*/ 2147483647 h 1449"/>
                <a:gd name="T52" fmla="*/ 2147483647 w 2709"/>
                <a:gd name="T53" fmla="*/ 2147483647 h 1449"/>
                <a:gd name="T54" fmla="*/ 2147483647 w 2709"/>
                <a:gd name="T55" fmla="*/ 2147483647 h 1449"/>
                <a:gd name="T56" fmla="*/ 2147483647 w 2709"/>
                <a:gd name="T57" fmla="*/ 2147483647 h 1449"/>
                <a:gd name="T58" fmla="*/ 2147483647 w 2709"/>
                <a:gd name="T59" fmla="*/ 2147483647 h 1449"/>
                <a:gd name="T60" fmla="*/ 2147483647 w 2709"/>
                <a:gd name="T61" fmla="*/ 2147483647 h 1449"/>
                <a:gd name="T62" fmla="*/ 2147483647 w 2709"/>
                <a:gd name="T63" fmla="*/ 2147483647 h 1449"/>
                <a:gd name="T64" fmla="*/ 2147483647 w 2709"/>
                <a:gd name="T65" fmla="*/ 2147483647 h 1449"/>
                <a:gd name="T66" fmla="*/ 2147483647 w 2709"/>
                <a:gd name="T67" fmla="*/ 2147483647 h 1449"/>
                <a:gd name="T68" fmla="*/ 2147483647 w 2709"/>
                <a:gd name="T69" fmla="*/ 2147483647 h 1449"/>
                <a:gd name="T70" fmla="*/ 2147483647 w 2709"/>
                <a:gd name="T71" fmla="*/ 2147483647 h 1449"/>
                <a:gd name="T72" fmla="*/ 2147483647 w 2709"/>
                <a:gd name="T73" fmla="*/ 2147483647 h 1449"/>
                <a:gd name="T74" fmla="*/ 2147483647 w 2709"/>
                <a:gd name="T75" fmla="*/ 2147483647 h 1449"/>
                <a:gd name="T76" fmla="*/ 2147483647 w 2709"/>
                <a:gd name="T77" fmla="*/ 2147483647 h 1449"/>
                <a:gd name="T78" fmla="*/ 2147483647 w 2709"/>
                <a:gd name="T79" fmla="*/ 2147483647 h 1449"/>
                <a:gd name="T80" fmla="*/ 2147483647 w 2709"/>
                <a:gd name="T81" fmla="*/ 2147483647 h 1449"/>
                <a:gd name="T82" fmla="*/ 2147483647 w 2709"/>
                <a:gd name="T83" fmla="*/ 2147483647 h 1449"/>
                <a:gd name="T84" fmla="*/ 2147483647 w 2709"/>
                <a:gd name="T85" fmla="*/ 2147483647 h 1449"/>
                <a:gd name="T86" fmla="*/ 2147483647 w 2709"/>
                <a:gd name="T87" fmla="*/ 2147483647 h 1449"/>
                <a:gd name="T88" fmla="*/ 2147483647 w 2709"/>
                <a:gd name="T89" fmla="*/ 2147483647 h 1449"/>
                <a:gd name="T90" fmla="*/ 2147483647 w 2709"/>
                <a:gd name="T91" fmla="*/ 2147483647 h 1449"/>
                <a:gd name="T92" fmla="*/ 2147483647 w 2709"/>
                <a:gd name="T93" fmla="*/ 2147483647 h 1449"/>
                <a:gd name="T94" fmla="*/ 2147483647 w 2709"/>
                <a:gd name="T95" fmla="*/ 2147483647 h 1449"/>
                <a:gd name="T96" fmla="*/ 2147483647 w 2709"/>
                <a:gd name="T97" fmla="*/ 2147483647 h 1449"/>
                <a:gd name="T98" fmla="*/ 2147483647 w 2709"/>
                <a:gd name="T99" fmla="*/ 2147483647 h 1449"/>
                <a:gd name="T100" fmla="*/ 2147483647 w 2709"/>
                <a:gd name="T101" fmla="*/ 2147483647 h 1449"/>
                <a:gd name="T102" fmla="*/ 2147483647 w 2709"/>
                <a:gd name="T103" fmla="*/ 2147483647 h 1449"/>
                <a:gd name="T104" fmla="*/ 2147483647 w 2709"/>
                <a:gd name="T105" fmla="*/ 2147483647 h 1449"/>
                <a:gd name="T106" fmla="*/ 2147483647 w 2709"/>
                <a:gd name="T107" fmla="*/ 2147483647 h 1449"/>
                <a:gd name="T108" fmla="*/ 2147483647 w 2709"/>
                <a:gd name="T109" fmla="*/ 2147483647 h 1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709"/>
                <a:gd name="T166" fmla="*/ 0 h 1449"/>
                <a:gd name="T167" fmla="*/ 2709 w 2709"/>
                <a:gd name="T168" fmla="*/ 1449 h 1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709" h="1449">
                  <a:moveTo>
                    <a:pt x="312" y="444"/>
                  </a:moveTo>
                  <a:lnTo>
                    <a:pt x="273" y="405"/>
                  </a:lnTo>
                  <a:lnTo>
                    <a:pt x="210" y="454"/>
                  </a:lnTo>
                  <a:lnTo>
                    <a:pt x="174" y="495"/>
                  </a:lnTo>
                  <a:lnTo>
                    <a:pt x="129" y="520"/>
                  </a:lnTo>
                  <a:lnTo>
                    <a:pt x="134" y="621"/>
                  </a:lnTo>
                  <a:lnTo>
                    <a:pt x="54" y="553"/>
                  </a:lnTo>
                  <a:lnTo>
                    <a:pt x="33" y="609"/>
                  </a:lnTo>
                  <a:lnTo>
                    <a:pt x="9" y="648"/>
                  </a:lnTo>
                  <a:lnTo>
                    <a:pt x="8" y="688"/>
                  </a:lnTo>
                  <a:lnTo>
                    <a:pt x="0" y="733"/>
                  </a:lnTo>
                  <a:lnTo>
                    <a:pt x="24" y="780"/>
                  </a:lnTo>
                  <a:lnTo>
                    <a:pt x="27" y="820"/>
                  </a:lnTo>
                  <a:lnTo>
                    <a:pt x="59" y="840"/>
                  </a:lnTo>
                  <a:lnTo>
                    <a:pt x="117" y="853"/>
                  </a:lnTo>
                  <a:lnTo>
                    <a:pt x="147" y="909"/>
                  </a:lnTo>
                  <a:lnTo>
                    <a:pt x="152" y="948"/>
                  </a:lnTo>
                  <a:lnTo>
                    <a:pt x="170" y="978"/>
                  </a:lnTo>
                  <a:lnTo>
                    <a:pt x="213" y="934"/>
                  </a:lnTo>
                  <a:lnTo>
                    <a:pt x="246" y="923"/>
                  </a:lnTo>
                  <a:lnTo>
                    <a:pt x="308" y="889"/>
                  </a:lnTo>
                  <a:lnTo>
                    <a:pt x="353" y="906"/>
                  </a:lnTo>
                  <a:lnTo>
                    <a:pt x="394" y="893"/>
                  </a:lnTo>
                  <a:lnTo>
                    <a:pt x="423" y="914"/>
                  </a:lnTo>
                  <a:lnTo>
                    <a:pt x="415" y="949"/>
                  </a:lnTo>
                  <a:lnTo>
                    <a:pt x="419" y="991"/>
                  </a:lnTo>
                  <a:lnTo>
                    <a:pt x="444" y="1015"/>
                  </a:lnTo>
                  <a:lnTo>
                    <a:pt x="440" y="1056"/>
                  </a:lnTo>
                  <a:lnTo>
                    <a:pt x="403" y="1061"/>
                  </a:lnTo>
                  <a:lnTo>
                    <a:pt x="353" y="1056"/>
                  </a:lnTo>
                  <a:lnTo>
                    <a:pt x="316" y="1060"/>
                  </a:lnTo>
                  <a:lnTo>
                    <a:pt x="299" y="1081"/>
                  </a:lnTo>
                  <a:lnTo>
                    <a:pt x="295" y="1107"/>
                  </a:lnTo>
                  <a:lnTo>
                    <a:pt x="248" y="1104"/>
                  </a:lnTo>
                  <a:lnTo>
                    <a:pt x="248" y="1147"/>
                  </a:lnTo>
                  <a:lnTo>
                    <a:pt x="290" y="1185"/>
                  </a:lnTo>
                  <a:lnTo>
                    <a:pt x="317" y="1228"/>
                  </a:lnTo>
                  <a:lnTo>
                    <a:pt x="332" y="1269"/>
                  </a:lnTo>
                  <a:lnTo>
                    <a:pt x="374" y="1291"/>
                  </a:lnTo>
                  <a:lnTo>
                    <a:pt x="407" y="1308"/>
                  </a:lnTo>
                  <a:lnTo>
                    <a:pt x="390" y="1344"/>
                  </a:lnTo>
                  <a:lnTo>
                    <a:pt x="387" y="1402"/>
                  </a:lnTo>
                  <a:lnTo>
                    <a:pt x="416" y="1392"/>
                  </a:lnTo>
                  <a:lnTo>
                    <a:pt x="435" y="1354"/>
                  </a:lnTo>
                  <a:lnTo>
                    <a:pt x="481" y="1329"/>
                  </a:lnTo>
                  <a:lnTo>
                    <a:pt x="527" y="1333"/>
                  </a:lnTo>
                  <a:lnTo>
                    <a:pt x="551" y="1372"/>
                  </a:lnTo>
                  <a:lnTo>
                    <a:pt x="593" y="1423"/>
                  </a:lnTo>
                  <a:lnTo>
                    <a:pt x="644" y="1407"/>
                  </a:lnTo>
                  <a:lnTo>
                    <a:pt x="647" y="1359"/>
                  </a:lnTo>
                  <a:lnTo>
                    <a:pt x="654" y="1299"/>
                  </a:lnTo>
                  <a:lnTo>
                    <a:pt x="630" y="1249"/>
                  </a:lnTo>
                  <a:lnTo>
                    <a:pt x="644" y="1182"/>
                  </a:lnTo>
                  <a:lnTo>
                    <a:pt x="632" y="1153"/>
                  </a:lnTo>
                  <a:lnTo>
                    <a:pt x="642" y="1095"/>
                  </a:lnTo>
                  <a:lnTo>
                    <a:pt x="678" y="1078"/>
                  </a:lnTo>
                  <a:lnTo>
                    <a:pt x="709" y="1064"/>
                  </a:lnTo>
                  <a:lnTo>
                    <a:pt x="749" y="1054"/>
                  </a:lnTo>
                  <a:lnTo>
                    <a:pt x="792" y="1059"/>
                  </a:lnTo>
                  <a:lnTo>
                    <a:pt x="767" y="1017"/>
                  </a:lnTo>
                  <a:lnTo>
                    <a:pt x="819" y="985"/>
                  </a:lnTo>
                  <a:lnTo>
                    <a:pt x="861" y="941"/>
                  </a:lnTo>
                  <a:lnTo>
                    <a:pt x="908" y="914"/>
                  </a:lnTo>
                  <a:lnTo>
                    <a:pt x="957" y="902"/>
                  </a:lnTo>
                  <a:lnTo>
                    <a:pt x="982" y="927"/>
                  </a:lnTo>
                  <a:lnTo>
                    <a:pt x="970" y="962"/>
                  </a:lnTo>
                  <a:lnTo>
                    <a:pt x="957" y="1017"/>
                  </a:lnTo>
                  <a:lnTo>
                    <a:pt x="1007" y="1021"/>
                  </a:lnTo>
                  <a:lnTo>
                    <a:pt x="978" y="1090"/>
                  </a:lnTo>
                  <a:lnTo>
                    <a:pt x="945" y="1137"/>
                  </a:lnTo>
                  <a:lnTo>
                    <a:pt x="945" y="1171"/>
                  </a:lnTo>
                  <a:lnTo>
                    <a:pt x="995" y="1201"/>
                  </a:lnTo>
                  <a:lnTo>
                    <a:pt x="1048" y="1205"/>
                  </a:lnTo>
                  <a:lnTo>
                    <a:pt x="1107" y="1210"/>
                  </a:lnTo>
                  <a:lnTo>
                    <a:pt x="1168" y="1188"/>
                  </a:lnTo>
                  <a:lnTo>
                    <a:pt x="1218" y="1197"/>
                  </a:lnTo>
                  <a:lnTo>
                    <a:pt x="1251" y="1235"/>
                  </a:lnTo>
                  <a:lnTo>
                    <a:pt x="1287" y="1266"/>
                  </a:lnTo>
                  <a:lnTo>
                    <a:pt x="1288" y="1321"/>
                  </a:lnTo>
                  <a:lnTo>
                    <a:pt x="1320" y="1368"/>
                  </a:lnTo>
                  <a:lnTo>
                    <a:pt x="1331" y="1404"/>
                  </a:lnTo>
                  <a:lnTo>
                    <a:pt x="1363" y="1441"/>
                  </a:lnTo>
                  <a:lnTo>
                    <a:pt x="1417" y="1449"/>
                  </a:lnTo>
                  <a:lnTo>
                    <a:pt x="1487" y="1419"/>
                  </a:lnTo>
                  <a:lnTo>
                    <a:pt x="1528" y="1376"/>
                  </a:lnTo>
                  <a:lnTo>
                    <a:pt x="1574" y="1347"/>
                  </a:lnTo>
                  <a:lnTo>
                    <a:pt x="1624" y="1304"/>
                  </a:lnTo>
                  <a:lnTo>
                    <a:pt x="1682" y="1304"/>
                  </a:lnTo>
                  <a:lnTo>
                    <a:pt x="1744" y="1299"/>
                  </a:lnTo>
                  <a:lnTo>
                    <a:pt x="1802" y="1253"/>
                  </a:lnTo>
                  <a:lnTo>
                    <a:pt x="1850" y="1243"/>
                  </a:lnTo>
                  <a:lnTo>
                    <a:pt x="1877" y="1273"/>
                  </a:lnTo>
                  <a:lnTo>
                    <a:pt x="1950" y="1287"/>
                  </a:lnTo>
                  <a:lnTo>
                    <a:pt x="2021" y="1282"/>
                  </a:lnTo>
                  <a:lnTo>
                    <a:pt x="2103" y="1299"/>
                  </a:lnTo>
                  <a:lnTo>
                    <a:pt x="2153" y="1308"/>
                  </a:lnTo>
                  <a:lnTo>
                    <a:pt x="2196" y="1288"/>
                  </a:lnTo>
                  <a:lnTo>
                    <a:pt x="2237" y="1313"/>
                  </a:lnTo>
                  <a:lnTo>
                    <a:pt x="2273" y="1243"/>
                  </a:lnTo>
                  <a:lnTo>
                    <a:pt x="2275" y="1163"/>
                  </a:lnTo>
                  <a:lnTo>
                    <a:pt x="2229" y="1099"/>
                  </a:lnTo>
                  <a:lnTo>
                    <a:pt x="2237" y="1065"/>
                  </a:lnTo>
                  <a:lnTo>
                    <a:pt x="2298" y="1055"/>
                  </a:lnTo>
                  <a:lnTo>
                    <a:pt x="2344" y="1052"/>
                  </a:lnTo>
                  <a:lnTo>
                    <a:pt x="2397" y="1067"/>
                  </a:lnTo>
                  <a:lnTo>
                    <a:pt x="2407" y="993"/>
                  </a:lnTo>
                  <a:lnTo>
                    <a:pt x="2415" y="911"/>
                  </a:lnTo>
                  <a:lnTo>
                    <a:pt x="2459" y="861"/>
                  </a:lnTo>
                  <a:lnTo>
                    <a:pt x="2522" y="897"/>
                  </a:lnTo>
                  <a:lnTo>
                    <a:pt x="2577" y="895"/>
                  </a:lnTo>
                  <a:lnTo>
                    <a:pt x="2601" y="833"/>
                  </a:lnTo>
                  <a:lnTo>
                    <a:pt x="2599" y="781"/>
                  </a:lnTo>
                  <a:lnTo>
                    <a:pt x="2609" y="748"/>
                  </a:lnTo>
                  <a:lnTo>
                    <a:pt x="2709" y="673"/>
                  </a:lnTo>
                  <a:lnTo>
                    <a:pt x="2673" y="628"/>
                  </a:lnTo>
                  <a:lnTo>
                    <a:pt x="2574" y="637"/>
                  </a:lnTo>
                  <a:lnTo>
                    <a:pt x="2522" y="571"/>
                  </a:lnTo>
                  <a:lnTo>
                    <a:pt x="2474" y="498"/>
                  </a:lnTo>
                  <a:lnTo>
                    <a:pt x="2430" y="496"/>
                  </a:lnTo>
                  <a:lnTo>
                    <a:pt x="2340" y="483"/>
                  </a:lnTo>
                  <a:lnTo>
                    <a:pt x="2253" y="523"/>
                  </a:lnTo>
                  <a:lnTo>
                    <a:pt x="2184" y="430"/>
                  </a:lnTo>
                  <a:lnTo>
                    <a:pt x="2121" y="331"/>
                  </a:lnTo>
                  <a:lnTo>
                    <a:pt x="2096" y="256"/>
                  </a:lnTo>
                  <a:lnTo>
                    <a:pt x="2039" y="193"/>
                  </a:lnTo>
                  <a:lnTo>
                    <a:pt x="2000" y="106"/>
                  </a:lnTo>
                  <a:lnTo>
                    <a:pt x="1977" y="141"/>
                  </a:lnTo>
                  <a:lnTo>
                    <a:pt x="1866" y="184"/>
                  </a:lnTo>
                  <a:lnTo>
                    <a:pt x="1848" y="228"/>
                  </a:lnTo>
                  <a:lnTo>
                    <a:pt x="1788" y="237"/>
                  </a:lnTo>
                  <a:lnTo>
                    <a:pt x="1788" y="154"/>
                  </a:lnTo>
                  <a:lnTo>
                    <a:pt x="1629" y="130"/>
                  </a:lnTo>
                  <a:lnTo>
                    <a:pt x="1598" y="30"/>
                  </a:lnTo>
                  <a:lnTo>
                    <a:pt x="1491" y="0"/>
                  </a:lnTo>
                  <a:lnTo>
                    <a:pt x="1415" y="46"/>
                  </a:lnTo>
                  <a:lnTo>
                    <a:pt x="1340" y="81"/>
                  </a:lnTo>
                  <a:lnTo>
                    <a:pt x="1266" y="85"/>
                  </a:lnTo>
                  <a:lnTo>
                    <a:pt x="1209" y="133"/>
                  </a:lnTo>
                  <a:lnTo>
                    <a:pt x="1112" y="151"/>
                  </a:lnTo>
                  <a:lnTo>
                    <a:pt x="1020" y="147"/>
                  </a:lnTo>
                  <a:lnTo>
                    <a:pt x="951" y="180"/>
                  </a:lnTo>
                  <a:lnTo>
                    <a:pt x="977" y="232"/>
                  </a:lnTo>
                  <a:lnTo>
                    <a:pt x="1017" y="270"/>
                  </a:lnTo>
                  <a:lnTo>
                    <a:pt x="957" y="277"/>
                  </a:lnTo>
                  <a:lnTo>
                    <a:pt x="950" y="315"/>
                  </a:lnTo>
                  <a:lnTo>
                    <a:pt x="951" y="349"/>
                  </a:lnTo>
                  <a:lnTo>
                    <a:pt x="902" y="384"/>
                  </a:lnTo>
                  <a:lnTo>
                    <a:pt x="972" y="432"/>
                  </a:lnTo>
                  <a:lnTo>
                    <a:pt x="993" y="457"/>
                  </a:lnTo>
                  <a:lnTo>
                    <a:pt x="995" y="490"/>
                  </a:lnTo>
                  <a:lnTo>
                    <a:pt x="963" y="501"/>
                  </a:lnTo>
                  <a:lnTo>
                    <a:pt x="927" y="510"/>
                  </a:lnTo>
                  <a:lnTo>
                    <a:pt x="887" y="496"/>
                  </a:lnTo>
                  <a:lnTo>
                    <a:pt x="858" y="526"/>
                  </a:lnTo>
                  <a:lnTo>
                    <a:pt x="812" y="511"/>
                  </a:lnTo>
                  <a:lnTo>
                    <a:pt x="786" y="472"/>
                  </a:lnTo>
                  <a:lnTo>
                    <a:pt x="764" y="492"/>
                  </a:lnTo>
                  <a:lnTo>
                    <a:pt x="720" y="492"/>
                  </a:lnTo>
                  <a:lnTo>
                    <a:pt x="681" y="522"/>
                  </a:lnTo>
                  <a:lnTo>
                    <a:pt x="656" y="496"/>
                  </a:lnTo>
                  <a:lnTo>
                    <a:pt x="554" y="517"/>
                  </a:lnTo>
                  <a:lnTo>
                    <a:pt x="506" y="519"/>
                  </a:lnTo>
                  <a:lnTo>
                    <a:pt x="461" y="463"/>
                  </a:lnTo>
                  <a:lnTo>
                    <a:pt x="381" y="412"/>
                  </a:lnTo>
                  <a:lnTo>
                    <a:pt x="312" y="44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65CEA804-AD40-41CC-97C4-308724310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4147" y="4630253"/>
              <a:ext cx="224932" cy="191395"/>
            </a:xfrm>
            <a:custGeom>
              <a:avLst/>
              <a:gdLst>
                <a:gd name="T0" fmla="*/ 24 w 1063626"/>
                <a:gd name="T1" fmla="*/ 61 h 901451"/>
                <a:gd name="T2" fmla="*/ 12 w 1063626"/>
                <a:gd name="T3" fmla="*/ 47 h 901451"/>
                <a:gd name="T4" fmla="*/ 4 w 1063626"/>
                <a:gd name="T5" fmla="*/ 52 h 901451"/>
                <a:gd name="T6" fmla="*/ 0 w 1063626"/>
                <a:gd name="T7" fmla="*/ 59 h 901451"/>
                <a:gd name="T8" fmla="*/ 1 w 1063626"/>
                <a:gd name="T9" fmla="*/ 68 h 901451"/>
                <a:gd name="T10" fmla="*/ 2 w 1063626"/>
                <a:gd name="T11" fmla="*/ 77 h 901451"/>
                <a:gd name="T12" fmla="*/ 6 w 1063626"/>
                <a:gd name="T13" fmla="*/ 88 h 901451"/>
                <a:gd name="T14" fmla="*/ 14 w 1063626"/>
                <a:gd name="T15" fmla="*/ 88 h 901451"/>
                <a:gd name="T16" fmla="*/ 18 w 1063626"/>
                <a:gd name="T17" fmla="*/ 93 h 901451"/>
                <a:gd name="T18" fmla="*/ 15 w 1063626"/>
                <a:gd name="T19" fmla="*/ 100 h 901451"/>
                <a:gd name="T20" fmla="*/ 17 w 1063626"/>
                <a:gd name="T21" fmla="*/ 106 h 901451"/>
                <a:gd name="T22" fmla="*/ 22 w 1063626"/>
                <a:gd name="T23" fmla="*/ 112 h 901451"/>
                <a:gd name="T24" fmla="*/ 29 w 1063626"/>
                <a:gd name="T25" fmla="*/ 116 h 901451"/>
                <a:gd name="T26" fmla="*/ 37 w 1063626"/>
                <a:gd name="T27" fmla="*/ 115 h 901451"/>
                <a:gd name="T28" fmla="*/ 42 w 1063626"/>
                <a:gd name="T29" fmla="*/ 114 h 901451"/>
                <a:gd name="T30" fmla="*/ 44 w 1063626"/>
                <a:gd name="T31" fmla="*/ 123 h 901451"/>
                <a:gd name="T32" fmla="*/ 53 w 1063626"/>
                <a:gd name="T33" fmla="*/ 126 h 901451"/>
                <a:gd name="T34" fmla="*/ 61 w 1063626"/>
                <a:gd name="T35" fmla="*/ 123 h 901451"/>
                <a:gd name="T36" fmla="*/ 66 w 1063626"/>
                <a:gd name="T37" fmla="*/ 115 h 901451"/>
                <a:gd name="T38" fmla="*/ 71 w 1063626"/>
                <a:gd name="T39" fmla="*/ 123 h 901451"/>
                <a:gd name="T40" fmla="*/ 80 w 1063626"/>
                <a:gd name="T41" fmla="*/ 128 h 901451"/>
                <a:gd name="T42" fmla="*/ 92 w 1063626"/>
                <a:gd name="T43" fmla="*/ 131 h 901451"/>
                <a:gd name="T44" fmla="*/ 103 w 1063626"/>
                <a:gd name="T45" fmla="*/ 125 h 901451"/>
                <a:gd name="T46" fmla="*/ 111 w 1063626"/>
                <a:gd name="T47" fmla="*/ 120 h 901451"/>
                <a:gd name="T48" fmla="*/ 120 w 1063626"/>
                <a:gd name="T49" fmla="*/ 108 h 901451"/>
                <a:gd name="T50" fmla="*/ 116 w 1063626"/>
                <a:gd name="T51" fmla="*/ 102 h 901451"/>
                <a:gd name="T52" fmla="*/ 117 w 1063626"/>
                <a:gd name="T53" fmla="*/ 93 h 901451"/>
                <a:gd name="T54" fmla="*/ 124 w 1063626"/>
                <a:gd name="T55" fmla="*/ 89 h 901451"/>
                <a:gd name="T56" fmla="*/ 132 w 1063626"/>
                <a:gd name="T57" fmla="*/ 78 h 901451"/>
                <a:gd name="T58" fmla="*/ 131 w 1063626"/>
                <a:gd name="T59" fmla="*/ 70 h 901451"/>
                <a:gd name="T60" fmla="*/ 133 w 1063626"/>
                <a:gd name="T61" fmla="*/ 63 h 901451"/>
                <a:gd name="T62" fmla="*/ 136 w 1063626"/>
                <a:gd name="T63" fmla="*/ 57 h 901451"/>
                <a:gd name="T64" fmla="*/ 143 w 1063626"/>
                <a:gd name="T65" fmla="*/ 55 h 901451"/>
                <a:gd name="T66" fmla="*/ 152 w 1063626"/>
                <a:gd name="T67" fmla="*/ 57 h 901451"/>
                <a:gd name="T68" fmla="*/ 150 w 1063626"/>
                <a:gd name="T69" fmla="*/ 49 h 901451"/>
                <a:gd name="T70" fmla="*/ 141 w 1063626"/>
                <a:gd name="T71" fmla="*/ 44 h 901451"/>
                <a:gd name="T72" fmla="*/ 136 w 1063626"/>
                <a:gd name="T73" fmla="*/ 39 h 901451"/>
                <a:gd name="T74" fmla="*/ 139 w 1063626"/>
                <a:gd name="T75" fmla="*/ 34 h 901451"/>
                <a:gd name="T76" fmla="*/ 133 w 1063626"/>
                <a:gd name="T77" fmla="*/ 29 h 901451"/>
                <a:gd name="T78" fmla="*/ 128 w 1063626"/>
                <a:gd name="T79" fmla="*/ 23 h 901451"/>
                <a:gd name="T80" fmla="*/ 132 w 1063626"/>
                <a:gd name="T81" fmla="*/ 13 h 901451"/>
                <a:gd name="T82" fmla="*/ 131 w 1063626"/>
                <a:gd name="T83" fmla="*/ 7 h 901451"/>
                <a:gd name="T84" fmla="*/ 129 w 1063626"/>
                <a:gd name="T85" fmla="*/ 1 h 901451"/>
                <a:gd name="T86" fmla="*/ 121 w 1063626"/>
                <a:gd name="T87" fmla="*/ 4 h 901451"/>
                <a:gd name="T88" fmla="*/ 114 w 1063626"/>
                <a:gd name="T89" fmla="*/ 2 h 901451"/>
                <a:gd name="T90" fmla="*/ 106 w 1063626"/>
                <a:gd name="T91" fmla="*/ 0 h 901451"/>
                <a:gd name="T92" fmla="*/ 101 w 1063626"/>
                <a:gd name="T93" fmla="*/ 4 h 901451"/>
                <a:gd name="T94" fmla="*/ 97 w 1063626"/>
                <a:gd name="T95" fmla="*/ 11 h 901451"/>
                <a:gd name="T96" fmla="*/ 97 w 1063626"/>
                <a:gd name="T97" fmla="*/ 20 h 901451"/>
                <a:gd name="T98" fmla="*/ 90 w 1063626"/>
                <a:gd name="T99" fmla="*/ 28 h 901451"/>
                <a:gd name="T100" fmla="*/ 88 w 1063626"/>
                <a:gd name="T101" fmla="*/ 36 h 901451"/>
                <a:gd name="T102" fmla="*/ 84 w 1063626"/>
                <a:gd name="T103" fmla="*/ 47 h 901451"/>
                <a:gd name="T104" fmla="*/ 73 w 1063626"/>
                <a:gd name="T105" fmla="*/ 48 h 901451"/>
                <a:gd name="T106" fmla="*/ 62 w 1063626"/>
                <a:gd name="T107" fmla="*/ 47 h 901451"/>
                <a:gd name="T108" fmla="*/ 54 w 1063626"/>
                <a:gd name="T109" fmla="*/ 45 h 901451"/>
                <a:gd name="T110" fmla="*/ 48 w 1063626"/>
                <a:gd name="T111" fmla="*/ 53 h 901451"/>
                <a:gd name="T112" fmla="*/ 35 w 1063626"/>
                <a:gd name="T113" fmla="*/ 55 h 901451"/>
                <a:gd name="T114" fmla="*/ 24 w 1063626"/>
                <a:gd name="T115" fmla="*/ 61 h 90145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63626"/>
                <a:gd name="T175" fmla="*/ 0 h 901451"/>
                <a:gd name="T176" fmla="*/ 1063626 w 1063626"/>
                <a:gd name="T177" fmla="*/ 901451 h 90145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63626" h="901451">
                  <a:moveTo>
                    <a:pt x="169312" y="419514"/>
                  </a:moveTo>
                  <a:lnTo>
                    <a:pt x="86827" y="325804"/>
                  </a:lnTo>
                  <a:lnTo>
                    <a:pt x="30389" y="357041"/>
                  </a:lnTo>
                  <a:lnTo>
                    <a:pt x="0" y="406127"/>
                  </a:lnTo>
                  <a:lnTo>
                    <a:pt x="8683" y="468600"/>
                  </a:lnTo>
                  <a:lnTo>
                    <a:pt x="13024" y="531074"/>
                  </a:lnTo>
                  <a:lnTo>
                    <a:pt x="43413" y="602472"/>
                  </a:lnTo>
                  <a:lnTo>
                    <a:pt x="99851" y="606934"/>
                  </a:lnTo>
                  <a:lnTo>
                    <a:pt x="125899" y="638171"/>
                  </a:lnTo>
                  <a:lnTo>
                    <a:pt x="104192" y="687257"/>
                  </a:lnTo>
                  <a:lnTo>
                    <a:pt x="117216" y="730393"/>
                  </a:lnTo>
                  <a:lnTo>
                    <a:pt x="151947" y="772042"/>
                  </a:lnTo>
                  <a:lnTo>
                    <a:pt x="204043" y="797329"/>
                  </a:lnTo>
                  <a:lnTo>
                    <a:pt x="256139" y="789892"/>
                  </a:lnTo>
                  <a:lnTo>
                    <a:pt x="290869" y="780967"/>
                  </a:lnTo>
                  <a:lnTo>
                    <a:pt x="308234" y="847902"/>
                  </a:lnTo>
                  <a:lnTo>
                    <a:pt x="369013" y="865752"/>
                  </a:lnTo>
                  <a:lnTo>
                    <a:pt x="425450" y="843440"/>
                  </a:lnTo>
                  <a:lnTo>
                    <a:pt x="460181" y="794354"/>
                  </a:lnTo>
                  <a:lnTo>
                    <a:pt x="499253" y="843440"/>
                  </a:lnTo>
                  <a:lnTo>
                    <a:pt x="564373" y="883601"/>
                  </a:lnTo>
                  <a:lnTo>
                    <a:pt x="642517" y="901451"/>
                  </a:lnTo>
                  <a:lnTo>
                    <a:pt x="725002" y="856827"/>
                  </a:lnTo>
                  <a:lnTo>
                    <a:pt x="781440" y="825591"/>
                  </a:lnTo>
                  <a:lnTo>
                    <a:pt x="842218" y="745268"/>
                  </a:lnTo>
                  <a:lnTo>
                    <a:pt x="816170" y="700644"/>
                  </a:lnTo>
                  <a:lnTo>
                    <a:pt x="820511" y="642633"/>
                  </a:lnTo>
                  <a:lnTo>
                    <a:pt x="872607" y="611396"/>
                  </a:lnTo>
                  <a:lnTo>
                    <a:pt x="924703" y="535536"/>
                  </a:lnTo>
                  <a:lnTo>
                    <a:pt x="920362" y="481987"/>
                  </a:lnTo>
                  <a:lnTo>
                    <a:pt x="929045" y="432901"/>
                  </a:lnTo>
                  <a:lnTo>
                    <a:pt x="950751" y="392740"/>
                  </a:lnTo>
                  <a:lnTo>
                    <a:pt x="1002847" y="379353"/>
                  </a:lnTo>
                  <a:lnTo>
                    <a:pt x="1063626" y="392740"/>
                  </a:lnTo>
                  <a:lnTo>
                    <a:pt x="1054943" y="339191"/>
                  </a:lnTo>
                  <a:lnTo>
                    <a:pt x="989823" y="303492"/>
                  </a:lnTo>
                  <a:lnTo>
                    <a:pt x="950751" y="267793"/>
                  </a:lnTo>
                  <a:lnTo>
                    <a:pt x="976799" y="236557"/>
                  </a:lnTo>
                  <a:lnTo>
                    <a:pt x="933386" y="196395"/>
                  </a:lnTo>
                  <a:lnTo>
                    <a:pt x="894314" y="156234"/>
                  </a:lnTo>
                  <a:lnTo>
                    <a:pt x="924703" y="89298"/>
                  </a:lnTo>
                  <a:lnTo>
                    <a:pt x="916021" y="49137"/>
                  </a:lnTo>
                  <a:lnTo>
                    <a:pt x="902035" y="9525"/>
                  </a:lnTo>
                  <a:lnTo>
                    <a:pt x="847266" y="30956"/>
                  </a:lnTo>
                  <a:lnTo>
                    <a:pt x="802022" y="14288"/>
                  </a:lnTo>
                  <a:lnTo>
                    <a:pt x="742491" y="0"/>
                  </a:lnTo>
                  <a:lnTo>
                    <a:pt x="711535" y="30956"/>
                  </a:lnTo>
                  <a:lnTo>
                    <a:pt x="678197" y="78581"/>
                  </a:lnTo>
                  <a:lnTo>
                    <a:pt x="678197" y="140494"/>
                  </a:lnTo>
                  <a:lnTo>
                    <a:pt x="630572" y="190500"/>
                  </a:lnTo>
                  <a:lnTo>
                    <a:pt x="613903" y="250031"/>
                  </a:lnTo>
                  <a:lnTo>
                    <a:pt x="590421" y="321342"/>
                  </a:lnTo>
                  <a:lnTo>
                    <a:pt x="511510" y="330994"/>
                  </a:lnTo>
                  <a:lnTo>
                    <a:pt x="437691" y="326231"/>
                  </a:lnTo>
                  <a:lnTo>
                    <a:pt x="382037" y="307955"/>
                  </a:lnTo>
                  <a:lnTo>
                    <a:pt x="337678" y="361950"/>
                  </a:lnTo>
                  <a:lnTo>
                    <a:pt x="247456" y="379353"/>
                  </a:lnTo>
                  <a:lnTo>
                    <a:pt x="169312" y="41951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BBEF19D-2445-4561-B0AE-47278E6D8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607" y="3933735"/>
              <a:ext cx="649146" cy="599835"/>
            </a:xfrm>
            <a:custGeom>
              <a:avLst/>
              <a:gdLst>
                <a:gd name="T0" fmla="*/ 173 w 3052763"/>
                <a:gd name="T1" fmla="*/ 36 h 2835275"/>
                <a:gd name="T2" fmla="*/ 182 w 3052763"/>
                <a:gd name="T3" fmla="*/ 60 h 2835275"/>
                <a:gd name="T4" fmla="*/ 207 w 3052763"/>
                <a:gd name="T5" fmla="*/ 85 h 2835275"/>
                <a:gd name="T6" fmla="*/ 244 w 3052763"/>
                <a:gd name="T7" fmla="*/ 93 h 2835275"/>
                <a:gd name="T8" fmla="*/ 302 w 3052763"/>
                <a:gd name="T9" fmla="*/ 116 h 2835275"/>
                <a:gd name="T10" fmla="*/ 306 w 3052763"/>
                <a:gd name="T11" fmla="*/ 87 h 2835275"/>
                <a:gd name="T12" fmla="*/ 324 w 3052763"/>
                <a:gd name="T13" fmla="*/ 106 h 2835275"/>
                <a:gd name="T14" fmla="*/ 361 w 3052763"/>
                <a:gd name="T15" fmla="*/ 111 h 2835275"/>
                <a:gd name="T16" fmla="*/ 366 w 3052763"/>
                <a:gd name="T17" fmla="*/ 96 h 2835275"/>
                <a:gd name="T18" fmla="*/ 384 w 3052763"/>
                <a:gd name="T19" fmla="*/ 74 h 2835275"/>
                <a:gd name="T20" fmla="*/ 439 w 3052763"/>
                <a:gd name="T21" fmla="*/ 78 h 2835275"/>
                <a:gd name="T22" fmla="*/ 448 w 3052763"/>
                <a:gd name="T23" fmla="*/ 102 h 2835275"/>
                <a:gd name="T24" fmla="*/ 405 w 3052763"/>
                <a:gd name="T25" fmla="*/ 151 h 2835275"/>
                <a:gd name="T26" fmla="*/ 385 w 3052763"/>
                <a:gd name="T27" fmla="*/ 182 h 2835275"/>
                <a:gd name="T28" fmla="*/ 357 w 3052763"/>
                <a:gd name="T29" fmla="*/ 157 h 2835275"/>
                <a:gd name="T30" fmla="*/ 358 w 3052763"/>
                <a:gd name="T31" fmla="*/ 140 h 2835275"/>
                <a:gd name="T32" fmla="*/ 319 w 3052763"/>
                <a:gd name="T33" fmla="*/ 114 h 2835275"/>
                <a:gd name="T34" fmla="*/ 314 w 3052763"/>
                <a:gd name="T35" fmla="*/ 130 h 2835275"/>
                <a:gd name="T36" fmla="*/ 317 w 3052763"/>
                <a:gd name="T37" fmla="*/ 154 h 2835275"/>
                <a:gd name="T38" fmla="*/ 322 w 3052763"/>
                <a:gd name="T39" fmla="*/ 190 h 2835275"/>
                <a:gd name="T40" fmla="*/ 296 w 3052763"/>
                <a:gd name="T41" fmla="*/ 193 h 2835275"/>
                <a:gd name="T42" fmla="*/ 285 w 3052763"/>
                <a:gd name="T43" fmla="*/ 217 h 2835275"/>
                <a:gd name="T44" fmla="*/ 257 w 3052763"/>
                <a:gd name="T45" fmla="*/ 236 h 2835275"/>
                <a:gd name="T46" fmla="*/ 230 w 3052763"/>
                <a:gd name="T47" fmla="*/ 260 h 2835275"/>
                <a:gd name="T48" fmla="*/ 213 w 3052763"/>
                <a:gd name="T49" fmla="*/ 278 h 2835275"/>
                <a:gd name="T50" fmla="*/ 198 w 3052763"/>
                <a:gd name="T51" fmla="*/ 288 h 2835275"/>
                <a:gd name="T52" fmla="*/ 184 w 3052763"/>
                <a:gd name="T53" fmla="*/ 317 h 2835275"/>
                <a:gd name="T54" fmla="*/ 176 w 3052763"/>
                <a:gd name="T55" fmla="*/ 350 h 2835275"/>
                <a:gd name="T56" fmla="*/ 170 w 3052763"/>
                <a:gd name="T57" fmla="*/ 376 h 2835275"/>
                <a:gd name="T58" fmla="*/ 150 w 3052763"/>
                <a:gd name="T59" fmla="*/ 396 h 2835275"/>
                <a:gd name="T60" fmla="*/ 128 w 3052763"/>
                <a:gd name="T61" fmla="*/ 394 h 2835275"/>
                <a:gd name="T62" fmla="*/ 111 w 3052763"/>
                <a:gd name="T63" fmla="*/ 354 h 2835275"/>
                <a:gd name="T64" fmla="*/ 93 w 3052763"/>
                <a:gd name="T65" fmla="*/ 309 h 2835275"/>
                <a:gd name="T66" fmla="*/ 70 w 3052763"/>
                <a:gd name="T67" fmla="*/ 234 h 2835275"/>
                <a:gd name="T68" fmla="*/ 60 w 3052763"/>
                <a:gd name="T69" fmla="*/ 186 h 2835275"/>
                <a:gd name="T70" fmla="*/ 35 w 3052763"/>
                <a:gd name="T71" fmla="*/ 207 h 2835275"/>
                <a:gd name="T72" fmla="*/ 31 w 3052763"/>
                <a:gd name="T73" fmla="*/ 176 h 2835275"/>
                <a:gd name="T74" fmla="*/ 6 w 3052763"/>
                <a:gd name="T75" fmla="*/ 169 h 2835275"/>
                <a:gd name="T76" fmla="*/ 25 w 3052763"/>
                <a:gd name="T77" fmla="*/ 152 h 2835275"/>
                <a:gd name="T78" fmla="*/ 37 w 3052763"/>
                <a:gd name="T79" fmla="*/ 134 h 2835275"/>
                <a:gd name="T80" fmla="*/ 22 w 3052763"/>
                <a:gd name="T81" fmla="*/ 101 h 2835275"/>
                <a:gd name="T82" fmla="*/ 64 w 3052763"/>
                <a:gd name="T83" fmla="*/ 93 h 2835275"/>
                <a:gd name="T84" fmla="*/ 85 w 3052763"/>
                <a:gd name="T85" fmla="*/ 63 h 2835275"/>
                <a:gd name="T86" fmla="*/ 96 w 3052763"/>
                <a:gd name="T87" fmla="*/ 22 h 2835275"/>
                <a:gd name="T88" fmla="*/ 116 w 3052763"/>
                <a:gd name="T89" fmla="*/ 7 h 2835275"/>
                <a:gd name="T90" fmla="*/ 150 w 3052763"/>
                <a:gd name="T91" fmla="*/ 5 h 283527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052763"/>
                <a:gd name="T139" fmla="*/ 0 h 2835275"/>
                <a:gd name="T140" fmla="*/ 3052763 w 3052763"/>
                <a:gd name="T141" fmla="*/ 2835275 h 283527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052763" h="2835275">
                  <a:moveTo>
                    <a:pt x="1081088" y="104775"/>
                  </a:moveTo>
                  <a:lnTo>
                    <a:pt x="1122363" y="190500"/>
                  </a:lnTo>
                  <a:lnTo>
                    <a:pt x="1181100" y="249238"/>
                  </a:lnTo>
                  <a:lnTo>
                    <a:pt x="1241425" y="296863"/>
                  </a:lnTo>
                  <a:lnTo>
                    <a:pt x="1289050" y="334963"/>
                  </a:lnTo>
                  <a:lnTo>
                    <a:pt x="1241425" y="419100"/>
                  </a:lnTo>
                  <a:lnTo>
                    <a:pt x="1247775" y="515938"/>
                  </a:lnTo>
                  <a:lnTo>
                    <a:pt x="1327150" y="566738"/>
                  </a:lnTo>
                  <a:lnTo>
                    <a:pt x="1409700" y="596900"/>
                  </a:lnTo>
                  <a:lnTo>
                    <a:pt x="1500188" y="635000"/>
                  </a:lnTo>
                  <a:lnTo>
                    <a:pt x="1546225" y="658813"/>
                  </a:lnTo>
                  <a:lnTo>
                    <a:pt x="1666875" y="654050"/>
                  </a:lnTo>
                  <a:lnTo>
                    <a:pt x="1763713" y="741363"/>
                  </a:lnTo>
                  <a:lnTo>
                    <a:pt x="1946275" y="779463"/>
                  </a:lnTo>
                  <a:lnTo>
                    <a:pt x="2058988" y="809625"/>
                  </a:lnTo>
                  <a:lnTo>
                    <a:pt x="2089150" y="757238"/>
                  </a:lnTo>
                  <a:lnTo>
                    <a:pt x="2108200" y="696913"/>
                  </a:lnTo>
                  <a:lnTo>
                    <a:pt x="2089150" y="606425"/>
                  </a:lnTo>
                  <a:lnTo>
                    <a:pt x="2212975" y="625475"/>
                  </a:lnTo>
                  <a:lnTo>
                    <a:pt x="2208213" y="715963"/>
                  </a:lnTo>
                  <a:lnTo>
                    <a:pt x="2209800" y="744538"/>
                  </a:lnTo>
                  <a:lnTo>
                    <a:pt x="2282825" y="754063"/>
                  </a:lnTo>
                  <a:lnTo>
                    <a:pt x="2373313" y="774700"/>
                  </a:lnTo>
                  <a:lnTo>
                    <a:pt x="2463800" y="779463"/>
                  </a:lnTo>
                  <a:lnTo>
                    <a:pt x="2544763" y="768350"/>
                  </a:lnTo>
                  <a:lnTo>
                    <a:pt x="2538413" y="700088"/>
                  </a:lnTo>
                  <a:lnTo>
                    <a:pt x="2500313" y="671513"/>
                  </a:lnTo>
                  <a:lnTo>
                    <a:pt x="2413000" y="587375"/>
                  </a:lnTo>
                  <a:lnTo>
                    <a:pt x="2517775" y="561975"/>
                  </a:lnTo>
                  <a:lnTo>
                    <a:pt x="2619375" y="520700"/>
                  </a:lnTo>
                  <a:lnTo>
                    <a:pt x="2798763" y="504825"/>
                  </a:lnTo>
                  <a:lnTo>
                    <a:pt x="2900363" y="495300"/>
                  </a:lnTo>
                  <a:lnTo>
                    <a:pt x="2995550" y="546746"/>
                  </a:lnTo>
                  <a:lnTo>
                    <a:pt x="3012219" y="597943"/>
                  </a:lnTo>
                  <a:lnTo>
                    <a:pt x="3036888" y="654050"/>
                  </a:lnTo>
                  <a:lnTo>
                    <a:pt x="3052763" y="714375"/>
                  </a:lnTo>
                  <a:lnTo>
                    <a:pt x="2932447" y="713433"/>
                  </a:lnTo>
                  <a:lnTo>
                    <a:pt x="2836863" y="781050"/>
                  </a:lnTo>
                  <a:lnTo>
                    <a:pt x="2763378" y="1055143"/>
                  </a:lnTo>
                  <a:lnTo>
                    <a:pt x="2643188" y="1090613"/>
                  </a:lnTo>
                  <a:lnTo>
                    <a:pt x="2647950" y="1209675"/>
                  </a:lnTo>
                  <a:lnTo>
                    <a:pt x="2627647" y="1270646"/>
                  </a:lnTo>
                  <a:lnTo>
                    <a:pt x="2552700" y="1133475"/>
                  </a:lnTo>
                  <a:lnTo>
                    <a:pt x="2447925" y="1168400"/>
                  </a:lnTo>
                  <a:lnTo>
                    <a:pt x="2432050" y="1100138"/>
                  </a:lnTo>
                  <a:lnTo>
                    <a:pt x="2495550" y="1039813"/>
                  </a:lnTo>
                  <a:lnTo>
                    <a:pt x="2532063" y="965200"/>
                  </a:lnTo>
                  <a:lnTo>
                    <a:pt x="2441575" y="981075"/>
                  </a:lnTo>
                  <a:lnTo>
                    <a:pt x="2303463" y="949325"/>
                  </a:lnTo>
                  <a:lnTo>
                    <a:pt x="2282825" y="842963"/>
                  </a:lnTo>
                  <a:lnTo>
                    <a:pt x="2179638" y="800100"/>
                  </a:lnTo>
                  <a:lnTo>
                    <a:pt x="2085975" y="849313"/>
                  </a:lnTo>
                  <a:lnTo>
                    <a:pt x="2093913" y="885825"/>
                  </a:lnTo>
                  <a:lnTo>
                    <a:pt x="2143125" y="906463"/>
                  </a:lnTo>
                  <a:lnTo>
                    <a:pt x="2162175" y="958850"/>
                  </a:lnTo>
                  <a:lnTo>
                    <a:pt x="2114550" y="996950"/>
                  </a:lnTo>
                  <a:lnTo>
                    <a:pt x="2160588" y="1076325"/>
                  </a:lnTo>
                  <a:lnTo>
                    <a:pt x="2170113" y="1177925"/>
                  </a:lnTo>
                  <a:lnTo>
                    <a:pt x="2189163" y="1273175"/>
                  </a:lnTo>
                  <a:lnTo>
                    <a:pt x="2198688" y="1333500"/>
                  </a:lnTo>
                  <a:lnTo>
                    <a:pt x="2138363" y="1358900"/>
                  </a:lnTo>
                  <a:lnTo>
                    <a:pt x="2109788" y="1296988"/>
                  </a:lnTo>
                  <a:lnTo>
                    <a:pt x="2019300" y="1349375"/>
                  </a:lnTo>
                  <a:lnTo>
                    <a:pt x="1962150" y="1404938"/>
                  </a:lnTo>
                  <a:lnTo>
                    <a:pt x="1989138" y="1481138"/>
                  </a:lnTo>
                  <a:lnTo>
                    <a:pt x="1943100" y="1520825"/>
                  </a:lnTo>
                  <a:lnTo>
                    <a:pt x="1884363" y="1554163"/>
                  </a:lnTo>
                  <a:lnTo>
                    <a:pt x="1817688" y="1587500"/>
                  </a:lnTo>
                  <a:lnTo>
                    <a:pt x="1755775" y="1654175"/>
                  </a:lnTo>
                  <a:lnTo>
                    <a:pt x="1708150" y="1711325"/>
                  </a:lnTo>
                  <a:lnTo>
                    <a:pt x="1643063" y="1762125"/>
                  </a:lnTo>
                  <a:lnTo>
                    <a:pt x="1570038" y="1820863"/>
                  </a:lnTo>
                  <a:lnTo>
                    <a:pt x="1504950" y="1871663"/>
                  </a:lnTo>
                  <a:lnTo>
                    <a:pt x="1479550" y="1924050"/>
                  </a:lnTo>
                  <a:lnTo>
                    <a:pt x="1450975" y="1944688"/>
                  </a:lnTo>
                  <a:lnTo>
                    <a:pt x="1395413" y="1963738"/>
                  </a:lnTo>
                  <a:lnTo>
                    <a:pt x="1408113" y="2001838"/>
                  </a:lnTo>
                  <a:lnTo>
                    <a:pt x="1347788" y="2014538"/>
                  </a:lnTo>
                  <a:lnTo>
                    <a:pt x="1266825" y="2033588"/>
                  </a:lnTo>
                  <a:lnTo>
                    <a:pt x="1262063" y="2116138"/>
                  </a:lnTo>
                  <a:lnTo>
                    <a:pt x="1257300" y="2216150"/>
                  </a:lnTo>
                  <a:lnTo>
                    <a:pt x="1284288" y="2305050"/>
                  </a:lnTo>
                  <a:lnTo>
                    <a:pt x="1236663" y="2400300"/>
                  </a:lnTo>
                  <a:lnTo>
                    <a:pt x="1203325" y="2449513"/>
                  </a:lnTo>
                  <a:lnTo>
                    <a:pt x="1228725" y="2506663"/>
                  </a:lnTo>
                  <a:lnTo>
                    <a:pt x="1223963" y="2587625"/>
                  </a:lnTo>
                  <a:lnTo>
                    <a:pt x="1162050" y="2628900"/>
                  </a:lnTo>
                  <a:lnTo>
                    <a:pt x="1138238" y="2692400"/>
                  </a:lnTo>
                  <a:lnTo>
                    <a:pt x="1095375" y="2720975"/>
                  </a:lnTo>
                  <a:lnTo>
                    <a:pt x="1023938" y="2771775"/>
                  </a:lnTo>
                  <a:lnTo>
                    <a:pt x="1014413" y="2835275"/>
                  </a:lnTo>
                  <a:lnTo>
                    <a:pt x="927100" y="2828925"/>
                  </a:lnTo>
                  <a:lnTo>
                    <a:pt x="871538" y="2757488"/>
                  </a:lnTo>
                  <a:lnTo>
                    <a:pt x="841375" y="2682875"/>
                  </a:lnTo>
                  <a:lnTo>
                    <a:pt x="828675" y="2597150"/>
                  </a:lnTo>
                  <a:lnTo>
                    <a:pt x="760413" y="2476500"/>
                  </a:lnTo>
                  <a:lnTo>
                    <a:pt x="708025" y="2359025"/>
                  </a:lnTo>
                  <a:lnTo>
                    <a:pt x="684213" y="2257425"/>
                  </a:lnTo>
                  <a:lnTo>
                    <a:pt x="633413" y="2162175"/>
                  </a:lnTo>
                  <a:lnTo>
                    <a:pt x="557213" y="2035175"/>
                  </a:lnTo>
                  <a:lnTo>
                    <a:pt x="509588" y="1824038"/>
                  </a:lnTo>
                  <a:lnTo>
                    <a:pt x="481013" y="1635125"/>
                  </a:lnTo>
                  <a:lnTo>
                    <a:pt x="479425" y="1490663"/>
                  </a:lnTo>
                  <a:lnTo>
                    <a:pt x="466725" y="1319213"/>
                  </a:lnTo>
                  <a:lnTo>
                    <a:pt x="409575" y="1300163"/>
                  </a:lnTo>
                  <a:lnTo>
                    <a:pt x="395288" y="1400175"/>
                  </a:lnTo>
                  <a:lnTo>
                    <a:pt x="328613" y="1438275"/>
                  </a:lnTo>
                  <a:lnTo>
                    <a:pt x="241300" y="1446213"/>
                  </a:lnTo>
                  <a:lnTo>
                    <a:pt x="76200" y="1316038"/>
                  </a:lnTo>
                  <a:lnTo>
                    <a:pt x="150813" y="1273175"/>
                  </a:lnTo>
                  <a:lnTo>
                    <a:pt x="209550" y="1233488"/>
                  </a:lnTo>
                  <a:lnTo>
                    <a:pt x="184150" y="1192213"/>
                  </a:lnTo>
                  <a:lnTo>
                    <a:pt x="107950" y="1204913"/>
                  </a:lnTo>
                  <a:lnTo>
                    <a:pt x="38100" y="1181100"/>
                  </a:lnTo>
                  <a:lnTo>
                    <a:pt x="0" y="1106488"/>
                  </a:lnTo>
                  <a:lnTo>
                    <a:pt x="50800" y="1071563"/>
                  </a:lnTo>
                  <a:lnTo>
                    <a:pt x="168275" y="1066800"/>
                  </a:lnTo>
                  <a:lnTo>
                    <a:pt x="279400" y="1066800"/>
                  </a:lnTo>
                  <a:lnTo>
                    <a:pt x="298450" y="1019175"/>
                  </a:lnTo>
                  <a:lnTo>
                    <a:pt x="255588" y="935038"/>
                  </a:lnTo>
                  <a:lnTo>
                    <a:pt x="217488" y="871538"/>
                  </a:lnTo>
                  <a:lnTo>
                    <a:pt x="214313" y="787400"/>
                  </a:lnTo>
                  <a:lnTo>
                    <a:pt x="152400" y="704850"/>
                  </a:lnTo>
                  <a:lnTo>
                    <a:pt x="306388" y="631825"/>
                  </a:lnTo>
                  <a:lnTo>
                    <a:pt x="350838" y="668338"/>
                  </a:lnTo>
                  <a:lnTo>
                    <a:pt x="436563" y="652463"/>
                  </a:lnTo>
                  <a:lnTo>
                    <a:pt x="496888" y="584200"/>
                  </a:lnTo>
                  <a:lnTo>
                    <a:pt x="568325" y="530225"/>
                  </a:lnTo>
                  <a:lnTo>
                    <a:pt x="581025" y="441325"/>
                  </a:lnTo>
                  <a:lnTo>
                    <a:pt x="654050" y="360363"/>
                  </a:lnTo>
                  <a:lnTo>
                    <a:pt x="660400" y="273050"/>
                  </a:lnTo>
                  <a:lnTo>
                    <a:pt x="657225" y="157163"/>
                  </a:lnTo>
                  <a:lnTo>
                    <a:pt x="712788" y="90488"/>
                  </a:lnTo>
                  <a:lnTo>
                    <a:pt x="736600" y="47625"/>
                  </a:lnTo>
                  <a:lnTo>
                    <a:pt x="792163" y="49213"/>
                  </a:lnTo>
                  <a:lnTo>
                    <a:pt x="876300" y="0"/>
                  </a:lnTo>
                  <a:lnTo>
                    <a:pt x="952500" y="14288"/>
                  </a:lnTo>
                  <a:lnTo>
                    <a:pt x="1020763" y="33338"/>
                  </a:lnTo>
                  <a:lnTo>
                    <a:pt x="1081088" y="104775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C6B2AC8C-6D21-4FD3-88C4-A4718F13C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4552" y="4103425"/>
              <a:ext cx="114439" cy="134174"/>
            </a:xfrm>
            <a:custGeom>
              <a:avLst/>
              <a:gdLst>
                <a:gd name="T0" fmla="*/ 28 w 542591"/>
                <a:gd name="T1" fmla="*/ 6 h 631972"/>
                <a:gd name="T2" fmla="*/ 13 w 542591"/>
                <a:gd name="T3" fmla="*/ 0 h 631972"/>
                <a:gd name="T4" fmla="*/ 0 w 542591"/>
                <a:gd name="T5" fmla="*/ 7 h 631972"/>
                <a:gd name="T6" fmla="*/ 2 w 542591"/>
                <a:gd name="T7" fmla="*/ 12 h 631972"/>
                <a:gd name="T8" fmla="*/ 9 w 542591"/>
                <a:gd name="T9" fmla="*/ 15 h 631972"/>
                <a:gd name="T10" fmla="*/ 11 w 542591"/>
                <a:gd name="T11" fmla="*/ 24 h 631972"/>
                <a:gd name="T12" fmla="*/ 4 w 542591"/>
                <a:gd name="T13" fmla="*/ 28 h 631972"/>
                <a:gd name="T14" fmla="*/ 11 w 542591"/>
                <a:gd name="T15" fmla="*/ 39 h 631972"/>
                <a:gd name="T16" fmla="*/ 12 w 542591"/>
                <a:gd name="T17" fmla="*/ 56 h 631972"/>
                <a:gd name="T18" fmla="*/ 15 w 542591"/>
                <a:gd name="T19" fmla="*/ 68 h 631972"/>
                <a:gd name="T20" fmla="*/ 16 w 542591"/>
                <a:gd name="T21" fmla="*/ 77 h 631972"/>
                <a:gd name="T22" fmla="*/ 34 w 542591"/>
                <a:gd name="T23" fmla="*/ 73 h 631972"/>
                <a:gd name="T24" fmla="*/ 46 w 542591"/>
                <a:gd name="T25" fmla="*/ 75 h 631972"/>
                <a:gd name="T26" fmla="*/ 56 w 542591"/>
                <a:gd name="T27" fmla="*/ 70 h 631972"/>
                <a:gd name="T28" fmla="*/ 64 w 542591"/>
                <a:gd name="T29" fmla="*/ 71 h 631972"/>
                <a:gd name="T30" fmla="*/ 64 w 542591"/>
                <a:gd name="T31" fmla="*/ 84 h 631972"/>
                <a:gd name="T32" fmla="*/ 69 w 542591"/>
                <a:gd name="T33" fmla="*/ 92 h 631972"/>
                <a:gd name="T34" fmla="*/ 74 w 542591"/>
                <a:gd name="T35" fmla="*/ 83 h 631972"/>
                <a:gd name="T36" fmla="*/ 76 w 542591"/>
                <a:gd name="T37" fmla="*/ 69 h 631972"/>
                <a:gd name="T38" fmla="*/ 73 w 542591"/>
                <a:gd name="T39" fmla="*/ 63 h 631972"/>
                <a:gd name="T40" fmla="*/ 66 w 542591"/>
                <a:gd name="T41" fmla="*/ 48 h 631972"/>
                <a:gd name="T42" fmla="*/ 51 w 542591"/>
                <a:gd name="T43" fmla="*/ 54 h 631972"/>
                <a:gd name="T44" fmla="*/ 49 w 542591"/>
                <a:gd name="T45" fmla="*/ 44 h 631972"/>
                <a:gd name="T46" fmla="*/ 58 w 542591"/>
                <a:gd name="T47" fmla="*/ 35 h 631972"/>
                <a:gd name="T48" fmla="*/ 62 w 542591"/>
                <a:gd name="T49" fmla="*/ 24 h 631972"/>
                <a:gd name="T50" fmla="*/ 51 w 542591"/>
                <a:gd name="T51" fmla="*/ 26 h 631972"/>
                <a:gd name="T52" fmla="*/ 31 w 542591"/>
                <a:gd name="T53" fmla="*/ 21 h 631972"/>
                <a:gd name="T54" fmla="*/ 29 w 542591"/>
                <a:gd name="T55" fmla="*/ 12 h 631972"/>
                <a:gd name="T56" fmla="*/ 28 w 542591"/>
                <a:gd name="T57" fmla="*/ 6 h 63197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42591"/>
                <a:gd name="T88" fmla="*/ 0 h 631972"/>
                <a:gd name="T89" fmla="*/ 542591 w 542591"/>
                <a:gd name="T90" fmla="*/ 631972 h 63197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42591" h="631972">
                  <a:moveTo>
                    <a:pt x="201216" y="40481"/>
                  </a:moveTo>
                  <a:lnTo>
                    <a:pt x="92869" y="0"/>
                  </a:lnTo>
                  <a:lnTo>
                    <a:pt x="0" y="48815"/>
                  </a:lnTo>
                  <a:lnTo>
                    <a:pt x="10778" y="84285"/>
                  </a:lnTo>
                  <a:lnTo>
                    <a:pt x="61578" y="104922"/>
                  </a:lnTo>
                  <a:lnTo>
                    <a:pt x="75866" y="162072"/>
                  </a:lnTo>
                  <a:lnTo>
                    <a:pt x="29828" y="195410"/>
                  </a:lnTo>
                  <a:lnTo>
                    <a:pt x="77453" y="271610"/>
                  </a:lnTo>
                  <a:lnTo>
                    <a:pt x="85391" y="381147"/>
                  </a:lnTo>
                  <a:lnTo>
                    <a:pt x="104441" y="470047"/>
                  </a:lnTo>
                  <a:lnTo>
                    <a:pt x="113966" y="528785"/>
                  </a:lnTo>
                  <a:lnTo>
                    <a:pt x="240966" y="501797"/>
                  </a:lnTo>
                  <a:lnTo>
                    <a:pt x="326691" y="514497"/>
                  </a:lnTo>
                  <a:lnTo>
                    <a:pt x="399716" y="481160"/>
                  </a:lnTo>
                  <a:lnTo>
                    <a:pt x="458453" y="487510"/>
                  </a:lnTo>
                  <a:lnTo>
                    <a:pt x="452103" y="576410"/>
                  </a:lnTo>
                  <a:lnTo>
                    <a:pt x="490203" y="631972"/>
                  </a:lnTo>
                  <a:lnTo>
                    <a:pt x="529891" y="570060"/>
                  </a:lnTo>
                  <a:lnTo>
                    <a:pt x="542591" y="473222"/>
                  </a:lnTo>
                  <a:lnTo>
                    <a:pt x="521953" y="431947"/>
                  </a:lnTo>
                  <a:lnTo>
                    <a:pt x="467978" y="328760"/>
                  </a:lnTo>
                  <a:lnTo>
                    <a:pt x="361616" y="370035"/>
                  </a:lnTo>
                  <a:lnTo>
                    <a:pt x="348853" y="300037"/>
                  </a:lnTo>
                  <a:lnTo>
                    <a:pt x="414003" y="236685"/>
                  </a:lnTo>
                  <a:lnTo>
                    <a:pt x="444166" y="165247"/>
                  </a:lnTo>
                  <a:lnTo>
                    <a:pt x="359569" y="178593"/>
                  </a:lnTo>
                  <a:lnTo>
                    <a:pt x="218741" y="146197"/>
                  </a:lnTo>
                  <a:lnTo>
                    <a:pt x="206041" y="81110"/>
                  </a:lnTo>
                  <a:lnTo>
                    <a:pt x="201216" y="4048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22528691-F798-4DA3-96EE-9DBB4C5B5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7153" y="4052123"/>
              <a:ext cx="183496" cy="428171"/>
            </a:xfrm>
            <a:custGeom>
              <a:avLst/>
              <a:gdLst>
                <a:gd name="T0" fmla="*/ 39 w 861678"/>
                <a:gd name="T1" fmla="*/ 32 h 2017860"/>
                <a:gd name="T2" fmla="*/ 32 w 861678"/>
                <a:gd name="T3" fmla="*/ 59 h 2017860"/>
                <a:gd name="T4" fmla="*/ 19 w 861678"/>
                <a:gd name="T5" fmla="*/ 74 h 2017860"/>
                <a:gd name="T6" fmla="*/ 10 w 861678"/>
                <a:gd name="T7" fmla="*/ 88 h 2017860"/>
                <a:gd name="T8" fmla="*/ 8 w 861678"/>
                <a:gd name="T9" fmla="*/ 102 h 2017860"/>
                <a:gd name="T10" fmla="*/ 0 w 861678"/>
                <a:gd name="T11" fmla="*/ 126 h 2017860"/>
                <a:gd name="T12" fmla="*/ 12 w 861678"/>
                <a:gd name="T13" fmla="*/ 138 h 2017860"/>
                <a:gd name="T14" fmla="*/ 14 w 861678"/>
                <a:gd name="T15" fmla="*/ 150 h 2017860"/>
                <a:gd name="T16" fmla="*/ 26 w 861678"/>
                <a:gd name="T17" fmla="*/ 163 h 2017860"/>
                <a:gd name="T18" fmla="*/ 30 w 861678"/>
                <a:gd name="T19" fmla="*/ 186 h 2017860"/>
                <a:gd name="T20" fmla="*/ 23 w 861678"/>
                <a:gd name="T21" fmla="*/ 200 h 2017860"/>
                <a:gd name="T22" fmla="*/ 36 w 861678"/>
                <a:gd name="T23" fmla="*/ 210 h 2017860"/>
                <a:gd name="T24" fmla="*/ 51 w 861678"/>
                <a:gd name="T25" fmla="*/ 205 h 2017860"/>
                <a:gd name="T26" fmla="*/ 63 w 861678"/>
                <a:gd name="T27" fmla="*/ 195 h 2017860"/>
                <a:gd name="T28" fmla="*/ 74 w 861678"/>
                <a:gd name="T29" fmla="*/ 192 h 2017860"/>
                <a:gd name="T30" fmla="*/ 78 w 861678"/>
                <a:gd name="T31" fmla="*/ 215 h 2017860"/>
                <a:gd name="T32" fmla="*/ 78 w 861678"/>
                <a:gd name="T33" fmla="*/ 239 h 2017860"/>
                <a:gd name="T34" fmla="*/ 90 w 861678"/>
                <a:gd name="T35" fmla="*/ 252 h 2017860"/>
                <a:gd name="T36" fmla="*/ 96 w 861678"/>
                <a:gd name="T37" fmla="*/ 278 h 2017860"/>
                <a:gd name="T38" fmla="*/ 100 w 861678"/>
                <a:gd name="T39" fmla="*/ 292 h 2017860"/>
                <a:gd name="T40" fmla="*/ 105 w 861678"/>
                <a:gd name="T41" fmla="*/ 274 h 2017860"/>
                <a:gd name="T42" fmla="*/ 106 w 861678"/>
                <a:gd name="T43" fmla="*/ 258 h 2017860"/>
                <a:gd name="T44" fmla="*/ 98 w 861678"/>
                <a:gd name="T45" fmla="*/ 244 h 2017860"/>
                <a:gd name="T46" fmla="*/ 91 w 861678"/>
                <a:gd name="T47" fmla="*/ 225 h 2017860"/>
                <a:gd name="T48" fmla="*/ 92 w 861678"/>
                <a:gd name="T49" fmla="*/ 202 h 2017860"/>
                <a:gd name="T50" fmla="*/ 82 w 861678"/>
                <a:gd name="T51" fmla="*/ 186 h 2017860"/>
                <a:gd name="T52" fmla="*/ 77 w 861678"/>
                <a:gd name="T53" fmla="*/ 158 h 2017860"/>
                <a:gd name="T54" fmla="*/ 92 w 861678"/>
                <a:gd name="T55" fmla="*/ 145 h 2017860"/>
                <a:gd name="T56" fmla="*/ 115 w 861678"/>
                <a:gd name="T57" fmla="*/ 139 h 2017860"/>
                <a:gd name="T58" fmla="*/ 127 w 861678"/>
                <a:gd name="T59" fmla="*/ 117 h 2017860"/>
                <a:gd name="T60" fmla="*/ 105 w 861678"/>
                <a:gd name="T61" fmla="*/ 97 h 2017860"/>
                <a:gd name="T62" fmla="*/ 92 w 861678"/>
                <a:gd name="T63" fmla="*/ 77 h 2017860"/>
                <a:gd name="T64" fmla="*/ 81 w 861678"/>
                <a:gd name="T65" fmla="*/ 66 h 2017860"/>
                <a:gd name="T66" fmla="*/ 91 w 861678"/>
                <a:gd name="T67" fmla="*/ 40 h 2017860"/>
                <a:gd name="T68" fmla="*/ 95 w 861678"/>
                <a:gd name="T69" fmla="*/ 18 h 2017860"/>
                <a:gd name="T70" fmla="*/ 81 w 861678"/>
                <a:gd name="T71" fmla="*/ 0 h 2017860"/>
                <a:gd name="T72" fmla="*/ 68 w 861678"/>
                <a:gd name="T73" fmla="*/ 11 h 2017860"/>
                <a:gd name="T74" fmla="*/ 53 w 861678"/>
                <a:gd name="T75" fmla="*/ 21 h 201786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61678"/>
                <a:gd name="T115" fmla="*/ 0 h 2017860"/>
                <a:gd name="T116" fmla="*/ 861678 w 861678"/>
                <a:gd name="T117" fmla="*/ 2017860 h 201786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61678" h="2017860">
                  <a:moveTo>
                    <a:pt x="356853" y="147785"/>
                  </a:moveTo>
                  <a:lnTo>
                    <a:pt x="261603" y="217635"/>
                  </a:lnTo>
                  <a:lnTo>
                    <a:pt x="239378" y="304948"/>
                  </a:lnTo>
                  <a:lnTo>
                    <a:pt x="213978" y="403373"/>
                  </a:lnTo>
                  <a:lnTo>
                    <a:pt x="190166" y="489098"/>
                  </a:lnTo>
                  <a:lnTo>
                    <a:pt x="125078" y="509735"/>
                  </a:lnTo>
                  <a:lnTo>
                    <a:pt x="71103" y="524023"/>
                  </a:lnTo>
                  <a:lnTo>
                    <a:pt x="71103" y="608160"/>
                  </a:lnTo>
                  <a:lnTo>
                    <a:pt x="72691" y="655785"/>
                  </a:lnTo>
                  <a:lnTo>
                    <a:pt x="52387" y="704850"/>
                  </a:lnTo>
                  <a:lnTo>
                    <a:pt x="39290" y="810815"/>
                  </a:lnTo>
                  <a:lnTo>
                    <a:pt x="0" y="870347"/>
                  </a:lnTo>
                  <a:lnTo>
                    <a:pt x="23478" y="941535"/>
                  </a:lnTo>
                  <a:lnTo>
                    <a:pt x="82216" y="949473"/>
                  </a:lnTo>
                  <a:lnTo>
                    <a:pt x="86978" y="993923"/>
                  </a:lnTo>
                  <a:lnTo>
                    <a:pt x="91741" y="1032023"/>
                  </a:lnTo>
                  <a:lnTo>
                    <a:pt x="109203" y="1093935"/>
                  </a:lnTo>
                  <a:lnTo>
                    <a:pt x="172703" y="1124098"/>
                  </a:lnTo>
                  <a:lnTo>
                    <a:pt x="191753" y="1193948"/>
                  </a:lnTo>
                  <a:lnTo>
                    <a:pt x="201278" y="1279673"/>
                  </a:lnTo>
                  <a:lnTo>
                    <a:pt x="172703" y="1352698"/>
                  </a:lnTo>
                  <a:lnTo>
                    <a:pt x="158416" y="1381273"/>
                  </a:lnTo>
                  <a:lnTo>
                    <a:pt x="182228" y="1419373"/>
                  </a:lnTo>
                  <a:lnTo>
                    <a:pt x="242553" y="1446360"/>
                  </a:lnTo>
                  <a:lnTo>
                    <a:pt x="301291" y="1451123"/>
                  </a:lnTo>
                  <a:lnTo>
                    <a:pt x="342566" y="1409848"/>
                  </a:lnTo>
                  <a:lnTo>
                    <a:pt x="385428" y="1360635"/>
                  </a:lnTo>
                  <a:lnTo>
                    <a:pt x="423528" y="1341585"/>
                  </a:lnTo>
                  <a:lnTo>
                    <a:pt x="447341" y="1300310"/>
                  </a:lnTo>
                  <a:lnTo>
                    <a:pt x="501316" y="1327298"/>
                  </a:lnTo>
                  <a:lnTo>
                    <a:pt x="515603" y="1395560"/>
                  </a:lnTo>
                  <a:lnTo>
                    <a:pt x="525128" y="1484460"/>
                  </a:lnTo>
                  <a:lnTo>
                    <a:pt x="510841" y="1571773"/>
                  </a:lnTo>
                  <a:lnTo>
                    <a:pt x="525128" y="1646385"/>
                  </a:lnTo>
                  <a:lnTo>
                    <a:pt x="558466" y="1681310"/>
                  </a:lnTo>
                  <a:lnTo>
                    <a:pt x="612441" y="1741635"/>
                  </a:lnTo>
                  <a:lnTo>
                    <a:pt x="625141" y="1852760"/>
                  </a:lnTo>
                  <a:lnTo>
                    <a:pt x="652128" y="1914673"/>
                  </a:lnTo>
                  <a:lnTo>
                    <a:pt x="625141" y="2017860"/>
                  </a:lnTo>
                  <a:lnTo>
                    <a:pt x="678656" y="2015728"/>
                  </a:lnTo>
                  <a:lnTo>
                    <a:pt x="685466" y="1979760"/>
                  </a:lnTo>
                  <a:lnTo>
                    <a:pt x="709612" y="1887140"/>
                  </a:lnTo>
                  <a:lnTo>
                    <a:pt x="700087" y="1841897"/>
                  </a:lnTo>
                  <a:lnTo>
                    <a:pt x="719137" y="1779984"/>
                  </a:lnTo>
                  <a:lnTo>
                    <a:pt x="704516" y="1736873"/>
                  </a:lnTo>
                  <a:lnTo>
                    <a:pt x="666416" y="1681310"/>
                  </a:lnTo>
                  <a:lnTo>
                    <a:pt x="623553" y="1627335"/>
                  </a:lnTo>
                  <a:lnTo>
                    <a:pt x="618791" y="1551135"/>
                  </a:lnTo>
                  <a:lnTo>
                    <a:pt x="606091" y="1479698"/>
                  </a:lnTo>
                  <a:lnTo>
                    <a:pt x="625141" y="1395560"/>
                  </a:lnTo>
                  <a:lnTo>
                    <a:pt x="625141" y="1335235"/>
                  </a:lnTo>
                  <a:lnTo>
                    <a:pt x="552116" y="1281260"/>
                  </a:lnTo>
                  <a:lnTo>
                    <a:pt x="520366" y="1178073"/>
                  </a:lnTo>
                  <a:lnTo>
                    <a:pt x="520366" y="1090760"/>
                  </a:lnTo>
                  <a:lnTo>
                    <a:pt x="552116" y="1043135"/>
                  </a:lnTo>
                  <a:lnTo>
                    <a:pt x="625141" y="1003448"/>
                  </a:lnTo>
                  <a:lnTo>
                    <a:pt x="702928" y="997098"/>
                  </a:lnTo>
                  <a:lnTo>
                    <a:pt x="780716" y="962173"/>
                  </a:lnTo>
                  <a:lnTo>
                    <a:pt x="829928" y="895498"/>
                  </a:lnTo>
                  <a:lnTo>
                    <a:pt x="861678" y="808185"/>
                  </a:lnTo>
                  <a:lnTo>
                    <a:pt x="768016" y="738335"/>
                  </a:lnTo>
                  <a:lnTo>
                    <a:pt x="707691" y="670073"/>
                  </a:lnTo>
                  <a:lnTo>
                    <a:pt x="708421" y="575072"/>
                  </a:lnTo>
                  <a:lnTo>
                    <a:pt x="620378" y="530373"/>
                  </a:lnTo>
                  <a:lnTo>
                    <a:pt x="526256" y="522684"/>
                  </a:lnTo>
                  <a:lnTo>
                    <a:pt x="547353" y="452585"/>
                  </a:lnTo>
                  <a:lnTo>
                    <a:pt x="606091" y="366860"/>
                  </a:lnTo>
                  <a:lnTo>
                    <a:pt x="617203" y="274785"/>
                  </a:lnTo>
                  <a:lnTo>
                    <a:pt x="656034" y="195262"/>
                  </a:lnTo>
                  <a:lnTo>
                    <a:pt x="645318" y="123825"/>
                  </a:lnTo>
                  <a:lnTo>
                    <a:pt x="582278" y="47773"/>
                  </a:lnTo>
                  <a:lnTo>
                    <a:pt x="547687" y="0"/>
                  </a:lnTo>
                  <a:lnTo>
                    <a:pt x="439403" y="33485"/>
                  </a:lnTo>
                  <a:lnTo>
                    <a:pt x="456866" y="76348"/>
                  </a:lnTo>
                  <a:lnTo>
                    <a:pt x="477503" y="150960"/>
                  </a:lnTo>
                  <a:lnTo>
                    <a:pt x="356853" y="14778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B90ADA56-2C82-4809-9C2C-E8308365A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970" y="3955439"/>
              <a:ext cx="473541" cy="378843"/>
            </a:xfrm>
            <a:custGeom>
              <a:avLst/>
              <a:gdLst>
                <a:gd name="T0" fmla="*/ 7068360 w 1199"/>
                <a:gd name="T1" fmla="*/ 226310190 h 960"/>
                <a:gd name="T2" fmla="*/ 44630702 w 1199"/>
                <a:gd name="T3" fmla="*/ 275906865 h 960"/>
                <a:gd name="T4" fmla="*/ 70177404 w 1199"/>
                <a:gd name="T5" fmla="*/ 337499325 h 960"/>
                <a:gd name="T6" fmla="*/ 122886005 w 1199"/>
                <a:gd name="T7" fmla="*/ 410281438 h 960"/>
                <a:gd name="T8" fmla="*/ 149341196 w 1199"/>
                <a:gd name="T9" fmla="*/ 475906465 h 960"/>
                <a:gd name="T10" fmla="*/ 226081714 w 1199"/>
                <a:gd name="T11" fmla="*/ 540624078 h 960"/>
                <a:gd name="T12" fmla="*/ 242035731 w 1199"/>
                <a:gd name="T13" fmla="*/ 627014875 h 960"/>
                <a:gd name="T14" fmla="*/ 265259890 w 1199"/>
                <a:gd name="T15" fmla="*/ 703022788 h 960"/>
                <a:gd name="T16" fmla="*/ 328368933 w 1199"/>
                <a:gd name="T17" fmla="*/ 771772650 h 960"/>
                <a:gd name="T18" fmla="*/ 391477977 w 1199"/>
                <a:gd name="T19" fmla="*/ 838204128 h 960"/>
                <a:gd name="T20" fmla="*/ 434695261 w 1199"/>
                <a:gd name="T21" fmla="*/ 885381453 h 960"/>
                <a:gd name="T22" fmla="*/ 480234453 w 1199"/>
                <a:gd name="T23" fmla="*/ 867740518 h 960"/>
                <a:gd name="T24" fmla="*/ 566567655 w 1199"/>
                <a:gd name="T25" fmla="*/ 875704053 h 960"/>
                <a:gd name="T26" fmla="*/ 643308173 w 1199"/>
                <a:gd name="T27" fmla="*/ 898184005 h 960"/>
                <a:gd name="T28" fmla="*/ 721664525 w 1199"/>
                <a:gd name="T29" fmla="*/ 843748630 h 960"/>
                <a:gd name="T30" fmla="*/ 795173692 w 1199"/>
                <a:gd name="T31" fmla="*/ 803728073 h 960"/>
                <a:gd name="T32" fmla="*/ 875145878 w 1199"/>
                <a:gd name="T33" fmla="*/ 792538738 h 960"/>
                <a:gd name="T34" fmla="*/ 966224580 w 1199"/>
                <a:gd name="T35" fmla="*/ 770159750 h 960"/>
                <a:gd name="T36" fmla="*/ 1044580932 w 1199"/>
                <a:gd name="T37" fmla="*/ 751006563 h 960"/>
                <a:gd name="T38" fmla="*/ 1098905049 w 1199"/>
                <a:gd name="T39" fmla="*/ 690220553 h 960"/>
                <a:gd name="T40" fmla="*/ 1110113249 w 1199"/>
                <a:gd name="T41" fmla="*/ 587801403 h 960"/>
                <a:gd name="T42" fmla="*/ 1066896283 w 1199"/>
                <a:gd name="T43" fmla="*/ 563809515 h 960"/>
                <a:gd name="T44" fmla="*/ 967840414 w 1199"/>
                <a:gd name="T45" fmla="*/ 554232763 h 960"/>
                <a:gd name="T46" fmla="*/ 910284946 w 1199"/>
                <a:gd name="T47" fmla="*/ 483870000 h 960"/>
                <a:gd name="T48" fmla="*/ 868683495 w 1199"/>
                <a:gd name="T49" fmla="*/ 445462978 h 960"/>
                <a:gd name="T50" fmla="*/ 828697561 w 1199"/>
                <a:gd name="T51" fmla="*/ 360684763 h 960"/>
                <a:gd name="T52" fmla="*/ 774373126 w 1199"/>
                <a:gd name="T53" fmla="*/ 288709100 h 960"/>
                <a:gd name="T54" fmla="*/ 688039924 w 1199"/>
                <a:gd name="T55" fmla="*/ 198386700 h 960"/>
                <a:gd name="T56" fmla="*/ 612107164 w 1199"/>
                <a:gd name="T57" fmla="*/ 179132865 h 960"/>
                <a:gd name="T58" fmla="*/ 526581721 w 1199"/>
                <a:gd name="T59" fmla="*/ 168749663 h 960"/>
                <a:gd name="T60" fmla="*/ 473065361 w 1199"/>
                <a:gd name="T61" fmla="*/ 127923290 h 960"/>
                <a:gd name="T62" fmla="*/ 409855269 w 1199"/>
                <a:gd name="T63" fmla="*/ 76007913 h 960"/>
                <a:gd name="T64" fmla="*/ 308376125 w 1199"/>
                <a:gd name="T65" fmla="*/ 23991888 h 960"/>
                <a:gd name="T66" fmla="*/ 222042923 w 1199"/>
                <a:gd name="T67" fmla="*/ 0 h 960"/>
                <a:gd name="T68" fmla="*/ 138132996 w 1199"/>
                <a:gd name="T69" fmla="*/ 28024138 h 960"/>
                <a:gd name="T70" fmla="*/ 170142080 w 1199"/>
                <a:gd name="T71" fmla="*/ 104737853 h 960"/>
                <a:gd name="T72" fmla="*/ 134901963 w 1199"/>
                <a:gd name="T73" fmla="*/ 152721628 h 960"/>
                <a:gd name="T74" fmla="*/ 78962012 w 1199"/>
                <a:gd name="T75" fmla="*/ 179939315 h 960"/>
                <a:gd name="T76" fmla="*/ 16660726 w 1199"/>
                <a:gd name="T77" fmla="*/ 191128650 h 9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99"/>
                <a:gd name="T118" fmla="*/ 0 h 960"/>
                <a:gd name="T119" fmla="*/ 2230102 w 1199"/>
                <a:gd name="T120" fmla="*/ 1782762 h 96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99" h="960">
                  <a:moveTo>
                    <a:pt x="0" y="228"/>
                  </a:moveTo>
                  <a:lnTo>
                    <a:pt x="8" y="242"/>
                  </a:lnTo>
                  <a:lnTo>
                    <a:pt x="15" y="286"/>
                  </a:lnTo>
                  <a:lnTo>
                    <a:pt x="48" y="295"/>
                  </a:lnTo>
                  <a:lnTo>
                    <a:pt x="65" y="321"/>
                  </a:lnTo>
                  <a:lnTo>
                    <a:pt x="75" y="361"/>
                  </a:lnTo>
                  <a:lnTo>
                    <a:pt x="111" y="402"/>
                  </a:lnTo>
                  <a:lnTo>
                    <a:pt x="131" y="439"/>
                  </a:lnTo>
                  <a:lnTo>
                    <a:pt x="164" y="461"/>
                  </a:lnTo>
                  <a:lnTo>
                    <a:pt x="160" y="509"/>
                  </a:lnTo>
                  <a:lnTo>
                    <a:pt x="209" y="541"/>
                  </a:lnTo>
                  <a:lnTo>
                    <a:pt x="242" y="578"/>
                  </a:lnTo>
                  <a:lnTo>
                    <a:pt x="263" y="619"/>
                  </a:lnTo>
                  <a:lnTo>
                    <a:pt x="259" y="670"/>
                  </a:lnTo>
                  <a:lnTo>
                    <a:pt x="273" y="704"/>
                  </a:lnTo>
                  <a:lnTo>
                    <a:pt x="283" y="751"/>
                  </a:lnTo>
                  <a:lnTo>
                    <a:pt x="330" y="781"/>
                  </a:lnTo>
                  <a:lnTo>
                    <a:pt x="351" y="825"/>
                  </a:lnTo>
                  <a:lnTo>
                    <a:pt x="390" y="863"/>
                  </a:lnTo>
                  <a:lnTo>
                    <a:pt x="418" y="896"/>
                  </a:lnTo>
                  <a:lnTo>
                    <a:pt x="428" y="935"/>
                  </a:lnTo>
                  <a:lnTo>
                    <a:pt x="465" y="946"/>
                  </a:lnTo>
                  <a:lnTo>
                    <a:pt x="486" y="931"/>
                  </a:lnTo>
                  <a:lnTo>
                    <a:pt x="513" y="928"/>
                  </a:lnTo>
                  <a:lnTo>
                    <a:pt x="558" y="931"/>
                  </a:lnTo>
                  <a:lnTo>
                    <a:pt x="605" y="936"/>
                  </a:lnTo>
                  <a:lnTo>
                    <a:pt x="641" y="945"/>
                  </a:lnTo>
                  <a:lnTo>
                    <a:pt x="687" y="960"/>
                  </a:lnTo>
                  <a:lnTo>
                    <a:pt x="724" y="947"/>
                  </a:lnTo>
                  <a:lnTo>
                    <a:pt x="771" y="902"/>
                  </a:lnTo>
                  <a:lnTo>
                    <a:pt x="812" y="876"/>
                  </a:lnTo>
                  <a:lnTo>
                    <a:pt x="850" y="859"/>
                  </a:lnTo>
                  <a:lnTo>
                    <a:pt x="899" y="851"/>
                  </a:lnTo>
                  <a:lnTo>
                    <a:pt x="935" y="847"/>
                  </a:lnTo>
                  <a:lnTo>
                    <a:pt x="980" y="835"/>
                  </a:lnTo>
                  <a:lnTo>
                    <a:pt x="1043" y="825"/>
                  </a:lnTo>
                  <a:lnTo>
                    <a:pt x="1079" y="811"/>
                  </a:lnTo>
                  <a:lnTo>
                    <a:pt x="1106" y="804"/>
                  </a:lnTo>
                  <a:lnTo>
                    <a:pt x="1138" y="774"/>
                  </a:lnTo>
                  <a:lnTo>
                    <a:pt x="1150" y="738"/>
                  </a:lnTo>
                  <a:lnTo>
                    <a:pt x="1178" y="697"/>
                  </a:lnTo>
                  <a:lnTo>
                    <a:pt x="1199" y="660"/>
                  </a:lnTo>
                  <a:lnTo>
                    <a:pt x="1181" y="628"/>
                  </a:lnTo>
                  <a:lnTo>
                    <a:pt x="1169" y="599"/>
                  </a:lnTo>
                  <a:lnTo>
                    <a:pt x="1140" y="603"/>
                  </a:lnTo>
                  <a:lnTo>
                    <a:pt x="1086" y="598"/>
                  </a:lnTo>
                  <a:lnTo>
                    <a:pt x="1034" y="592"/>
                  </a:lnTo>
                  <a:lnTo>
                    <a:pt x="1002" y="555"/>
                  </a:lnTo>
                  <a:lnTo>
                    <a:pt x="973" y="517"/>
                  </a:lnTo>
                  <a:lnTo>
                    <a:pt x="952" y="502"/>
                  </a:lnTo>
                  <a:lnTo>
                    <a:pt x="928" y="476"/>
                  </a:lnTo>
                  <a:lnTo>
                    <a:pt x="896" y="445"/>
                  </a:lnTo>
                  <a:lnTo>
                    <a:pt x="886" y="386"/>
                  </a:lnTo>
                  <a:lnTo>
                    <a:pt x="870" y="351"/>
                  </a:lnTo>
                  <a:lnTo>
                    <a:pt x="828" y="309"/>
                  </a:lnTo>
                  <a:lnTo>
                    <a:pt x="788" y="269"/>
                  </a:lnTo>
                  <a:lnTo>
                    <a:pt x="735" y="212"/>
                  </a:lnTo>
                  <a:lnTo>
                    <a:pt x="704" y="203"/>
                  </a:lnTo>
                  <a:lnTo>
                    <a:pt x="654" y="191"/>
                  </a:lnTo>
                  <a:lnTo>
                    <a:pt x="600" y="198"/>
                  </a:lnTo>
                  <a:lnTo>
                    <a:pt x="563" y="180"/>
                  </a:lnTo>
                  <a:lnTo>
                    <a:pt x="529" y="163"/>
                  </a:lnTo>
                  <a:lnTo>
                    <a:pt x="506" y="137"/>
                  </a:lnTo>
                  <a:lnTo>
                    <a:pt x="469" y="102"/>
                  </a:lnTo>
                  <a:lnTo>
                    <a:pt x="438" y="81"/>
                  </a:lnTo>
                  <a:lnTo>
                    <a:pt x="382" y="56"/>
                  </a:lnTo>
                  <a:lnTo>
                    <a:pt x="330" y="26"/>
                  </a:lnTo>
                  <a:lnTo>
                    <a:pt x="283" y="4"/>
                  </a:lnTo>
                  <a:lnTo>
                    <a:pt x="237" y="0"/>
                  </a:lnTo>
                  <a:lnTo>
                    <a:pt x="199" y="19"/>
                  </a:lnTo>
                  <a:lnTo>
                    <a:pt x="148" y="30"/>
                  </a:lnTo>
                  <a:lnTo>
                    <a:pt x="149" y="59"/>
                  </a:lnTo>
                  <a:lnTo>
                    <a:pt x="182" y="112"/>
                  </a:lnTo>
                  <a:lnTo>
                    <a:pt x="165" y="139"/>
                  </a:lnTo>
                  <a:lnTo>
                    <a:pt x="144" y="163"/>
                  </a:lnTo>
                  <a:lnTo>
                    <a:pt x="114" y="176"/>
                  </a:lnTo>
                  <a:lnTo>
                    <a:pt x="84" y="192"/>
                  </a:lnTo>
                  <a:lnTo>
                    <a:pt x="33" y="185"/>
                  </a:lnTo>
                  <a:lnTo>
                    <a:pt x="18" y="204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91E94A92-FF6A-4973-A983-ECC265648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494" y="4282980"/>
              <a:ext cx="232824" cy="151933"/>
            </a:xfrm>
            <a:custGeom>
              <a:avLst/>
              <a:gdLst>
                <a:gd name="T0" fmla="*/ 2147483647 w 590"/>
                <a:gd name="T1" fmla="*/ 2147483647 h 385"/>
                <a:gd name="T2" fmla="*/ 0 w 590"/>
                <a:gd name="T3" fmla="*/ 2147483647 h 385"/>
                <a:gd name="T4" fmla="*/ 2147483647 w 590"/>
                <a:gd name="T5" fmla="*/ 2147483647 h 385"/>
                <a:gd name="T6" fmla="*/ 2147483647 w 590"/>
                <a:gd name="T7" fmla="*/ 2147483647 h 385"/>
                <a:gd name="T8" fmla="*/ 2147483647 w 590"/>
                <a:gd name="T9" fmla="*/ 2147483647 h 385"/>
                <a:gd name="T10" fmla="*/ 2147483647 w 590"/>
                <a:gd name="T11" fmla="*/ 2147483647 h 385"/>
                <a:gd name="T12" fmla="*/ 2147483647 w 590"/>
                <a:gd name="T13" fmla="*/ 2147483647 h 385"/>
                <a:gd name="T14" fmla="*/ 2147483647 w 590"/>
                <a:gd name="T15" fmla="*/ 2147483647 h 385"/>
                <a:gd name="T16" fmla="*/ 2147483647 w 590"/>
                <a:gd name="T17" fmla="*/ 2147483647 h 385"/>
                <a:gd name="T18" fmla="*/ 2147483647 w 590"/>
                <a:gd name="T19" fmla="*/ 2147483647 h 385"/>
                <a:gd name="T20" fmla="*/ 2147483647 w 590"/>
                <a:gd name="T21" fmla="*/ 2147483647 h 385"/>
                <a:gd name="T22" fmla="*/ 2147483647 w 590"/>
                <a:gd name="T23" fmla="*/ 2147483647 h 385"/>
                <a:gd name="T24" fmla="*/ 2147483647 w 590"/>
                <a:gd name="T25" fmla="*/ 2147483647 h 385"/>
                <a:gd name="T26" fmla="*/ 2147483647 w 590"/>
                <a:gd name="T27" fmla="*/ 2147483647 h 385"/>
                <a:gd name="T28" fmla="*/ 2147483647 w 590"/>
                <a:gd name="T29" fmla="*/ 2147483647 h 385"/>
                <a:gd name="T30" fmla="*/ 2147483647 w 590"/>
                <a:gd name="T31" fmla="*/ 2147483647 h 385"/>
                <a:gd name="T32" fmla="*/ 2147483647 w 590"/>
                <a:gd name="T33" fmla="*/ 2147483647 h 385"/>
                <a:gd name="T34" fmla="*/ 2147483647 w 590"/>
                <a:gd name="T35" fmla="*/ 2147483647 h 385"/>
                <a:gd name="T36" fmla="*/ 2147483647 w 590"/>
                <a:gd name="T37" fmla="*/ 2147483647 h 385"/>
                <a:gd name="T38" fmla="*/ 2147483647 w 590"/>
                <a:gd name="T39" fmla="*/ 2147483647 h 385"/>
                <a:gd name="T40" fmla="*/ 2147483647 w 590"/>
                <a:gd name="T41" fmla="*/ 0 h 385"/>
                <a:gd name="T42" fmla="*/ 2147483647 w 590"/>
                <a:gd name="T43" fmla="*/ 2147483647 h 385"/>
                <a:gd name="T44" fmla="*/ 2147483647 w 590"/>
                <a:gd name="T45" fmla="*/ 2147483647 h 385"/>
                <a:gd name="T46" fmla="*/ 2147483647 w 590"/>
                <a:gd name="T47" fmla="*/ 2147483647 h 385"/>
                <a:gd name="T48" fmla="*/ 2147483647 w 590"/>
                <a:gd name="T49" fmla="*/ 2147483647 h 385"/>
                <a:gd name="T50" fmla="*/ 2147483647 w 590"/>
                <a:gd name="T51" fmla="*/ 2147483647 h 385"/>
                <a:gd name="T52" fmla="*/ 2147483647 w 590"/>
                <a:gd name="T53" fmla="*/ 2147483647 h 385"/>
                <a:gd name="T54" fmla="*/ 2147483647 w 590"/>
                <a:gd name="T55" fmla="*/ 2147483647 h 385"/>
                <a:gd name="T56" fmla="*/ 2147483647 w 590"/>
                <a:gd name="T57" fmla="*/ 2147483647 h 385"/>
                <a:gd name="T58" fmla="*/ 2147483647 w 590"/>
                <a:gd name="T59" fmla="*/ 2147483647 h 385"/>
                <a:gd name="T60" fmla="*/ 2147483647 w 590"/>
                <a:gd name="T61" fmla="*/ 2147483647 h 385"/>
                <a:gd name="T62" fmla="*/ 2147483647 w 590"/>
                <a:gd name="T63" fmla="*/ 2147483647 h 385"/>
                <a:gd name="T64" fmla="*/ 2147483647 w 590"/>
                <a:gd name="T65" fmla="*/ 2147483647 h 385"/>
                <a:gd name="T66" fmla="*/ 2147483647 w 590"/>
                <a:gd name="T67" fmla="*/ 2147483647 h 385"/>
                <a:gd name="T68" fmla="*/ 2147483647 w 590"/>
                <a:gd name="T69" fmla="*/ 2147483647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90"/>
                <a:gd name="T106" fmla="*/ 0 h 385"/>
                <a:gd name="T107" fmla="*/ 699 w 590"/>
                <a:gd name="T108" fmla="*/ 452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90" h="385">
                  <a:moveTo>
                    <a:pt x="7" y="152"/>
                  </a:moveTo>
                  <a:lnTo>
                    <a:pt x="0" y="214"/>
                  </a:lnTo>
                  <a:lnTo>
                    <a:pt x="14" y="254"/>
                  </a:lnTo>
                  <a:lnTo>
                    <a:pt x="31" y="305"/>
                  </a:lnTo>
                  <a:lnTo>
                    <a:pt x="41" y="359"/>
                  </a:lnTo>
                  <a:lnTo>
                    <a:pt x="80" y="385"/>
                  </a:lnTo>
                  <a:lnTo>
                    <a:pt x="125" y="366"/>
                  </a:lnTo>
                  <a:lnTo>
                    <a:pt x="166" y="338"/>
                  </a:lnTo>
                  <a:lnTo>
                    <a:pt x="229" y="342"/>
                  </a:lnTo>
                  <a:lnTo>
                    <a:pt x="293" y="312"/>
                  </a:lnTo>
                  <a:lnTo>
                    <a:pt x="344" y="279"/>
                  </a:lnTo>
                  <a:lnTo>
                    <a:pt x="394" y="240"/>
                  </a:lnTo>
                  <a:lnTo>
                    <a:pt x="479" y="224"/>
                  </a:lnTo>
                  <a:lnTo>
                    <a:pt x="531" y="204"/>
                  </a:lnTo>
                  <a:lnTo>
                    <a:pt x="541" y="174"/>
                  </a:lnTo>
                  <a:lnTo>
                    <a:pt x="566" y="145"/>
                  </a:lnTo>
                  <a:lnTo>
                    <a:pt x="590" y="125"/>
                  </a:lnTo>
                  <a:lnTo>
                    <a:pt x="576" y="101"/>
                  </a:lnTo>
                  <a:lnTo>
                    <a:pt x="556" y="67"/>
                  </a:lnTo>
                  <a:lnTo>
                    <a:pt x="543" y="26"/>
                  </a:lnTo>
                  <a:lnTo>
                    <a:pt x="533" y="0"/>
                  </a:lnTo>
                  <a:lnTo>
                    <a:pt x="470" y="15"/>
                  </a:lnTo>
                  <a:lnTo>
                    <a:pt x="433" y="20"/>
                  </a:lnTo>
                  <a:lnTo>
                    <a:pt x="392" y="26"/>
                  </a:lnTo>
                  <a:lnTo>
                    <a:pt x="351" y="47"/>
                  </a:lnTo>
                  <a:lnTo>
                    <a:pt x="308" y="72"/>
                  </a:lnTo>
                  <a:lnTo>
                    <a:pt x="266" y="115"/>
                  </a:lnTo>
                  <a:lnTo>
                    <a:pt x="251" y="118"/>
                  </a:lnTo>
                  <a:lnTo>
                    <a:pt x="227" y="130"/>
                  </a:lnTo>
                  <a:lnTo>
                    <a:pt x="187" y="113"/>
                  </a:lnTo>
                  <a:lnTo>
                    <a:pt x="128" y="102"/>
                  </a:lnTo>
                  <a:lnTo>
                    <a:pt x="56" y="98"/>
                  </a:lnTo>
                  <a:lnTo>
                    <a:pt x="25" y="101"/>
                  </a:lnTo>
                  <a:lnTo>
                    <a:pt x="8" y="116"/>
                  </a:lnTo>
                  <a:lnTo>
                    <a:pt x="7" y="15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A87B879-2DBF-4C09-AB94-0FB91D9EE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667" y="4115264"/>
              <a:ext cx="102600" cy="76952"/>
            </a:xfrm>
            <a:custGeom>
              <a:avLst/>
              <a:gdLst>
                <a:gd name="T0" fmla="*/ 0 w 260"/>
                <a:gd name="T1" fmla="*/ 2147483647 h 195"/>
                <a:gd name="T2" fmla="*/ 2147483647 w 260"/>
                <a:gd name="T3" fmla="*/ 2147483647 h 195"/>
                <a:gd name="T4" fmla="*/ 2147483647 w 260"/>
                <a:gd name="T5" fmla="*/ 2147483647 h 195"/>
                <a:gd name="T6" fmla="*/ 2147483647 w 260"/>
                <a:gd name="T7" fmla="*/ 2147483647 h 195"/>
                <a:gd name="T8" fmla="*/ 2147483647 w 260"/>
                <a:gd name="T9" fmla="*/ 2147483647 h 195"/>
                <a:gd name="T10" fmla="*/ 2147483647 w 260"/>
                <a:gd name="T11" fmla="*/ 2147483647 h 195"/>
                <a:gd name="T12" fmla="*/ 2147483647 w 260"/>
                <a:gd name="T13" fmla="*/ 2147483647 h 195"/>
                <a:gd name="T14" fmla="*/ 2147483647 w 260"/>
                <a:gd name="T15" fmla="*/ 2147483647 h 195"/>
                <a:gd name="T16" fmla="*/ 2147483647 w 260"/>
                <a:gd name="T17" fmla="*/ 2147483647 h 195"/>
                <a:gd name="T18" fmla="*/ 2147483647 w 260"/>
                <a:gd name="T19" fmla="*/ 0 h 195"/>
                <a:gd name="T20" fmla="*/ 2147483647 w 260"/>
                <a:gd name="T21" fmla="*/ 2147483647 h 195"/>
                <a:gd name="T22" fmla="*/ 2147483647 w 260"/>
                <a:gd name="T23" fmla="*/ 2147483647 h 195"/>
                <a:gd name="T24" fmla="*/ 2147483647 w 260"/>
                <a:gd name="T25" fmla="*/ 2147483647 h 195"/>
                <a:gd name="T26" fmla="*/ 2147483647 w 260"/>
                <a:gd name="T27" fmla="*/ 2147483647 h 195"/>
                <a:gd name="T28" fmla="*/ 2147483647 w 260"/>
                <a:gd name="T29" fmla="*/ 2147483647 h 195"/>
                <a:gd name="T30" fmla="*/ 2147483647 w 260"/>
                <a:gd name="T31" fmla="*/ 2147483647 h 195"/>
                <a:gd name="T32" fmla="*/ 2147483647 w 260"/>
                <a:gd name="T33" fmla="*/ 2147483647 h 195"/>
                <a:gd name="T34" fmla="*/ 2147483647 w 260"/>
                <a:gd name="T35" fmla="*/ 2147483647 h 195"/>
                <a:gd name="T36" fmla="*/ 2147483647 w 260"/>
                <a:gd name="T37" fmla="*/ 2147483647 h 195"/>
                <a:gd name="T38" fmla="*/ 2147483647 w 260"/>
                <a:gd name="T39" fmla="*/ 2147483647 h 195"/>
                <a:gd name="T40" fmla="*/ 2147483647 w 260"/>
                <a:gd name="T41" fmla="*/ 2147483647 h 195"/>
                <a:gd name="T42" fmla="*/ 2147483647 w 260"/>
                <a:gd name="T43" fmla="*/ 2147483647 h 195"/>
                <a:gd name="T44" fmla="*/ 0 w 260"/>
                <a:gd name="T45" fmla="*/ 2147483647 h 1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0"/>
                <a:gd name="T70" fmla="*/ 0 h 195"/>
                <a:gd name="T71" fmla="*/ 300 w 260"/>
                <a:gd name="T72" fmla="*/ 232 h 1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0" h="195">
                  <a:moveTo>
                    <a:pt x="0" y="132"/>
                  </a:moveTo>
                  <a:lnTo>
                    <a:pt x="33" y="122"/>
                  </a:lnTo>
                  <a:lnTo>
                    <a:pt x="62" y="111"/>
                  </a:lnTo>
                  <a:lnTo>
                    <a:pt x="99" y="116"/>
                  </a:lnTo>
                  <a:lnTo>
                    <a:pt x="115" y="115"/>
                  </a:lnTo>
                  <a:lnTo>
                    <a:pt x="125" y="97"/>
                  </a:lnTo>
                  <a:lnTo>
                    <a:pt x="146" y="80"/>
                  </a:lnTo>
                  <a:lnTo>
                    <a:pt x="169" y="61"/>
                  </a:lnTo>
                  <a:lnTo>
                    <a:pt x="204" y="39"/>
                  </a:lnTo>
                  <a:lnTo>
                    <a:pt x="231" y="0"/>
                  </a:lnTo>
                  <a:lnTo>
                    <a:pt x="228" y="12"/>
                  </a:lnTo>
                  <a:lnTo>
                    <a:pt x="234" y="22"/>
                  </a:lnTo>
                  <a:lnTo>
                    <a:pt x="246" y="18"/>
                  </a:lnTo>
                  <a:lnTo>
                    <a:pt x="250" y="3"/>
                  </a:lnTo>
                  <a:lnTo>
                    <a:pt x="260" y="20"/>
                  </a:lnTo>
                  <a:lnTo>
                    <a:pt x="259" y="51"/>
                  </a:lnTo>
                  <a:lnTo>
                    <a:pt x="252" y="64"/>
                  </a:lnTo>
                  <a:lnTo>
                    <a:pt x="241" y="70"/>
                  </a:lnTo>
                  <a:lnTo>
                    <a:pt x="226" y="81"/>
                  </a:lnTo>
                  <a:lnTo>
                    <a:pt x="220" y="67"/>
                  </a:lnTo>
                  <a:lnTo>
                    <a:pt x="213" y="73"/>
                  </a:lnTo>
                  <a:lnTo>
                    <a:pt x="216" y="87"/>
                  </a:lnTo>
                  <a:lnTo>
                    <a:pt x="210" y="106"/>
                  </a:lnTo>
                  <a:lnTo>
                    <a:pt x="196" y="136"/>
                  </a:lnTo>
                  <a:lnTo>
                    <a:pt x="196" y="159"/>
                  </a:lnTo>
                  <a:lnTo>
                    <a:pt x="196" y="177"/>
                  </a:lnTo>
                  <a:lnTo>
                    <a:pt x="185" y="192"/>
                  </a:lnTo>
                  <a:lnTo>
                    <a:pt x="150" y="195"/>
                  </a:lnTo>
                  <a:lnTo>
                    <a:pt x="104" y="192"/>
                  </a:lnTo>
                  <a:lnTo>
                    <a:pt x="44" y="187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3213C3A-B0C4-4987-A1CE-635053318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162" y="4505946"/>
              <a:ext cx="63139" cy="96683"/>
            </a:xfrm>
            <a:custGeom>
              <a:avLst/>
              <a:gdLst>
                <a:gd name="T0" fmla="*/ 2147483647 w 403"/>
                <a:gd name="T1" fmla="*/ 2147483647 h 631"/>
                <a:gd name="T2" fmla="*/ 2147483647 w 403"/>
                <a:gd name="T3" fmla="*/ 2147483647 h 631"/>
                <a:gd name="T4" fmla="*/ 2147483647 w 403"/>
                <a:gd name="T5" fmla="*/ 2147483647 h 631"/>
                <a:gd name="T6" fmla="*/ 2147483647 w 403"/>
                <a:gd name="T7" fmla="*/ 2147483647 h 631"/>
                <a:gd name="T8" fmla="*/ 0 w 403"/>
                <a:gd name="T9" fmla="*/ 2147483647 h 631"/>
                <a:gd name="T10" fmla="*/ 2147483647 w 403"/>
                <a:gd name="T11" fmla="*/ 2147483647 h 631"/>
                <a:gd name="T12" fmla="*/ 2147483647 w 403"/>
                <a:gd name="T13" fmla="*/ 2147483647 h 631"/>
                <a:gd name="T14" fmla="*/ 2147483647 w 403"/>
                <a:gd name="T15" fmla="*/ 2147483647 h 631"/>
                <a:gd name="T16" fmla="*/ 2147483647 w 403"/>
                <a:gd name="T17" fmla="*/ 0 h 631"/>
                <a:gd name="T18" fmla="*/ 2147483647 w 403"/>
                <a:gd name="T19" fmla="*/ 2147483647 h 631"/>
                <a:gd name="T20" fmla="*/ 2147483647 w 403"/>
                <a:gd name="T21" fmla="*/ 2147483647 h 631"/>
                <a:gd name="T22" fmla="*/ 2147483647 w 403"/>
                <a:gd name="T23" fmla="*/ 2147483647 h 631"/>
                <a:gd name="T24" fmla="*/ 2147483647 w 403"/>
                <a:gd name="T25" fmla="*/ 2147483647 h 631"/>
                <a:gd name="T26" fmla="*/ 2147483647 w 403"/>
                <a:gd name="T27" fmla="*/ 2147483647 h 6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3"/>
                <a:gd name="T43" fmla="*/ 0 h 631"/>
                <a:gd name="T44" fmla="*/ 403 w 403"/>
                <a:gd name="T45" fmla="*/ 631 h 6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3" h="631">
                  <a:moveTo>
                    <a:pt x="229" y="586"/>
                  </a:moveTo>
                  <a:lnTo>
                    <a:pt x="119" y="631"/>
                  </a:lnTo>
                  <a:lnTo>
                    <a:pt x="37" y="512"/>
                  </a:lnTo>
                  <a:lnTo>
                    <a:pt x="19" y="458"/>
                  </a:lnTo>
                  <a:lnTo>
                    <a:pt x="0" y="320"/>
                  </a:lnTo>
                  <a:lnTo>
                    <a:pt x="83" y="202"/>
                  </a:lnTo>
                  <a:lnTo>
                    <a:pt x="83" y="119"/>
                  </a:lnTo>
                  <a:lnTo>
                    <a:pt x="46" y="19"/>
                  </a:lnTo>
                  <a:lnTo>
                    <a:pt x="101" y="0"/>
                  </a:lnTo>
                  <a:lnTo>
                    <a:pt x="192" y="83"/>
                  </a:lnTo>
                  <a:lnTo>
                    <a:pt x="266" y="229"/>
                  </a:lnTo>
                  <a:lnTo>
                    <a:pt x="375" y="357"/>
                  </a:lnTo>
                  <a:lnTo>
                    <a:pt x="403" y="485"/>
                  </a:lnTo>
                  <a:lnTo>
                    <a:pt x="229" y="58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04B6ADE1-FEB6-4546-90BA-D82115433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4281" y="4257330"/>
              <a:ext cx="55246" cy="43409"/>
            </a:xfrm>
            <a:custGeom>
              <a:avLst/>
              <a:gdLst>
                <a:gd name="T0" fmla="*/ 2147483647 w 344"/>
                <a:gd name="T1" fmla="*/ 2147483647 h 272"/>
                <a:gd name="T2" fmla="*/ 2147483647 w 344"/>
                <a:gd name="T3" fmla="*/ 2147483647 h 272"/>
                <a:gd name="T4" fmla="*/ 2147483647 w 344"/>
                <a:gd name="T5" fmla="*/ 2147483647 h 272"/>
                <a:gd name="T6" fmla="*/ 0 w 344"/>
                <a:gd name="T7" fmla="*/ 2147483647 h 272"/>
                <a:gd name="T8" fmla="*/ 2147483647 w 344"/>
                <a:gd name="T9" fmla="*/ 2147483647 h 272"/>
                <a:gd name="T10" fmla="*/ 2147483647 w 344"/>
                <a:gd name="T11" fmla="*/ 0 h 272"/>
                <a:gd name="T12" fmla="*/ 2147483647 w 344"/>
                <a:gd name="T13" fmla="*/ 0 h 272"/>
                <a:gd name="T14" fmla="*/ 2147483647 w 344"/>
                <a:gd name="T15" fmla="*/ 0 h 272"/>
                <a:gd name="T16" fmla="*/ 2147483647 w 344"/>
                <a:gd name="T17" fmla="*/ 2147483647 h 272"/>
                <a:gd name="T18" fmla="*/ 2147483647 w 344"/>
                <a:gd name="T19" fmla="*/ 2147483647 h 272"/>
                <a:gd name="T20" fmla="*/ 2147483647 w 344"/>
                <a:gd name="T21" fmla="*/ 2147483647 h 272"/>
                <a:gd name="T22" fmla="*/ 2147483647 w 344"/>
                <a:gd name="T23" fmla="*/ 2147483647 h 2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4"/>
                <a:gd name="T37" fmla="*/ 0 h 272"/>
                <a:gd name="T38" fmla="*/ 344 w 344"/>
                <a:gd name="T39" fmla="*/ 272 h 2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4" h="272">
                  <a:moveTo>
                    <a:pt x="229" y="272"/>
                  </a:moveTo>
                  <a:lnTo>
                    <a:pt x="93" y="272"/>
                  </a:lnTo>
                  <a:lnTo>
                    <a:pt x="2" y="227"/>
                  </a:lnTo>
                  <a:lnTo>
                    <a:pt x="0" y="143"/>
                  </a:lnTo>
                  <a:lnTo>
                    <a:pt x="72" y="79"/>
                  </a:lnTo>
                  <a:lnTo>
                    <a:pt x="93" y="0"/>
                  </a:lnTo>
                  <a:lnTo>
                    <a:pt x="184" y="0"/>
                  </a:lnTo>
                  <a:lnTo>
                    <a:pt x="274" y="0"/>
                  </a:lnTo>
                  <a:lnTo>
                    <a:pt x="344" y="23"/>
                  </a:lnTo>
                  <a:lnTo>
                    <a:pt x="328" y="119"/>
                  </a:lnTo>
                  <a:lnTo>
                    <a:pt x="312" y="207"/>
                  </a:lnTo>
                  <a:lnTo>
                    <a:pt x="229" y="2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1C19562E-DD0D-4631-87C1-419A7DD58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2755" y="4133021"/>
              <a:ext cx="43408" cy="82872"/>
            </a:xfrm>
            <a:custGeom>
              <a:avLst/>
              <a:gdLst>
                <a:gd name="T0" fmla="*/ 2147483647 w 288"/>
                <a:gd name="T1" fmla="*/ 2147483647 h 520"/>
                <a:gd name="T2" fmla="*/ 2147483647 w 288"/>
                <a:gd name="T3" fmla="*/ 2147483647 h 520"/>
                <a:gd name="T4" fmla="*/ 0 w 288"/>
                <a:gd name="T5" fmla="*/ 2147483647 h 520"/>
                <a:gd name="T6" fmla="*/ 0 w 288"/>
                <a:gd name="T7" fmla="*/ 2147483647 h 520"/>
                <a:gd name="T8" fmla="*/ 2147483647 w 288"/>
                <a:gd name="T9" fmla="*/ 2147483647 h 520"/>
                <a:gd name="T10" fmla="*/ 2147483647 w 288"/>
                <a:gd name="T11" fmla="*/ 2147483647 h 520"/>
                <a:gd name="T12" fmla="*/ 2147483647 w 288"/>
                <a:gd name="T13" fmla="*/ 2147483647 h 520"/>
                <a:gd name="T14" fmla="*/ 2147483647 w 288"/>
                <a:gd name="T15" fmla="*/ 0 h 520"/>
                <a:gd name="T16" fmla="*/ 2147483647 w 288"/>
                <a:gd name="T17" fmla="*/ 0 h 520"/>
                <a:gd name="T18" fmla="*/ 2147483647 w 288"/>
                <a:gd name="T19" fmla="*/ 2147483647 h 520"/>
                <a:gd name="T20" fmla="*/ 2147483647 w 288"/>
                <a:gd name="T21" fmla="*/ 2147483647 h 520"/>
                <a:gd name="T22" fmla="*/ 2147483647 w 288"/>
                <a:gd name="T23" fmla="*/ 2147483647 h 520"/>
                <a:gd name="T24" fmla="*/ 2147483647 w 288"/>
                <a:gd name="T25" fmla="*/ 2147483647 h 520"/>
                <a:gd name="T26" fmla="*/ 2147483647 w 288"/>
                <a:gd name="T27" fmla="*/ 2147483647 h 52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88"/>
                <a:gd name="T43" fmla="*/ 0 h 520"/>
                <a:gd name="T44" fmla="*/ 288 w 288"/>
                <a:gd name="T45" fmla="*/ 520 h 52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88" h="520">
                  <a:moveTo>
                    <a:pt x="176" y="448"/>
                  </a:moveTo>
                  <a:lnTo>
                    <a:pt x="72" y="520"/>
                  </a:lnTo>
                  <a:lnTo>
                    <a:pt x="0" y="440"/>
                  </a:lnTo>
                  <a:lnTo>
                    <a:pt x="0" y="352"/>
                  </a:lnTo>
                  <a:lnTo>
                    <a:pt x="11" y="240"/>
                  </a:lnTo>
                  <a:lnTo>
                    <a:pt x="32" y="161"/>
                  </a:lnTo>
                  <a:lnTo>
                    <a:pt x="120" y="96"/>
                  </a:lnTo>
                  <a:lnTo>
                    <a:pt x="128" y="0"/>
                  </a:lnTo>
                  <a:lnTo>
                    <a:pt x="248" y="0"/>
                  </a:lnTo>
                  <a:lnTo>
                    <a:pt x="288" y="88"/>
                  </a:lnTo>
                  <a:lnTo>
                    <a:pt x="283" y="184"/>
                  </a:lnTo>
                  <a:lnTo>
                    <a:pt x="267" y="280"/>
                  </a:lnTo>
                  <a:lnTo>
                    <a:pt x="216" y="392"/>
                  </a:lnTo>
                  <a:lnTo>
                    <a:pt x="176" y="44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0E2E43-ABAB-45B2-B0BB-D438DF378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3472" y="4707206"/>
              <a:ext cx="215066" cy="195340"/>
            </a:xfrm>
            <a:custGeom>
              <a:avLst/>
              <a:gdLst>
                <a:gd name="T0" fmla="*/ 2147483647 w 1417"/>
                <a:gd name="T1" fmla="*/ 2147483647 h 1252"/>
                <a:gd name="T2" fmla="*/ 2147483647 w 1417"/>
                <a:gd name="T3" fmla="*/ 2147483647 h 1252"/>
                <a:gd name="T4" fmla="*/ 2147483647 w 1417"/>
                <a:gd name="T5" fmla="*/ 2147483647 h 1252"/>
                <a:gd name="T6" fmla="*/ 2147483647 w 1417"/>
                <a:gd name="T7" fmla="*/ 2147483647 h 1252"/>
                <a:gd name="T8" fmla="*/ 2147483647 w 1417"/>
                <a:gd name="T9" fmla="*/ 2147483647 h 1252"/>
                <a:gd name="T10" fmla="*/ 2147483647 w 1417"/>
                <a:gd name="T11" fmla="*/ 2147483647 h 1252"/>
                <a:gd name="T12" fmla="*/ 2147483647 w 1417"/>
                <a:gd name="T13" fmla="*/ 2147483647 h 1252"/>
                <a:gd name="T14" fmla="*/ 2147483647 w 1417"/>
                <a:gd name="T15" fmla="*/ 2147483647 h 1252"/>
                <a:gd name="T16" fmla="*/ 2147483647 w 1417"/>
                <a:gd name="T17" fmla="*/ 2147483647 h 1252"/>
                <a:gd name="T18" fmla="*/ 2147483647 w 1417"/>
                <a:gd name="T19" fmla="*/ 2147483647 h 1252"/>
                <a:gd name="T20" fmla="*/ 2147483647 w 1417"/>
                <a:gd name="T21" fmla="*/ 2147483647 h 1252"/>
                <a:gd name="T22" fmla="*/ 2147483647 w 1417"/>
                <a:gd name="T23" fmla="*/ 2147483647 h 1252"/>
                <a:gd name="T24" fmla="*/ 2147483647 w 1417"/>
                <a:gd name="T25" fmla="*/ 2147483647 h 1252"/>
                <a:gd name="T26" fmla="*/ 2147483647 w 1417"/>
                <a:gd name="T27" fmla="*/ 2147483647 h 1252"/>
                <a:gd name="T28" fmla="*/ 2147483647 w 1417"/>
                <a:gd name="T29" fmla="*/ 2147483647 h 1252"/>
                <a:gd name="T30" fmla="*/ 2147483647 w 1417"/>
                <a:gd name="T31" fmla="*/ 2147483647 h 1252"/>
                <a:gd name="T32" fmla="*/ 2147483647 w 1417"/>
                <a:gd name="T33" fmla="*/ 2147483647 h 1252"/>
                <a:gd name="T34" fmla="*/ 2147483647 w 1417"/>
                <a:gd name="T35" fmla="*/ 2147483647 h 1252"/>
                <a:gd name="T36" fmla="*/ 2147483647 w 1417"/>
                <a:gd name="T37" fmla="*/ 2147483647 h 1252"/>
                <a:gd name="T38" fmla="*/ 2147483647 w 1417"/>
                <a:gd name="T39" fmla="*/ 2147483647 h 1252"/>
                <a:gd name="T40" fmla="*/ 2147483647 w 1417"/>
                <a:gd name="T41" fmla="*/ 2147483647 h 1252"/>
                <a:gd name="T42" fmla="*/ 2147483647 w 1417"/>
                <a:gd name="T43" fmla="*/ 2147483647 h 1252"/>
                <a:gd name="T44" fmla="*/ 2147483647 w 1417"/>
                <a:gd name="T45" fmla="*/ 2147483647 h 1252"/>
                <a:gd name="T46" fmla="*/ 2147483647 w 1417"/>
                <a:gd name="T47" fmla="*/ 2147483647 h 1252"/>
                <a:gd name="T48" fmla="*/ 2147483647 w 1417"/>
                <a:gd name="T49" fmla="*/ 2147483647 h 1252"/>
                <a:gd name="T50" fmla="*/ 2147483647 w 1417"/>
                <a:gd name="T51" fmla="*/ 2147483647 h 1252"/>
                <a:gd name="T52" fmla="*/ 2147483647 w 1417"/>
                <a:gd name="T53" fmla="*/ 2147483647 h 1252"/>
                <a:gd name="T54" fmla="*/ 2147483647 w 1417"/>
                <a:gd name="T55" fmla="*/ 2147483647 h 1252"/>
                <a:gd name="T56" fmla="*/ 2147483647 w 1417"/>
                <a:gd name="T57" fmla="*/ 2147483647 h 1252"/>
                <a:gd name="T58" fmla="*/ 2147483647 w 1417"/>
                <a:gd name="T59" fmla="*/ 2147483647 h 1252"/>
                <a:gd name="T60" fmla="*/ 2147483647 w 1417"/>
                <a:gd name="T61" fmla="*/ 2147483647 h 1252"/>
                <a:gd name="T62" fmla="*/ 2147483647 w 1417"/>
                <a:gd name="T63" fmla="*/ 2147483647 h 1252"/>
                <a:gd name="T64" fmla="*/ 2147483647 w 1417"/>
                <a:gd name="T65" fmla="*/ 2147483647 h 1252"/>
                <a:gd name="T66" fmla="*/ 2147483647 w 1417"/>
                <a:gd name="T67" fmla="*/ 2147483647 h 1252"/>
                <a:gd name="T68" fmla="*/ 2147483647 w 1417"/>
                <a:gd name="T69" fmla="*/ 2147483647 h 1252"/>
                <a:gd name="T70" fmla="*/ 2147483647 w 1417"/>
                <a:gd name="T71" fmla="*/ 2147483647 h 1252"/>
                <a:gd name="T72" fmla="*/ 2147483647 w 1417"/>
                <a:gd name="T73" fmla="*/ 2147483647 h 1252"/>
                <a:gd name="T74" fmla="*/ 2147483647 w 1417"/>
                <a:gd name="T75" fmla="*/ 2147483647 h 1252"/>
                <a:gd name="T76" fmla="*/ 2147483647 w 1417"/>
                <a:gd name="T77" fmla="*/ 2147483647 h 1252"/>
                <a:gd name="T78" fmla="*/ 2147483647 w 1417"/>
                <a:gd name="T79" fmla="*/ 0 h 1252"/>
                <a:gd name="T80" fmla="*/ 2147483647 w 1417"/>
                <a:gd name="T81" fmla="*/ 2147483647 h 1252"/>
                <a:gd name="T82" fmla="*/ 2147483647 w 1417"/>
                <a:gd name="T83" fmla="*/ 2147483647 h 1252"/>
                <a:gd name="T84" fmla="*/ 0 w 1417"/>
                <a:gd name="T85" fmla="*/ 2147483647 h 1252"/>
                <a:gd name="T86" fmla="*/ 2147483647 w 1417"/>
                <a:gd name="T87" fmla="*/ 2147483647 h 12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17"/>
                <a:gd name="T133" fmla="*/ 0 h 1252"/>
                <a:gd name="T134" fmla="*/ 1417 w 1417"/>
                <a:gd name="T135" fmla="*/ 1252 h 12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17" h="1252">
                  <a:moveTo>
                    <a:pt x="82" y="194"/>
                  </a:moveTo>
                  <a:lnTo>
                    <a:pt x="146" y="256"/>
                  </a:lnTo>
                  <a:lnTo>
                    <a:pt x="228" y="274"/>
                  </a:lnTo>
                  <a:lnTo>
                    <a:pt x="320" y="256"/>
                  </a:lnTo>
                  <a:lnTo>
                    <a:pt x="393" y="283"/>
                  </a:lnTo>
                  <a:lnTo>
                    <a:pt x="310" y="384"/>
                  </a:lnTo>
                  <a:lnTo>
                    <a:pt x="173" y="374"/>
                  </a:lnTo>
                  <a:lnTo>
                    <a:pt x="192" y="420"/>
                  </a:lnTo>
                  <a:lnTo>
                    <a:pt x="228" y="475"/>
                  </a:lnTo>
                  <a:lnTo>
                    <a:pt x="292" y="524"/>
                  </a:lnTo>
                  <a:lnTo>
                    <a:pt x="411" y="493"/>
                  </a:lnTo>
                  <a:lnTo>
                    <a:pt x="530" y="557"/>
                  </a:lnTo>
                  <a:lnTo>
                    <a:pt x="640" y="621"/>
                  </a:lnTo>
                  <a:lnTo>
                    <a:pt x="777" y="621"/>
                  </a:lnTo>
                  <a:lnTo>
                    <a:pt x="905" y="685"/>
                  </a:lnTo>
                  <a:lnTo>
                    <a:pt x="1005" y="768"/>
                  </a:lnTo>
                  <a:lnTo>
                    <a:pt x="1078" y="905"/>
                  </a:lnTo>
                  <a:lnTo>
                    <a:pt x="1078" y="1033"/>
                  </a:lnTo>
                  <a:lnTo>
                    <a:pt x="978" y="1115"/>
                  </a:lnTo>
                  <a:lnTo>
                    <a:pt x="978" y="1225"/>
                  </a:lnTo>
                  <a:lnTo>
                    <a:pt x="1078" y="1188"/>
                  </a:lnTo>
                  <a:lnTo>
                    <a:pt x="1152" y="1152"/>
                  </a:lnTo>
                  <a:lnTo>
                    <a:pt x="1216" y="1142"/>
                  </a:lnTo>
                  <a:lnTo>
                    <a:pt x="1316" y="1170"/>
                  </a:lnTo>
                  <a:lnTo>
                    <a:pt x="1417" y="1252"/>
                  </a:lnTo>
                  <a:lnTo>
                    <a:pt x="1417" y="338"/>
                  </a:lnTo>
                  <a:lnTo>
                    <a:pt x="1261" y="301"/>
                  </a:lnTo>
                  <a:lnTo>
                    <a:pt x="1162" y="254"/>
                  </a:lnTo>
                  <a:lnTo>
                    <a:pt x="1014" y="146"/>
                  </a:lnTo>
                  <a:lnTo>
                    <a:pt x="923" y="192"/>
                  </a:lnTo>
                  <a:lnTo>
                    <a:pt x="886" y="256"/>
                  </a:lnTo>
                  <a:lnTo>
                    <a:pt x="777" y="301"/>
                  </a:lnTo>
                  <a:lnTo>
                    <a:pt x="704" y="374"/>
                  </a:lnTo>
                  <a:lnTo>
                    <a:pt x="603" y="457"/>
                  </a:lnTo>
                  <a:lnTo>
                    <a:pt x="539" y="338"/>
                  </a:lnTo>
                  <a:lnTo>
                    <a:pt x="472" y="284"/>
                  </a:lnTo>
                  <a:lnTo>
                    <a:pt x="472" y="134"/>
                  </a:lnTo>
                  <a:lnTo>
                    <a:pt x="420" y="36"/>
                  </a:lnTo>
                  <a:lnTo>
                    <a:pt x="320" y="64"/>
                  </a:lnTo>
                  <a:lnTo>
                    <a:pt x="201" y="0"/>
                  </a:lnTo>
                  <a:lnTo>
                    <a:pt x="109" y="64"/>
                  </a:lnTo>
                  <a:lnTo>
                    <a:pt x="27" y="100"/>
                  </a:lnTo>
                  <a:lnTo>
                    <a:pt x="0" y="173"/>
                  </a:lnTo>
                  <a:lnTo>
                    <a:pt x="82" y="1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0D37F6C-FFBE-4079-AFA2-4362410E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8538" y="4760480"/>
              <a:ext cx="224932" cy="189422"/>
            </a:xfrm>
            <a:custGeom>
              <a:avLst/>
              <a:gdLst>
                <a:gd name="T0" fmla="*/ 2147483647 w 1460"/>
                <a:gd name="T1" fmla="*/ 2147483647 h 1200"/>
                <a:gd name="T2" fmla="*/ 0 w 1460"/>
                <a:gd name="T3" fmla="*/ 2147483647 h 1200"/>
                <a:gd name="T4" fmla="*/ 2147483647 w 1460"/>
                <a:gd name="T5" fmla="*/ 2147483647 h 1200"/>
                <a:gd name="T6" fmla="*/ 2147483647 w 1460"/>
                <a:gd name="T7" fmla="*/ 2147483647 h 1200"/>
                <a:gd name="T8" fmla="*/ 2147483647 w 1460"/>
                <a:gd name="T9" fmla="*/ 2147483647 h 1200"/>
                <a:gd name="T10" fmla="*/ 2147483647 w 1460"/>
                <a:gd name="T11" fmla="*/ 2147483647 h 1200"/>
                <a:gd name="T12" fmla="*/ 2147483647 w 1460"/>
                <a:gd name="T13" fmla="*/ 2147483647 h 1200"/>
                <a:gd name="T14" fmla="*/ 2147483647 w 1460"/>
                <a:gd name="T15" fmla="*/ 2147483647 h 1200"/>
                <a:gd name="T16" fmla="*/ 2147483647 w 1460"/>
                <a:gd name="T17" fmla="*/ 2147483647 h 1200"/>
                <a:gd name="T18" fmla="*/ 2147483647 w 1460"/>
                <a:gd name="T19" fmla="*/ 2147483647 h 1200"/>
                <a:gd name="T20" fmla="*/ 2147483647 w 1460"/>
                <a:gd name="T21" fmla="*/ 2147483647 h 1200"/>
                <a:gd name="T22" fmla="*/ 2147483647 w 1460"/>
                <a:gd name="T23" fmla="*/ 2147483647 h 1200"/>
                <a:gd name="T24" fmla="*/ 2147483647 w 1460"/>
                <a:gd name="T25" fmla="*/ 2147483647 h 1200"/>
                <a:gd name="T26" fmla="*/ 2147483647 w 1460"/>
                <a:gd name="T27" fmla="*/ 2147483647 h 1200"/>
                <a:gd name="T28" fmla="*/ 2147483647 w 1460"/>
                <a:gd name="T29" fmla="*/ 2147483647 h 1200"/>
                <a:gd name="T30" fmla="*/ 2147483647 w 1460"/>
                <a:gd name="T31" fmla="*/ 2147483647 h 1200"/>
                <a:gd name="T32" fmla="*/ 2147483647 w 1460"/>
                <a:gd name="T33" fmla="*/ 2147483647 h 1200"/>
                <a:gd name="T34" fmla="*/ 2147483647 w 1460"/>
                <a:gd name="T35" fmla="*/ 2147483647 h 1200"/>
                <a:gd name="T36" fmla="*/ 2147483647 w 1460"/>
                <a:gd name="T37" fmla="*/ 2147483647 h 1200"/>
                <a:gd name="T38" fmla="*/ 2147483647 w 1460"/>
                <a:gd name="T39" fmla="*/ 2147483647 h 1200"/>
                <a:gd name="T40" fmla="*/ 2147483647 w 1460"/>
                <a:gd name="T41" fmla="*/ 2147483647 h 1200"/>
                <a:gd name="T42" fmla="*/ 2147483647 w 1460"/>
                <a:gd name="T43" fmla="*/ 2147483647 h 1200"/>
                <a:gd name="T44" fmla="*/ 2147483647 w 1460"/>
                <a:gd name="T45" fmla="*/ 2147483647 h 1200"/>
                <a:gd name="T46" fmla="*/ 2147483647 w 1460"/>
                <a:gd name="T47" fmla="*/ 2147483647 h 1200"/>
                <a:gd name="T48" fmla="*/ 2147483647 w 1460"/>
                <a:gd name="T49" fmla="*/ 2147483647 h 1200"/>
                <a:gd name="T50" fmla="*/ 2147483647 w 1460"/>
                <a:gd name="T51" fmla="*/ 2147483647 h 1200"/>
                <a:gd name="T52" fmla="*/ 2147483647 w 1460"/>
                <a:gd name="T53" fmla="*/ 2147483647 h 1200"/>
                <a:gd name="T54" fmla="*/ 2147483647 w 1460"/>
                <a:gd name="T55" fmla="*/ 2147483647 h 1200"/>
                <a:gd name="T56" fmla="*/ 2147483647 w 1460"/>
                <a:gd name="T57" fmla="*/ 2147483647 h 1200"/>
                <a:gd name="T58" fmla="*/ 2147483647 w 1460"/>
                <a:gd name="T59" fmla="*/ 2147483647 h 1200"/>
                <a:gd name="T60" fmla="*/ 2147483647 w 1460"/>
                <a:gd name="T61" fmla="*/ 2147483647 h 1200"/>
                <a:gd name="T62" fmla="*/ 2147483647 w 1460"/>
                <a:gd name="T63" fmla="*/ 2147483647 h 1200"/>
                <a:gd name="T64" fmla="*/ 2147483647 w 1460"/>
                <a:gd name="T65" fmla="*/ 2147483647 h 1200"/>
                <a:gd name="T66" fmla="*/ 2147483647 w 1460"/>
                <a:gd name="T67" fmla="*/ 2147483647 h 1200"/>
                <a:gd name="T68" fmla="*/ 2147483647 w 1460"/>
                <a:gd name="T69" fmla="*/ 0 h 1200"/>
                <a:gd name="T70" fmla="*/ 2147483647 w 1460"/>
                <a:gd name="T71" fmla="*/ 2147483647 h 12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60"/>
                <a:gd name="T109" fmla="*/ 0 h 1200"/>
                <a:gd name="T110" fmla="*/ 1460 w 1460"/>
                <a:gd name="T111" fmla="*/ 1200 h 120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60" h="1200">
                  <a:moveTo>
                    <a:pt x="2" y="6"/>
                  </a:moveTo>
                  <a:lnTo>
                    <a:pt x="0" y="918"/>
                  </a:lnTo>
                  <a:lnTo>
                    <a:pt x="196" y="960"/>
                  </a:lnTo>
                  <a:lnTo>
                    <a:pt x="340" y="976"/>
                  </a:lnTo>
                  <a:lnTo>
                    <a:pt x="396" y="896"/>
                  </a:lnTo>
                  <a:lnTo>
                    <a:pt x="324" y="808"/>
                  </a:lnTo>
                  <a:lnTo>
                    <a:pt x="428" y="776"/>
                  </a:lnTo>
                  <a:lnTo>
                    <a:pt x="580" y="712"/>
                  </a:lnTo>
                  <a:lnTo>
                    <a:pt x="676" y="792"/>
                  </a:lnTo>
                  <a:lnTo>
                    <a:pt x="756" y="872"/>
                  </a:lnTo>
                  <a:lnTo>
                    <a:pt x="836" y="952"/>
                  </a:lnTo>
                  <a:lnTo>
                    <a:pt x="908" y="1056"/>
                  </a:lnTo>
                  <a:lnTo>
                    <a:pt x="1028" y="1136"/>
                  </a:lnTo>
                  <a:lnTo>
                    <a:pt x="1156" y="1144"/>
                  </a:lnTo>
                  <a:lnTo>
                    <a:pt x="1236" y="1128"/>
                  </a:lnTo>
                  <a:lnTo>
                    <a:pt x="1372" y="1200"/>
                  </a:lnTo>
                  <a:lnTo>
                    <a:pt x="1460" y="1144"/>
                  </a:lnTo>
                  <a:lnTo>
                    <a:pt x="1276" y="1040"/>
                  </a:lnTo>
                  <a:lnTo>
                    <a:pt x="1220" y="1000"/>
                  </a:lnTo>
                  <a:lnTo>
                    <a:pt x="1182" y="885"/>
                  </a:lnTo>
                  <a:lnTo>
                    <a:pt x="1092" y="912"/>
                  </a:lnTo>
                  <a:lnTo>
                    <a:pt x="1092" y="832"/>
                  </a:lnTo>
                  <a:lnTo>
                    <a:pt x="1004" y="776"/>
                  </a:lnTo>
                  <a:lnTo>
                    <a:pt x="964" y="720"/>
                  </a:lnTo>
                  <a:lnTo>
                    <a:pt x="892" y="632"/>
                  </a:lnTo>
                  <a:lnTo>
                    <a:pt x="1004" y="592"/>
                  </a:lnTo>
                  <a:lnTo>
                    <a:pt x="980" y="512"/>
                  </a:lnTo>
                  <a:lnTo>
                    <a:pt x="884" y="472"/>
                  </a:lnTo>
                  <a:lnTo>
                    <a:pt x="772" y="424"/>
                  </a:lnTo>
                  <a:lnTo>
                    <a:pt x="692" y="320"/>
                  </a:lnTo>
                  <a:lnTo>
                    <a:pt x="604" y="232"/>
                  </a:lnTo>
                  <a:lnTo>
                    <a:pt x="484" y="152"/>
                  </a:lnTo>
                  <a:lnTo>
                    <a:pt x="300" y="72"/>
                  </a:lnTo>
                  <a:lnTo>
                    <a:pt x="180" y="48"/>
                  </a:lnTo>
                  <a:lnTo>
                    <a:pt x="84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230CFE96-72B8-4077-9298-C1BE95E96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8318" y="4592764"/>
              <a:ext cx="254529" cy="252562"/>
            </a:xfrm>
            <a:custGeom>
              <a:avLst/>
              <a:gdLst>
                <a:gd name="T0" fmla="*/ 2147483647 w 753"/>
                <a:gd name="T1" fmla="*/ 0 h 749"/>
                <a:gd name="T2" fmla="*/ 0 w 753"/>
                <a:gd name="T3" fmla="*/ 2147483647 h 749"/>
                <a:gd name="T4" fmla="*/ 2147483647 w 753"/>
                <a:gd name="T5" fmla="*/ 2147483647 h 749"/>
                <a:gd name="T6" fmla="*/ 2147483647 w 753"/>
                <a:gd name="T7" fmla="*/ 2147483647 h 749"/>
                <a:gd name="T8" fmla="*/ 2147483647 w 753"/>
                <a:gd name="T9" fmla="*/ 2147483647 h 749"/>
                <a:gd name="T10" fmla="*/ 2147483647 w 753"/>
                <a:gd name="T11" fmla="*/ 2147483647 h 749"/>
                <a:gd name="T12" fmla="*/ 2147483647 w 753"/>
                <a:gd name="T13" fmla="*/ 2147483647 h 749"/>
                <a:gd name="T14" fmla="*/ 2147483647 w 753"/>
                <a:gd name="T15" fmla="*/ 2147483647 h 749"/>
                <a:gd name="T16" fmla="*/ 2147483647 w 753"/>
                <a:gd name="T17" fmla="*/ 2147483647 h 749"/>
                <a:gd name="T18" fmla="*/ 2147483647 w 753"/>
                <a:gd name="T19" fmla="*/ 2147483647 h 749"/>
                <a:gd name="T20" fmla="*/ 2147483647 w 753"/>
                <a:gd name="T21" fmla="*/ 2147483647 h 749"/>
                <a:gd name="T22" fmla="*/ 2147483647 w 753"/>
                <a:gd name="T23" fmla="*/ 2147483647 h 749"/>
                <a:gd name="T24" fmla="*/ 2147483647 w 753"/>
                <a:gd name="T25" fmla="*/ 2147483647 h 749"/>
                <a:gd name="T26" fmla="*/ 2147483647 w 753"/>
                <a:gd name="T27" fmla="*/ 2147483647 h 749"/>
                <a:gd name="T28" fmla="*/ 2147483647 w 753"/>
                <a:gd name="T29" fmla="*/ 2147483647 h 749"/>
                <a:gd name="T30" fmla="*/ 2147483647 w 753"/>
                <a:gd name="T31" fmla="*/ 2147483647 h 749"/>
                <a:gd name="T32" fmla="*/ 2147483647 w 753"/>
                <a:gd name="T33" fmla="*/ 2147483647 h 749"/>
                <a:gd name="T34" fmla="*/ 2147483647 w 753"/>
                <a:gd name="T35" fmla="*/ 2147483647 h 749"/>
                <a:gd name="T36" fmla="*/ 2147483647 w 753"/>
                <a:gd name="T37" fmla="*/ 2147483647 h 749"/>
                <a:gd name="T38" fmla="*/ 2147483647 w 753"/>
                <a:gd name="T39" fmla="*/ 2147483647 h 749"/>
                <a:gd name="T40" fmla="*/ 2147483647 w 753"/>
                <a:gd name="T41" fmla="*/ 2147483647 h 749"/>
                <a:gd name="T42" fmla="*/ 2147483647 w 753"/>
                <a:gd name="T43" fmla="*/ 2147483647 h 749"/>
                <a:gd name="T44" fmla="*/ 2147483647 w 753"/>
                <a:gd name="T45" fmla="*/ 2147483647 h 749"/>
                <a:gd name="T46" fmla="*/ 2147483647 w 753"/>
                <a:gd name="T47" fmla="*/ 2147483647 h 749"/>
                <a:gd name="T48" fmla="*/ 2147483647 w 753"/>
                <a:gd name="T49" fmla="*/ 2147483647 h 749"/>
                <a:gd name="T50" fmla="*/ 2147483647 w 753"/>
                <a:gd name="T51" fmla="*/ 2147483647 h 749"/>
                <a:gd name="T52" fmla="*/ 2147483647 w 753"/>
                <a:gd name="T53" fmla="*/ 2147483647 h 749"/>
                <a:gd name="T54" fmla="*/ 2147483647 w 753"/>
                <a:gd name="T55" fmla="*/ 2147483647 h 749"/>
                <a:gd name="T56" fmla="*/ 2147483647 w 753"/>
                <a:gd name="T57" fmla="*/ 2147483647 h 749"/>
                <a:gd name="T58" fmla="*/ 2147483647 w 753"/>
                <a:gd name="T59" fmla="*/ 2147483647 h 749"/>
                <a:gd name="T60" fmla="*/ 2147483647 w 753"/>
                <a:gd name="T61" fmla="*/ 2147483647 h 749"/>
                <a:gd name="T62" fmla="*/ 2147483647 w 753"/>
                <a:gd name="T63" fmla="*/ 2147483647 h 749"/>
                <a:gd name="T64" fmla="*/ 2147483647 w 753"/>
                <a:gd name="T65" fmla="*/ 2147483647 h 749"/>
                <a:gd name="T66" fmla="*/ 2147483647 w 753"/>
                <a:gd name="T67" fmla="*/ 2147483647 h 749"/>
                <a:gd name="T68" fmla="*/ 2147483647 w 753"/>
                <a:gd name="T69" fmla="*/ 2147483647 h 749"/>
                <a:gd name="T70" fmla="*/ 2147483647 w 753"/>
                <a:gd name="T71" fmla="*/ 2147483647 h 749"/>
                <a:gd name="T72" fmla="*/ 2147483647 w 753"/>
                <a:gd name="T73" fmla="*/ 2147483647 h 749"/>
                <a:gd name="T74" fmla="*/ 2147483647 w 753"/>
                <a:gd name="T75" fmla="*/ 2147483647 h 749"/>
                <a:gd name="T76" fmla="*/ 2147483647 w 753"/>
                <a:gd name="T77" fmla="*/ 2147483647 h 749"/>
                <a:gd name="T78" fmla="*/ 2147483647 w 753"/>
                <a:gd name="T79" fmla="*/ 2147483647 h 749"/>
                <a:gd name="T80" fmla="*/ 2147483647 w 753"/>
                <a:gd name="T81" fmla="*/ 2147483647 h 749"/>
                <a:gd name="T82" fmla="*/ 2147483647 w 753"/>
                <a:gd name="T83" fmla="*/ 2147483647 h 749"/>
                <a:gd name="T84" fmla="*/ 2147483647 w 753"/>
                <a:gd name="T85" fmla="*/ 2147483647 h 749"/>
                <a:gd name="T86" fmla="*/ 2147483647 w 753"/>
                <a:gd name="T87" fmla="*/ 2147483647 h 749"/>
                <a:gd name="T88" fmla="*/ 2147483647 w 753"/>
                <a:gd name="T89" fmla="*/ 2147483647 h 749"/>
                <a:gd name="T90" fmla="*/ 2147483647 w 753"/>
                <a:gd name="T91" fmla="*/ 0 h 74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53"/>
                <a:gd name="T139" fmla="*/ 0 h 749"/>
                <a:gd name="T140" fmla="*/ 753 w 753"/>
                <a:gd name="T141" fmla="*/ 749 h 74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53" h="749">
                  <a:moveTo>
                    <a:pt x="8" y="0"/>
                  </a:moveTo>
                  <a:lnTo>
                    <a:pt x="0" y="48"/>
                  </a:lnTo>
                  <a:lnTo>
                    <a:pt x="70" y="105"/>
                  </a:lnTo>
                  <a:lnTo>
                    <a:pt x="101" y="141"/>
                  </a:lnTo>
                  <a:lnTo>
                    <a:pt x="128" y="163"/>
                  </a:lnTo>
                  <a:lnTo>
                    <a:pt x="174" y="219"/>
                  </a:lnTo>
                  <a:lnTo>
                    <a:pt x="247" y="311"/>
                  </a:lnTo>
                  <a:lnTo>
                    <a:pt x="324" y="418"/>
                  </a:lnTo>
                  <a:lnTo>
                    <a:pt x="352" y="487"/>
                  </a:lnTo>
                  <a:lnTo>
                    <a:pt x="373" y="539"/>
                  </a:lnTo>
                  <a:lnTo>
                    <a:pt x="424" y="603"/>
                  </a:lnTo>
                  <a:lnTo>
                    <a:pt x="467" y="648"/>
                  </a:lnTo>
                  <a:lnTo>
                    <a:pt x="529" y="685"/>
                  </a:lnTo>
                  <a:lnTo>
                    <a:pt x="587" y="738"/>
                  </a:lnTo>
                  <a:lnTo>
                    <a:pt x="634" y="749"/>
                  </a:lnTo>
                  <a:lnTo>
                    <a:pt x="681" y="742"/>
                  </a:lnTo>
                  <a:lnTo>
                    <a:pt x="702" y="697"/>
                  </a:lnTo>
                  <a:lnTo>
                    <a:pt x="706" y="637"/>
                  </a:lnTo>
                  <a:lnTo>
                    <a:pt x="699" y="566"/>
                  </a:lnTo>
                  <a:lnTo>
                    <a:pt x="732" y="561"/>
                  </a:lnTo>
                  <a:lnTo>
                    <a:pt x="753" y="528"/>
                  </a:lnTo>
                  <a:lnTo>
                    <a:pt x="738" y="495"/>
                  </a:lnTo>
                  <a:lnTo>
                    <a:pt x="699" y="454"/>
                  </a:lnTo>
                  <a:lnTo>
                    <a:pt x="663" y="450"/>
                  </a:lnTo>
                  <a:lnTo>
                    <a:pt x="681" y="495"/>
                  </a:lnTo>
                  <a:lnTo>
                    <a:pt x="666" y="520"/>
                  </a:lnTo>
                  <a:lnTo>
                    <a:pt x="649" y="517"/>
                  </a:lnTo>
                  <a:lnTo>
                    <a:pt x="605" y="472"/>
                  </a:lnTo>
                  <a:lnTo>
                    <a:pt x="583" y="420"/>
                  </a:lnTo>
                  <a:lnTo>
                    <a:pt x="525" y="408"/>
                  </a:lnTo>
                  <a:lnTo>
                    <a:pt x="532" y="378"/>
                  </a:lnTo>
                  <a:lnTo>
                    <a:pt x="561" y="348"/>
                  </a:lnTo>
                  <a:lnTo>
                    <a:pt x="529" y="330"/>
                  </a:lnTo>
                  <a:lnTo>
                    <a:pt x="489" y="318"/>
                  </a:lnTo>
                  <a:lnTo>
                    <a:pt x="457" y="285"/>
                  </a:lnTo>
                  <a:lnTo>
                    <a:pt x="424" y="259"/>
                  </a:lnTo>
                  <a:lnTo>
                    <a:pt x="395" y="217"/>
                  </a:lnTo>
                  <a:lnTo>
                    <a:pt x="355" y="214"/>
                  </a:lnTo>
                  <a:lnTo>
                    <a:pt x="319" y="176"/>
                  </a:lnTo>
                  <a:lnTo>
                    <a:pt x="266" y="138"/>
                  </a:lnTo>
                  <a:lnTo>
                    <a:pt x="214" y="86"/>
                  </a:lnTo>
                  <a:lnTo>
                    <a:pt x="171" y="39"/>
                  </a:lnTo>
                  <a:lnTo>
                    <a:pt x="129" y="16"/>
                  </a:lnTo>
                  <a:lnTo>
                    <a:pt x="81" y="33"/>
                  </a:lnTo>
                  <a:lnTo>
                    <a:pt x="35" y="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5A8E8F3-1EFF-4803-AFA1-80C4AD4C3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8811" y="4576979"/>
              <a:ext cx="94708" cy="116415"/>
            </a:xfrm>
            <a:custGeom>
              <a:avLst/>
              <a:gdLst>
                <a:gd name="T0" fmla="*/ 0 w 288"/>
                <a:gd name="T1" fmla="*/ 0 h 348"/>
                <a:gd name="T2" fmla="*/ 2147483647 w 288"/>
                <a:gd name="T3" fmla="*/ 2147483647 h 348"/>
                <a:gd name="T4" fmla="*/ 2147483647 w 288"/>
                <a:gd name="T5" fmla="*/ 2147483647 h 348"/>
                <a:gd name="T6" fmla="*/ 2147483647 w 288"/>
                <a:gd name="T7" fmla="*/ 2147483647 h 348"/>
                <a:gd name="T8" fmla="*/ 2147483647 w 288"/>
                <a:gd name="T9" fmla="*/ 2147483647 h 348"/>
                <a:gd name="T10" fmla="*/ 2147483647 w 288"/>
                <a:gd name="T11" fmla="*/ 2147483647 h 348"/>
                <a:gd name="T12" fmla="*/ 2147483647 w 288"/>
                <a:gd name="T13" fmla="*/ 2147483647 h 348"/>
                <a:gd name="T14" fmla="*/ 2147483647 w 288"/>
                <a:gd name="T15" fmla="*/ 2147483647 h 348"/>
                <a:gd name="T16" fmla="*/ 2147483647 w 288"/>
                <a:gd name="T17" fmla="*/ 2147483647 h 348"/>
                <a:gd name="T18" fmla="*/ 2147483647 w 288"/>
                <a:gd name="T19" fmla="*/ 2147483647 h 348"/>
                <a:gd name="T20" fmla="*/ 2147483647 w 288"/>
                <a:gd name="T21" fmla="*/ 2147483647 h 348"/>
                <a:gd name="T22" fmla="*/ 2147483647 w 288"/>
                <a:gd name="T23" fmla="*/ 2147483647 h 348"/>
                <a:gd name="T24" fmla="*/ 2147483647 w 288"/>
                <a:gd name="T25" fmla="*/ 2147483647 h 348"/>
                <a:gd name="T26" fmla="*/ 2147483647 w 288"/>
                <a:gd name="T27" fmla="*/ 2147483647 h 348"/>
                <a:gd name="T28" fmla="*/ 2147483647 w 288"/>
                <a:gd name="T29" fmla="*/ 2147483647 h 348"/>
                <a:gd name="T30" fmla="*/ 2147483647 w 288"/>
                <a:gd name="T31" fmla="*/ 2147483647 h 348"/>
                <a:gd name="T32" fmla="*/ 2147483647 w 288"/>
                <a:gd name="T33" fmla="*/ 2147483647 h 348"/>
                <a:gd name="T34" fmla="*/ 2147483647 w 288"/>
                <a:gd name="T35" fmla="*/ 2147483647 h 348"/>
                <a:gd name="T36" fmla="*/ 2147483647 w 288"/>
                <a:gd name="T37" fmla="*/ 2147483647 h 348"/>
                <a:gd name="T38" fmla="*/ 2147483647 w 288"/>
                <a:gd name="T39" fmla="*/ 2147483647 h 348"/>
                <a:gd name="T40" fmla="*/ 2147483647 w 288"/>
                <a:gd name="T41" fmla="*/ 2147483647 h 348"/>
                <a:gd name="T42" fmla="*/ 0 w 288"/>
                <a:gd name="T43" fmla="*/ 0 h 34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8"/>
                <a:gd name="T67" fmla="*/ 0 h 348"/>
                <a:gd name="T68" fmla="*/ 288 w 288"/>
                <a:gd name="T69" fmla="*/ 348 h 34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8" h="348">
                  <a:moveTo>
                    <a:pt x="0" y="0"/>
                  </a:moveTo>
                  <a:lnTo>
                    <a:pt x="27" y="6"/>
                  </a:lnTo>
                  <a:lnTo>
                    <a:pt x="54" y="25"/>
                  </a:lnTo>
                  <a:lnTo>
                    <a:pt x="76" y="62"/>
                  </a:lnTo>
                  <a:lnTo>
                    <a:pt x="123" y="65"/>
                  </a:lnTo>
                  <a:lnTo>
                    <a:pt x="160" y="47"/>
                  </a:lnTo>
                  <a:lnTo>
                    <a:pt x="196" y="80"/>
                  </a:lnTo>
                  <a:lnTo>
                    <a:pt x="229" y="121"/>
                  </a:lnTo>
                  <a:lnTo>
                    <a:pt x="229" y="203"/>
                  </a:lnTo>
                  <a:lnTo>
                    <a:pt x="244" y="259"/>
                  </a:lnTo>
                  <a:lnTo>
                    <a:pt x="262" y="293"/>
                  </a:lnTo>
                  <a:lnTo>
                    <a:pt x="288" y="331"/>
                  </a:lnTo>
                  <a:lnTo>
                    <a:pt x="261" y="348"/>
                  </a:lnTo>
                  <a:lnTo>
                    <a:pt x="237" y="348"/>
                  </a:lnTo>
                  <a:lnTo>
                    <a:pt x="204" y="327"/>
                  </a:lnTo>
                  <a:lnTo>
                    <a:pt x="165" y="286"/>
                  </a:lnTo>
                  <a:lnTo>
                    <a:pt x="111" y="262"/>
                  </a:lnTo>
                  <a:lnTo>
                    <a:pt x="70" y="211"/>
                  </a:lnTo>
                  <a:lnTo>
                    <a:pt x="40" y="173"/>
                  </a:lnTo>
                  <a:lnTo>
                    <a:pt x="11" y="91"/>
                  </a:lnTo>
                  <a:lnTo>
                    <a:pt x="29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BE484CDF-FED5-42E4-8CB4-CE91E75F8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223" y="4847299"/>
              <a:ext cx="209147" cy="69061"/>
            </a:xfrm>
            <a:custGeom>
              <a:avLst/>
              <a:gdLst>
                <a:gd name="T0" fmla="*/ 2147483647 w 1381"/>
                <a:gd name="T1" fmla="*/ 2147483647 h 436"/>
                <a:gd name="T2" fmla="*/ 0 w 1381"/>
                <a:gd name="T3" fmla="*/ 2147483647 h 436"/>
                <a:gd name="T4" fmla="*/ 2147483647 w 1381"/>
                <a:gd name="T5" fmla="*/ 2147483647 h 436"/>
                <a:gd name="T6" fmla="*/ 2147483647 w 1381"/>
                <a:gd name="T7" fmla="*/ 2147483647 h 436"/>
                <a:gd name="T8" fmla="*/ 2147483647 w 1381"/>
                <a:gd name="T9" fmla="*/ 2147483647 h 436"/>
                <a:gd name="T10" fmla="*/ 2147483647 w 1381"/>
                <a:gd name="T11" fmla="*/ 2147483647 h 436"/>
                <a:gd name="T12" fmla="*/ 2147483647 w 1381"/>
                <a:gd name="T13" fmla="*/ 2147483647 h 436"/>
                <a:gd name="T14" fmla="*/ 2147483647 w 1381"/>
                <a:gd name="T15" fmla="*/ 2147483647 h 436"/>
                <a:gd name="T16" fmla="*/ 2147483647 w 1381"/>
                <a:gd name="T17" fmla="*/ 2147483647 h 436"/>
                <a:gd name="T18" fmla="*/ 2147483647 w 1381"/>
                <a:gd name="T19" fmla="*/ 2147483647 h 436"/>
                <a:gd name="T20" fmla="*/ 2147483647 w 1381"/>
                <a:gd name="T21" fmla="*/ 2147483647 h 436"/>
                <a:gd name="T22" fmla="*/ 2147483647 w 1381"/>
                <a:gd name="T23" fmla="*/ 2147483647 h 436"/>
                <a:gd name="T24" fmla="*/ 2147483647 w 1381"/>
                <a:gd name="T25" fmla="*/ 2147483647 h 436"/>
                <a:gd name="T26" fmla="*/ 2147483647 w 1381"/>
                <a:gd name="T27" fmla="*/ 2147483647 h 436"/>
                <a:gd name="T28" fmla="*/ 2147483647 w 1381"/>
                <a:gd name="T29" fmla="*/ 2147483647 h 436"/>
                <a:gd name="T30" fmla="*/ 2147483647 w 1381"/>
                <a:gd name="T31" fmla="*/ 2147483647 h 436"/>
                <a:gd name="T32" fmla="*/ 2147483647 w 1381"/>
                <a:gd name="T33" fmla="*/ 2147483647 h 436"/>
                <a:gd name="T34" fmla="*/ 2147483647 w 1381"/>
                <a:gd name="T35" fmla="*/ 2147483647 h 436"/>
                <a:gd name="T36" fmla="*/ 2147483647 w 1381"/>
                <a:gd name="T37" fmla="*/ 2147483647 h 436"/>
                <a:gd name="T38" fmla="*/ 2147483647 w 1381"/>
                <a:gd name="T39" fmla="*/ 2147483647 h 436"/>
                <a:gd name="T40" fmla="*/ 2147483647 w 1381"/>
                <a:gd name="T41" fmla="*/ 2147483647 h 436"/>
                <a:gd name="T42" fmla="*/ 2147483647 w 1381"/>
                <a:gd name="T43" fmla="*/ 2147483647 h 436"/>
                <a:gd name="T44" fmla="*/ 2147483647 w 1381"/>
                <a:gd name="T45" fmla="*/ 2147483647 h 436"/>
                <a:gd name="T46" fmla="*/ 2147483647 w 1381"/>
                <a:gd name="T47" fmla="*/ 2147483647 h 436"/>
                <a:gd name="T48" fmla="*/ 2147483647 w 1381"/>
                <a:gd name="T49" fmla="*/ 2147483647 h 436"/>
                <a:gd name="T50" fmla="*/ 2147483647 w 1381"/>
                <a:gd name="T51" fmla="*/ 2147483647 h 436"/>
                <a:gd name="T52" fmla="*/ 2147483647 w 1381"/>
                <a:gd name="T53" fmla="*/ 2147483647 h 436"/>
                <a:gd name="T54" fmla="*/ 2147483647 w 1381"/>
                <a:gd name="T55" fmla="*/ 0 h 436"/>
                <a:gd name="T56" fmla="*/ 2147483647 w 1381"/>
                <a:gd name="T57" fmla="*/ 2147483647 h 436"/>
                <a:gd name="T58" fmla="*/ 2147483647 w 1381"/>
                <a:gd name="T59" fmla="*/ 2147483647 h 4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81"/>
                <a:gd name="T91" fmla="*/ 0 h 436"/>
                <a:gd name="T92" fmla="*/ 1381 w 1381"/>
                <a:gd name="T93" fmla="*/ 436 h 4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81" h="436">
                  <a:moveTo>
                    <a:pt x="101" y="15"/>
                  </a:moveTo>
                  <a:lnTo>
                    <a:pt x="0" y="98"/>
                  </a:lnTo>
                  <a:lnTo>
                    <a:pt x="9" y="162"/>
                  </a:lnTo>
                  <a:lnTo>
                    <a:pt x="73" y="171"/>
                  </a:lnTo>
                  <a:lnTo>
                    <a:pt x="156" y="171"/>
                  </a:lnTo>
                  <a:lnTo>
                    <a:pt x="201" y="244"/>
                  </a:lnTo>
                  <a:lnTo>
                    <a:pt x="311" y="226"/>
                  </a:lnTo>
                  <a:lnTo>
                    <a:pt x="439" y="280"/>
                  </a:lnTo>
                  <a:lnTo>
                    <a:pt x="540" y="253"/>
                  </a:lnTo>
                  <a:lnTo>
                    <a:pt x="722" y="317"/>
                  </a:lnTo>
                  <a:lnTo>
                    <a:pt x="823" y="363"/>
                  </a:lnTo>
                  <a:lnTo>
                    <a:pt x="1006" y="363"/>
                  </a:lnTo>
                  <a:lnTo>
                    <a:pt x="1189" y="399"/>
                  </a:lnTo>
                  <a:lnTo>
                    <a:pt x="1335" y="436"/>
                  </a:lnTo>
                  <a:lnTo>
                    <a:pt x="1381" y="372"/>
                  </a:lnTo>
                  <a:lnTo>
                    <a:pt x="1353" y="280"/>
                  </a:lnTo>
                  <a:lnTo>
                    <a:pt x="1262" y="235"/>
                  </a:lnTo>
                  <a:lnTo>
                    <a:pt x="1271" y="143"/>
                  </a:lnTo>
                  <a:lnTo>
                    <a:pt x="1207" y="125"/>
                  </a:lnTo>
                  <a:lnTo>
                    <a:pt x="1106" y="143"/>
                  </a:lnTo>
                  <a:lnTo>
                    <a:pt x="978" y="116"/>
                  </a:lnTo>
                  <a:lnTo>
                    <a:pt x="924" y="116"/>
                  </a:lnTo>
                  <a:lnTo>
                    <a:pt x="823" y="88"/>
                  </a:lnTo>
                  <a:lnTo>
                    <a:pt x="713" y="152"/>
                  </a:lnTo>
                  <a:lnTo>
                    <a:pt x="558" y="152"/>
                  </a:lnTo>
                  <a:lnTo>
                    <a:pt x="466" y="79"/>
                  </a:lnTo>
                  <a:lnTo>
                    <a:pt x="393" y="61"/>
                  </a:lnTo>
                  <a:lnTo>
                    <a:pt x="295" y="0"/>
                  </a:lnTo>
                  <a:lnTo>
                    <a:pt x="210" y="15"/>
                  </a:lnTo>
                  <a:lnTo>
                    <a:pt x="101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47F2939-C28C-4710-B451-F41BAECAF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192" y="4176430"/>
              <a:ext cx="163765" cy="349247"/>
            </a:xfrm>
            <a:custGeom>
              <a:avLst/>
              <a:gdLst>
                <a:gd name="T0" fmla="*/ 47 w 771190"/>
                <a:gd name="T1" fmla="*/ 236 h 1646237"/>
                <a:gd name="T2" fmla="*/ 54 w 771190"/>
                <a:gd name="T3" fmla="*/ 230 h 1646237"/>
                <a:gd name="T4" fmla="*/ 64 w 771190"/>
                <a:gd name="T5" fmla="*/ 223 h 1646237"/>
                <a:gd name="T6" fmla="*/ 68 w 771190"/>
                <a:gd name="T7" fmla="*/ 219 h 1646237"/>
                <a:gd name="T8" fmla="*/ 70 w 771190"/>
                <a:gd name="T9" fmla="*/ 214 h 1646237"/>
                <a:gd name="T10" fmla="*/ 81 w 771190"/>
                <a:gd name="T11" fmla="*/ 209 h 1646237"/>
                <a:gd name="T12" fmla="*/ 94 w 771190"/>
                <a:gd name="T13" fmla="*/ 203 h 1646237"/>
                <a:gd name="T14" fmla="*/ 103 w 771190"/>
                <a:gd name="T15" fmla="*/ 195 h 1646237"/>
                <a:gd name="T16" fmla="*/ 111 w 771190"/>
                <a:gd name="T17" fmla="*/ 187 h 1646237"/>
                <a:gd name="T18" fmla="*/ 111 w 771190"/>
                <a:gd name="T19" fmla="*/ 178 h 1646237"/>
                <a:gd name="T20" fmla="*/ 112 w 771190"/>
                <a:gd name="T21" fmla="*/ 167 h 1646237"/>
                <a:gd name="T22" fmla="*/ 110 w 771190"/>
                <a:gd name="T23" fmla="*/ 156 h 1646237"/>
                <a:gd name="T24" fmla="*/ 107 w 771190"/>
                <a:gd name="T25" fmla="*/ 141 h 1646237"/>
                <a:gd name="T26" fmla="*/ 100 w 771190"/>
                <a:gd name="T27" fmla="*/ 130 h 1646237"/>
                <a:gd name="T28" fmla="*/ 90 w 771190"/>
                <a:gd name="T29" fmla="*/ 115 h 1646237"/>
                <a:gd name="T30" fmla="*/ 76 w 771190"/>
                <a:gd name="T31" fmla="*/ 103 h 1646237"/>
                <a:gd name="T32" fmla="*/ 68 w 771190"/>
                <a:gd name="T33" fmla="*/ 93 h 1646237"/>
                <a:gd name="T34" fmla="*/ 63 w 771190"/>
                <a:gd name="T35" fmla="*/ 83 h 1646237"/>
                <a:gd name="T36" fmla="*/ 54 w 771190"/>
                <a:gd name="T37" fmla="*/ 76 h 1646237"/>
                <a:gd name="T38" fmla="*/ 54 w 771190"/>
                <a:gd name="T39" fmla="*/ 70 h 1646237"/>
                <a:gd name="T40" fmla="*/ 56 w 771190"/>
                <a:gd name="T41" fmla="*/ 63 h 1646237"/>
                <a:gd name="T42" fmla="*/ 63 w 771190"/>
                <a:gd name="T43" fmla="*/ 56 h 1646237"/>
                <a:gd name="T44" fmla="*/ 72 w 771190"/>
                <a:gd name="T45" fmla="*/ 46 h 1646237"/>
                <a:gd name="T46" fmla="*/ 82 w 771190"/>
                <a:gd name="T47" fmla="*/ 39 h 1646237"/>
                <a:gd name="T48" fmla="*/ 94 w 771190"/>
                <a:gd name="T49" fmla="*/ 32 h 1646237"/>
                <a:gd name="T50" fmla="*/ 80 w 771190"/>
                <a:gd name="T51" fmla="*/ 28 h 1646237"/>
                <a:gd name="T52" fmla="*/ 74 w 771190"/>
                <a:gd name="T53" fmla="*/ 19 h 1646237"/>
                <a:gd name="T54" fmla="*/ 65 w 771190"/>
                <a:gd name="T55" fmla="*/ 8 h 1646237"/>
                <a:gd name="T56" fmla="*/ 46 w 771190"/>
                <a:gd name="T57" fmla="*/ 0 h 1646237"/>
                <a:gd name="T58" fmla="*/ 35 w 771190"/>
                <a:gd name="T59" fmla="*/ 9 h 1646237"/>
                <a:gd name="T60" fmla="*/ 26 w 771190"/>
                <a:gd name="T61" fmla="*/ 16 h 1646237"/>
                <a:gd name="T62" fmla="*/ 17 w 771190"/>
                <a:gd name="T63" fmla="*/ 9 h 1646237"/>
                <a:gd name="T64" fmla="*/ 8 w 771190"/>
                <a:gd name="T65" fmla="*/ 13 h 1646237"/>
                <a:gd name="T66" fmla="*/ 0 w 771190"/>
                <a:gd name="T67" fmla="*/ 15 h 1646237"/>
                <a:gd name="T68" fmla="*/ 9 w 771190"/>
                <a:gd name="T69" fmla="*/ 25 h 1646237"/>
                <a:gd name="T70" fmla="*/ 11 w 771190"/>
                <a:gd name="T71" fmla="*/ 32 h 1646237"/>
                <a:gd name="T72" fmla="*/ 16 w 771190"/>
                <a:gd name="T73" fmla="*/ 42 h 1646237"/>
                <a:gd name="T74" fmla="*/ 27 w 771190"/>
                <a:gd name="T75" fmla="*/ 44 h 1646237"/>
                <a:gd name="T76" fmla="*/ 38 w 771190"/>
                <a:gd name="T77" fmla="*/ 47 h 1646237"/>
                <a:gd name="T78" fmla="*/ 43 w 771190"/>
                <a:gd name="T79" fmla="*/ 58 h 1646237"/>
                <a:gd name="T80" fmla="*/ 33 w 771190"/>
                <a:gd name="T81" fmla="*/ 69 h 1646237"/>
                <a:gd name="T82" fmla="*/ 43 w 771190"/>
                <a:gd name="T83" fmla="*/ 79 h 1646237"/>
                <a:gd name="T84" fmla="*/ 51 w 771190"/>
                <a:gd name="T85" fmla="*/ 87 h 1646237"/>
                <a:gd name="T86" fmla="*/ 58 w 771190"/>
                <a:gd name="T87" fmla="*/ 96 h 1646237"/>
                <a:gd name="T88" fmla="*/ 67 w 771190"/>
                <a:gd name="T89" fmla="*/ 105 h 1646237"/>
                <a:gd name="T90" fmla="*/ 76 w 771190"/>
                <a:gd name="T91" fmla="*/ 118 h 1646237"/>
                <a:gd name="T92" fmla="*/ 80 w 771190"/>
                <a:gd name="T93" fmla="*/ 128 h 1646237"/>
                <a:gd name="T94" fmla="*/ 83 w 771190"/>
                <a:gd name="T95" fmla="*/ 146 h 1646237"/>
                <a:gd name="T96" fmla="*/ 85 w 771190"/>
                <a:gd name="T97" fmla="*/ 156 h 1646237"/>
                <a:gd name="T98" fmla="*/ 85 w 771190"/>
                <a:gd name="T99" fmla="*/ 168 h 1646237"/>
                <a:gd name="T100" fmla="*/ 80 w 771190"/>
                <a:gd name="T101" fmla="*/ 180 h 1646237"/>
                <a:gd name="T102" fmla="*/ 71 w 771190"/>
                <a:gd name="T103" fmla="*/ 185 h 1646237"/>
                <a:gd name="T104" fmla="*/ 62 w 771190"/>
                <a:gd name="T105" fmla="*/ 189 h 1646237"/>
                <a:gd name="T106" fmla="*/ 59 w 771190"/>
                <a:gd name="T107" fmla="*/ 196 h 1646237"/>
                <a:gd name="T108" fmla="*/ 54 w 771190"/>
                <a:gd name="T109" fmla="*/ 201 h 1646237"/>
                <a:gd name="T110" fmla="*/ 43 w 771190"/>
                <a:gd name="T111" fmla="*/ 201 h 1646237"/>
                <a:gd name="T112" fmla="*/ 36 w 771190"/>
                <a:gd name="T113" fmla="*/ 209 h 1646237"/>
                <a:gd name="T114" fmla="*/ 41 w 771190"/>
                <a:gd name="T115" fmla="*/ 224 h 1646237"/>
                <a:gd name="T116" fmla="*/ 40 w 771190"/>
                <a:gd name="T117" fmla="*/ 230 h 1646237"/>
                <a:gd name="T118" fmla="*/ 40 w 771190"/>
                <a:gd name="T119" fmla="*/ 236 h 1646237"/>
                <a:gd name="T120" fmla="*/ 39 w 771190"/>
                <a:gd name="T121" fmla="*/ 238 h 1646237"/>
                <a:gd name="T122" fmla="*/ 47 w 771190"/>
                <a:gd name="T123" fmla="*/ 236 h 16462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71190"/>
                <a:gd name="T187" fmla="*/ 0 h 1646237"/>
                <a:gd name="T188" fmla="*/ 771190 w 771190"/>
                <a:gd name="T189" fmla="*/ 1646237 h 16462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71190" h="1646237">
                  <a:moveTo>
                    <a:pt x="323515" y="1628775"/>
                  </a:moveTo>
                  <a:lnTo>
                    <a:pt x="367965" y="1589087"/>
                  </a:lnTo>
                  <a:lnTo>
                    <a:pt x="437815" y="1541462"/>
                  </a:lnTo>
                  <a:lnTo>
                    <a:pt x="466390" y="1509712"/>
                  </a:lnTo>
                  <a:lnTo>
                    <a:pt x="480678" y="1474787"/>
                  </a:lnTo>
                  <a:lnTo>
                    <a:pt x="558465" y="1446212"/>
                  </a:lnTo>
                  <a:lnTo>
                    <a:pt x="644190" y="1400175"/>
                  </a:lnTo>
                  <a:lnTo>
                    <a:pt x="706103" y="1347787"/>
                  </a:lnTo>
                  <a:lnTo>
                    <a:pt x="760078" y="1292225"/>
                  </a:lnTo>
                  <a:lnTo>
                    <a:pt x="761665" y="1227137"/>
                  </a:lnTo>
                  <a:lnTo>
                    <a:pt x="771190" y="1155700"/>
                  </a:lnTo>
                  <a:lnTo>
                    <a:pt x="756903" y="1076325"/>
                  </a:lnTo>
                  <a:lnTo>
                    <a:pt x="733090" y="973137"/>
                  </a:lnTo>
                  <a:lnTo>
                    <a:pt x="690228" y="893762"/>
                  </a:lnTo>
                  <a:lnTo>
                    <a:pt x="620378" y="795337"/>
                  </a:lnTo>
                  <a:lnTo>
                    <a:pt x="525128" y="714375"/>
                  </a:lnTo>
                  <a:lnTo>
                    <a:pt x="466390" y="641350"/>
                  </a:lnTo>
                  <a:lnTo>
                    <a:pt x="434640" y="576262"/>
                  </a:lnTo>
                  <a:lnTo>
                    <a:pt x="369553" y="525462"/>
                  </a:lnTo>
                  <a:lnTo>
                    <a:pt x="367965" y="485775"/>
                  </a:lnTo>
                  <a:lnTo>
                    <a:pt x="385428" y="433387"/>
                  </a:lnTo>
                  <a:lnTo>
                    <a:pt x="434640" y="390525"/>
                  </a:lnTo>
                  <a:lnTo>
                    <a:pt x="493378" y="319087"/>
                  </a:lnTo>
                  <a:lnTo>
                    <a:pt x="561640" y="269875"/>
                  </a:lnTo>
                  <a:lnTo>
                    <a:pt x="644190" y="217487"/>
                  </a:lnTo>
                  <a:lnTo>
                    <a:pt x="548940" y="190500"/>
                  </a:lnTo>
                  <a:lnTo>
                    <a:pt x="506078" y="133350"/>
                  </a:lnTo>
                  <a:lnTo>
                    <a:pt x="448928" y="52387"/>
                  </a:lnTo>
                  <a:lnTo>
                    <a:pt x="315578" y="0"/>
                  </a:lnTo>
                  <a:lnTo>
                    <a:pt x="242553" y="61912"/>
                  </a:lnTo>
                  <a:lnTo>
                    <a:pt x="180640" y="109537"/>
                  </a:lnTo>
                  <a:lnTo>
                    <a:pt x="116681" y="60574"/>
                  </a:lnTo>
                  <a:lnTo>
                    <a:pt x="56815" y="90487"/>
                  </a:lnTo>
                  <a:lnTo>
                    <a:pt x="0" y="104627"/>
                  </a:lnTo>
                  <a:lnTo>
                    <a:pt x="58403" y="171450"/>
                  </a:lnTo>
                  <a:lnTo>
                    <a:pt x="75865" y="219075"/>
                  </a:lnTo>
                  <a:lnTo>
                    <a:pt x="109203" y="290512"/>
                  </a:lnTo>
                  <a:lnTo>
                    <a:pt x="185403" y="303212"/>
                  </a:lnTo>
                  <a:lnTo>
                    <a:pt x="258428" y="323850"/>
                  </a:lnTo>
                  <a:lnTo>
                    <a:pt x="291765" y="403225"/>
                  </a:lnTo>
                  <a:lnTo>
                    <a:pt x="225090" y="476250"/>
                  </a:lnTo>
                  <a:lnTo>
                    <a:pt x="291765" y="546100"/>
                  </a:lnTo>
                  <a:lnTo>
                    <a:pt x="347328" y="603250"/>
                  </a:lnTo>
                  <a:lnTo>
                    <a:pt x="396540" y="661987"/>
                  </a:lnTo>
                  <a:lnTo>
                    <a:pt x="461628" y="728662"/>
                  </a:lnTo>
                  <a:lnTo>
                    <a:pt x="525128" y="817562"/>
                  </a:lnTo>
                  <a:lnTo>
                    <a:pt x="548940" y="884237"/>
                  </a:lnTo>
                  <a:lnTo>
                    <a:pt x="567990" y="1004887"/>
                  </a:lnTo>
                  <a:lnTo>
                    <a:pt x="580690" y="1079500"/>
                  </a:lnTo>
                  <a:lnTo>
                    <a:pt x="582278" y="1162050"/>
                  </a:lnTo>
                  <a:lnTo>
                    <a:pt x="548940" y="1243012"/>
                  </a:lnTo>
                  <a:lnTo>
                    <a:pt x="487028" y="1276350"/>
                  </a:lnTo>
                  <a:lnTo>
                    <a:pt x="425115" y="1303337"/>
                  </a:lnTo>
                  <a:lnTo>
                    <a:pt x="404478" y="1350962"/>
                  </a:lnTo>
                  <a:lnTo>
                    <a:pt x="367965" y="1384300"/>
                  </a:lnTo>
                  <a:lnTo>
                    <a:pt x="296528" y="1389062"/>
                  </a:lnTo>
                  <a:lnTo>
                    <a:pt x="248903" y="1443037"/>
                  </a:lnTo>
                  <a:lnTo>
                    <a:pt x="283828" y="1549400"/>
                  </a:lnTo>
                  <a:lnTo>
                    <a:pt x="275890" y="1585912"/>
                  </a:lnTo>
                  <a:lnTo>
                    <a:pt x="277478" y="1625600"/>
                  </a:lnTo>
                  <a:lnTo>
                    <a:pt x="267953" y="1646237"/>
                  </a:lnTo>
                  <a:lnTo>
                    <a:pt x="323515" y="16287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20980A7D-9E00-4C21-A128-ED3D2C254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7646" y="4257330"/>
              <a:ext cx="181524" cy="343327"/>
            </a:xfrm>
            <a:custGeom>
              <a:avLst/>
              <a:gdLst>
                <a:gd name="T0" fmla="*/ 69 w 855663"/>
                <a:gd name="T1" fmla="*/ 239 h 1610371"/>
                <a:gd name="T2" fmla="*/ 54 w 855663"/>
                <a:gd name="T3" fmla="*/ 230 h 1610371"/>
                <a:gd name="T4" fmla="*/ 40 w 855663"/>
                <a:gd name="T5" fmla="*/ 224 h 1610371"/>
                <a:gd name="T6" fmla="*/ 28 w 855663"/>
                <a:gd name="T7" fmla="*/ 208 h 1610371"/>
                <a:gd name="T8" fmla="*/ 18 w 855663"/>
                <a:gd name="T9" fmla="*/ 191 h 1610371"/>
                <a:gd name="T10" fmla="*/ 11 w 855663"/>
                <a:gd name="T11" fmla="*/ 184 h 1610371"/>
                <a:gd name="T12" fmla="*/ 16 w 855663"/>
                <a:gd name="T13" fmla="*/ 174 h 1610371"/>
                <a:gd name="T14" fmla="*/ 16 w 855663"/>
                <a:gd name="T15" fmla="*/ 157 h 1610371"/>
                <a:gd name="T16" fmla="*/ 25 w 855663"/>
                <a:gd name="T17" fmla="*/ 147 h 1610371"/>
                <a:gd name="T18" fmla="*/ 26 w 855663"/>
                <a:gd name="T19" fmla="*/ 130 h 1610371"/>
                <a:gd name="T20" fmla="*/ 27 w 855663"/>
                <a:gd name="T21" fmla="*/ 115 h 1610371"/>
                <a:gd name="T22" fmla="*/ 15 w 855663"/>
                <a:gd name="T23" fmla="*/ 98 h 1610371"/>
                <a:gd name="T24" fmla="*/ 12 w 855663"/>
                <a:gd name="T25" fmla="*/ 77 h 1610371"/>
                <a:gd name="T26" fmla="*/ 15 w 855663"/>
                <a:gd name="T27" fmla="*/ 55 h 1610371"/>
                <a:gd name="T28" fmla="*/ 0 w 855663"/>
                <a:gd name="T29" fmla="*/ 32 h 1610371"/>
                <a:gd name="T30" fmla="*/ 5 w 855663"/>
                <a:gd name="T31" fmla="*/ 12 h 1610371"/>
                <a:gd name="T32" fmla="*/ 26 w 855663"/>
                <a:gd name="T33" fmla="*/ 5 h 1610371"/>
                <a:gd name="T34" fmla="*/ 46 w 855663"/>
                <a:gd name="T35" fmla="*/ 5 h 1610371"/>
                <a:gd name="T36" fmla="*/ 55 w 855663"/>
                <a:gd name="T37" fmla="*/ 17 h 1610371"/>
                <a:gd name="T38" fmla="*/ 53 w 855663"/>
                <a:gd name="T39" fmla="*/ 34 h 1610371"/>
                <a:gd name="T40" fmla="*/ 61 w 855663"/>
                <a:gd name="T41" fmla="*/ 40 h 1610371"/>
                <a:gd name="T42" fmla="*/ 83 w 855663"/>
                <a:gd name="T43" fmla="*/ 30 h 1610371"/>
                <a:gd name="T44" fmla="*/ 103 w 855663"/>
                <a:gd name="T45" fmla="*/ 37 h 1610371"/>
                <a:gd name="T46" fmla="*/ 112 w 855663"/>
                <a:gd name="T47" fmla="*/ 61 h 1610371"/>
                <a:gd name="T48" fmla="*/ 124 w 855663"/>
                <a:gd name="T49" fmla="*/ 75 h 1610371"/>
                <a:gd name="T50" fmla="*/ 116 w 855663"/>
                <a:gd name="T51" fmla="*/ 95 h 1610371"/>
                <a:gd name="T52" fmla="*/ 99 w 855663"/>
                <a:gd name="T53" fmla="*/ 97 h 1610371"/>
                <a:gd name="T54" fmla="*/ 84 w 855663"/>
                <a:gd name="T55" fmla="*/ 103 h 1610371"/>
                <a:gd name="T56" fmla="*/ 75 w 855663"/>
                <a:gd name="T57" fmla="*/ 111 h 1610371"/>
                <a:gd name="T58" fmla="*/ 81 w 855663"/>
                <a:gd name="T59" fmla="*/ 137 h 1610371"/>
                <a:gd name="T60" fmla="*/ 66 w 855663"/>
                <a:gd name="T61" fmla="*/ 124 h 1610371"/>
                <a:gd name="T62" fmla="*/ 52 w 855663"/>
                <a:gd name="T63" fmla="*/ 120 h 1610371"/>
                <a:gd name="T64" fmla="*/ 43 w 855663"/>
                <a:gd name="T65" fmla="*/ 115 h 1610371"/>
                <a:gd name="T66" fmla="*/ 41 w 855663"/>
                <a:gd name="T67" fmla="*/ 128 h 1610371"/>
                <a:gd name="T68" fmla="*/ 34 w 855663"/>
                <a:gd name="T69" fmla="*/ 143 h 1610371"/>
                <a:gd name="T70" fmla="*/ 32 w 855663"/>
                <a:gd name="T71" fmla="*/ 166 h 1610371"/>
                <a:gd name="T72" fmla="*/ 39 w 855663"/>
                <a:gd name="T73" fmla="*/ 185 h 1610371"/>
                <a:gd name="T74" fmla="*/ 46 w 855663"/>
                <a:gd name="T75" fmla="*/ 203 h 1610371"/>
                <a:gd name="T76" fmla="*/ 61 w 855663"/>
                <a:gd name="T77" fmla="*/ 217 h 1610371"/>
                <a:gd name="T78" fmla="*/ 72 w 855663"/>
                <a:gd name="T79" fmla="*/ 224 h 161037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55663"/>
                <a:gd name="T121" fmla="*/ 0 h 1610371"/>
                <a:gd name="T122" fmla="*/ 855663 w 855663"/>
                <a:gd name="T123" fmla="*/ 1610371 h 161037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55663" h="1610371">
                  <a:moveTo>
                    <a:pt x="539291" y="1580605"/>
                  </a:moveTo>
                  <a:lnTo>
                    <a:pt x="478569" y="1610371"/>
                  </a:lnTo>
                  <a:lnTo>
                    <a:pt x="403560" y="1604418"/>
                  </a:lnTo>
                  <a:lnTo>
                    <a:pt x="369888" y="1546225"/>
                  </a:lnTo>
                  <a:lnTo>
                    <a:pt x="324978" y="1513930"/>
                  </a:lnTo>
                  <a:lnTo>
                    <a:pt x="279400" y="1504950"/>
                  </a:lnTo>
                  <a:lnTo>
                    <a:pt x="247650" y="1450975"/>
                  </a:lnTo>
                  <a:lnTo>
                    <a:pt x="192088" y="1403350"/>
                  </a:lnTo>
                  <a:lnTo>
                    <a:pt x="150813" y="1335088"/>
                  </a:lnTo>
                  <a:lnTo>
                    <a:pt x="122238" y="1287463"/>
                  </a:lnTo>
                  <a:lnTo>
                    <a:pt x="88900" y="1273175"/>
                  </a:lnTo>
                  <a:lnTo>
                    <a:pt x="74613" y="1239838"/>
                  </a:lnTo>
                  <a:lnTo>
                    <a:pt x="90488" y="1198563"/>
                  </a:lnTo>
                  <a:lnTo>
                    <a:pt x="107950" y="1174750"/>
                  </a:lnTo>
                  <a:lnTo>
                    <a:pt x="114300" y="1130300"/>
                  </a:lnTo>
                  <a:lnTo>
                    <a:pt x="107950" y="1055688"/>
                  </a:lnTo>
                  <a:lnTo>
                    <a:pt x="157163" y="1050925"/>
                  </a:lnTo>
                  <a:lnTo>
                    <a:pt x="171450" y="992188"/>
                  </a:lnTo>
                  <a:lnTo>
                    <a:pt x="188913" y="920750"/>
                  </a:lnTo>
                  <a:lnTo>
                    <a:pt x="180975" y="874713"/>
                  </a:lnTo>
                  <a:lnTo>
                    <a:pt x="200025" y="815975"/>
                  </a:lnTo>
                  <a:lnTo>
                    <a:pt x="184150" y="777875"/>
                  </a:lnTo>
                  <a:lnTo>
                    <a:pt x="150813" y="722313"/>
                  </a:lnTo>
                  <a:lnTo>
                    <a:pt x="102331" y="662633"/>
                  </a:lnTo>
                  <a:lnTo>
                    <a:pt x="100013" y="592138"/>
                  </a:lnTo>
                  <a:lnTo>
                    <a:pt x="85725" y="515938"/>
                  </a:lnTo>
                  <a:lnTo>
                    <a:pt x="103188" y="444500"/>
                  </a:lnTo>
                  <a:lnTo>
                    <a:pt x="104713" y="368549"/>
                  </a:lnTo>
                  <a:lnTo>
                    <a:pt x="28575" y="314325"/>
                  </a:lnTo>
                  <a:lnTo>
                    <a:pt x="0" y="214313"/>
                  </a:lnTo>
                  <a:lnTo>
                    <a:pt x="0" y="130175"/>
                  </a:lnTo>
                  <a:lnTo>
                    <a:pt x="33338" y="80963"/>
                  </a:lnTo>
                  <a:lnTo>
                    <a:pt x="106363" y="38100"/>
                  </a:lnTo>
                  <a:lnTo>
                    <a:pt x="180975" y="33338"/>
                  </a:lnTo>
                  <a:lnTo>
                    <a:pt x="255588" y="0"/>
                  </a:lnTo>
                  <a:lnTo>
                    <a:pt x="317500" y="34925"/>
                  </a:lnTo>
                  <a:lnTo>
                    <a:pt x="350838" y="69850"/>
                  </a:lnTo>
                  <a:lnTo>
                    <a:pt x="381000" y="112713"/>
                  </a:lnTo>
                  <a:lnTo>
                    <a:pt x="382588" y="169863"/>
                  </a:lnTo>
                  <a:lnTo>
                    <a:pt x="363538" y="230188"/>
                  </a:lnTo>
                  <a:lnTo>
                    <a:pt x="382588" y="271463"/>
                  </a:lnTo>
                  <a:lnTo>
                    <a:pt x="422275" y="273050"/>
                  </a:lnTo>
                  <a:lnTo>
                    <a:pt x="481013" y="236538"/>
                  </a:lnTo>
                  <a:lnTo>
                    <a:pt x="569913" y="201613"/>
                  </a:lnTo>
                  <a:lnTo>
                    <a:pt x="661988" y="206375"/>
                  </a:lnTo>
                  <a:lnTo>
                    <a:pt x="714375" y="246063"/>
                  </a:lnTo>
                  <a:lnTo>
                    <a:pt x="774700" y="306388"/>
                  </a:lnTo>
                  <a:lnTo>
                    <a:pt x="774700" y="407988"/>
                  </a:lnTo>
                  <a:lnTo>
                    <a:pt x="819150" y="449263"/>
                  </a:lnTo>
                  <a:lnTo>
                    <a:pt x="855663" y="508000"/>
                  </a:lnTo>
                  <a:lnTo>
                    <a:pt x="841375" y="619125"/>
                  </a:lnTo>
                  <a:lnTo>
                    <a:pt x="803275" y="641350"/>
                  </a:lnTo>
                  <a:lnTo>
                    <a:pt x="741363" y="679450"/>
                  </a:lnTo>
                  <a:lnTo>
                    <a:pt x="681038" y="655638"/>
                  </a:lnTo>
                  <a:lnTo>
                    <a:pt x="623888" y="661988"/>
                  </a:lnTo>
                  <a:lnTo>
                    <a:pt x="582613" y="690563"/>
                  </a:lnTo>
                  <a:lnTo>
                    <a:pt x="554038" y="714375"/>
                  </a:lnTo>
                  <a:lnTo>
                    <a:pt x="519113" y="746125"/>
                  </a:lnTo>
                  <a:lnTo>
                    <a:pt x="547688" y="846138"/>
                  </a:lnTo>
                  <a:lnTo>
                    <a:pt x="561975" y="920750"/>
                  </a:lnTo>
                  <a:lnTo>
                    <a:pt x="503238" y="874713"/>
                  </a:lnTo>
                  <a:lnTo>
                    <a:pt x="457200" y="836613"/>
                  </a:lnTo>
                  <a:lnTo>
                    <a:pt x="414338" y="849313"/>
                  </a:lnTo>
                  <a:lnTo>
                    <a:pt x="360363" y="811213"/>
                  </a:lnTo>
                  <a:lnTo>
                    <a:pt x="333375" y="749300"/>
                  </a:lnTo>
                  <a:lnTo>
                    <a:pt x="293688" y="773113"/>
                  </a:lnTo>
                  <a:lnTo>
                    <a:pt x="276225" y="815975"/>
                  </a:lnTo>
                  <a:lnTo>
                    <a:pt x="284163" y="860425"/>
                  </a:lnTo>
                  <a:lnTo>
                    <a:pt x="266700" y="906463"/>
                  </a:lnTo>
                  <a:lnTo>
                    <a:pt x="236538" y="960438"/>
                  </a:lnTo>
                  <a:lnTo>
                    <a:pt x="219075" y="1017588"/>
                  </a:lnTo>
                  <a:lnTo>
                    <a:pt x="219075" y="1117600"/>
                  </a:lnTo>
                  <a:lnTo>
                    <a:pt x="219075" y="1185863"/>
                  </a:lnTo>
                  <a:lnTo>
                    <a:pt x="271463" y="1246188"/>
                  </a:lnTo>
                  <a:lnTo>
                    <a:pt x="285750" y="1322388"/>
                  </a:lnTo>
                  <a:lnTo>
                    <a:pt x="317500" y="1370013"/>
                  </a:lnTo>
                  <a:lnTo>
                    <a:pt x="349250" y="1423988"/>
                  </a:lnTo>
                  <a:lnTo>
                    <a:pt x="422275" y="1463675"/>
                  </a:lnTo>
                  <a:lnTo>
                    <a:pt x="461963" y="1479550"/>
                  </a:lnTo>
                  <a:lnTo>
                    <a:pt x="493713" y="1508125"/>
                  </a:lnTo>
                  <a:lnTo>
                    <a:pt x="539291" y="158060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046EA4C2-DCE2-4E19-A439-0DC0DE19B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918" y="4198136"/>
              <a:ext cx="171659" cy="201260"/>
            </a:xfrm>
            <a:custGeom>
              <a:avLst/>
              <a:gdLst>
                <a:gd name="T0" fmla="*/ 18 w 803275"/>
                <a:gd name="T1" fmla="*/ 67 h 941387"/>
                <a:gd name="T2" fmla="*/ 16 w 803275"/>
                <a:gd name="T3" fmla="*/ 76 h 941387"/>
                <a:gd name="T4" fmla="*/ 19 w 803275"/>
                <a:gd name="T5" fmla="*/ 82 h 941387"/>
                <a:gd name="T6" fmla="*/ 25 w 803275"/>
                <a:gd name="T7" fmla="*/ 83 h 941387"/>
                <a:gd name="T8" fmla="*/ 33 w 803275"/>
                <a:gd name="T9" fmla="*/ 77 h 941387"/>
                <a:gd name="T10" fmla="*/ 46 w 803275"/>
                <a:gd name="T11" fmla="*/ 72 h 941387"/>
                <a:gd name="T12" fmla="*/ 61 w 803275"/>
                <a:gd name="T13" fmla="*/ 72 h 941387"/>
                <a:gd name="T14" fmla="*/ 69 w 803275"/>
                <a:gd name="T15" fmla="*/ 79 h 941387"/>
                <a:gd name="T16" fmla="*/ 78 w 803275"/>
                <a:gd name="T17" fmla="*/ 87 h 941387"/>
                <a:gd name="T18" fmla="*/ 78 w 803275"/>
                <a:gd name="T19" fmla="*/ 102 h 941387"/>
                <a:gd name="T20" fmla="*/ 84 w 803275"/>
                <a:gd name="T21" fmla="*/ 109 h 941387"/>
                <a:gd name="T22" fmla="*/ 90 w 803275"/>
                <a:gd name="T23" fmla="*/ 118 h 941387"/>
                <a:gd name="T24" fmla="*/ 87 w 803275"/>
                <a:gd name="T25" fmla="*/ 135 h 941387"/>
                <a:gd name="T26" fmla="*/ 97 w 803275"/>
                <a:gd name="T27" fmla="*/ 142 h 941387"/>
                <a:gd name="T28" fmla="*/ 105 w 803275"/>
                <a:gd name="T29" fmla="*/ 136 h 941387"/>
                <a:gd name="T30" fmla="*/ 113 w 803275"/>
                <a:gd name="T31" fmla="*/ 133 h 941387"/>
                <a:gd name="T32" fmla="*/ 121 w 803275"/>
                <a:gd name="T33" fmla="*/ 131 h 941387"/>
                <a:gd name="T34" fmla="*/ 119 w 803275"/>
                <a:gd name="T35" fmla="*/ 116 h 941387"/>
                <a:gd name="T36" fmla="*/ 115 w 803275"/>
                <a:gd name="T37" fmla="*/ 107 h 941387"/>
                <a:gd name="T38" fmla="*/ 106 w 803275"/>
                <a:gd name="T39" fmla="*/ 94 h 941387"/>
                <a:gd name="T40" fmla="*/ 96 w 803275"/>
                <a:gd name="T41" fmla="*/ 84 h 941387"/>
                <a:gd name="T42" fmla="*/ 89 w 803275"/>
                <a:gd name="T43" fmla="*/ 76 h 941387"/>
                <a:gd name="T44" fmla="*/ 70 w 803275"/>
                <a:gd name="T45" fmla="*/ 56 h 941387"/>
                <a:gd name="T46" fmla="*/ 80 w 803275"/>
                <a:gd name="T47" fmla="*/ 45 h 941387"/>
                <a:gd name="T48" fmla="*/ 75 w 803275"/>
                <a:gd name="T49" fmla="*/ 33 h 941387"/>
                <a:gd name="T50" fmla="*/ 64 w 803275"/>
                <a:gd name="T51" fmla="*/ 29 h 941387"/>
                <a:gd name="T52" fmla="*/ 53 w 803275"/>
                <a:gd name="T53" fmla="*/ 28 h 941387"/>
                <a:gd name="T54" fmla="*/ 48 w 803275"/>
                <a:gd name="T55" fmla="*/ 18 h 941387"/>
                <a:gd name="T56" fmla="*/ 46 w 803275"/>
                <a:gd name="T57" fmla="*/ 11 h 941387"/>
                <a:gd name="T58" fmla="*/ 36 w 803275"/>
                <a:gd name="T59" fmla="*/ 0 h 941387"/>
                <a:gd name="T60" fmla="*/ 29 w 803275"/>
                <a:gd name="T61" fmla="*/ 3 h 941387"/>
                <a:gd name="T62" fmla="*/ 25 w 803275"/>
                <a:gd name="T63" fmla="*/ 14 h 941387"/>
                <a:gd name="T64" fmla="*/ 13 w 803275"/>
                <a:gd name="T65" fmla="*/ 18 h 941387"/>
                <a:gd name="T66" fmla="*/ 8 w 803275"/>
                <a:gd name="T67" fmla="*/ 31 h 941387"/>
                <a:gd name="T68" fmla="*/ 0 w 803275"/>
                <a:gd name="T69" fmla="*/ 41 h 941387"/>
                <a:gd name="T70" fmla="*/ 10 w 803275"/>
                <a:gd name="T71" fmla="*/ 47 h 941387"/>
                <a:gd name="T72" fmla="*/ 14 w 803275"/>
                <a:gd name="T73" fmla="*/ 53 h 941387"/>
                <a:gd name="T74" fmla="*/ 19 w 803275"/>
                <a:gd name="T75" fmla="*/ 58 h 941387"/>
                <a:gd name="T76" fmla="*/ 18 w 803275"/>
                <a:gd name="T77" fmla="*/ 67 h 94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03275"/>
                <a:gd name="T118" fmla="*/ 0 h 941387"/>
                <a:gd name="T119" fmla="*/ 803275 w 803275"/>
                <a:gd name="T120" fmla="*/ 941387 h 94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03275" h="941387">
                  <a:moveTo>
                    <a:pt x="122572" y="447527"/>
                  </a:moveTo>
                  <a:lnTo>
                    <a:pt x="107094" y="507058"/>
                  </a:lnTo>
                  <a:lnTo>
                    <a:pt x="123825" y="546100"/>
                  </a:lnTo>
                  <a:lnTo>
                    <a:pt x="164244" y="548730"/>
                  </a:lnTo>
                  <a:lnTo>
                    <a:pt x="219075" y="512762"/>
                  </a:lnTo>
                  <a:lnTo>
                    <a:pt x="307975" y="476250"/>
                  </a:lnTo>
                  <a:lnTo>
                    <a:pt x="404750" y="480865"/>
                  </a:lnTo>
                  <a:lnTo>
                    <a:pt x="457200" y="522287"/>
                  </a:lnTo>
                  <a:lnTo>
                    <a:pt x="515938" y="579437"/>
                  </a:lnTo>
                  <a:lnTo>
                    <a:pt x="517525" y="679450"/>
                  </a:lnTo>
                  <a:lnTo>
                    <a:pt x="560388" y="723900"/>
                  </a:lnTo>
                  <a:lnTo>
                    <a:pt x="598488" y="781050"/>
                  </a:lnTo>
                  <a:lnTo>
                    <a:pt x="581025" y="898525"/>
                  </a:lnTo>
                  <a:lnTo>
                    <a:pt x="646113" y="941387"/>
                  </a:lnTo>
                  <a:lnTo>
                    <a:pt x="695325" y="904875"/>
                  </a:lnTo>
                  <a:lnTo>
                    <a:pt x="752475" y="884237"/>
                  </a:lnTo>
                  <a:lnTo>
                    <a:pt x="803275" y="866775"/>
                  </a:lnTo>
                  <a:lnTo>
                    <a:pt x="789322" y="770187"/>
                  </a:lnTo>
                  <a:lnTo>
                    <a:pt x="766700" y="713037"/>
                  </a:lnTo>
                  <a:lnTo>
                    <a:pt x="702406" y="624930"/>
                  </a:lnTo>
                  <a:lnTo>
                    <a:pt x="641685" y="560637"/>
                  </a:lnTo>
                  <a:lnTo>
                    <a:pt x="591678" y="501105"/>
                  </a:lnTo>
                  <a:lnTo>
                    <a:pt x="466725" y="371475"/>
                  </a:lnTo>
                  <a:lnTo>
                    <a:pt x="533400" y="298450"/>
                  </a:lnTo>
                  <a:lnTo>
                    <a:pt x="501191" y="217737"/>
                  </a:lnTo>
                  <a:lnTo>
                    <a:pt x="423863" y="195262"/>
                  </a:lnTo>
                  <a:lnTo>
                    <a:pt x="349981" y="186780"/>
                  </a:lnTo>
                  <a:lnTo>
                    <a:pt x="319025" y="117724"/>
                  </a:lnTo>
                  <a:lnTo>
                    <a:pt x="303213" y="71437"/>
                  </a:lnTo>
                  <a:lnTo>
                    <a:pt x="241300" y="0"/>
                  </a:lnTo>
                  <a:lnTo>
                    <a:pt x="190438" y="17712"/>
                  </a:lnTo>
                  <a:lnTo>
                    <a:pt x="165100" y="92075"/>
                  </a:lnTo>
                  <a:lnTo>
                    <a:pt x="85725" y="117475"/>
                  </a:lnTo>
                  <a:lnTo>
                    <a:pt x="52388" y="204787"/>
                  </a:lnTo>
                  <a:lnTo>
                    <a:pt x="0" y="271462"/>
                  </a:lnTo>
                  <a:lnTo>
                    <a:pt x="65422" y="309415"/>
                  </a:lnTo>
                  <a:lnTo>
                    <a:pt x="96378" y="351087"/>
                  </a:lnTo>
                  <a:lnTo>
                    <a:pt x="123825" y="388937"/>
                  </a:lnTo>
                  <a:lnTo>
                    <a:pt x="122572" y="44752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C4027C8F-681C-436E-BB7B-2C8244498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165" y="4381637"/>
              <a:ext cx="120359" cy="102603"/>
            </a:xfrm>
            <a:custGeom>
              <a:avLst/>
              <a:gdLst>
                <a:gd name="T0" fmla="*/ 25 w 559594"/>
                <a:gd name="T1" fmla="*/ 11 h 470297"/>
                <a:gd name="T2" fmla="*/ 16 w 559594"/>
                <a:gd name="T3" fmla="*/ 11 h 470297"/>
                <a:gd name="T4" fmla="*/ 0 w 559594"/>
                <a:gd name="T5" fmla="*/ 25 h 470297"/>
                <a:gd name="T6" fmla="*/ 4 w 559594"/>
                <a:gd name="T7" fmla="*/ 43 h 470297"/>
                <a:gd name="T8" fmla="*/ 7 w 559594"/>
                <a:gd name="T9" fmla="*/ 55 h 470297"/>
                <a:gd name="T10" fmla="*/ 8 w 559594"/>
                <a:gd name="T11" fmla="*/ 64 h 470297"/>
                <a:gd name="T12" fmla="*/ 12 w 559594"/>
                <a:gd name="T13" fmla="*/ 69 h 470297"/>
                <a:gd name="T14" fmla="*/ 20 w 559594"/>
                <a:gd name="T15" fmla="*/ 72 h 470297"/>
                <a:gd name="T16" fmla="*/ 28 w 559594"/>
                <a:gd name="T17" fmla="*/ 77 h 470297"/>
                <a:gd name="T18" fmla="*/ 35 w 559594"/>
                <a:gd name="T19" fmla="*/ 78 h 470297"/>
                <a:gd name="T20" fmla="*/ 42 w 559594"/>
                <a:gd name="T21" fmla="*/ 70 h 470297"/>
                <a:gd name="T22" fmla="*/ 53 w 559594"/>
                <a:gd name="T23" fmla="*/ 69 h 470297"/>
                <a:gd name="T24" fmla="*/ 59 w 559594"/>
                <a:gd name="T25" fmla="*/ 64 h 470297"/>
                <a:gd name="T26" fmla="*/ 63 w 559594"/>
                <a:gd name="T27" fmla="*/ 55 h 470297"/>
                <a:gd name="T28" fmla="*/ 74 w 559594"/>
                <a:gd name="T29" fmla="*/ 50 h 470297"/>
                <a:gd name="T30" fmla="*/ 82 w 559594"/>
                <a:gd name="T31" fmla="*/ 45 h 470297"/>
                <a:gd name="T32" fmla="*/ 87 w 559594"/>
                <a:gd name="T33" fmla="*/ 31 h 470297"/>
                <a:gd name="T34" fmla="*/ 87 w 559594"/>
                <a:gd name="T35" fmla="*/ 18 h 470297"/>
                <a:gd name="T36" fmla="*/ 84 w 559594"/>
                <a:gd name="T37" fmla="*/ 0 h 470297"/>
                <a:gd name="T38" fmla="*/ 76 w 559594"/>
                <a:gd name="T39" fmla="*/ 2 h 470297"/>
                <a:gd name="T40" fmla="*/ 69 w 559594"/>
                <a:gd name="T41" fmla="*/ 6 h 470297"/>
                <a:gd name="T42" fmla="*/ 59 w 559594"/>
                <a:gd name="T43" fmla="*/ 12 h 470297"/>
                <a:gd name="T44" fmla="*/ 49 w 559594"/>
                <a:gd name="T45" fmla="*/ 5 h 470297"/>
                <a:gd name="T46" fmla="*/ 44 w 559594"/>
                <a:gd name="T47" fmla="*/ 8 h 470297"/>
                <a:gd name="T48" fmla="*/ 34 w 559594"/>
                <a:gd name="T49" fmla="*/ 14 h 470297"/>
                <a:gd name="T50" fmla="*/ 25 w 559594"/>
                <a:gd name="T51" fmla="*/ 11 h 4702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9594"/>
                <a:gd name="T79" fmla="*/ 0 h 470297"/>
                <a:gd name="T80" fmla="*/ 559594 w 559594"/>
                <a:gd name="T81" fmla="*/ 470297 h 47029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9594" h="470297">
                  <a:moveTo>
                    <a:pt x="163115" y="63103"/>
                  </a:moveTo>
                  <a:lnTo>
                    <a:pt x="100012" y="67866"/>
                  </a:lnTo>
                  <a:lnTo>
                    <a:pt x="0" y="152400"/>
                  </a:lnTo>
                  <a:lnTo>
                    <a:pt x="27447" y="258911"/>
                  </a:lnTo>
                  <a:lnTo>
                    <a:pt x="44909" y="331936"/>
                  </a:lnTo>
                  <a:lnTo>
                    <a:pt x="52847" y="381148"/>
                  </a:lnTo>
                  <a:lnTo>
                    <a:pt x="75072" y="414486"/>
                  </a:lnTo>
                  <a:lnTo>
                    <a:pt x="125872" y="435123"/>
                  </a:lnTo>
                  <a:lnTo>
                    <a:pt x="181434" y="463698"/>
                  </a:lnTo>
                  <a:lnTo>
                    <a:pt x="228600" y="470297"/>
                  </a:lnTo>
                  <a:lnTo>
                    <a:pt x="273509" y="417661"/>
                  </a:lnTo>
                  <a:lnTo>
                    <a:pt x="344947" y="412898"/>
                  </a:lnTo>
                  <a:lnTo>
                    <a:pt x="382190" y="383381"/>
                  </a:lnTo>
                  <a:lnTo>
                    <a:pt x="404812" y="333375"/>
                  </a:lnTo>
                  <a:lnTo>
                    <a:pt x="478297" y="300186"/>
                  </a:lnTo>
                  <a:lnTo>
                    <a:pt x="530684" y="270023"/>
                  </a:lnTo>
                  <a:lnTo>
                    <a:pt x="559259" y="185886"/>
                  </a:lnTo>
                  <a:lnTo>
                    <a:pt x="559594" y="110728"/>
                  </a:lnTo>
                  <a:lnTo>
                    <a:pt x="541734" y="0"/>
                  </a:lnTo>
                  <a:lnTo>
                    <a:pt x="489409" y="14436"/>
                  </a:lnTo>
                  <a:lnTo>
                    <a:pt x="441784" y="33486"/>
                  </a:lnTo>
                  <a:lnTo>
                    <a:pt x="379872" y="74761"/>
                  </a:lnTo>
                  <a:lnTo>
                    <a:pt x="317897" y="30956"/>
                  </a:lnTo>
                  <a:lnTo>
                    <a:pt x="284622" y="46186"/>
                  </a:lnTo>
                  <a:lnTo>
                    <a:pt x="219075" y="85725"/>
                  </a:lnTo>
                  <a:lnTo>
                    <a:pt x="163115" y="6310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70F7A30E-B175-4769-924F-28731C029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904" y="4571059"/>
              <a:ext cx="217039" cy="147986"/>
            </a:xfrm>
            <a:custGeom>
              <a:avLst/>
              <a:gdLst>
                <a:gd name="T0" fmla="*/ 2147483647 w 550"/>
                <a:gd name="T1" fmla="*/ 2147483647 h 375"/>
                <a:gd name="T2" fmla="*/ 0 w 550"/>
                <a:gd name="T3" fmla="*/ 2147483647 h 375"/>
                <a:gd name="T4" fmla="*/ 2147483647 w 550"/>
                <a:gd name="T5" fmla="*/ 2147483647 h 375"/>
                <a:gd name="T6" fmla="*/ 2147483647 w 550"/>
                <a:gd name="T7" fmla="*/ 2147483647 h 375"/>
                <a:gd name="T8" fmla="*/ 2147483647 w 550"/>
                <a:gd name="T9" fmla="*/ 2147483647 h 375"/>
                <a:gd name="T10" fmla="*/ 2147483647 w 550"/>
                <a:gd name="T11" fmla="*/ 2147483647 h 375"/>
                <a:gd name="T12" fmla="*/ 2147483647 w 550"/>
                <a:gd name="T13" fmla="*/ 2147483647 h 375"/>
                <a:gd name="T14" fmla="*/ 2147483647 w 550"/>
                <a:gd name="T15" fmla="*/ 2147483647 h 375"/>
                <a:gd name="T16" fmla="*/ 2147483647 w 550"/>
                <a:gd name="T17" fmla="*/ 2147483647 h 375"/>
                <a:gd name="T18" fmla="*/ 2147483647 w 550"/>
                <a:gd name="T19" fmla="*/ 2147483647 h 375"/>
                <a:gd name="T20" fmla="*/ 2147483647 w 550"/>
                <a:gd name="T21" fmla="*/ 2147483647 h 375"/>
                <a:gd name="T22" fmla="*/ 2147483647 w 550"/>
                <a:gd name="T23" fmla="*/ 2147483647 h 375"/>
                <a:gd name="T24" fmla="*/ 2147483647 w 550"/>
                <a:gd name="T25" fmla="*/ 2147483647 h 375"/>
                <a:gd name="T26" fmla="*/ 2147483647 w 550"/>
                <a:gd name="T27" fmla="*/ 2147483647 h 375"/>
                <a:gd name="T28" fmla="*/ 2147483647 w 550"/>
                <a:gd name="T29" fmla="*/ 2147483647 h 375"/>
                <a:gd name="T30" fmla="*/ 2147483647 w 550"/>
                <a:gd name="T31" fmla="*/ 2147483647 h 375"/>
                <a:gd name="T32" fmla="*/ 2147483647 w 550"/>
                <a:gd name="T33" fmla="*/ 2147483647 h 375"/>
                <a:gd name="T34" fmla="*/ 2147483647 w 550"/>
                <a:gd name="T35" fmla="*/ 2147483647 h 375"/>
                <a:gd name="T36" fmla="*/ 2147483647 w 550"/>
                <a:gd name="T37" fmla="*/ 2147483647 h 375"/>
                <a:gd name="T38" fmla="*/ 2147483647 w 550"/>
                <a:gd name="T39" fmla="*/ 2147483647 h 375"/>
                <a:gd name="T40" fmla="*/ 2147483647 w 550"/>
                <a:gd name="T41" fmla="*/ 2147483647 h 375"/>
                <a:gd name="T42" fmla="*/ 2147483647 w 550"/>
                <a:gd name="T43" fmla="*/ 2147483647 h 375"/>
                <a:gd name="T44" fmla="*/ 2147483647 w 550"/>
                <a:gd name="T45" fmla="*/ 2147483647 h 375"/>
                <a:gd name="T46" fmla="*/ 2147483647 w 550"/>
                <a:gd name="T47" fmla="*/ 2147483647 h 375"/>
                <a:gd name="T48" fmla="*/ 2147483647 w 550"/>
                <a:gd name="T49" fmla="*/ 2147483647 h 375"/>
                <a:gd name="T50" fmla="*/ 2147483647 w 550"/>
                <a:gd name="T51" fmla="*/ 0 h 375"/>
                <a:gd name="T52" fmla="*/ 2147483647 w 550"/>
                <a:gd name="T53" fmla="*/ 2147483647 h 375"/>
                <a:gd name="T54" fmla="*/ 2147483647 w 550"/>
                <a:gd name="T55" fmla="*/ 2147483647 h 375"/>
                <a:gd name="T56" fmla="*/ 2147483647 w 550"/>
                <a:gd name="T57" fmla="*/ 2147483647 h 375"/>
                <a:gd name="T58" fmla="*/ 2147483647 w 550"/>
                <a:gd name="T59" fmla="*/ 2147483647 h 375"/>
                <a:gd name="T60" fmla="*/ 2147483647 w 550"/>
                <a:gd name="T61" fmla="*/ 2147483647 h 375"/>
                <a:gd name="T62" fmla="*/ 2147483647 w 550"/>
                <a:gd name="T63" fmla="*/ 2147483647 h 375"/>
                <a:gd name="T64" fmla="*/ 2147483647 w 550"/>
                <a:gd name="T65" fmla="*/ 2147483647 h 375"/>
                <a:gd name="T66" fmla="*/ 2147483647 w 550"/>
                <a:gd name="T67" fmla="*/ 2147483647 h 375"/>
                <a:gd name="T68" fmla="*/ 2147483647 w 550"/>
                <a:gd name="T69" fmla="*/ 2147483647 h 375"/>
                <a:gd name="T70" fmla="*/ 2147483647 w 550"/>
                <a:gd name="T71" fmla="*/ 2147483647 h 375"/>
                <a:gd name="T72" fmla="*/ 2147483647 w 550"/>
                <a:gd name="T73" fmla="*/ 2147483647 h 375"/>
                <a:gd name="T74" fmla="*/ 2147483647 w 550"/>
                <a:gd name="T75" fmla="*/ 2147483647 h 375"/>
                <a:gd name="T76" fmla="*/ 2147483647 w 550"/>
                <a:gd name="T77" fmla="*/ 2147483647 h 37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50"/>
                <a:gd name="T118" fmla="*/ 0 h 375"/>
                <a:gd name="T119" fmla="*/ 1023938 w 550"/>
                <a:gd name="T120" fmla="*/ 698500 h 37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50" h="375">
                  <a:moveTo>
                    <a:pt x="46" y="293"/>
                  </a:moveTo>
                  <a:lnTo>
                    <a:pt x="0" y="325"/>
                  </a:lnTo>
                  <a:lnTo>
                    <a:pt x="22" y="351"/>
                  </a:lnTo>
                  <a:lnTo>
                    <a:pt x="44" y="375"/>
                  </a:lnTo>
                  <a:lnTo>
                    <a:pt x="90" y="353"/>
                  </a:lnTo>
                  <a:lnTo>
                    <a:pt x="134" y="347"/>
                  </a:lnTo>
                  <a:lnTo>
                    <a:pt x="158" y="316"/>
                  </a:lnTo>
                  <a:lnTo>
                    <a:pt x="188" y="326"/>
                  </a:lnTo>
                  <a:lnTo>
                    <a:pt x="228" y="329"/>
                  </a:lnTo>
                  <a:lnTo>
                    <a:pt x="271" y="324"/>
                  </a:lnTo>
                  <a:lnTo>
                    <a:pt x="285" y="281"/>
                  </a:lnTo>
                  <a:lnTo>
                    <a:pt x="291" y="256"/>
                  </a:lnTo>
                  <a:lnTo>
                    <a:pt x="316" y="229"/>
                  </a:lnTo>
                  <a:lnTo>
                    <a:pt x="318" y="191"/>
                  </a:lnTo>
                  <a:lnTo>
                    <a:pt x="334" y="168"/>
                  </a:lnTo>
                  <a:lnTo>
                    <a:pt x="352" y="150"/>
                  </a:lnTo>
                  <a:lnTo>
                    <a:pt x="385" y="161"/>
                  </a:lnTo>
                  <a:lnTo>
                    <a:pt x="409" y="168"/>
                  </a:lnTo>
                  <a:lnTo>
                    <a:pt x="437" y="155"/>
                  </a:lnTo>
                  <a:lnTo>
                    <a:pt x="495" y="154"/>
                  </a:lnTo>
                  <a:lnTo>
                    <a:pt x="495" y="116"/>
                  </a:lnTo>
                  <a:lnTo>
                    <a:pt x="550" y="91"/>
                  </a:lnTo>
                  <a:lnTo>
                    <a:pt x="517" y="82"/>
                  </a:lnTo>
                  <a:lnTo>
                    <a:pt x="466" y="57"/>
                  </a:lnTo>
                  <a:lnTo>
                    <a:pt x="434" y="4"/>
                  </a:lnTo>
                  <a:lnTo>
                    <a:pt x="397" y="0"/>
                  </a:lnTo>
                  <a:lnTo>
                    <a:pt x="356" y="43"/>
                  </a:lnTo>
                  <a:lnTo>
                    <a:pt x="347" y="77"/>
                  </a:lnTo>
                  <a:lnTo>
                    <a:pt x="319" y="124"/>
                  </a:lnTo>
                  <a:lnTo>
                    <a:pt x="300" y="133"/>
                  </a:lnTo>
                  <a:lnTo>
                    <a:pt x="303" y="145"/>
                  </a:lnTo>
                  <a:lnTo>
                    <a:pt x="306" y="156"/>
                  </a:lnTo>
                  <a:lnTo>
                    <a:pt x="297" y="154"/>
                  </a:lnTo>
                  <a:lnTo>
                    <a:pt x="290" y="147"/>
                  </a:lnTo>
                  <a:lnTo>
                    <a:pt x="290" y="135"/>
                  </a:lnTo>
                  <a:lnTo>
                    <a:pt x="281" y="139"/>
                  </a:lnTo>
                  <a:lnTo>
                    <a:pt x="284" y="156"/>
                  </a:lnTo>
                  <a:lnTo>
                    <a:pt x="281" y="165"/>
                  </a:lnTo>
                  <a:lnTo>
                    <a:pt x="273" y="170"/>
                  </a:lnTo>
                  <a:lnTo>
                    <a:pt x="267" y="163"/>
                  </a:lnTo>
                  <a:lnTo>
                    <a:pt x="258" y="159"/>
                  </a:lnTo>
                  <a:lnTo>
                    <a:pt x="255" y="150"/>
                  </a:lnTo>
                  <a:lnTo>
                    <a:pt x="251" y="144"/>
                  </a:lnTo>
                  <a:lnTo>
                    <a:pt x="184" y="211"/>
                  </a:lnTo>
                  <a:lnTo>
                    <a:pt x="120" y="236"/>
                  </a:lnTo>
                  <a:lnTo>
                    <a:pt x="92" y="283"/>
                  </a:lnTo>
                  <a:lnTo>
                    <a:pt x="46" y="29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518AB229-C7A2-42DE-A65B-E48687B48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3159" y="4689447"/>
              <a:ext cx="144036" cy="169690"/>
            </a:xfrm>
            <a:custGeom>
              <a:avLst/>
              <a:gdLst>
                <a:gd name="T0" fmla="*/ 2147483647 w 942"/>
                <a:gd name="T1" fmla="*/ 2147483647 h 1089"/>
                <a:gd name="T2" fmla="*/ 2147483647 w 942"/>
                <a:gd name="T3" fmla="*/ 2147483647 h 1089"/>
                <a:gd name="T4" fmla="*/ 2147483647 w 942"/>
                <a:gd name="T5" fmla="*/ 2147483647 h 1089"/>
                <a:gd name="T6" fmla="*/ 0 w 942"/>
                <a:gd name="T7" fmla="*/ 2147483647 h 1089"/>
                <a:gd name="T8" fmla="*/ 2147483647 w 942"/>
                <a:gd name="T9" fmla="*/ 2147483647 h 1089"/>
                <a:gd name="T10" fmla="*/ 2147483647 w 942"/>
                <a:gd name="T11" fmla="*/ 2147483647 h 1089"/>
                <a:gd name="T12" fmla="*/ 2147483647 w 942"/>
                <a:gd name="T13" fmla="*/ 2147483647 h 1089"/>
                <a:gd name="T14" fmla="*/ 2147483647 w 942"/>
                <a:gd name="T15" fmla="*/ 2147483647 h 1089"/>
                <a:gd name="T16" fmla="*/ 2147483647 w 942"/>
                <a:gd name="T17" fmla="*/ 2147483647 h 1089"/>
                <a:gd name="T18" fmla="*/ 2147483647 w 942"/>
                <a:gd name="T19" fmla="*/ 2147483647 h 1089"/>
                <a:gd name="T20" fmla="*/ 2147483647 w 942"/>
                <a:gd name="T21" fmla="*/ 2147483647 h 1089"/>
                <a:gd name="T22" fmla="*/ 2147483647 w 942"/>
                <a:gd name="T23" fmla="*/ 2147483647 h 1089"/>
                <a:gd name="T24" fmla="*/ 2147483647 w 942"/>
                <a:gd name="T25" fmla="*/ 2147483647 h 1089"/>
                <a:gd name="T26" fmla="*/ 2147483647 w 942"/>
                <a:gd name="T27" fmla="*/ 2147483647 h 1089"/>
                <a:gd name="T28" fmla="*/ 2147483647 w 942"/>
                <a:gd name="T29" fmla="*/ 2147483647 h 1089"/>
                <a:gd name="T30" fmla="*/ 2147483647 w 942"/>
                <a:gd name="T31" fmla="*/ 2147483647 h 1089"/>
                <a:gd name="T32" fmla="*/ 2147483647 w 942"/>
                <a:gd name="T33" fmla="*/ 2147483647 h 1089"/>
                <a:gd name="T34" fmla="*/ 2147483647 w 942"/>
                <a:gd name="T35" fmla="*/ 2147483647 h 1089"/>
                <a:gd name="T36" fmla="*/ 2147483647 w 942"/>
                <a:gd name="T37" fmla="*/ 2147483647 h 1089"/>
                <a:gd name="T38" fmla="*/ 2147483647 w 942"/>
                <a:gd name="T39" fmla="*/ 2147483647 h 1089"/>
                <a:gd name="T40" fmla="*/ 2147483647 w 942"/>
                <a:gd name="T41" fmla="*/ 2147483647 h 1089"/>
                <a:gd name="T42" fmla="*/ 2147483647 w 942"/>
                <a:gd name="T43" fmla="*/ 2147483647 h 1089"/>
                <a:gd name="T44" fmla="*/ 2147483647 w 942"/>
                <a:gd name="T45" fmla="*/ 2147483647 h 1089"/>
                <a:gd name="T46" fmla="*/ 2147483647 w 942"/>
                <a:gd name="T47" fmla="*/ 2147483647 h 1089"/>
                <a:gd name="T48" fmla="*/ 2147483647 w 942"/>
                <a:gd name="T49" fmla="*/ 2147483647 h 1089"/>
                <a:gd name="T50" fmla="*/ 2147483647 w 942"/>
                <a:gd name="T51" fmla="*/ 2147483647 h 1089"/>
                <a:gd name="T52" fmla="*/ 2147483647 w 942"/>
                <a:gd name="T53" fmla="*/ 2147483647 h 1089"/>
                <a:gd name="T54" fmla="*/ 2147483647 w 942"/>
                <a:gd name="T55" fmla="*/ 2147483647 h 1089"/>
                <a:gd name="T56" fmla="*/ 2147483647 w 942"/>
                <a:gd name="T57" fmla="*/ 2147483647 h 1089"/>
                <a:gd name="T58" fmla="*/ 2147483647 w 942"/>
                <a:gd name="T59" fmla="*/ 2147483647 h 1089"/>
                <a:gd name="T60" fmla="*/ 2147483647 w 942"/>
                <a:gd name="T61" fmla="*/ 2147483647 h 1089"/>
                <a:gd name="T62" fmla="*/ 2147483647 w 942"/>
                <a:gd name="T63" fmla="*/ 2147483647 h 1089"/>
                <a:gd name="T64" fmla="*/ 2147483647 w 942"/>
                <a:gd name="T65" fmla="*/ 2147483647 h 1089"/>
                <a:gd name="T66" fmla="*/ 2147483647 w 942"/>
                <a:gd name="T67" fmla="*/ 2147483647 h 10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42"/>
                <a:gd name="T103" fmla="*/ 0 h 1089"/>
                <a:gd name="T104" fmla="*/ 942 w 942"/>
                <a:gd name="T105" fmla="*/ 1089 h 10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42" h="1089">
                  <a:moveTo>
                    <a:pt x="175" y="1089"/>
                  </a:moveTo>
                  <a:lnTo>
                    <a:pt x="84" y="1043"/>
                  </a:lnTo>
                  <a:lnTo>
                    <a:pt x="84" y="953"/>
                  </a:lnTo>
                  <a:lnTo>
                    <a:pt x="120" y="873"/>
                  </a:lnTo>
                  <a:lnTo>
                    <a:pt x="114" y="807"/>
                  </a:lnTo>
                  <a:lnTo>
                    <a:pt x="72" y="771"/>
                  </a:lnTo>
                  <a:lnTo>
                    <a:pt x="6" y="759"/>
                  </a:lnTo>
                  <a:lnTo>
                    <a:pt x="0" y="663"/>
                  </a:lnTo>
                  <a:lnTo>
                    <a:pt x="54" y="603"/>
                  </a:lnTo>
                  <a:lnTo>
                    <a:pt x="72" y="465"/>
                  </a:lnTo>
                  <a:lnTo>
                    <a:pt x="84" y="363"/>
                  </a:lnTo>
                  <a:lnTo>
                    <a:pt x="132" y="327"/>
                  </a:lnTo>
                  <a:lnTo>
                    <a:pt x="175" y="227"/>
                  </a:lnTo>
                  <a:lnTo>
                    <a:pt x="175" y="136"/>
                  </a:lnTo>
                  <a:lnTo>
                    <a:pt x="258" y="123"/>
                  </a:lnTo>
                  <a:lnTo>
                    <a:pt x="311" y="91"/>
                  </a:lnTo>
                  <a:lnTo>
                    <a:pt x="401" y="91"/>
                  </a:lnTo>
                  <a:lnTo>
                    <a:pt x="498" y="111"/>
                  </a:lnTo>
                  <a:lnTo>
                    <a:pt x="582" y="123"/>
                  </a:lnTo>
                  <a:lnTo>
                    <a:pt x="702" y="135"/>
                  </a:lnTo>
                  <a:lnTo>
                    <a:pt x="764" y="91"/>
                  </a:lnTo>
                  <a:lnTo>
                    <a:pt x="834" y="75"/>
                  </a:lnTo>
                  <a:lnTo>
                    <a:pt x="900" y="0"/>
                  </a:lnTo>
                  <a:lnTo>
                    <a:pt x="942" y="57"/>
                  </a:lnTo>
                  <a:lnTo>
                    <a:pt x="906" y="135"/>
                  </a:lnTo>
                  <a:lnTo>
                    <a:pt x="855" y="182"/>
                  </a:lnTo>
                  <a:lnTo>
                    <a:pt x="804" y="195"/>
                  </a:lnTo>
                  <a:lnTo>
                    <a:pt x="750" y="177"/>
                  </a:lnTo>
                  <a:lnTo>
                    <a:pt x="672" y="195"/>
                  </a:lnTo>
                  <a:lnTo>
                    <a:pt x="594" y="195"/>
                  </a:lnTo>
                  <a:lnTo>
                    <a:pt x="516" y="195"/>
                  </a:lnTo>
                  <a:lnTo>
                    <a:pt x="402" y="201"/>
                  </a:lnTo>
                  <a:lnTo>
                    <a:pt x="318" y="213"/>
                  </a:lnTo>
                  <a:lnTo>
                    <a:pt x="220" y="227"/>
                  </a:lnTo>
                  <a:lnTo>
                    <a:pt x="198" y="321"/>
                  </a:lnTo>
                  <a:lnTo>
                    <a:pt x="228" y="369"/>
                  </a:lnTo>
                  <a:lnTo>
                    <a:pt x="265" y="408"/>
                  </a:lnTo>
                  <a:lnTo>
                    <a:pt x="306" y="459"/>
                  </a:lnTo>
                  <a:lnTo>
                    <a:pt x="356" y="454"/>
                  </a:lnTo>
                  <a:lnTo>
                    <a:pt x="401" y="408"/>
                  </a:lnTo>
                  <a:lnTo>
                    <a:pt x="480" y="399"/>
                  </a:lnTo>
                  <a:lnTo>
                    <a:pt x="552" y="381"/>
                  </a:lnTo>
                  <a:lnTo>
                    <a:pt x="636" y="375"/>
                  </a:lnTo>
                  <a:lnTo>
                    <a:pt x="673" y="408"/>
                  </a:lnTo>
                  <a:lnTo>
                    <a:pt x="612" y="477"/>
                  </a:lnTo>
                  <a:lnTo>
                    <a:pt x="537" y="499"/>
                  </a:lnTo>
                  <a:lnTo>
                    <a:pt x="474" y="513"/>
                  </a:lnTo>
                  <a:lnTo>
                    <a:pt x="401" y="544"/>
                  </a:lnTo>
                  <a:lnTo>
                    <a:pt x="408" y="597"/>
                  </a:lnTo>
                  <a:lnTo>
                    <a:pt x="474" y="657"/>
                  </a:lnTo>
                  <a:lnTo>
                    <a:pt x="534" y="711"/>
                  </a:lnTo>
                  <a:lnTo>
                    <a:pt x="492" y="783"/>
                  </a:lnTo>
                  <a:lnTo>
                    <a:pt x="552" y="849"/>
                  </a:lnTo>
                  <a:lnTo>
                    <a:pt x="612" y="891"/>
                  </a:lnTo>
                  <a:lnTo>
                    <a:pt x="534" y="927"/>
                  </a:lnTo>
                  <a:lnTo>
                    <a:pt x="510" y="981"/>
                  </a:lnTo>
                  <a:lnTo>
                    <a:pt x="426" y="969"/>
                  </a:lnTo>
                  <a:lnTo>
                    <a:pt x="356" y="907"/>
                  </a:lnTo>
                  <a:lnTo>
                    <a:pt x="311" y="817"/>
                  </a:lnTo>
                  <a:lnTo>
                    <a:pt x="306" y="747"/>
                  </a:lnTo>
                  <a:lnTo>
                    <a:pt x="356" y="680"/>
                  </a:lnTo>
                  <a:lnTo>
                    <a:pt x="288" y="651"/>
                  </a:lnTo>
                  <a:lnTo>
                    <a:pt x="246" y="681"/>
                  </a:lnTo>
                  <a:lnTo>
                    <a:pt x="220" y="726"/>
                  </a:lnTo>
                  <a:lnTo>
                    <a:pt x="228" y="819"/>
                  </a:lnTo>
                  <a:lnTo>
                    <a:pt x="234" y="909"/>
                  </a:lnTo>
                  <a:lnTo>
                    <a:pt x="220" y="998"/>
                  </a:lnTo>
                  <a:lnTo>
                    <a:pt x="175" y="10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7FC792A1-DA29-4BD5-86F6-F133AC3FA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078" y="4926224"/>
              <a:ext cx="41434" cy="23678"/>
            </a:xfrm>
            <a:custGeom>
              <a:avLst/>
              <a:gdLst>
                <a:gd name="T0" fmla="*/ 2147483647 w 273"/>
                <a:gd name="T1" fmla="*/ 2147483647 h 146"/>
                <a:gd name="T2" fmla="*/ 2147483647 w 273"/>
                <a:gd name="T3" fmla="*/ 2147483647 h 146"/>
                <a:gd name="T4" fmla="*/ 0 w 273"/>
                <a:gd name="T5" fmla="*/ 2147483647 h 146"/>
                <a:gd name="T6" fmla="*/ 2147483647 w 273"/>
                <a:gd name="T7" fmla="*/ 2147483647 h 146"/>
                <a:gd name="T8" fmla="*/ 2147483647 w 273"/>
                <a:gd name="T9" fmla="*/ 0 h 146"/>
                <a:gd name="T10" fmla="*/ 2147483647 w 273"/>
                <a:gd name="T11" fmla="*/ 2147483647 h 146"/>
                <a:gd name="T12" fmla="*/ 2147483647 w 273"/>
                <a:gd name="T13" fmla="*/ 2147483647 h 146"/>
                <a:gd name="T14" fmla="*/ 2147483647 w 273"/>
                <a:gd name="T15" fmla="*/ 2147483647 h 146"/>
                <a:gd name="T16" fmla="*/ 2147483647 w 273"/>
                <a:gd name="T17" fmla="*/ 2147483647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3"/>
                <a:gd name="T28" fmla="*/ 0 h 146"/>
                <a:gd name="T29" fmla="*/ 273 w 273"/>
                <a:gd name="T30" fmla="*/ 146 h 1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3" h="146">
                  <a:moveTo>
                    <a:pt x="182" y="146"/>
                  </a:moveTo>
                  <a:lnTo>
                    <a:pt x="70" y="90"/>
                  </a:lnTo>
                  <a:lnTo>
                    <a:pt x="0" y="55"/>
                  </a:lnTo>
                  <a:lnTo>
                    <a:pt x="46" y="10"/>
                  </a:lnTo>
                  <a:lnTo>
                    <a:pt x="106" y="0"/>
                  </a:lnTo>
                  <a:lnTo>
                    <a:pt x="160" y="6"/>
                  </a:lnTo>
                  <a:lnTo>
                    <a:pt x="227" y="55"/>
                  </a:lnTo>
                  <a:lnTo>
                    <a:pt x="273" y="101"/>
                  </a:lnTo>
                  <a:lnTo>
                    <a:pt x="182" y="14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221847C-9AB5-4223-AC32-7772158D7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778" y="4900574"/>
              <a:ext cx="51300" cy="23678"/>
            </a:xfrm>
            <a:custGeom>
              <a:avLst/>
              <a:gdLst>
                <a:gd name="T0" fmla="*/ 2147483647 w 336"/>
                <a:gd name="T1" fmla="*/ 2147483647 h 159"/>
                <a:gd name="T2" fmla="*/ 2147483647 w 336"/>
                <a:gd name="T3" fmla="*/ 2147483647 h 159"/>
                <a:gd name="T4" fmla="*/ 0 w 336"/>
                <a:gd name="T5" fmla="*/ 2147483647 h 159"/>
                <a:gd name="T6" fmla="*/ 2147483647 w 336"/>
                <a:gd name="T7" fmla="*/ 2147483647 h 159"/>
                <a:gd name="T8" fmla="*/ 2147483647 w 336"/>
                <a:gd name="T9" fmla="*/ 2147483647 h 159"/>
                <a:gd name="T10" fmla="*/ 2147483647 w 336"/>
                <a:gd name="T11" fmla="*/ 0 h 159"/>
                <a:gd name="T12" fmla="*/ 2147483647 w 336"/>
                <a:gd name="T13" fmla="*/ 2147483647 h 159"/>
                <a:gd name="T14" fmla="*/ 2147483647 w 336"/>
                <a:gd name="T15" fmla="*/ 2147483647 h 159"/>
                <a:gd name="T16" fmla="*/ 2147483647 w 336"/>
                <a:gd name="T17" fmla="*/ 2147483647 h 159"/>
                <a:gd name="T18" fmla="*/ 2147483647 w 336"/>
                <a:gd name="T19" fmla="*/ 2147483647 h 159"/>
                <a:gd name="T20" fmla="*/ 2147483647 w 336"/>
                <a:gd name="T21" fmla="*/ 2147483647 h 159"/>
                <a:gd name="T22" fmla="*/ 2147483647 w 336"/>
                <a:gd name="T23" fmla="*/ 2147483647 h 159"/>
                <a:gd name="T24" fmla="*/ 2147483647 w 336"/>
                <a:gd name="T25" fmla="*/ 21474836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6"/>
                <a:gd name="T40" fmla="*/ 0 h 159"/>
                <a:gd name="T41" fmla="*/ 336 w 336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6" h="159">
                  <a:moveTo>
                    <a:pt x="162" y="147"/>
                  </a:moveTo>
                  <a:lnTo>
                    <a:pt x="84" y="159"/>
                  </a:lnTo>
                  <a:lnTo>
                    <a:pt x="0" y="147"/>
                  </a:lnTo>
                  <a:lnTo>
                    <a:pt x="21" y="55"/>
                  </a:lnTo>
                  <a:lnTo>
                    <a:pt x="67" y="10"/>
                  </a:lnTo>
                  <a:lnTo>
                    <a:pt x="127" y="0"/>
                  </a:lnTo>
                  <a:lnTo>
                    <a:pt x="181" y="6"/>
                  </a:lnTo>
                  <a:lnTo>
                    <a:pt x="276" y="33"/>
                  </a:lnTo>
                  <a:lnTo>
                    <a:pt x="336" y="27"/>
                  </a:lnTo>
                  <a:lnTo>
                    <a:pt x="330" y="105"/>
                  </a:lnTo>
                  <a:lnTo>
                    <a:pt x="276" y="105"/>
                  </a:lnTo>
                  <a:lnTo>
                    <a:pt x="222" y="123"/>
                  </a:lnTo>
                  <a:lnTo>
                    <a:pt x="162" y="14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EBCC7A00-DEB4-4758-97F6-EABC7F91E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836" y="4898600"/>
              <a:ext cx="53274" cy="21705"/>
            </a:xfrm>
            <a:custGeom>
              <a:avLst/>
              <a:gdLst>
                <a:gd name="T0" fmla="*/ 2147483647 w 336"/>
                <a:gd name="T1" fmla="*/ 2147483647 h 138"/>
                <a:gd name="T2" fmla="*/ 2147483647 w 336"/>
                <a:gd name="T3" fmla="*/ 2147483647 h 138"/>
                <a:gd name="T4" fmla="*/ 0 w 336"/>
                <a:gd name="T5" fmla="*/ 2147483647 h 138"/>
                <a:gd name="T6" fmla="*/ 2147483647 w 336"/>
                <a:gd name="T7" fmla="*/ 2147483647 h 138"/>
                <a:gd name="T8" fmla="*/ 2147483647 w 336"/>
                <a:gd name="T9" fmla="*/ 0 h 138"/>
                <a:gd name="T10" fmla="*/ 2147483647 w 336"/>
                <a:gd name="T11" fmla="*/ 2147483647 h 138"/>
                <a:gd name="T12" fmla="*/ 2147483647 w 336"/>
                <a:gd name="T13" fmla="*/ 2147483647 h 138"/>
                <a:gd name="T14" fmla="*/ 2147483647 w 336"/>
                <a:gd name="T15" fmla="*/ 2147483647 h 138"/>
                <a:gd name="T16" fmla="*/ 2147483647 w 336"/>
                <a:gd name="T17" fmla="*/ 2147483647 h 138"/>
                <a:gd name="T18" fmla="*/ 2147483647 w 336"/>
                <a:gd name="T19" fmla="*/ 2147483647 h 138"/>
                <a:gd name="T20" fmla="*/ 2147483647 w 336"/>
                <a:gd name="T21" fmla="*/ 2147483647 h 138"/>
                <a:gd name="T22" fmla="*/ 2147483647 w 336"/>
                <a:gd name="T23" fmla="*/ 2147483647 h 138"/>
                <a:gd name="T24" fmla="*/ 2147483647 w 336"/>
                <a:gd name="T25" fmla="*/ 2147483647 h 1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6"/>
                <a:gd name="T40" fmla="*/ 0 h 138"/>
                <a:gd name="T41" fmla="*/ 336 w 336"/>
                <a:gd name="T42" fmla="*/ 138 h 1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6" h="138">
                  <a:moveTo>
                    <a:pt x="145" y="126"/>
                  </a:moveTo>
                  <a:lnTo>
                    <a:pt x="67" y="138"/>
                  </a:lnTo>
                  <a:lnTo>
                    <a:pt x="0" y="108"/>
                  </a:lnTo>
                  <a:lnTo>
                    <a:pt x="4" y="34"/>
                  </a:lnTo>
                  <a:lnTo>
                    <a:pt x="60" y="0"/>
                  </a:lnTo>
                  <a:lnTo>
                    <a:pt x="126" y="12"/>
                  </a:lnTo>
                  <a:lnTo>
                    <a:pt x="162" y="36"/>
                  </a:lnTo>
                  <a:lnTo>
                    <a:pt x="264" y="48"/>
                  </a:lnTo>
                  <a:lnTo>
                    <a:pt x="336" y="48"/>
                  </a:lnTo>
                  <a:lnTo>
                    <a:pt x="330" y="108"/>
                  </a:lnTo>
                  <a:lnTo>
                    <a:pt x="270" y="120"/>
                  </a:lnTo>
                  <a:lnTo>
                    <a:pt x="205" y="102"/>
                  </a:lnTo>
                  <a:lnTo>
                    <a:pt x="145" y="12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299AC9CD-8FE8-486C-8590-04FBF4059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0917" y="4294819"/>
              <a:ext cx="65111" cy="155879"/>
            </a:xfrm>
            <a:custGeom>
              <a:avLst/>
              <a:gdLst>
                <a:gd name="T0" fmla="*/ 2147483647 w 424"/>
                <a:gd name="T1" fmla="*/ 2147483647 h 1002"/>
                <a:gd name="T2" fmla="*/ 2147483647 w 424"/>
                <a:gd name="T3" fmla="*/ 2147483647 h 1002"/>
                <a:gd name="T4" fmla="*/ 2147483647 w 424"/>
                <a:gd name="T5" fmla="*/ 2147483647 h 1002"/>
                <a:gd name="T6" fmla="*/ 2147483647 w 424"/>
                <a:gd name="T7" fmla="*/ 2147483647 h 1002"/>
                <a:gd name="T8" fmla="*/ 2147483647 w 424"/>
                <a:gd name="T9" fmla="*/ 2147483647 h 1002"/>
                <a:gd name="T10" fmla="*/ 2147483647 w 424"/>
                <a:gd name="T11" fmla="*/ 2147483647 h 1002"/>
                <a:gd name="T12" fmla="*/ 2147483647 w 424"/>
                <a:gd name="T13" fmla="*/ 2147483647 h 1002"/>
                <a:gd name="T14" fmla="*/ 2147483647 w 424"/>
                <a:gd name="T15" fmla="*/ 2147483647 h 1002"/>
                <a:gd name="T16" fmla="*/ 2147483647 w 424"/>
                <a:gd name="T17" fmla="*/ 2147483647 h 1002"/>
                <a:gd name="T18" fmla="*/ 2147483647 w 424"/>
                <a:gd name="T19" fmla="*/ 2147483647 h 1002"/>
                <a:gd name="T20" fmla="*/ 2147483647 w 424"/>
                <a:gd name="T21" fmla="*/ 2147483647 h 1002"/>
                <a:gd name="T22" fmla="*/ 2147483647 w 424"/>
                <a:gd name="T23" fmla="*/ 2147483647 h 1002"/>
                <a:gd name="T24" fmla="*/ 2147483647 w 424"/>
                <a:gd name="T25" fmla="*/ 2147483647 h 1002"/>
                <a:gd name="T26" fmla="*/ 0 w 424"/>
                <a:gd name="T27" fmla="*/ 2147483647 h 1002"/>
                <a:gd name="T28" fmla="*/ 2147483647 w 424"/>
                <a:gd name="T29" fmla="*/ 2147483647 h 1002"/>
                <a:gd name="T30" fmla="*/ 2147483647 w 424"/>
                <a:gd name="T31" fmla="*/ 2147483647 h 1002"/>
                <a:gd name="T32" fmla="*/ 2147483647 w 424"/>
                <a:gd name="T33" fmla="*/ 2147483647 h 1002"/>
                <a:gd name="T34" fmla="*/ 2147483647 w 424"/>
                <a:gd name="T35" fmla="*/ 2147483647 h 1002"/>
                <a:gd name="T36" fmla="*/ 2147483647 w 424"/>
                <a:gd name="T37" fmla="*/ 2147483647 h 1002"/>
                <a:gd name="T38" fmla="*/ 2147483647 w 424"/>
                <a:gd name="T39" fmla="*/ 2147483647 h 1002"/>
                <a:gd name="T40" fmla="*/ 2147483647 w 424"/>
                <a:gd name="T41" fmla="*/ 0 h 1002"/>
                <a:gd name="T42" fmla="*/ 2147483647 w 424"/>
                <a:gd name="T43" fmla="*/ 2147483647 h 1002"/>
                <a:gd name="T44" fmla="*/ 2147483647 w 424"/>
                <a:gd name="T45" fmla="*/ 2147483647 h 1002"/>
                <a:gd name="T46" fmla="*/ 2147483647 w 424"/>
                <a:gd name="T47" fmla="*/ 2147483647 h 1002"/>
                <a:gd name="T48" fmla="*/ 2147483647 w 424"/>
                <a:gd name="T49" fmla="*/ 2147483647 h 1002"/>
                <a:gd name="T50" fmla="*/ 2147483647 w 424"/>
                <a:gd name="T51" fmla="*/ 2147483647 h 1002"/>
                <a:gd name="T52" fmla="*/ 2147483647 w 424"/>
                <a:gd name="T53" fmla="*/ 2147483647 h 1002"/>
                <a:gd name="T54" fmla="*/ 2147483647 w 424"/>
                <a:gd name="T55" fmla="*/ 2147483647 h 100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24"/>
                <a:gd name="T85" fmla="*/ 0 h 1002"/>
                <a:gd name="T86" fmla="*/ 424 w 424"/>
                <a:gd name="T87" fmla="*/ 1002 h 100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24" h="1002">
                  <a:moveTo>
                    <a:pt x="256" y="490"/>
                  </a:moveTo>
                  <a:lnTo>
                    <a:pt x="256" y="594"/>
                  </a:lnTo>
                  <a:lnTo>
                    <a:pt x="336" y="666"/>
                  </a:lnTo>
                  <a:lnTo>
                    <a:pt x="312" y="730"/>
                  </a:lnTo>
                  <a:lnTo>
                    <a:pt x="264" y="778"/>
                  </a:lnTo>
                  <a:lnTo>
                    <a:pt x="264" y="874"/>
                  </a:lnTo>
                  <a:lnTo>
                    <a:pt x="248" y="1002"/>
                  </a:lnTo>
                  <a:lnTo>
                    <a:pt x="168" y="930"/>
                  </a:lnTo>
                  <a:lnTo>
                    <a:pt x="120" y="858"/>
                  </a:lnTo>
                  <a:lnTo>
                    <a:pt x="200" y="778"/>
                  </a:lnTo>
                  <a:lnTo>
                    <a:pt x="120" y="674"/>
                  </a:lnTo>
                  <a:lnTo>
                    <a:pt x="56" y="610"/>
                  </a:lnTo>
                  <a:lnTo>
                    <a:pt x="32" y="490"/>
                  </a:lnTo>
                  <a:lnTo>
                    <a:pt x="0" y="394"/>
                  </a:lnTo>
                  <a:lnTo>
                    <a:pt x="56" y="362"/>
                  </a:lnTo>
                  <a:lnTo>
                    <a:pt x="120" y="418"/>
                  </a:lnTo>
                  <a:lnTo>
                    <a:pt x="128" y="306"/>
                  </a:lnTo>
                  <a:lnTo>
                    <a:pt x="128" y="250"/>
                  </a:lnTo>
                  <a:lnTo>
                    <a:pt x="104" y="161"/>
                  </a:lnTo>
                  <a:lnTo>
                    <a:pt x="144" y="82"/>
                  </a:lnTo>
                  <a:lnTo>
                    <a:pt x="200" y="0"/>
                  </a:lnTo>
                  <a:lnTo>
                    <a:pt x="320" y="98"/>
                  </a:lnTo>
                  <a:lnTo>
                    <a:pt x="424" y="98"/>
                  </a:lnTo>
                  <a:lnTo>
                    <a:pt x="376" y="178"/>
                  </a:lnTo>
                  <a:lnTo>
                    <a:pt x="416" y="306"/>
                  </a:lnTo>
                  <a:lnTo>
                    <a:pt x="368" y="378"/>
                  </a:lnTo>
                  <a:lnTo>
                    <a:pt x="288" y="392"/>
                  </a:lnTo>
                  <a:lnTo>
                    <a:pt x="256" y="49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B223148-3B47-4891-A711-A875967C4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4190" y="4511865"/>
              <a:ext cx="98654" cy="86818"/>
            </a:xfrm>
            <a:custGeom>
              <a:avLst/>
              <a:gdLst>
                <a:gd name="T0" fmla="*/ 2147483647 w 640"/>
                <a:gd name="T1" fmla="*/ 2147483647 h 544"/>
                <a:gd name="T2" fmla="*/ 2147483647 w 640"/>
                <a:gd name="T3" fmla="*/ 2147483647 h 544"/>
                <a:gd name="T4" fmla="*/ 2147483647 w 640"/>
                <a:gd name="T5" fmla="*/ 2147483647 h 544"/>
                <a:gd name="T6" fmla="*/ 2147483647 w 640"/>
                <a:gd name="T7" fmla="*/ 2147483647 h 544"/>
                <a:gd name="T8" fmla="*/ 2147483647 w 640"/>
                <a:gd name="T9" fmla="*/ 2147483647 h 544"/>
                <a:gd name="T10" fmla="*/ 2147483647 w 640"/>
                <a:gd name="T11" fmla="*/ 2147483647 h 544"/>
                <a:gd name="T12" fmla="*/ 2147483647 w 640"/>
                <a:gd name="T13" fmla="*/ 2147483647 h 544"/>
                <a:gd name="T14" fmla="*/ 2147483647 w 640"/>
                <a:gd name="T15" fmla="*/ 2147483647 h 544"/>
                <a:gd name="T16" fmla="*/ 2147483647 w 640"/>
                <a:gd name="T17" fmla="*/ 2147483647 h 544"/>
                <a:gd name="T18" fmla="*/ 2147483647 w 640"/>
                <a:gd name="T19" fmla="*/ 2147483647 h 544"/>
                <a:gd name="T20" fmla="*/ 0 w 640"/>
                <a:gd name="T21" fmla="*/ 2147483647 h 544"/>
                <a:gd name="T22" fmla="*/ 2147483647 w 640"/>
                <a:gd name="T23" fmla="*/ 2147483647 h 544"/>
                <a:gd name="T24" fmla="*/ 2147483647 w 640"/>
                <a:gd name="T25" fmla="*/ 2147483647 h 544"/>
                <a:gd name="T26" fmla="*/ 2147483647 w 640"/>
                <a:gd name="T27" fmla="*/ 2147483647 h 544"/>
                <a:gd name="T28" fmla="*/ 2147483647 w 640"/>
                <a:gd name="T29" fmla="*/ 2147483647 h 544"/>
                <a:gd name="T30" fmla="*/ 2147483647 w 640"/>
                <a:gd name="T31" fmla="*/ 2147483647 h 544"/>
                <a:gd name="T32" fmla="*/ 2147483647 w 640"/>
                <a:gd name="T33" fmla="*/ 2147483647 h 544"/>
                <a:gd name="T34" fmla="*/ 2147483647 w 640"/>
                <a:gd name="T35" fmla="*/ 2147483647 h 544"/>
                <a:gd name="T36" fmla="*/ 2147483647 w 640"/>
                <a:gd name="T37" fmla="*/ 0 h 544"/>
                <a:gd name="T38" fmla="*/ 2147483647 w 640"/>
                <a:gd name="T39" fmla="*/ 2147483647 h 544"/>
                <a:gd name="T40" fmla="*/ 2147483647 w 640"/>
                <a:gd name="T41" fmla="*/ 2147483647 h 544"/>
                <a:gd name="T42" fmla="*/ 2147483647 w 640"/>
                <a:gd name="T43" fmla="*/ 2147483647 h 544"/>
                <a:gd name="T44" fmla="*/ 2147483647 w 640"/>
                <a:gd name="T45" fmla="*/ 2147483647 h 544"/>
                <a:gd name="T46" fmla="*/ 2147483647 w 640"/>
                <a:gd name="T47" fmla="*/ 2147483647 h 544"/>
                <a:gd name="T48" fmla="*/ 2147483647 w 640"/>
                <a:gd name="T49" fmla="*/ 2147483647 h 5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0"/>
                <a:gd name="T76" fmla="*/ 0 h 544"/>
                <a:gd name="T77" fmla="*/ 640 w 640"/>
                <a:gd name="T78" fmla="*/ 544 h 5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0" h="544">
                  <a:moveTo>
                    <a:pt x="496" y="416"/>
                  </a:moveTo>
                  <a:lnTo>
                    <a:pt x="512" y="496"/>
                  </a:lnTo>
                  <a:lnTo>
                    <a:pt x="472" y="544"/>
                  </a:lnTo>
                  <a:lnTo>
                    <a:pt x="376" y="512"/>
                  </a:lnTo>
                  <a:lnTo>
                    <a:pt x="296" y="456"/>
                  </a:lnTo>
                  <a:lnTo>
                    <a:pt x="304" y="346"/>
                  </a:lnTo>
                  <a:lnTo>
                    <a:pt x="248" y="280"/>
                  </a:lnTo>
                  <a:lnTo>
                    <a:pt x="184" y="328"/>
                  </a:lnTo>
                  <a:lnTo>
                    <a:pt x="104" y="328"/>
                  </a:lnTo>
                  <a:lnTo>
                    <a:pt x="32" y="384"/>
                  </a:lnTo>
                  <a:lnTo>
                    <a:pt x="0" y="288"/>
                  </a:lnTo>
                  <a:lnTo>
                    <a:pt x="80" y="232"/>
                  </a:lnTo>
                  <a:lnTo>
                    <a:pt x="160" y="168"/>
                  </a:lnTo>
                  <a:lnTo>
                    <a:pt x="232" y="136"/>
                  </a:lnTo>
                  <a:lnTo>
                    <a:pt x="288" y="184"/>
                  </a:lnTo>
                  <a:lnTo>
                    <a:pt x="374" y="198"/>
                  </a:lnTo>
                  <a:lnTo>
                    <a:pt x="395" y="119"/>
                  </a:lnTo>
                  <a:lnTo>
                    <a:pt x="488" y="64"/>
                  </a:lnTo>
                  <a:lnTo>
                    <a:pt x="520" y="0"/>
                  </a:lnTo>
                  <a:lnTo>
                    <a:pt x="592" y="24"/>
                  </a:lnTo>
                  <a:lnTo>
                    <a:pt x="640" y="144"/>
                  </a:lnTo>
                  <a:lnTo>
                    <a:pt x="630" y="238"/>
                  </a:lnTo>
                  <a:lnTo>
                    <a:pt x="614" y="326"/>
                  </a:lnTo>
                  <a:lnTo>
                    <a:pt x="520" y="352"/>
                  </a:lnTo>
                  <a:lnTo>
                    <a:pt x="496" y="4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55E734C4-8747-4E4C-95EF-1EFB1BA0C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217" y="4464509"/>
              <a:ext cx="35516" cy="57222"/>
            </a:xfrm>
            <a:custGeom>
              <a:avLst/>
              <a:gdLst>
                <a:gd name="T0" fmla="*/ 2147483647 w 228"/>
                <a:gd name="T1" fmla="*/ 2147483647 h 366"/>
                <a:gd name="T2" fmla="*/ 2147483647 w 228"/>
                <a:gd name="T3" fmla="*/ 2147483647 h 366"/>
                <a:gd name="T4" fmla="*/ 2147483647 w 228"/>
                <a:gd name="T5" fmla="*/ 2147483647 h 366"/>
                <a:gd name="T6" fmla="*/ 2147483647 w 228"/>
                <a:gd name="T7" fmla="*/ 2147483647 h 366"/>
                <a:gd name="T8" fmla="*/ 0 w 228"/>
                <a:gd name="T9" fmla="*/ 2147483647 h 366"/>
                <a:gd name="T10" fmla="*/ 2147483647 w 228"/>
                <a:gd name="T11" fmla="*/ 2147483647 h 366"/>
                <a:gd name="T12" fmla="*/ 2147483647 w 228"/>
                <a:gd name="T13" fmla="*/ 2147483647 h 366"/>
                <a:gd name="T14" fmla="*/ 2147483647 w 228"/>
                <a:gd name="T15" fmla="*/ 2147483647 h 366"/>
                <a:gd name="T16" fmla="*/ 2147483647 w 228"/>
                <a:gd name="T17" fmla="*/ 0 h 366"/>
                <a:gd name="T18" fmla="*/ 2147483647 w 228"/>
                <a:gd name="T19" fmla="*/ 2147483647 h 366"/>
                <a:gd name="T20" fmla="*/ 2147483647 w 228"/>
                <a:gd name="T21" fmla="*/ 2147483647 h 366"/>
                <a:gd name="T22" fmla="*/ 2147483647 w 228"/>
                <a:gd name="T23" fmla="*/ 2147483647 h 366"/>
                <a:gd name="T24" fmla="*/ 2147483647 w 228"/>
                <a:gd name="T25" fmla="*/ 2147483647 h 366"/>
                <a:gd name="T26" fmla="*/ 2147483647 w 228"/>
                <a:gd name="T27" fmla="*/ 2147483647 h 366"/>
                <a:gd name="T28" fmla="*/ 2147483647 w 228"/>
                <a:gd name="T29" fmla="*/ 2147483647 h 3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8"/>
                <a:gd name="T46" fmla="*/ 0 h 366"/>
                <a:gd name="T47" fmla="*/ 228 w 228"/>
                <a:gd name="T48" fmla="*/ 366 h 3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8" h="366">
                  <a:moveTo>
                    <a:pt x="108" y="348"/>
                  </a:moveTo>
                  <a:lnTo>
                    <a:pt x="48" y="288"/>
                  </a:lnTo>
                  <a:lnTo>
                    <a:pt x="72" y="210"/>
                  </a:lnTo>
                  <a:lnTo>
                    <a:pt x="66" y="138"/>
                  </a:lnTo>
                  <a:lnTo>
                    <a:pt x="0" y="156"/>
                  </a:lnTo>
                  <a:lnTo>
                    <a:pt x="6" y="78"/>
                  </a:lnTo>
                  <a:lnTo>
                    <a:pt x="17" y="7"/>
                  </a:lnTo>
                  <a:lnTo>
                    <a:pt x="102" y="6"/>
                  </a:lnTo>
                  <a:lnTo>
                    <a:pt x="162" y="0"/>
                  </a:lnTo>
                  <a:lnTo>
                    <a:pt x="180" y="60"/>
                  </a:lnTo>
                  <a:lnTo>
                    <a:pt x="228" y="108"/>
                  </a:lnTo>
                  <a:lnTo>
                    <a:pt x="222" y="168"/>
                  </a:lnTo>
                  <a:lnTo>
                    <a:pt x="186" y="258"/>
                  </a:lnTo>
                  <a:lnTo>
                    <a:pt x="186" y="366"/>
                  </a:lnTo>
                  <a:lnTo>
                    <a:pt x="108" y="34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426200C0-B5D4-4444-A7E4-FBF1F9624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9436" y="4438859"/>
              <a:ext cx="25651" cy="37489"/>
            </a:xfrm>
            <a:custGeom>
              <a:avLst/>
              <a:gdLst>
                <a:gd name="T0" fmla="*/ 2147483647 w 169"/>
                <a:gd name="T1" fmla="*/ 2147483647 h 240"/>
                <a:gd name="T2" fmla="*/ 2147483647 w 169"/>
                <a:gd name="T3" fmla="*/ 2147483647 h 240"/>
                <a:gd name="T4" fmla="*/ 2147483647 w 169"/>
                <a:gd name="T5" fmla="*/ 2147483647 h 240"/>
                <a:gd name="T6" fmla="*/ 0 w 169"/>
                <a:gd name="T7" fmla="*/ 2147483647 h 240"/>
                <a:gd name="T8" fmla="*/ 2147483647 w 169"/>
                <a:gd name="T9" fmla="*/ 2147483647 h 240"/>
                <a:gd name="T10" fmla="*/ 2147483647 w 169"/>
                <a:gd name="T11" fmla="*/ 0 h 240"/>
                <a:gd name="T12" fmla="*/ 2147483647 w 169"/>
                <a:gd name="T13" fmla="*/ 2147483647 h 240"/>
                <a:gd name="T14" fmla="*/ 2147483647 w 169"/>
                <a:gd name="T15" fmla="*/ 2147483647 h 240"/>
                <a:gd name="T16" fmla="*/ 2147483647 w 169"/>
                <a:gd name="T17" fmla="*/ 2147483647 h 240"/>
                <a:gd name="T18" fmla="*/ 2147483647 w 169"/>
                <a:gd name="T19" fmla="*/ 2147483647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9"/>
                <a:gd name="T31" fmla="*/ 0 h 240"/>
                <a:gd name="T32" fmla="*/ 169 w 169"/>
                <a:gd name="T33" fmla="*/ 240 h 2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9" h="240">
                  <a:moveTo>
                    <a:pt x="114" y="240"/>
                  </a:moveTo>
                  <a:lnTo>
                    <a:pt x="54" y="162"/>
                  </a:lnTo>
                  <a:lnTo>
                    <a:pt x="6" y="126"/>
                  </a:lnTo>
                  <a:lnTo>
                    <a:pt x="0" y="72"/>
                  </a:lnTo>
                  <a:lnTo>
                    <a:pt x="33" y="45"/>
                  </a:lnTo>
                  <a:lnTo>
                    <a:pt x="78" y="0"/>
                  </a:lnTo>
                  <a:lnTo>
                    <a:pt x="162" y="54"/>
                  </a:lnTo>
                  <a:lnTo>
                    <a:pt x="169" y="136"/>
                  </a:lnTo>
                  <a:lnTo>
                    <a:pt x="169" y="226"/>
                  </a:lnTo>
                  <a:lnTo>
                    <a:pt x="114" y="24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6686FE2-8B8A-43D8-AD44-354F145F4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697" y="4486214"/>
              <a:ext cx="63139" cy="67087"/>
            </a:xfrm>
            <a:custGeom>
              <a:avLst/>
              <a:gdLst>
                <a:gd name="T0" fmla="*/ 0 w 424"/>
                <a:gd name="T1" fmla="*/ 2147483647 h 424"/>
                <a:gd name="T2" fmla="*/ 2147483647 w 424"/>
                <a:gd name="T3" fmla="*/ 2147483647 h 424"/>
                <a:gd name="T4" fmla="*/ 2147483647 w 424"/>
                <a:gd name="T5" fmla="*/ 2147483647 h 424"/>
                <a:gd name="T6" fmla="*/ 2147483647 w 424"/>
                <a:gd name="T7" fmla="*/ 2147483647 h 424"/>
                <a:gd name="T8" fmla="*/ 2147483647 w 424"/>
                <a:gd name="T9" fmla="*/ 2147483647 h 424"/>
                <a:gd name="T10" fmla="*/ 2147483647 w 424"/>
                <a:gd name="T11" fmla="*/ 2147483647 h 424"/>
                <a:gd name="T12" fmla="*/ 2147483647 w 424"/>
                <a:gd name="T13" fmla="*/ 0 h 424"/>
                <a:gd name="T14" fmla="*/ 2147483647 w 424"/>
                <a:gd name="T15" fmla="*/ 2147483647 h 424"/>
                <a:gd name="T16" fmla="*/ 2147483647 w 424"/>
                <a:gd name="T17" fmla="*/ 2147483647 h 424"/>
                <a:gd name="T18" fmla="*/ 2147483647 w 424"/>
                <a:gd name="T19" fmla="*/ 2147483647 h 424"/>
                <a:gd name="T20" fmla="*/ 2147483647 w 424"/>
                <a:gd name="T21" fmla="*/ 2147483647 h 424"/>
                <a:gd name="T22" fmla="*/ 2147483647 w 424"/>
                <a:gd name="T23" fmla="*/ 2147483647 h 424"/>
                <a:gd name="T24" fmla="*/ 2147483647 w 424"/>
                <a:gd name="T25" fmla="*/ 2147483647 h 424"/>
                <a:gd name="T26" fmla="*/ 0 w 424"/>
                <a:gd name="T27" fmla="*/ 2147483647 h 4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24"/>
                <a:gd name="T43" fmla="*/ 0 h 424"/>
                <a:gd name="T44" fmla="*/ 424 w 424"/>
                <a:gd name="T45" fmla="*/ 424 h 4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24" h="424">
                  <a:moveTo>
                    <a:pt x="0" y="368"/>
                  </a:moveTo>
                  <a:lnTo>
                    <a:pt x="64" y="304"/>
                  </a:lnTo>
                  <a:lnTo>
                    <a:pt x="112" y="227"/>
                  </a:lnTo>
                  <a:lnTo>
                    <a:pt x="170" y="161"/>
                  </a:lnTo>
                  <a:lnTo>
                    <a:pt x="213" y="128"/>
                  </a:lnTo>
                  <a:lnTo>
                    <a:pt x="272" y="72"/>
                  </a:lnTo>
                  <a:lnTo>
                    <a:pt x="320" y="0"/>
                  </a:lnTo>
                  <a:lnTo>
                    <a:pt x="424" y="24"/>
                  </a:lnTo>
                  <a:lnTo>
                    <a:pt x="328" y="120"/>
                  </a:lnTo>
                  <a:lnTo>
                    <a:pt x="248" y="200"/>
                  </a:lnTo>
                  <a:lnTo>
                    <a:pt x="184" y="280"/>
                  </a:lnTo>
                  <a:lnTo>
                    <a:pt x="96" y="368"/>
                  </a:lnTo>
                  <a:lnTo>
                    <a:pt x="56" y="424"/>
                  </a:lnTo>
                  <a:lnTo>
                    <a:pt x="0" y="36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325FC6E-70DB-45B1-962E-3B8F4F65F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4190" y="4401369"/>
              <a:ext cx="45382" cy="39463"/>
            </a:xfrm>
            <a:custGeom>
              <a:avLst/>
              <a:gdLst>
                <a:gd name="T0" fmla="*/ 2147483647 w 288"/>
                <a:gd name="T1" fmla="*/ 2147483647 h 246"/>
                <a:gd name="T2" fmla="*/ 2147483647 w 288"/>
                <a:gd name="T3" fmla="*/ 2147483647 h 246"/>
                <a:gd name="T4" fmla="*/ 2147483647 w 288"/>
                <a:gd name="T5" fmla="*/ 2147483647 h 246"/>
                <a:gd name="T6" fmla="*/ 2147483647 w 288"/>
                <a:gd name="T7" fmla="*/ 2147483647 h 246"/>
                <a:gd name="T8" fmla="*/ 2147483647 w 288"/>
                <a:gd name="T9" fmla="*/ 2147483647 h 246"/>
                <a:gd name="T10" fmla="*/ 0 w 288"/>
                <a:gd name="T11" fmla="*/ 2147483647 h 246"/>
                <a:gd name="T12" fmla="*/ 2147483647 w 288"/>
                <a:gd name="T13" fmla="*/ 2147483647 h 246"/>
                <a:gd name="T14" fmla="*/ 2147483647 w 288"/>
                <a:gd name="T15" fmla="*/ 0 h 246"/>
                <a:gd name="T16" fmla="*/ 2147483647 w 288"/>
                <a:gd name="T17" fmla="*/ 2147483647 h 246"/>
                <a:gd name="T18" fmla="*/ 2147483647 w 288"/>
                <a:gd name="T19" fmla="*/ 2147483647 h 246"/>
                <a:gd name="T20" fmla="*/ 2147483647 w 288"/>
                <a:gd name="T21" fmla="*/ 2147483647 h 246"/>
                <a:gd name="T22" fmla="*/ 2147483647 w 288"/>
                <a:gd name="T23" fmla="*/ 2147483647 h 246"/>
                <a:gd name="T24" fmla="*/ 2147483647 w 288"/>
                <a:gd name="T25" fmla="*/ 2147483647 h 2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8"/>
                <a:gd name="T40" fmla="*/ 0 h 246"/>
                <a:gd name="T41" fmla="*/ 288 w 288"/>
                <a:gd name="T42" fmla="*/ 246 h 24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8" h="246">
                  <a:moveTo>
                    <a:pt x="216" y="246"/>
                  </a:moveTo>
                  <a:lnTo>
                    <a:pt x="150" y="138"/>
                  </a:lnTo>
                  <a:lnTo>
                    <a:pt x="90" y="126"/>
                  </a:lnTo>
                  <a:lnTo>
                    <a:pt x="24" y="156"/>
                  </a:lnTo>
                  <a:lnTo>
                    <a:pt x="6" y="108"/>
                  </a:lnTo>
                  <a:lnTo>
                    <a:pt x="0" y="60"/>
                  </a:lnTo>
                  <a:lnTo>
                    <a:pt x="24" y="18"/>
                  </a:lnTo>
                  <a:lnTo>
                    <a:pt x="90" y="0"/>
                  </a:lnTo>
                  <a:lnTo>
                    <a:pt x="147" y="7"/>
                  </a:lnTo>
                  <a:lnTo>
                    <a:pt x="204" y="60"/>
                  </a:lnTo>
                  <a:lnTo>
                    <a:pt x="238" y="143"/>
                  </a:lnTo>
                  <a:lnTo>
                    <a:pt x="288" y="222"/>
                  </a:lnTo>
                  <a:lnTo>
                    <a:pt x="216" y="24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CBB6BF4D-E1DD-4299-94C2-07D4C6F7C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304" y="4823621"/>
              <a:ext cx="86816" cy="51302"/>
            </a:xfrm>
            <a:custGeom>
              <a:avLst/>
              <a:gdLst>
                <a:gd name="T0" fmla="*/ 2147483647 w 568"/>
                <a:gd name="T1" fmla="*/ 2147483647 h 316"/>
                <a:gd name="T2" fmla="*/ 2147483647 w 568"/>
                <a:gd name="T3" fmla="*/ 2147483647 h 316"/>
                <a:gd name="T4" fmla="*/ 2147483647 w 568"/>
                <a:gd name="T5" fmla="*/ 2147483647 h 316"/>
                <a:gd name="T6" fmla="*/ 2147483647 w 568"/>
                <a:gd name="T7" fmla="*/ 2147483647 h 316"/>
                <a:gd name="T8" fmla="*/ 2147483647 w 568"/>
                <a:gd name="T9" fmla="*/ 2147483647 h 316"/>
                <a:gd name="T10" fmla="*/ 0 w 568"/>
                <a:gd name="T11" fmla="*/ 2147483647 h 316"/>
                <a:gd name="T12" fmla="*/ 2147483647 w 568"/>
                <a:gd name="T13" fmla="*/ 2147483647 h 316"/>
                <a:gd name="T14" fmla="*/ 2147483647 w 568"/>
                <a:gd name="T15" fmla="*/ 2147483647 h 316"/>
                <a:gd name="T16" fmla="*/ 2147483647 w 568"/>
                <a:gd name="T17" fmla="*/ 2147483647 h 316"/>
                <a:gd name="T18" fmla="*/ 2147483647 w 568"/>
                <a:gd name="T19" fmla="*/ 2147483647 h 316"/>
                <a:gd name="T20" fmla="*/ 2147483647 w 568"/>
                <a:gd name="T21" fmla="*/ 2147483647 h 316"/>
                <a:gd name="T22" fmla="*/ 2147483647 w 568"/>
                <a:gd name="T23" fmla="*/ 2147483647 h 316"/>
                <a:gd name="T24" fmla="*/ 2147483647 w 568"/>
                <a:gd name="T25" fmla="*/ 2147483647 h 316"/>
                <a:gd name="T26" fmla="*/ 2147483647 w 568"/>
                <a:gd name="T27" fmla="*/ 2147483647 h 316"/>
                <a:gd name="T28" fmla="*/ 2147483647 w 568"/>
                <a:gd name="T29" fmla="*/ 0 h 316"/>
                <a:gd name="T30" fmla="*/ 2147483647 w 568"/>
                <a:gd name="T31" fmla="*/ 2147483647 h 316"/>
                <a:gd name="T32" fmla="*/ 2147483647 w 568"/>
                <a:gd name="T33" fmla="*/ 2147483647 h 3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68"/>
                <a:gd name="T52" fmla="*/ 0 h 316"/>
                <a:gd name="T53" fmla="*/ 568 w 568"/>
                <a:gd name="T54" fmla="*/ 316 h 3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68" h="316">
                  <a:moveTo>
                    <a:pt x="384" y="136"/>
                  </a:moveTo>
                  <a:lnTo>
                    <a:pt x="318" y="178"/>
                  </a:lnTo>
                  <a:lnTo>
                    <a:pt x="258" y="190"/>
                  </a:lnTo>
                  <a:lnTo>
                    <a:pt x="184" y="184"/>
                  </a:lnTo>
                  <a:lnTo>
                    <a:pt x="64" y="192"/>
                  </a:lnTo>
                  <a:lnTo>
                    <a:pt x="0" y="256"/>
                  </a:lnTo>
                  <a:lnTo>
                    <a:pt x="112" y="296"/>
                  </a:lnTo>
                  <a:lnTo>
                    <a:pt x="192" y="298"/>
                  </a:lnTo>
                  <a:lnTo>
                    <a:pt x="258" y="316"/>
                  </a:lnTo>
                  <a:lnTo>
                    <a:pt x="315" y="309"/>
                  </a:lnTo>
                  <a:lnTo>
                    <a:pt x="389" y="301"/>
                  </a:lnTo>
                  <a:lnTo>
                    <a:pt x="472" y="232"/>
                  </a:lnTo>
                  <a:lnTo>
                    <a:pt x="528" y="168"/>
                  </a:lnTo>
                  <a:lnTo>
                    <a:pt x="568" y="40"/>
                  </a:lnTo>
                  <a:lnTo>
                    <a:pt x="480" y="0"/>
                  </a:lnTo>
                  <a:lnTo>
                    <a:pt x="464" y="80"/>
                  </a:lnTo>
                  <a:lnTo>
                    <a:pt x="384" y="1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D9D638B-A4B4-4971-9480-A7407F8FF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043" y="4934117"/>
              <a:ext cx="911566" cy="735983"/>
            </a:xfrm>
            <a:custGeom>
              <a:avLst/>
              <a:gdLst>
                <a:gd name="T0" fmla="*/ 2147483647 w 3045"/>
                <a:gd name="T1" fmla="*/ 2147483647 h 2382"/>
                <a:gd name="T2" fmla="*/ 2147483647 w 3045"/>
                <a:gd name="T3" fmla="*/ 2147483647 h 2382"/>
                <a:gd name="T4" fmla="*/ 2147483647 w 3045"/>
                <a:gd name="T5" fmla="*/ 2147483647 h 2382"/>
                <a:gd name="T6" fmla="*/ 2147483647 w 3045"/>
                <a:gd name="T7" fmla="*/ 2147483647 h 2382"/>
                <a:gd name="T8" fmla="*/ 2147483647 w 3045"/>
                <a:gd name="T9" fmla="*/ 2147483647 h 2382"/>
                <a:gd name="T10" fmla="*/ 2147483647 w 3045"/>
                <a:gd name="T11" fmla="*/ 2147483647 h 2382"/>
                <a:gd name="T12" fmla="*/ 0 w 3045"/>
                <a:gd name="T13" fmla="*/ 2147483647 h 2382"/>
                <a:gd name="T14" fmla="*/ 2147483647 w 3045"/>
                <a:gd name="T15" fmla="*/ 2147483647 h 2382"/>
                <a:gd name="T16" fmla="*/ 2147483647 w 3045"/>
                <a:gd name="T17" fmla="*/ 2147483647 h 2382"/>
                <a:gd name="T18" fmla="*/ 2147483647 w 3045"/>
                <a:gd name="T19" fmla="*/ 2147483647 h 2382"/>
                <a:gd name="T20" fmla="*/ 2147483647 w 3045"/>
                <a:gd name="T21" fmla="*/ 2147483647 h 2382"/>
                <a:gd name="T22" fmla="*/ 2147483647 w 3045"/>
                <a:gd name="T23" fmla="*/ 2147483647 h 2382"/>
                <a:gd name="T24" fmla="*/ 2147483647 w 3045"/>
                <a:gd name="T25" fmla="*/ 2147483647 h 2382"/>
                <a:gd name="T26" fmla="*/ 2147483647 w 3045"/>
                <a:gd name="T27" fmla="*/ 2147483647 h 2382"/>
                <a:gd name="T28" fmla="*/ 2147483647 w 3045"/>
                <a:gd name="T29" fmla="*/ 2147483647 h 2382"/>
                <a:gd name="T30" fmla="*/ 2147483647 w 3045"/>
                <a:gd name="T31" fmla="*/ 2147483647 h 2382"/>
                <a:gd name="T32" fmla="*/ 2147483647 w 3045"/>
                <a:gd name="T33" fmla="*/ 2147483647 h 2382"/>
                <a:gd name="T34" fmla="*/ 2147483647 w 3045"/>
                <a:gd name="T35" fmla="*/ 2147483647 h 2382"/>
                <a:gd name="T36" fmla="*/ 2147483647 w 3045"/>
                <a:gd name="T37" fmla="*/ 2147483647 h 2382"/>
                <a:gd name="T38" fmla="*/ 2147483647 w 3045"/>
                <a:gd name="T39" fmla="*/ 2147483647 h 2382"/>
                <a:gd name="T40" fmla="*/ 2147483647 w 3045"/>
                <a:gd name="T41" fmla="*/ 2147483647 h 2382"/>
                <a:gd name="T42" fmla="*/ 2147483647 w 3045"/>
                <a:gd name="T43" fmla="*/ 2147483647 h 2382"/>
                <a:gd name="T44" fmla="*/ 2147483647 w 3045"/>
                <a:gd name="T45" fmla="*/ 2147483647 h 2382"/>
                <a:gd name="T46" fmla="*/ 2147483647 w 3045"/>
                <a:gd name="T47" fmla="*/ 0 h 2382"/>
                <a:gd name="T48" fmla="*/ 2147483647 w 3045"/>
                <a:gd name="T49" fmla="*/ 2147483647 h 2382"/>
                <a:gd name="T50" fmla="*/ 2147483647 w 3045"/>
                <a:gd name="T51" fmla="*/ 2147483647 h 2382"/>
                <a:gd name="T52" fmla="*/ 2147483647 w 3045"/>
                <a:gd name="T53" fmla="*/ 2147483647 h 2382"/>
                <a:gd name="T54" fmla="*/ 2147483647 w 3045"/>
                <a:gd name="T55" fmla="*/ 2147483647 h 2382"/>
                <a:gd name="T56" fmla="*/ 2147483647 w 3045"/>
                <a:gd name="T57" fmla="*/ 2147483647 h 2382"/>
                <a:gd name="T58" fmla="*/ 2147483647 w 3045"/>
                <a:gd name="T59" fmla="*/ 2147483647 h 2382"/>
                <a:gd name="T60" fmla="*/ 2147483647 w 3045"/>
                <a:gd name="T61" fmla="*/ 2147483647 h 2382"/>
                <a:gd name="T62" fmla="*/ 2147483647 w 3045"/>
                <a:gd name="T63" fmla="*/ 2147483647 h 2382"/>
                <a:gd name="T64" fmla="*/ 2147483647 w 3045"/>
                <a:gd name="T65" fmla="*/ 2147483647 h 2382"/>
                <a:gd name="T66" fmla="*/ 2147483647 w 3045"/>
                <a:gd name="T67" fmla="*/ 2147483647 h 2382"/>
                <a:gd name="T68" fmla="*/ 2147483647 w 3045"/>
                <a:gd name="T69" fmla="*/ 2147483647 h 2382"/>
                <a:gd name="T70" fmla="*/ 2147483647 w 3045"/>
                <a:gd name="T71" fmla="*/ 2147483647 h 2382"/>
                <a:gd name="T72" fmla="*/ 2147483647 w 3045"/>
                <a:gd name="T73" fmla="*/ 2147483647 h 2382"/>
                <a:gd name="T74" fmla="*/ 2147483647 w 3045"/>
                <a:gd name="T75" fmla="*/ 2147483647 h 2382"/>
                <a:gd name="T76" fmla="*/ 2147483647 w 3045"/>
                <a:gd name="T77" fmla="*/ 2147483647 h 2382"/>
                <a:gd name="T78" fmla="*/ 2147483647 w 3045"/>
                <a:gd name="T79" fmla="*/ 2147483647 h 2382"/>
                <a:gd name="T80" fmla="*/ 2147483647 w 3045"/>
                <a:gd name="T81" fmla="*/ 2147483647 h 2382"/>
                <a:gd name="T82" fmla="*/ 2147483647 w 3045"/>
                <a:gd name="T83" fmla="*/ 2147483647 h 2382"/>
                <a:gd name="T84" fmla="*/ 2147483647 w 3045"/>
                <a:gd name="T85" fmla="*/ 2147483647 h 2382"/>
                <a:gd name="T86" fmla="*/ 2147483647 w 3045"/>
                <a:gd name="T87" fmla="*/ 2147483647 h 23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045"/>
                <a:gd name="T133" fmla="*/ 0 h 2382"/>
                <a:gd name="T134" fmla="*/ 3045 w 3045"/>
                <a:gd name="T135" fmla="*/ 2382 h 238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045" h="2382">
                  <a:moveTo>
                    <a:pt x="1399" y="1744"/>
                  </a:moveTo>
                  <a:lnTo>
                    <a:pt x="1234" y="1735"/>
                  </a:lnTo>
                  <a:lnTo>
                    <a:pt x="1070" y="1808"/>
                  </a:lnTo>
                  <a:lnTo>
                    <a:pt x="924" y="1854"/>
                  </a:lnTo>
                  <a:lnTo>
                    <a:pt x="841" y="1945"/>
                  </a:lnTo>
                  <a:lnTo>
                    <a:pt x="590" y="1946"/>
                  </a:lnTo>
                  <a:lnTo>
                    <a:pt x="430" y="2019"/>
                  </a:lnTo>
                  <a:lnTo>
                    <a:pt x="274" y="2055"/>
                  </a:lnTo>
                  <a:lnTo>
                    <a:pt x="154" y="1946"/>
                  </a:lnTo>
                  <a:lnTo>
                    <a:pt x="247" y="1808"/>
                  </a:lnTo>
                  <a:lnTo>
                    <a:pt x="221" y="1711"/>
                  </a:lnTo>
                  <a:lnTo>
                    <a:pt x="174" y="1552"/>
                  </a:lnTo>
                  <a:lnTo>
                    <a:pt x="119" y="1388"/>
                  </a:lnTo>
                  <a:lnTo>
                    <a:pt x="0" y="1260"/>
                  </a:lnTo>
                  <a:lnTo>
                    <a:pt x="46" y="1168"/>
                  </a:lnTo>
                  <a:lnTo>
                    <a:pt x="64" y="1040"/>
                  </a:lnTo>
                  <a:lnTo>
                    <a:pt x="101" y="940"/>
                  </a:lnTo>
                  <a:lnTo>
                    <a:pt x="201" y="885"/>
                  </a:lnTo>
                  <a:lnTo>
                    <a:pt x="338" y="812"/>
                  </a:lnTo>
                  <a:lnTo>
                    <a:pt x="430" y="793"/>
                  </a:lnTo>
                  <a:lnTo>
                    <a:pt x="585" y="766"/>
                  </a:lnTo>
                  <a:lnTo>
                    <a:pt x="691" y="671"/>
                  </a:lnTo>
                  <a:lnTo>
                    <a:pt x="713" y="565"/>
                  </a:lnTo>
                  <a:lnTo>
                    <a:pt x="805" y="473"/>
                  </a:lnTo>
                  <a:lnTo>
                    <a:pt x="860" y="510"/>
                  </a:lnTo>
                  <a:lnTo>
                    <a:pt x="914" y="382"/>
                  </a:lnTo>
                  <a:lnTo>
                    <a:pt x="1024" y="272"/>
                  </a:lnTo>
                  <a:lnTo>
                    <a:pt x="1143" y="355"/>
                  </a:lnTo>
                  <a:lnTo>
                    <a:pt x="1253" y="345"/>
                  </a:lnTo>
                  <a:lnTo>
                    <a:pt x="1308" y="263"/>
                  </a:lnTo>
                  <a:lnTo>
                    <a:pt x="1353" y="190"/>
                  </a:lnTo>
                  <a:lnTo>
                    <a:pt x="1289" y="135"/>
                  </a:lnTo>
                  <a:lnTo>
                    <a:pt x="1372" y="89"/>
                  </a:lnTo>
                  <a:lnTo>
                    <a:pt x="1527" y="99"/>
                  </a:lnTo>
                  <a:lnTo>
                    <a:pt x="1637" y="153"/>
                  </a:lnTo>
                  <a:lnTo>
                    <a:pt x="1731" y="101"/>
                  </a:lnTo>
                  <a:lnTo>
                    <a:pt x="1801" y="108"/>
                  </a:lnTo>
                  <a:lnTo>
                    <a:pt x="1829" y="181"/>
                  </a:lnTo>
                  <a:lnTo>
                    <a:pt x="1792" y="263"/>
                  </a:lnTo>
                  <a:lnTo>
                    <a:pt x="1731" y="335"/>
                  </a:lnTo>
                  <a:lnTo>
                    <a:pt x="1820" y="455"/>
                  </a:lnTo>
                  <a:lnTo>
                    <a:pt x="1920" y="501"/>
                  </a:lnTo>
                  <a:lnTo>
                    <a:pt x="2030" y="583"/>
                  </a:lnTo>
                  <a:lnTo>
                    <a:pt x="2100" y="503"/>
                  </a:lnTo>
                  <a:lnTo>
                    <a:pt x="2149" y="428"/>
                  </a:lnTo>
                  <a:lnTo>
                    <a:pt x="2167" y="309"/>
                  </a:lnTo>
                  <a:lnTo>
                    <a:pt x="2134" y="134"/>
                  </a:lnTo>
                  <a:lnTo>
                    <a:pt x="2167" y="0"/>
                  </a:lnTo>
                  <a:lnTo>
                    <a:pt x="2277" y="80"/>
                  </a:lnTo>
                  <a:lnTo>
                    <a:pt x="2332" y="199"/>
                  </a:lnTo>
                  <a:lnTo>
                    <a:pt x="2341" y="309"/>
                  </a:lnTo>
                  <a:lnTo>
                    <a:pt x="2402" y="335"/>
                  </a:lnTo>
                  <a:lnTo>
                    <a:pt x="2402" y="436"/>
                  </a:lnTo>
                  <a:lnTo>
                    <a:pt x="2469" y="570"/>
                  </a:lnTo>
                  <a:lnTo>
                    <a:pt x="2533" y="693"/>
                  </a:lnTo>
                  <a:lnTo>
                    <a:pt x="2637" y="738"/>
                  </a:lnTo>
                  <a:lnTo>
                    <a:pt x="2716" y="867"/>
                  </a:lnTo>
                  <a:lnTo>
                    <a:pt x="2805" y="939"/>
                  </a:lnTo>
                  <a:lnTo>
                    <a:pt x="2898" y="1086"/>
                  </a:lnTo>
                  <a:lnTo>
                    <a:pt x="2972" y="1174"/>
                  </a:lnTo>
                  <a:lnTo>
                    <a:pt x="3036" y="1296"/>
                  </a:lnTo>
                  <a:lnTo>
                    <a:pt x="3036" y="1406"/>
                  </a:lnTo>
                  <a:lnTo>
                    <a:pt x="3045" y="1534"/>
                  </a:lnTo>
                  <a:lnTo>
                    <a:pt x="3045" y="1671"/>
                  </a:lnTo>
                  <a:lnTo>
                    <a:pt x="2981" y="1781"/>
                  </a:lnTo>
                  <a:lnTo>
                    <a:pt x="2905" y="1845"/>
                  </a:lnTo>
                  <a:lnTo>
                    <a:pt x="2853" y="1955"/>
                  </a:lnTo>
                  <a:lnTo>
                    <a:pt x="2816" y="2019"/>
                  </a:lnTo>
                  <a:lnTo>
                    <a:pt x="2807" y="2156"/>
                  </a:lnTo>
                  <a:lnTo>
                    <a:pt x="2780" y="2265"/>
                  </a:lnTo>
                  <a:lnTo>
                    <a:pt x="2642" y="2320"/>
                  </a:lnTo>
                  <a:lnTo>
                    <a:pt x="2536" y="2348"/>
                  </a:lnTo>
                  <a:lnTo>
                    <a:pt x="2469" y="2382"/>
                  </a:lnTo>
                  <a:lnTo>
                    <a:pt x="2377" y="2348"/>
                  </a:lnTo>
                  <a:lnTo>
                    <a:pt x="2268" y="2382"/>
                  </a:lnTo>
                  <a:lnTo>
                    <a:pt x="2103" y="2348"/>
                  </a:lnTo>
                  <a:lnTo>
                    <a:pt x="2002" y="2275"/>
                  </a:lnTo>
                  <a:lnTo>
                    <a:pt x="1993" y="2119"/>
                  </a:lnTo>
                  <a:lnTo>
                    <a:pt x="1920" y="2128"/>
                  </a:lnTo>
                  <a:lnTo>
                    <a:pt x="1838" y="2147"/>
                  </a:lnTo>
                  <a:lnTo>
                    <a:pt x="1829" y="2064"/>
                  </a:lnTo>
                  <a:lnTo>
                    <a:pt x="1874" y="1927"/>
                  </a:lnTo>
                  <a:lnTo>
                    <a:pt x="1792" y="1964"/>
                  </a:lnTo>
                  <a:lnTo>
                    <a:pt x="1692" y="2055"/>
                  </a:lnTo>
                  <a:lnTo>
                    <a:pt x="1637" y="1918"/>
                  </a:lnTo>
                  <a:lnTo>
                    <a:pt x="1582" y="1790"/>
                  </a:lnTo>
                  <a:lnTo>
                    <a:pt x="1500" y="1799"/>
                  </a:lnTo>
                  <a:lnTo>
                    <a:pt x="1399" y="1744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A525C7A1-8072-4D2E-A462-BC95DC2CA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5219" y="5717455"/>
              <a:ext cx="90762" cy="88791"/>
            </a:xfrm>
            <a:custGeom>
              <a:avLst/>
              <a:gdLst>
                <a:gd name="T0" fmla="*/ 32 w 433388"/>
                <a:gd name="T1" fmla="*/ 63 h 414038"/>
                <a:gd name="T2" fmla="*/ 20 w 433388"/>
                <a:gd name="T3" fmla="*/ 60 h 414038"/>
                <a:gd name="T4" fmla="*/ 13 w 433388"/>
                <a:gd name="T5" fmla="*/ 52 h 414038"/>
                <a:gd name="T6" fmla="*/ 10 w 433388"/>
                <a:gd name="T7" fmla="*/ 22 h 414038"/>
                <a:gd name="T8" fmla="*/ 0 w 433388"/>
                <a:gd name="T9" fmla="*/ 8 h 414038"/>
                <a:gd name="T10" fmla="*/ 2 w 433388"/>
                <a:gd name="T11" fmla="*/ 0 h 414038"/>
                <a:gd name="T12" fmla="*/ 16 w 433388"/>
                <a:gd name="T13" fmla="*/ 8 h 414038"/>
                <a:gd name="T14" fmla="*/ 23 w 433388"/>
                <a:gd name="T15" fmla="*/ 12 h 414038"/>
                <a:gd name="T16" fmla="*/ 40 w 433388"/>
                <a:gd name="T17" fmla="*/ 6 h 414038"/>
                <a:gd name="T18" fmla="*/ 49 w 433388"/>
                <a:gd name="T19" fmla="*/ 1 h 414038"/>
                <a:gd name="T20" fmla="*/ 57 w 433388"/>
                <a:gd name="T21" fmla="*/ 11 h 414038"/>
                <a:gd name="T22" fmla="*/ 59 w 433388"/>
                <a:gd name="T23" fmla="*/ 27 h 414038"/>
                <a:gd name="T24" fmla="*/ 51 w 433388"/>
                <a:gd name="T25" fmla="*/ 35 h 414038"/>
                <a:gd name="T26" fmla="*/ 51 w 433388"/>
                <a:gd name="T27" fmla="*/ 49 h 414038"/>
                <a:gd name="T28" fmla="*/ 41 w 433388"/>
                <a:gd name="T29" fmla="*/ 53 h 414038"/>
                <a:gd name="T30" fmla="*/ 32 w 433388"/>
                <a:gd name="T31" fmla="*/ 63 h 4140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3388"/>
                <a:gd name="T49" fmla="*/ 0 h 414038"/>
                <a:gd name="T50" fmla="*/ 433388 w 433388"/>
                <a:gd name="T51" fmla="*/ 414038 h 4140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3388" h="414038">
                  <a:moveTo>
                    <a:pt x="235744" y="414038"/>
                  </a:moveTo>
                  <a:lnTo>
                    <a:pt x="150019" y="394988"/>
                  </a:lnTo>
                  <a:lnTo>
                    <a:pt x="92869" y="342600"/>
                  </a:lnTo>
                  <a:lnTo>
                    <a:pt x="73819" y="144956"/>
                  </a:lnTo>
                  <a:lnTo>
                    <a:pt x="0" y="52088"/>
                  </a:lnTo>
                  <a:lnTo>
                    <a:pt x="16896" y="0"/>
                  </a:lnTo>
                  <a:lnTo>
                    <a:pt x="116422" y="50796"/>
                  </a:lnTo>
                  <a:lnTo>
                    <a:pt x="167948" y="75726"/>
                  </a:lnTo>
                  <a:lnTo>
                    <a:pt x="292634" y="36509"/>
                  </a:lnTo>
                  <a:lnTo>
                    <a:pt x="359569" y="4463"/>
                  </a:lnTo>
                  <a:lnTo>
                    <a:pt x="421482" y="71138"/>
                  </a:lnTo>
                  <a:lnTo>
                    <a:pt x="433388" y="173531"/>
                  </a:lnTo>
                  <a:lnTo>
                    <a:pt x="373857" y="230681"/>
                  </a:lnTo>
                  <a:lnTo>
                    <a:pt x="374057" y="320722"/>
                  </a:lnTo>
                  <a:lnTo>
                    <a:pt x="302419" y="344981"/>
                  </a:lnTo>
                  <a:lnTo>
                    <a:pt x="235744" y="4140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FBF73A97-CB6F-4F10-8B08-F5F1C6EC4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0598" y="5717455"/>
              <a:ext cx="183496" cy="195340"/>
            </a:xfrm>
            <a:custGeom>
              <a:avLst/>
              <a:gdLst>
                <a:gd name="T0" fmla="*/ 27 w 859171"/>
                <a:gd name="T1" fmla="*/ 122 h 917326"/>
                <a:gd name="T2" fmla="*/ 14 w 859171"/>
                <a:gd name="T3" fmla="*/ 118 h 917326"/>
                <a:gd name="T4" fmla="*/ 0 w 859171"/>
                <a:gd name="T5" fmla="*/ 117 h 917326"/>
                <a:gd name="T6" fmla="*/ 2 w 859171"/>
                <a:gd name="T7" fmla="*/ 101 h 917326"/>
                <a:gd name="T8" fmla="*/ 27 w 859171"/>
                <a:gd name="T9" fmla="*/ 76 h 917326"/>
                <a:gd name="T10" fmla="*/ 52 w 859171"/>
                <a:gd name="T11" fmla="*/ 58 h 917326"/>
                <a:gd name="T12" fmla="*/ 74 w 859171"/>
                <a:gd name="T13" fmla="*/ 38 h 917326"/>
                <a:gd name="T14" fmla="*/ 85 w 859171"/>
                <a:gd name="T15" fmla="*/ 20 h 917326"/>
                <a:gd name="T16" fmla="*/ 95 w 859171"/>
                <a:gd name="T17" fmla="*/ 11 h 917326"/>
                <a:gd name="T18" fmla="*/ 100 w 859171"/>
                <a:gd name="T19" fmla="*/ 0 h 917326"/>
                <a:gd name="T20" fmla="*/ 107 w 859171"/>
                <a:gd name="T21" fmla="*/ 0 h 917326"/>
                <a:gd name="T22" fmla="*/ 115 w 859171"/>
                <a:gd name="T23" fmla="*/ 6 h 917326"/>
                <a:gd name="T24" fmla="*/ 126 w 859171"/>
                <a:gd name="T25" fmla="*/ 0 h 917326"/>
                <a:gd name="T26" fmla="*/ 129 w 859171"/>
                <a:gd name="T27" fmla="*/ 13 h 917326"/>
                <a:gd name="T28" fmla="*/ 128 w 859171"/>
                <a:gd name="T29" fmla="*/ 20 h 917326"/>
                <a:gd name="T30" fmla="*/ 122 w 859171"/>
                <a:gd name="T31" fmla="*/ 29 h 917326"/>
                <a:gd name="T32" fmla="*/ 117 w 859171"/>
                <a:gd name="T33" fmla="*/ 46 h 917326"/>
                <a:gd name="T34" fmla="*/ 107 w 859171"/>
                <a:gd name="T35" fmla="*/ 54 h 917326"/>
                <a:gd name="T36" fmla="*/ 115 w 859171"/>
                <a:gd name="T37" fmla="*/ 65 h 917326"/>
                <a:gd name="T38" fmla="*/ 94 w 859171"/>
                <a:gd name="T39" fmla="*/ 67 h 917326"/>
                <a:gd name="T40" fmla="*/ 87 w 859171"/>
                <a:gd name="T41" fmla="*/ 80 h 917326"/>
                <a:gd name="T42" fmla="*/ 76 w 859171"/>
                <a:gd name="T43" fmla="*/ 110 h 917326"/>
                <a:gd name="T44" fmla="*/ 59 w 859171"/>
                <a:gd name="T45" fmla="*/ 122 h 917326"/>
                <a:gd name="T46" fmla="*/ 47 w 859171"/>
                <a:gd name="T47" fmla="*/ 135 h 917326"/>
                <a:gd name="T48" fmla="*/ 34 w 859171"/>
                <a:gd name="T49" fmla="*/ 128 h 917326"/>
                <a:gd name="T50" fmla="*/ 27 w 859171"/>
                <a:gd name="T51" fmla="*/ 122 h 9173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59171"/>
                <a:gd name="T79" fmla="*/ 0 h 917326"/>
                <a:gd name="T80" fmla="*/ 859171 w 859171"/>
                <a:gd name="T81" fmla="*/ 917326 h 9173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59171" h="917326">
                  <a:moveTo>
                    <a:pt x="182896" y="823913"/>
                  </a:moveTo>
                  <a:lnTo>
                    <a:pt x="94790" y="802481"/>
                  </a:lnTo>
                  <a:lnTo>
                    <a:pt x="0" y="789853"/>
                  </a:lnTo>
                  <a:lnTo>
                    <a:pt x="12690" y="684108"/>
                  </a:lnTo>
                  <a:lnTo>
                    <a:pt x="180474" y="511729"/>
                  </a:lnTo>
                  <a:lnTo>
                    <a:pt x="344028" y="392947"/>
                  </a:lnTo>
                  <a:lnTo>
                    <a:pt x="496303" y="256782"/>
                  </a:lnTo>
                  <a:lnTo>
                    <a:pt x="563896" y="135731"/>
                  </a:lnTo>
                  <a:lnTo>
                    <a:pt x="630571" y="71438"/>
                  </a:lnTo>
                  <a:lnTo>
                    <a:pt x="666290" y="0"/>
                  </a:lnTo>
                  <a:lnTo>
                    <a:pt x="711534" y="2381"/>
                  </a:lnTo>
                  <a:lnTo>
                    <a:pt x="771065" y="38100"/>
                  </a:lnTo>
                  <a:lnTo>
                    <a:pt x="842502" y="2381"/>
                  </a:lnTo>
                  <a:lnTo>
                    <a:pt x="859171" y="85725"/>
                  </a:lnTo>
                  <a:lnTo>
                    <a:pt x="856790" y="138113"/>
                  </a:lnTo>
                  <a:lnTo>
                    <a:pt x="816361" y="198839"/>
                  </a:lnTo>
                  <a:lnTo>
                    <a:pt x="778209" y="309563"/>
                  </a:lnTo>
                  <a:lnTo>
                    <a:pt x="711534" y="366713"/>
                  </a:lnTo>
                  <a:lnTo>
                    <a:pt x="769833" y="442198"/>
                  </a:lnTo>
                  <a:lnTo>
                    <a:pt x="628190" y="454819"/>
                  </a:lnTo>
                  <a:lnTo>
                    <a:pt x="580900" y="539251"/>
                  </a:lnTo>
                  <a:lnTo>
                    <a:pt x="507582" y="743499"/>
                  </a:lnTo>
                  <a:lnTo>
                    <a:pt x="390556" y="830412"/>
                  </a:lnTo>
                  <a:lnTo>
                    <a:pt x="315829" y="917326"/>
                  </a:lnTo>
                  <a:lnTo>
                    <a:pt x="228140" y="869156"/>
                  </a:lnTo>
                  <a:lnTo>
                    <a:pt x="182896" y="82391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8FCEFDE5-D820-40D8-B217-BC7EBFF93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680" y="4693394"/>
              <a:ext cx="21705" cy="13813"/>
            </a:xfrm>
            <a:custGeom>
              <a:avLst/>
              <a:gdLst>
                <a:gd name="T0" fmla="*/ 143606411 w 1594"/>
                <a:gd name="T1" fmla="*/ 167354325 h 951"/>
                <a:gd name="T2" fmla="*/ 152609497 w 1594"/>
                <a:gd name="T3" fmla="*/ 160157705 h 951"/>
                <a:gd name="T4" fmla="*/ 193318806 w 1594"/>
                <a:gd name="T5" fmla="*/ 132038122 h 951"/>
                <a:gd name="T6" fmla="*/ 228367277 w 1594"/>
                <a:gd name="T7" fmla="*/ 125082518 h 951"/>
                <a:gd name="T8" fmla="*/ 244933683 w 1594"/>
                <a:gd name="T9" fmla="*/ 122248492 h 951"/>
                <a:gd name="T10" fmla="*/ 251559379 w 1594"/>
                <a:gd name="T11" fmla="*/ 91518453 h 951"/>
                <a:gd name="T12" fmla="*/ 237355968 w 1594"/>
                <a:gd name="T13" fmla="*/ 79099085 h 951"/>
                <a:gd name="T14" fmla="*/ 220314884 w 1594"/>
                <a:gd name="T15" fmla="*/ 62093706 h 951"/>
                <a:gd name="T16" fmla="*/ 204210087 w 1594"/>
                <a:gd name="T17" fmla="*/ 71902466 h 951"/>
                <a:gd name="T18" fmla="*/ 191907831 w 1594"/>
                <a:gd name="T19" fmla="*/ 55567290 h 951"/>
                <a:gd name="T20" fmla="*/ 181016550 w 1594"/>
                <a:gd name="T21" fmla="*/ 40537303 h 951"/>
                <a:gd name="T22" fmla="*/ 160187332 w 1594"/>
                <a:gd name="T23" fmla="*/ 31382773 h 951"/>
                <a:gd name="T24" fmla="*/ 150246623 w 1594"/>
                <a:gd name="T25" fmla="*/ 41842607 h 951"/>
                <a:gd name="T26" fmla="*/ 142194230 w 1594"/>
                <a:gd name="T27" fmla="*/ 48369023 h 951"/>
                <a:gd name="T28" fmla="*/ 149771945 w 1594"/>
                <a:gd name="T29" fmla="*/ 16335163 h 951"/>
                <a:gd name="T30" fmla="*/ 127990709 w 1594"/>
                <a:gd name="T31" fmla="*/ 652582 h 951"/>
                <a:gd name="T32" fmla="*/ 117575399 w 1594"/>
                <a:gd name="T33" fmla="*/ 652582 h 951"/>
                <a:gd name="T34" fmla="*/ 87743085 w 1594"/>
                <a:gd name="T35" fmla="*/ 26142415 h 951"/>
                <a:gd name="T36" fmla="*/ 70066847 w 1594"/>
                <a:gd name="T37" fmla="*/ 15029988 h 951"/>
                <a:gd name="T38" fmla="*/ 57447836 w 1594"/>
                <a:gd name="T39" fmla="*/ 24184517 h 951"/>
                <a:gd name="T40" fmla="*/ 42293611 w 1594"/>
                <a:gd name="T41" fmla="*/ 36174568 h 951"/>
                <a:gd name="T42" fmla="*/ 27932375 w 1594"/>
                <a:gd name="T43" fmla="*/ 75835872 h 951"/>
                <a:gd name="T44" fmla="*/ 15154225 w 1594"/>
                <a:gd name="T45" fmla="*/ 108504703 h 951"/>
                <a:gd name="T46" fmla="*/ 6627143 w 1594"/>
                <a:gd name="T47" fmla="*/ 139234742 h 951"/>
                <a:gd name="T48" fmla="*/ 5675124 w 1594"/>
                <a:gd name="T49" fmla="*/ 158852400 h 951"/>
                <a:gd name="T50" fmla="*/ 1426707 w 1594"/>
                <a:gd name="T51" fmla="*/ 175838639 h 951"/>
                <a:gd name="T52" fmla="*/ 15630229 w 1594"/>
                <a:gd name="T53" fmla="*/ 207221412 h 951"/>
                <a:gd name="T54" fmla="*/ 20830554 w 1594"/>
                <a:gd name="T55" fmla="*/ 164726223 h 951"/>
                <a:gd name="T56" fmla="*/ 26044191 w 1594"/>
                <a:gd name="T57" fmla="*/ 153612031 h 951"/>
                <a:gd name="T58" fmla="*/ 25569502 w 1594"/>
                <a:gd name="T59" fmla="*/ 128774908 h 951"/>
                <a:gd name="T60" fmla="*/ 41185215 w 1594"/>
                <a:gd name="T61" fmla="*/ 139234742 h 951"/>
                <a:gd name="T62" fmla="*/ 70700686 w 1594"/>
                <a:gd name="T63" fmla="*/ 135318946 h 951"/>
                <a:gd name="T64" fmla="*/ 93432615 w 1594"/>
                <a:gd name="T65" fmla="*/ 139234742 h 951"/>
                <a:gd name="T66" fmla="*/ 99109054 w 1594"/>
                <a:gd name="T67" fmla="*/ 148390931 h 951"/>
                <a:gd name="T68" fmla="*/ 88693788 w 1594"/>
                <a:gd name="T69" fmla="*/ 148390931 h 951"/>
                <a:gd name="T70" fmla="*/ 97682358 w 1594"/>
                <a:gd name="T71" fmla="*/ 162768196 h 951"/>
                <a:gd name="T72" fmla="*/ 113312587 w 1594"/>
                <a:gd name="T73" fmla="*/ 160810298 h 951"/>
                <a:gd name="T74" fmla="*/ 135409384 w 1594"/>
                <a:gd name="T75" fmla="*/ 184342210 h 951"/>
                <a:gd name="T76" fmla="*/ 134141837 w 1594"/>
                <a:gd name="T77" fmla="*/ 168006918 h 95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594"/>
                <a:gd name="T118" fmla="*/ 0 h 951"/>
                <a:gd name="T119" fmla="*/ 1594 w 1594"/>
                <a:gd name="T120" fmla="*/ 951 h 95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594" h="951">
                  <a:moveTo>
                    <a:pt x="850" y="771"/>
                  </a:moveTo>
                  <a:lnTo>
                    <a:pt x="910" y="768"/>
                  </a:lnTo>
                  <a:lnTo>
                    <a:pt x="928" y="735"/>
                  </a:lnTo>
                  <a:lnTo>
                    <a:pt x="967" y="735"/>
                  </a:lnTo>
                  <a:lnTo>
                    <a:pt x="1081" y="651"/>
                  </a:lnTo>
                  <a:lnTo>
                    <a:pt x="1225" y="606"/>
                  </a:lnTo>
                  <a:lnTo>
                    <a:pt x="1357" y="574"/>
                  </a:lnTo>
                  <a:lnTo>
                    <a:pt x="1447" y="574"/>
                  </a:lnTo>
                  <a:lnTo>
                    <a:pt x="1489" y="594"/>
                  </a:lnTo>
                  <a:lnTo>
                    <a:pt x="1552" y="561"/>
                  </a:lnTo>
                  <a:lnTo>
                    <a:pt x="1549" y="492"/>
                  </a:lnTo>
                  <a:lnTo>
                    <a:pt x="1594" y="420"/>
                  </a:lnTo>
                  <a:lnTo>
                    <a:pt x="1543" y="378"/>
                  </a:lnTo>
                  <a:lnTo>
                    <a:pt x="1504" y="363"/>
                  </a:lnTo>
                  <a:lnTo>
                    <a:pt x="1459" y="306"/>
                  </a:lnTo>
                  <a:lnTo>
                    <a:pt x="1396" y="285"/>
                  </a:lnTo>
                  <a:lnTo>
                    <a:pt x="1345" y="321"/>
                  </a:lnTo>
                  <a:lnTo>
                    <a:pt x="1294" y="330"/>
                  </a:lnTo>
                  <a:lnTo>
                    <a:pt x="1258" y="300"/>
                  </a:lnTo>
                  <a:lnTo>
                    <a:pt x="1216" y="255"/>
                  </a:lnTo>
                  <a:lnTo>
                    <a:pt x="1174" y="228"/>
                  </a:lnTo>
                  <a:lnTo>
                    <a:pt x="1147" y="186"/>
                  </a:lnTo>
                  <a:lnTo>
                    <a:pt x="1039" y="166"/>
                  </a:lnTo>
                  <a:lnTo>
                    <a:pt x="1015" y="144"/>
                  </a:lnTo>
                  <a:lnTo>
                    <a:pt x="991" y="153"/>
                  </a:lnTo>
                  <a:lnTo>
                    <a:pt x="952" y="192"/>
                  </a:lnTo>
                  <a:lnTo>
                    <a:pt x="919" y="234"/>
                  </a:lnTo>
                  <a:lnTo>
                    <a:pt x="901" y="222"/>
                  </a:lnTo>
                  <a:lnTo>
                    <a:pt x="958" y="123"/>
                  </a:lnTo>
                  <a:lnTo>
                    <a:pt x="949" y="75"/>
                  </a:lnTo>
                  <a:lnTo>
                    <a:pt x="858" y="30"/>
                  </a:lnTo>
                  <a:lnTo>
                    <a:pt x="811" y="3"/>
                  </a:lnTo>
                  <a:lnTo>
                    <a:pt x="784" y="0"/>
                  </a:lnTo>
                  <a:lnTo>
                    <a:pt x="745" y="3"/>
                  </a:lnTo>
                  <a:lnTo>
                    <a:pt x="631" y="75"/>
                  </a:lnTo>
                  <a:lnTo>
                    <a:pt x="556" y="120"/>
                  </a:lnTo>
                  <a:lnTo>
                    <a:pt x="514" y="105"/>
                  </a:lnTo>
                  <a:lnTo>
                    <a:pt x="444" y="69"/>
                  </a:lnTo>
                  <a:lnTo>
                    <a:pt x="406" y="69"/>
                  </a:lnTo>
                  <a:lnTo>
                    <a:pt x="364" y="111"/>
                  </a:lnTo>
                  <a:lnTo>
                    <a:pt x="319" y="132"/>
                  </a:lnTo>
                  <a:lnTo>
                    <a:pt x="268" y="166"/>
                  </a:lnTo>
                  <a:lnTo>
                    <a:pt x="223" y="257"/>
                  </a:lnTo>
                  <a:lnTo>
                    <a:pt x="177" y="348"/>
                  </a:lnTo>
                  <a:lnTo>
                    <a:pt x="151" y="405"/>
                  </a:lnTo>
                  <a:lnTo>
                    <a:pt x="96" y="498"/>
                  </a:lnTo>
                  <a:lnTo>
                    <a:pt x="79" y="579"/>
                  </a:lnTo>
                  <a:lnTo>
                    <a:pt x="42" y="639"/>
                  </a:lnTo>
                  <a:lnTo>
                    <a:pt x="60" y="678"/>
                  </a:lnTo>
                  <a:lnTo>
                    <a:pt x="36" y="729"/>
                  </a:lnTo>
                  <a:lnTo>
                    <a:pt x="36" y="774"/>
                  </a:lnTo>
                  <a:lnTo>
                    <a:pt x="9" y="807"/>
                  </a:lnTo>
                  <a:lnTo>
                    <a:pt x="0" y="924"/>
                  </a:lnTo>
                  <a:lnTo>
                    <a:pt x="99" y="951"/>
                  </a:lnTo>
                  <a:lnTo>
                    <a:pt x="48" y="813"/>
                  </a:lnTo>
                  <a:lnTo>
                    <a:pt x="132" y="756"/>
                  </a:lnTo>
                  <a:lnTo>
                    <a:pt x="132" y="699"/>
                  </a:lnTo>
                  <a:lnTo>
                    <a:pt x="165" y="705"/>
                  </a:lnTo>
                  <a:lnTo>
                    <a:pt x="111" y="582"/>
                  </a:lnTo>
                  <a:lnTo>
                    <a:pt x="162" y="591"/>
                  </a:lnTo>
                  <a:lnTo>
                    <a:pt x="223" y="665"/>
                  </a:lnTo>
                  <a:lnTo>
                    <a:pt x="261" y="639"/>
                  </a:lnTo>
                  <a:lnTo>
                    <a:pt x="359" y="620"/>
                  </a:lnTo>
                  <a:lnTo>
                    <a:pt x="448" y="621"/>
                  </a:lnTo>
                  <a:lnTo>
                    <a:pt x="538" y="639"/>
                  </a:lnTo>
                  <a:lnTo>
                    <a:pt x="592" y="639"/>
                  </a:lnTo>
                  <a:lnTo>
                    <a:pt x="589" y="666"/>
                  </a:lnTo>
                  <a:lnTo>
                    <a:pt x="628" y="681"/>
                  </a:lnTo>
                  <a:lnTo>
                    <a:pt x="610" y="708"/>
                  </a:lnTo>
                  <a:lnTo>
                    <a:pt x="562" y="681"/>
                  </a:lnTo>
                  <a:lnTo>
                    <a:pt x="541" y="702"/>
                  </a:lnTo>
                  <a:lnTo>
                    <a:pt x="619" y="747"/>
                  </a:lnTo>
                  <a:lnTo>
                    <a:pt x="655" y="705"/>
                  </a:lnTo>
                  <a:lnTo>
                    <a:pt x="718" y="738"/>
                  </a:lnTo>
                  <a:lnTo>
                    <a:pt x="767" y="801"/>
                  </a:lnTo>
                  <a:lnTo>
                    <a:pt x="858" y="846"/>
                  </a:lnTo>
                  <a:lnTo>
                    <a:pt x="903" y="801"/>
                  </a:lnTo>
                  <a:lnTo>
                    <a:pt x="850" y="77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C91E3751-1AC6-4301-8BDA-E41D6234B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378" y="4310604"/>
              <a:ext cx="142062" cy="128255"/>
            </a:xfrm>
            <a:custGeom>
              <a:avLst/>
              <a:gdLst>
                <a:gd name="T0" fmla="*/ 94 w 675084"/>
                <a:gd name="T1" fmla="*/ 83 h 602456"/>
                <a:gd name="T2" fmla="*/ 92 w 675084"/>
                <a:gd name="T3" fmla="*/ 86 h 602456"/>
                <a:gd name="T4" fmla="*/ 86 w 675084"/>
                <a:gd name="T5" fmla="*/ 89 h 602456"/>
                <a:gd name="T6" fmla="*/ 80 w 675084"/>
                <a:gd name="T7" fmla="*/ 83 h 602456"/>
                <a:gd name="T8" fmla="*/ 71 w 675084"/>
                <a:gd name="T9" fmla="*/ 71 h 602456"/>
                <a:gd name="T10" fmla="*/ 65 w 675084"/>
                <a:gd name="T11" fmla="*/ 64 h 602456"/>
                <a:gd name="T12" fmla="*/ 56 w 675084"/>
                <a:gd name="T13" fmla="*/ 57 h 602456"/>
                <a:gd name="T14" fmla="*/ 45 w 675084"/>
                <a:gd name="T15" fmla="*/ 54 h 602456"/>
                <a:gd name="T16" fmla="*/ 32 w 675084"/>
                <a:gd name="T17" fmla="*/ 55 h 602456"/>
                <a:gd name="T18" fmla="*/ 21 w 675084"/>
                <a:gd name="T19" fmla="*/ 52 h 602456"/>
                <a:gd name="T20" fmla="*/ 12 w 675084"/>
                <a:gd name="T21" fmla="*/ 61 h 602456"/>
                <a:gd name="T22" fmla="*/ 0 w 675084"/>
                <a:gd name="T23" fmla="*/ 58 h 602456"/>
                <a:gd name="T24" fmla="*/ 1 w 675084"/>
                <a:gd name="T25" fmla="*/ 48 h 602456"/>
                <a:gd name="T26" fmla="*/ 3 w 675084"/>
                <a:gd name="T27" fmla="*/ 32 h 602456"/>
                <a:gd name="T28" fmla="*/ 6 w 675084"/>
                <a:gd name="T29" fmla="*/ 20 h 602456"/>
                <a:gd name="T30" fmla="*/ 17 w 675084"/>
                <a:gd name="T31" fmla="*/ 8 h 602456"/>
                <a:gd name="T32" fmla="*/ 31 w 675084"/>
                <a:gd name="T33" fmla="*/ 0 h 602456"/>
                <a:gd name="T34" fmla="*/ 36 w 675084"/>
                <a:gd name="T35" fmla="*/ 5 h 602456"/>
                <a:gd name="T36" fmla="*/ 39 w 675084"/>
                <a:gd name="T37" fmla="*/ 16 h 602456"/>
                <a:gd name="T38" fmla="*/ 40 w 675084"/>
                <a:gd name="T39" fmla="*/ 26 h 602456"/>
                <a:gd name="T40" fmla="*/ 42 w 675084"/>
                <a:gd name="T41" fmla="*/ 37 h 602456"/>
                <a:gd name="T42" fmla="*/ 53 w 675084"/>
                <a:gd name="T43" fmla="*/ 44 h 602456"/>
                <a:gd name="T44" fmla="*/ 66 w 675084"/>
                <a:gd name="T45" fmla="*/ 50 h 602456"/>
                <a:gd name="T46" fmla="*/ 73 w 675084"/>
                <a:gd name="T47" fmla="*/ 59 h 602456"/>
                <a:gd name="T48" fmla="*/ 82 w 675084"/>
                <a:gd name="T49" fmla="*/ 66 h 602456"/>
                <a:gd name="T50" fmla="*/ 94 w 675084"/>
                <a:gd name="T51" fmla="*/ 83 h 602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75084"/>
                <a:gd name="T79" fmla="*/ 0 h 602456"/>
                <a:gd name="T80" fmla="*/ 675084 w 675084"/>
                <a:gd name="T81" fmla="*/ 602456 h 602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75084" h="602456">
                  <a:moveTo>
                    <a:pt x="675084" y="559594"/>
                  </a:moveTo>
                  <a:lnTo>
                    <a:pt x="663254" y="581482"/>
                  </a:lnTo>
                  <a:lnTo>
                    <a:pt x="620316" y="602456"/>
                  </a:lnTo>
                  <a:lnTo>
                    <a:pt x="576262" y="561975"/>
                  </a:lnTo>
                  <a:lnTo>
                    <a:pt x="508438" y="483236"/>
                  </a:lnTo>
                  <a:lnTo>
                    <a:pt x="464344" y="434578"/>
                  </a:lnTo>
                  <a:lnTo>
                    <a:pt x="401241" y="383381"/>
                  </a:lnTo>
                  <a:lnTo>
                    <a:pt x="325041" y="367903"/>
                  </a:lnTo>
                  <a:lnTo>
                    <a:pt x="232172" y="371475"/>
                  </a:lnTo>
                  <a:lnTo>
                    <a:pt x="151209" y="352425"/>
                  </a:lnTo>
                  <a:lnTo>
                    <a:pt x="86916" y="411956"/>
                  </a:lnTo>
                  <a:lnTo>
                    <a:pt x="0" y="390525"/>
                  </a:lnTo>
                  <a:lnTo>
                    <a:pt x="8334" y="325040"/>
                  </a:lnTo>
                  <a:lnTo>
                    <a:pt x="23812" y="219075"/>
                  </a:lnTo>
                  <a:lnTo>
                    <a:pt x="41672" y="132159"/>
                  </a:lnTo>
                  <a:lnTo>
                    <a:pt x="122634" y="54769"/>
                  </a:lnTo>
                  <a:lnTo>
                    <a:pt x="222647" y="0"/>
                  </a:lnTo>
                  <a:lnTo>
                    <a:pt x="255984" y="35719"/>
                  </a:lnTo>
                  <a:lnTo>
                    <a:pt x="282178" y="109537"/>
                  </a:lnTo>
                  <a:lnTo>
                    <a:pt x="290512" y="177403"/>
                  </a:lnTo>
                  <a:lnTo>
                    <a:pt x="299832" y="252409"/>
                  </a:lnTo>
                  <a:lnTo>
                    <a:pt x="379930" y="295868"/>
                  </a:lnTo>
                  <a:lnTo>
                    <a:pt x="471152" y="336763"/>
                  </a:lnTo>
                  <a:lnTo>
                    <a:pt x="522560" y="399654"/>
                  </a:lnTo>
                  <a:lnTo>
                    <a:pt x="590459" y="448063"/>
                  </a:lnTo>
                  <a:lnTo>
                    <a:pt x="675084" y="5595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0C116F1A-C7CB-48E0-900D-54C30ADCD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802" y="3933735"/>
              <a:ext cx="363048" cy="333460"/>
            </a:xfrm>
            <a:custGeom>
              <a:avLst/>
              <a:gdLst>
                <a:gd name="T0" fmla="*/ 250 w 1707356"/>
                <a:gd name="T1" fmla="*/ 27 h 1557338"/>
                <a:gd name="T2" fmla="*/ 247 w 1707356"/>
                <a:gd name="T3" fmla="*/ 33 h 1557338"/>
                <a:gd name="T4" fmla="*/ 241 w 1707356"/>
                <a:gd name="T5" fmla="*/ 40 h 1557338"/>
                <a:gd name="T6" fmla="*/ 245 w 1707356"/>
                <a:gd name="T7" fmla="*/ 200 h 1557338"/>
                <a:gd name="T8" fmla="*/ 247 w 1707356"/>
                <a:gd name="T9" fmla="*/ 235 h 1557338"/>
                <a:gd name="T10" fmla="*/ 230 w 1707356"/>
                <a:gd name="T11" fmla="*/ 236 h 1557338"/>
                <a:gd name="T12" fmla="*/ 214 w 1707356"/>
                <a:gd name="T13" fmla="*/ 227 h 1557338"/>
                <a:gd name="T14" fmla="*/ 109 w 1707356"/>
                <a:gd name="T15" fmla="*/ 172 h 1557338"/>
                <a:gd name="T16" fmla="*/ 93 w 1707356"/>
                <a:gd name="T17" fmla="*/ 184 h 1557338"/>
                <a:gd name="T18" fmla="*/ 73 w 1707356"/>
                <a:gd name="T19" fmla="*/ 184 h 1557338"/>
                <a:gd name="T20" fmla="*/ 62 w 1707356"/>
                <a:gd name="T21" fmla="*/ 176 h 1557338"/>
                <a:gd name="T22" fmla="*/ 47 w 1707356"/>
                <a:gd name="T23" fmla="*/ 172 h 1557338"/>
                <a:gd name="T24" fmla="*/ 36 w 1707356"/>
                <a:gd name="T25" fmla="*/ 156 h 1557338"/>
                <a:gd name="T26" fmla="*/ 26 w 1707356"/>
                <a:gd name="T27" fmla="*/ 157 h 1557338"/>
                <a:gd name="T28" fmla="*/ 17 w 1707356"/>
                <a:gd name="T29" fmla="*/ 150 h 1557338"/>
                <a:gd name="T30" fmla="*/ 16 w 1707356"/>
                <a:gd name="T31" fmla="*/ 140 h 1557338"/>
                <a:gd name="T32" fmla="*/ 5 w 1707356"/>
                <a:gd name="T33" fmla="*/ 141 h 1557338"/>
                <a:gd name="T34" fmla="*/ 0 w 1707356"/>
                <a:gd name="T35" fmla="*/ 135 h 1557338"/>
                <a:gd name="T36" fmla="*/ 3 w 1707356"/>
                <a:gd name="T37" fmla="*/ 127 h 1557338"/>
                <a:gd name="T38" fmla="*/ 6 w 1707356"/>
                <a:gd name="T39" fmla="*/ 118 h 1557338"/>
                <a:gd name="T40" fmla="*/ 0 w 1707356"/>
                <a:gd name="T41" fmla="*/ 107 h 1557338"/>
                <a:gd name="T42" fmla="*/ 8 w 1707356"/>
                <a:gd name="T43" fmla="*/ 100 h 1557338"/>
                <a:gd name="T44" fmla="*/ 2 w 1707356"/>
                <a:gd name="T45" fmla="*/ 88 h 1557338"/>
                <a:gd name="T46" fmla="*/ 9 w 1707356"/>
                <a:gd name="T47" fmla="*/ 80 h 1557338"/>
                <a:gd name="T48" fmla="*/ 5 w 1707356"/>
                <a:gd name="T49" fmla="*/ 70 h 1557338"/>
                <a:gd name="T50" fmla="*/ 10 w 1707356"/>
                <a:gd name="T51" fmla="*/ 60 h 1557338"/>
                <a:gd name="T52" fmla="*/ 8 w 1707356"/>
                <a:gd name="T53" fmla="*/ 50 h 1557338"/>
                <a:gd name="T54" fmla="*/ 14 w 1707356"/>
                <a:gd name="T55" fmla="*/ 48 h 1557338"/>
                <a:gd name="T56" fmla="*/ 20 w 1707356"/>
                <a:gd name="T57" fmla="*/ 41 h 1557338"/>
                <a:gd name="T58" fmla="*/ 20 w 1707356"/>
                <a:gd name="T59" fmla="*/ 24 h 1557338"/>
                <a:gd name="T60" fmla="*/ 33 w 1707356"/>
                <a:gd name="T61" fmla="*/ 14 h 1557338"/>
                <a:gd name="T62" fmla="*/ 43 w 1707356"/>
                <a:gd name="T63" fmla="*/ 0 h 1557338"/>
                <a:gd name="T64" fmla="*/ 62 w 1707356"/>
                <a:gd name="T65" fmla="*/ 1 h 1557338"/>
                <a:gd name="T66" fmla="*/ 74 w 1707356"/>
                <a:gd name="T67" fmla="*/ 3 h 1557338"/>
                <a:gd name="T68" fmla="*/ 89 w 1707356"/>
                <a:gd name="T69" fmla="*/ 7 h 1557338"/>
                <a:gd name="T70" fmla="*/ 98 w 1707356"/>
                <a:gd name="T71" fmla="*/ 14 h 1557338"/>
                <a:gd name="T72" fmla="*/ 99 w 1707356"/>
                <a:gd name="T73" fmla="*/ 23 h 1557338"/>
                <a:gd name="T74" fmla="*/ 102 w 1707356"/>
                <a:gd name="T75" fmla="*/ 29 h 1557338"/>
                <a:gd name="T76" fmla="*/ 112 w 1707356"/>
                <a:gd name="T77" fmla="*/ 30 h 1557338"/>
                <a:gd name="T78" fmla="*/ 125 w 1707356"/>
                <a:gd name="T79" fmla="*/ 33 h 1557338"/>
                <a:gd name="T80" fmla="*/ 134 w 1707356"/>
                <a:gd name="T81" fmla="*/ 38 h 1557338"/>
                <a:gd name="T82" fmla="*/ 143 w 1707356"/>
                <a:gd name="T83" fmla="*/ 46 h 1557338"/>
                <a:gd name="T84" fmla="*/ 150 w 1707356"/>
                <a:gd name="T85" fmla="*/ 48 h 1557338"/>
                <a:gd name="T86" fmla="*/ 158 w 1707356"/>
                <a:gd name="T87" fmla="*/ 47 h 1557338"/>
                <a:gd name="T88" fmla="*/ 173 w 1707356"/>
                <a:gd name="T89" fmla="*/ 41 h 1557338"/>
                <a:gd name="T90" fmla="*/ 171 w 1707356"/>
                <a:gd name="T91" fmla="*/ 20 h 1557338"/>
                <a:gd name="T92" fmla="*/ 178 w 1707356"/>
                <a:gd name="T93" fmla="*/ 9 h 1557338"/>
                <a:gd name="T94" fmla="*/ 188 w 1707356"/>
                <a:gd name="T95" fmla="*/ 5 h 1557338"/>
                <a:gd name="T96" fmla="*/ 206 w 1707356"/>
                <a:gd name="T97" fmla="*/ 1 h 1557338"/>
                <a:gd name="T98" fmla="*/ 227 w 1707356"/>
                <a:gd name="T99" fmla="*/ 14 h 1557338"/>
                <a:gd name="T100" fmla="*/ 250 w 1707356"/>
                <a:gd name="T101" fmla="*/ 20 h 1557338"/>
                <a:gd name="T102" fmla="*/ 250 w 1707356"/>
                <a:gd name="T103" fmla="*/ 27 h 15573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07356"/>
                <a:gd name="T157" fmla="*/ 0 h 1557338"/>
                <a:gd name="T158" fmla="*/ 1707356 w 1707356"/>
                <a:gd name="T159" fmla="*/ 1557338 h 15573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07356" h="1557338">
                  <a:moveTo>
                    <a:pt x="1707356" y="176213"/>
                  </a:moveTo>
                  <a:lnTo>
                    <a:pt x="1683544" y="214313"/>
                  </a:lnTo>
                  <a:lnTo>
                    <a:pt x="1645444" y="266700"/>
                  </a:lnTo>
                  <a:lnTo>
                    <a:pt x="1672828" y="1320403"/>
                  </a:lnTo>
                  <a:lnTo>
                    <a:pt x="1685925" y="1547813"/>
                  </a:lnTo>
                  <a:lnTo>
                    <a:pt x="1569244" y="1557338"/>
                  </a:lnTo>
                  <a:lnTo>
                    <a:pt x="1457765" y="1498298"/>
                  </a:lnTo>
                  <a:lnTo>
                    <a:pt x="745331" y="1133475"/>
                  </a:lnTo>
                  <a:lnTo>
                    <a:pt x="631031" y="1212056"/>
                  </a:lnTo>
                  <a:lnTo>
                    <a:pt x="495300" y="1214438"/>
                  </a:lnTo>
                  <a:lnTo>
                    <a:pt x="426135" y="1156771"/>
                  </a:lnTo>
                  <a:lnTo>
                    <a:pt x="317897" y="1135856"/>
                  </a:lnTo>
                  <a:lnTo>
                    <a:pt x="248840" y="1031081"/>
                  </a:lnTo>
                  <a:lnTo>
                    <a:pt x="175022" y="1033463"/>
                  </a:lnTo>
                  <a:lnTo>
                    <a:pt x="116681" y="989409"/>
                  </a:lnTo>
                  <a:lnTo>
                    <a:pt x="105965" y="923925"/>
                  </a:lnTo>
                  <a:lnTo>
                    <a:pt x="34528" y="932259"/>
                  </a:lnTo>
                  <a:lnTo>
                    <a:pt x="0" y="887016"/>
                  </a:lnTo>
                  <a:lnTo>
                    <a:pt x="19050" y="837009"/>
                  </a:lnTo>
                  <a:lnTo>
                    <a:pt x="41672" y="776288"/>
                  </a:lnTo>
                  <a:lnTo>
                    <a:pt x="0" y="703659"/>
                  </a:lnTo>
                  <a:lnTo>
                    <a:pt x="52387" y="656034"/>
                  </a:lnTo>
                  <a:lnTo>
                    <a:pt x="16669" y="581025"/>
                  </a:lnTo>
                  <a:lnTo>
                    <a:pt x="64294" y="527447"/>
                  </a:lnTo>
                  <a:lnTo>
                    <a:pt x="35719" y="460772"/>
                  </a:lnTo>
                  <a:lnTo>
                    <a:pt x="65484" y="395288"/>
                  </a:lnTo>
                  <a:lnTo>
                    <a:pt x="51197" y="327422"/>
                  </a:lnTo>
                  <a:lnTo>
                    <a:pt x="96440" y="315516"/>
                  </a:lnTo>
                  <a:lnTo>
                    <a:pt x="133350" y="269081"/>
                  </a:lnTo>
                  <a:lnTo>
                    <a:pt x="135731" y="155972"/>
                  </a:lnTo>
                  <a:lnTo>
                    <a:pt x="221456" y="95250"/>
                  </a:lnTo>
                  <a:lnTo>
                    <a:pt x="296465" y="0"/>
                  </a:lnTo>
                  <a:lnTo>
                    <a:pt x="421481" y="4763"/>
                  </a:lnTo>
                  <a:lnTo>
                    <a:pt x="507206" y="19050"/>
                  </a:lnTo>
                  <a:lnTo>
                    <a:pt x="607219" y="42863"/>
                  </a:lnTo>
                  <a:lnTo>
                    <a:pt x="669131" y="95250"/>
                  </a:lnTo>
                  <a:lnTo>
                    <a:pt x="678656" y="152400"/>
                  </a:lnTo>
                  <a:lnTo>
                    <a:pt x="692944" y="190500"/>
                  </a:lnTo>
                  <a:lnTo>
                    <a:pt x="764381" y="195263"/>
                  </a:lnTo>
                  <a:lnTo>
                    <a:pt x="850106" y="219075"/>
                  </a:lnTo>
                  <a:lnTo>
                    <a:pt x="916781" y="252413"/>
                  </a:lnTo>
                  <a:lnTo>
                    <a:pt x="975002" y="301949"/>
                  </a:lnTo>
                  <a:lnTo>
                    <a:pt x="1021556" y="314325"/>
                  </a:lnTo>
                  <a:lnTo>
                    <a:pt x="1078706" y="309563"/>
                  </a:lnTo>
                  <a:lnTo>
                    <a:pt x="1178719" y="271463"/>
                  </a:lnTo>
                  <a:lnTo>
                    <a:pt x="1169194" y="133350"/>
                  </a:lnTo>
                  <a:lnTo>
                    <a:pt x="1212056" y="57150"/>
                  </a:lnTo>
                  <a:lnTo>
                    <a:pt x="1285206" y="35330"/>
                  </a:lnTo>
                  <a:lnTo>
                    <a:pt x="1402556" y="9525"/>
                  </a:lnTo>
                  <a:lnTo>
                    <a:pt x="1545431" y="90488"/>
                  </a:lnTo>
                  <a:lnTo>
                    <a:pt x="1702594" y="133350"/>
                  </a:lnTo>
                  <a:lnTo>
                    <a:pt x="1707356" y="17621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0BFC9123-AB96-4D52-9CD7-70D822A54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8238" y="3821265"/>
              <a:ext cx="465648" cy="461715"/>
            </a:xfrm>
            <a:custGeom>
              <a:avLst/>
              <a:gdLst>
                <a:gd name="T0" fmla="*/ 0 w 2197894"/>
                <a:gd name="T1" fmla="*/ 169 h 2178844"/>
                <a:gd name="T2" fmla="*/ 125 w 2197894"/>
                <a:gd name="T3" fmla="*/ 262 h 2178844"/>
                <a:gd name="T4" fmla="*/ 149 w 2197894"/>
                <a:gd name="T5" fmla="*/ 284 h 2178844"/>
                <a:gd name="T6" fmla="*/ 173 w 2197894"/>
                <a:gd name="T7" fmla="*/ 298 h 2178844"/>
                <a:gd name="T8" fmla="*/ 184 w 2197894"/>
                <a:gd name="T9" fmla="*/ 313 h 2178844"/>
                <a:gd name="T10" fmla="*/ 227 w 2197894"/>
                <a:gd name="T11" fmla="*/ 304 h 2178844"/>
                <a:gd name="T12" fmla="*/ 306 w 2197894"/>
                <a:gd name="T13" fmla="*/ 226 h 2178844"/>
                <a:gd name="T14" fmla="*/ 288 w 2197894"/>
                <a:gd name="T15" fmla="*/ 219 h 2178844"/>
                <a:gd name="T16" fmla="*/ 276 w 2197894"/>
                <a:gd name="T17" fmla="*/ 212 h 2178844"/>
                <a:gd name="T18" fmla="*/ 277 w 2197894"/>
                <a:gd name="T19" fmla="*/ 189 h 2178844"/>
                <a:gd name="T20" fmla="*/ 278 w 2197894"/>
                <a:gd name="T21" fmla="*/ 172 h 2178844"/>
                <a:gd name="T22" fmla="*/ 280 w 2197894"/>
                <a:gd name="T23" fmla="*/ 153 h 2178844"/>
                <a:gd name="T24" fmla="*/ 280 w 2197894"/>
                <a:gd name="T25" fmla="*/ 134 h 2178844"/>
                <a:gd name="T26" fmla="*/ 268 w 2197894"/>
                <a:gd name="T27" fmla="*/ 85 h 2178844"/>
                <a:gd name="T28" fmla="*/ 254 w 2197894"/>
                <a:gd name="T29" fmla="*/ 70 h 2178844"/>
                <a:gd name="T30" fmla="*/ 256 w 2197894"/>
                <a:gd name="T31" fmla="*/ 54 h 2178844"/>
                <a:gd name="T32" fmla="*/ 257 w 2197894"/>
                <a:gd name="T33" fmla="*/ 23 h 2178844"/>
                <a:gd name="T34" fmla="*/ 262 w 2197894"/>
                <a:gd name="T35" fmla="*/ 5 h 2178844"/>
                <a:gd name="T36" fmla="*/ 244 w 2197894"/>
                <a:gd name="T37" fmla="*/ 1 h 2178844"/>
                <a:gd name="T38" fmla="*/ 230 w 2197894"/>
                <a:gd name="T39" fmla="*/ 1 h 2178844"/>
                <a:gd name="T40" fmla="*/ 212 w 2197894"/>
                <a:gd name="T41" fmla="*/ 7 h 2178844"/>
                <a:gd name="T42" fmla="*/ 187 w 2197894"/>
                <a:gd name="T43" fmla="*/ 6 h 2178844"/>
                <a:gd name="T44" fmla="*/ 163 w 2197894"/>
                <a:gd name="T45" fmla="*/ 10 h 2178844"/>
                <a:gd name="T46" fmla="*/ 136 w 2197894"/>
                <a:gd name="T47" fmla="*/ 22 h 2178844"/>
                <a:gd name="T48" fmla="*/ 99 w 2197894"/>
                <a:gd name="T49" fmla="*/ 35 h 2178844"/>
                <a:gd name="T50" fmla="*/ 109 w 2197894"/>
                <a:gd name="T51" fmla="*/ 61 h 2178844"/>
                <a:gd name="T52" fmla="*/ 115 w 2197894"/>
                <a:gd name="T53" fmla="*/ 80 h 2178844"/>
                <a:gd name="T54" fmla="*/ 104 w 2197894"/>
                <a:gd name="T55" fmla="*/ 90 h 2178844"/>
                <a:gd name="T56" fmla="*/ 85 w 2197894"/>
                <a:gd name="T57" fmla="*/ 91 h 2178844"/>
                <a:gd name="T58" fmla="*/ 76 w 2197894"/>
                <a:gd name="T59" fmla="*/ 105 h 2178844"/>
                <a:gd name="T60" fmla="*/ 73 w 2197894"/>
                <a:gd name="T61" fmla="*/ 123 h 2178844"/>
                <a:gd name="T62" fmla="*/ 34 w 2197894"/>
                <a:gd name="T63" fmla="*/ 135 h 2178844"/>
                <a:gd name="T64" fmla="*/ 1 w 2197894"/>
                <a:gd name="T65" fmla="*/ 147 h 21788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97894"/>
                <a:gd name="T100" fmla="*/ 0 h 2178844"/>
                <a:gd name="T101" fmla="*/ 2197894 w 2197894"/>
                <a:gd name="T102" fmla="*/ 2178844 h 21788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97894" h="2178844">
                  <a:moveTo>
                    <a:pt x="4763" y="1023937"/>
                  </a:moveTo>
                  <a:lnTo>
                    <a:pt x="0" y="1173956"/>
                  </a:lnTo>
                  <a:lnTo>
                    <a:pt x="364332" y="1476375"/>
                  </a:lnTo>
                  <a:lnTo>
                    <a:pt x="866775" y="1821656"/>
                  </a:lnTo>
                  <a:lnTo>
                    <a:pt x="991059" y="1899194"/>
                  </a:lnTo>
                  <a:lnTo>
                    <a:pt x="1038225" y="1971675"/>
                  </a:lnTo>
                  <a:lnTo>
                    <a:pt x="1128713" y="2031206"/>
                  </a:lnTo>
                  <a:lnTo>
                    <a:pt x="1202532" y="2069306"/>
                  </a:lnTo>
                  <a:lnTo>
                    <a:pt x="1259346" y="2069057"/>
                  </a:lnTo>
                  <a:lnTo>
                    <a:pt x="1281113" y="2174081"/>
                  </a:lnTo>
                  <a:lnTo>
                    <a:pt x="1381125" y="2178844"/>
                  </a:lnTo>
                  <a:lnTo>
                    <a:pt x="1578769" y="2107406"/>
                  </a:lnTo>
                  <a:lnTo>
                    <a:pt x="2197894" y="1674019"/>
                  </a:lnTo>
                  <a:lnTo>
                    <a:pt x="2128838" y="1565672"/>
                  </a:lnTo>
                  <a:lnTo>
                    <a:pt x="2053828" y="1568053"/>
                  </a:lnTo>
                  <a:lnTo>
                    <a:pt x="1999060" y="1522809"/>
                  </a:lnTo>
                  <a:lnTo>
                    <a:pt x="1986421" y="1459457"/>
                  </a:lnTo>
                  <a:lnTo>
                    <a:pt x="1916571" y="1468982"/>
                  </a:lnTo>
                  <a:lnTo>
                    <a:pt x="1881646" y="1424532"/>
                  </a:lnTo>
                  <a:lnTo>
                    <a:pt x="1924050" y="1312069"/>
                  </a:lnTo>
                  <a:lnTo>
                    <a:pt x="1881188" y="1240631"/>
                  </a:lnTo>
                  <a:lnTo>
                    <a:pt x="1933575" y="1193006"/>
                  </a:lnTo>
                  <a:lnTo>
                    <a:pt x="1900238" y="1116806"/>
                  </a:lnTo>
                  <a:lnTo>
                    <a:pt x="1945482" y="1062037"/>
                  </a:lnTo>
                  <a:lnTo>
                    <a:pt x="1916907" y="997744"/>
                  </a:lnTo>
                  <a:lnTo>
                    <a:pt x="1945482" y="928687"/>
                  </a:lnTo>
                  <a:lnTo>
                    <a:pt x="1922860" y="817959"/>
                  </a:lnTo>
                  <a:lnTo>
                    <a:pt x="1863328" y="592931"/>
                  </a:lnTo>
                  <a:lnTo>
                    <a:pt x="1810941" y="540544"/>
                  </a:lnTo>
                  <a:lnTo>
                    <a:pt x="1764507" y="485775"/>
                  </a:lnTo>
                  <a:lnTo>
                    <a:pt x="1751410" y="409575"/>
                  </a:lnTo>
                  <a:lnTo>
                    <a:pt x="1779985" y="377428"/>
                  </a:lnTo>
                  <a:lnTo>
                    <a:pt x="1772109" y="338682"/>
                  </a:lnTo>
                  <a:lnTo>
                    <a:pt x="1787984" y="159294"/>
                  </a:lnTo>
                  <a:lnTo>
                    <a:pt x="1814971" y="105319"/>
                  </a:lnTo>
                  <a:lnTo>
                    <a:pt x="1821657" y="33337"/>
                  </a:lnTo>
                  <a:lnTo>
                    <a:pt x="1745457" y="0"/>
                  </a:lnTo>
                  <a:lnTo>
                    <a:pt x="1697832" y="4762"/>
                  </a:lnTo>
                  <a:lnTo>
                    <a:pt x="1650207" y="16669"/>
                  </a:lnTo>
                  <a:lnTo>
                    <a:pt x="1600200" y="4762"/>
                  </a:lnTo>
                  <a:lnTo>
                    <a:pt x="1533525" y="35719"/>
                  </a:lnTo>
                  <a:lnTo>
                    <a:pt x="1471613" y="47625"/>
                  </a:lnTo>
                  <a:lnTo>
                    <a:pt x="1388269" y="21431"/>
                  </a:lnTo>
                  <a:lnTo>
                    <a:pt x="1297782" y="40481"/>
                  </a:lnTo>
                  <a:lnTo>
                    <a:pt x="1214438" y="69056"/>
                  </a:lnTo>
                  <a:lnTo>
                    <a:pt x="1131094" y="66675"/>
                  </a:lnTo>
                  <a:lnTo>
                    <a:pt x="1016794" y="109537"/>
                  </a:lnTo>
                  <a:lnTo>
                    <a:pt x="942975" y="154781"/>
                  </a:lnTo>
                  <a:lnTo>
                    <a:pt x="833438" y="195262"/>
                  </a:lnTo>
                  <a:lnTo>
                    <a:pt x="684671" y="240257"/>
                  </a:lnTo>
                  <a:lnTo>
                    <a:pt x="737059" y="359319"/>
                  </a:lnTo>
                  <a:lnTo>
                    <a:pt x="757238" y="426244"/>
                  </a:lnTo>
                  <a:lnTo>
                    <a:pt x="768809" y="479969"/>
                  </a:lnTo>
                  <a:lnTo>
                    <a:pt x="797384" y="554582"/>
                  </a:lnTo>
                  <a:lnTo>
                    <a:pt x="792621" y="635544"/>
                  </a:lnTo>
                  <a:lnTo>
                    <a:pt x="722771" y="621257"/>
                  </a:lnTo>
                  <a:lnTo>
                    <a:pt x="657225" y="626269"/>
                  </a:lnTo>
                  <a:lnTo>
                    <a:pt x="592932" y="628650"/>
                  </a:lnTo>
                  <a:lnTo>
                    <a:pt x="581025" y="702469"/>
                  </a:lnTo>
                  <a:lnTo>
                    <a:pt x="531019" y="731044"/>
                  </a:lnTo>
                  <a:lnTo>
                    <a:pt x="540544" y="819150"/>
                  </a:lnTo>
                  <a:lnTo>
                    <a:pt x="504825" y="854869"/>
                  </a:lnTo>
                  <a:lnTo>
                    <a:pt x="323850" y="935831"/>
                  </a:lnTo>
                  <a:lnTo>
                    <a:pt x="235744" y="938212"/>
                  </a:lnTo>
                  <a:lnTo>
                    <a:pt x="80963" y="988219"/>
                  </a:lnTo>
                  <a:lnTo>
                    <a:pt x="4763" y="102393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EF099626-48B6-4B47-BB8C-2C8C77DC4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423" y="3860728"/>
              <a:ext cx="254529" cy="211127"/>
            </a:xfrm>
            <a:custGeom>
              <a:avLst/>
              <a:gdLst>
                <a:gd name="T0" fmla="*/ 0 w 1198563"/>
                <a:gd name="T1" fmla="*/ 145 h 992187"/>
                <a:gd name="T2" fmla="*/ 59 w 1198563"/>
                <a:gd name="T3" fmla="*/ 146 h 992187"/>
                <a:gd name="T4" fmla="*/ 59 w 1198563"/>
                <a:gd name="T5" fmla="*/ 124 h 992187"/>
                <a:gd name="T6" fmla="*/ 71 w 1198563"/>
                <a:gd name="T7" fmla="*/ 118 h 992187"/>
                <a:gd name="T8" fmla="*/ 92 w 1198563"/>
                <a:gd name="T9" fmla="*/ 112 h 992187"/>
                <a:gd name="T10" fmla="*/ 107 w 1198563"/>
                <a:gd name="T11" fmla="*/ 111 h 992187"/>
                <a:gd name="T12" fmla="*/ 121 w 1198563"/>
                <a:gd name="T13" fmla="*/ 104 h 992187"/>
                <a:gd name="T14" fmla="*/ 133 w 1198563"/>
                <a:gd name="T15" fmla="*/ 99 h 992187"/>
                <a:gd name="T16" fmla="*/ 137 w 1198563"/>
                <a:gd name="T17" fmla="*/ 93 h 992187"/>
                <a:gd name="T18" fmla="*/ 136 w 1198563"/>
                <a:gd name="T19" fmla="*/ 81 h 992187"/>
                <a:gd name="T20" fmla="*/ 143 w 1198563"/>
                <a:gd name="T21" fmla="*/ 76 h 992187"/>
                <a:gd name="T22" fmla="*/ 145 w 1198563"/>
                <a:gd name="T23" fmla="*/ 65 h 992187"/>
                <a:gd name="T24" fmla="*/ 155 w 1198563"/>
                <a:gd name="T25" fmla="*/ 65 h 992187"/>
                <a:gd name="T26" fmla="*/ 163 w 1198563"/>
                <a:gd name="T27" fmla="*/ 65 h 992187"/>
                <a:gd name="T28" fmla="*/ 174 w 1198563"/>
                <a:gd name="T29" fmla="*/ 67 h 992187"/>
                <a:gd name="T30" fmla="*/ 174 w 1198563"/>
                <a:gd name="T31" fmla="*/ 55 h 992187"/>
                <a:gd name="T32" fmla="*/ 170 w 1198563"/>
                <a:gd name="T33" fmla="*/ 43 h 992187"/>
                <a:gd name="T34" fmla="*/ 169 w 1198563"/>
                <a:gd name="T35" fmla="*/ 35 h 992187"/>
                <a:gd name="T36" fmla="*/ 166 w 1198563"/>
                <a:gd name="T37" fmla="*/ 26 h 992187"/>
                <a:gd name="T38" fmla="*/ 162 w 1198563"/>
                <a:gd name="T39" fmla="*/ 17 h 992187"/>
                <a:gd name="T40" fmla="*/ 157 w 1198563"/>
                <a:gd name="T41" fmla="*/ 8 h 992187"/>
                <a:gd name="T42" fmla="*/ 148 w 1198563"/>
                <a:gd name="T43" fmla="*/ 9 h 992187"/>
                <a:gd name="T44" fmla="*/ 142 w 1198563"/>
                <a:gd name="T45" fmla="*/ 7 h 992187"/>
                <a:gd name="T46" fmla="*/ 134 w 1198563"/>
                <a:gd name="T47" fmla="*/ 5 h 992187"/>
                <a:gd name="T48" fmla="*/ 124 w 1198563"/>
                <a:gd name="T49" fmla="*/ 9 h 992187"/>
                <a:gd name="T50" fmla="*/ 113 w 1198563"/>
                <a:gd name="T51" fmla="*/ 6 h 992187"/>
                <a:gd name="T52" fmla="*/ 110 w 1198563"/>
                <a:gd name="T53" fmla="*/ 0 h 992187"/>
                <a:gd name="T54" fmla="*/ 103 w 1198563"/>
                <a:gd name="T55" fmla="*/ 1 h 992187"/>
                <a:gd name="T56" fmla="*/ 101 w 1198563"/>
                <a:gd name="T57" fmla="*/ 6 h 992187"/>
                <a:gd name="T58" fmla="*/ 99 w 1198563"/>
                <a:gd name="T59" fmla="*/ 15 h 992187"/>
                <a:gd name="T60" fmla="*/ 96 w 1198563"/>
                <a:gd name="T61" fmla="*/ 25 h 992187"/>
                <a:gd name="T62" fmla="*/ 88 w 1198563"/>
                <a:gd name="T63" fmla="*/ 30 h 992187"/>
                <a:gd name="T64" fmla="*/ 81 w 1198563"/>
                <a:gd name="T65" fmla="*/ 38 h 992187"/>
                <a:gd name="T66" fmla="*/ 71 w 1198563"/>
                <a:gd name="T67" fmla="*/ 41 h 992187"/>
                <a:gd name="T68" fmla="*/ 56 w 1198563"/>
                <a:gd name="T69" fmla="*/ 55 h 992187"/>
                <a:gd name="T70" fmla="*/ 47 w 1198563"/>
                <a:gd name="T71" fmla="*/ 69 h 992187"/>
                <a:gd name="T72" fmla="*/ 41 w 1198563"/>
                <a:gd name="T73" fmla="*/ 83 h 992187"/>
                <a:gd name="T74" fmla="*/ 45 w 1198563"/>
                <a:gd name="T75" fmla="*/ 94 h 992187"/>
                <a:gd name="T76" fmla="*/ 47 w 1198563"/>
                <a:gd name="T77" fmla="*/ 103 h 992187"/>
                <a:gd name="T78" fmla="*/ 36 w 1198563"/>
                <a:gd name="T79" fmla="*/ 110 h 992187"/>
                <a:gd name="T80" fmla="*/ 27 w 1198563"/>
                <a:gd name="T81" fmla="*/ 115 h 992187"/>
                <a:gd name="T82" fmla="*/ 20 w 1198563"/>
                <a:gd name="T83" fmla="*/ 129 h 992187"/>
                <a:gd name="T84" fmla="*/ 10 w 1198563"/>
                <a:gd name="T85" fmla="*/ 137 h 992187"/>
                <a:gd name="T86" fmla="*/ 0 w 1198563"/>
                <a:gd name="T87" fmla="*/ 145 h 9921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98563"/>
                <a:gd name="T133" fmla="*/ 0 h 992187"/>
                <a:gd name="T134" fmla="*/ 1198563 w 1198563"/>
                <a:gd name="T135" fmla="*/ 992187 h 99218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98563" h="992187">
                  <a:moveTo>
                    <a:pt x="0" y="987425"/>
                  </a:moveTo>
                  <a:lnTo>
                    <a:pt x="403225" y="992187"/>
                  </a:lnTo>
                  <a:lnTo>
                    <a:pt x="405942" y="843212"/>
                  </a:lnTo>
                  <a:lnTo>
                    <a:pt x="486904" y="802730"/>
                  </a:lnTo>
                  <a:lnTo>
                    <a:pt x="631825" y="758825"/>
                  </a:lnTo>
                  <a:lnTo>
                    <a:pt x="731838" y="752475"/>
                  </a:lnTo>
                  <a:lnTo>
                    <a:pt x="833438" y="706437"/>
                  </a:lnTo>
                  <a:lnTo>
                    <a:pt x="912813" y="671512"/>
                  </a:lnTo>
                  <a:lnTo>
                    <a:pt x="941723" y="633662"/>
                  </a:lnTo>
                  <a:lnTo>
                    <a:pt x="935038" y="549275"/>
                  </a:lnTo>
                  <a:lnTo>
                    <a:pt x="979488" y="517525"/>
                  </a:lnTo>
                  <a:lnTo>
                    <a:pt x="995363" y="444500"/>
                  </a:lnTo>
                  <a:lnTo>
                    <a:pt x="1063625" y="441325"/>
                  </a:lnTo>
                  <a:lnTo>
                    <a:pt x="1119188" y="439737"/>
                  </a:lnTo>
                  <a:lnTo>
                    <a:pt x="1193800" y="452437"/>
                  </a:lnTo>
                  <a:lnTo>
                    <a:pt x="1198563" y="373062"/>
                  </a:lnTo>
                  <a:lnTo>
                    <a:pt x="1166813" y="290512"/>
                  </a:lnTo>
                  <a:lnTo>
                    <a:pt x="1160463" y="238125"/>
                  </a:lnTo>
                  <a:lnTo>
                    <a:pt x="1138238" y="173037"/>
                  </a:lnTo>
                  <a:lnTo>
                    <a:pt x="1109663" y="114300"/>
                  </a:lnTo>
                  <a:lnTo>
                    <a:pt x="1081088" y="50800"/>
                  </a:lnTo>
                  <a:lnTo>
                    <a:pt x="1019175" y="63500"/>
                  </a:lnTo>
                  <a:lnTo>
                    <a:pt x="976313" y="44450"/>
                  </a:lnTo>
                  <a:lnTo>
                    <a:pt x="922338" y="33337"/>
                  </a:lnTo>
                  <a:lnTo>
                    <a:pt x="850900" y="63500"/>
                  </a:lnTo>
                  <a:lnTo>
                    <a:pt x="779463" y="39687"/>
                  </a:lnTo>
                  <a:lnTo>
                    <a:pt x="755650" y="0"/>
                  </a:lnTo>
                  <a:lnTo>
                    <a:pt x="709613" y="4762"/>
                  </a:lnTo>
                  <a:lnTo>
                    <a:pt x="693738" y="42862"/>
                  </a:lnTo>
                  <a:lnTo>
                    <a:pt x="679450" y="104775"/>
                  </a:lnTo>
                  <a:lnTo>
                    <a:pt x="655638" y="171450"/>
                  </a:lnTo>
                  <a:lnTo>
                    <a:pt x="603250" y="206375"/>
                  </a:lnTo>
                  <a:lnTo>
                    <a:pt x="555625" y="258762"/>
                  </a:lnTo>
                  <a:lnTo>
                    <a:pt x="485775" y="276225"/>
                  </a:lnTo>
                  <a:lnTo>
                    <a:pt x="385763" y="373062"/>
                  </a:lnTo>
                  <a:lnTo>
                    <a:pt x="322263" y="466725"/>
                  </a:lnTo>
                  <a:lnTo>
                    <a:pt x="279400" y="566737"/>
                  </a:lnTo>
                  <a:lnTo>
                    <a:pt x="309563" y="639762"/>
                  </a:lnTo>
                  <a:lnTo>
                    <a:pt x="322263" y="703262"/>
                  </a:lnTo>
                  <a:lnTo>
                    <a:pt x="247650" y="746125"/>
                  </a:lnTo>
                  <a:lnTo>
                    <a:pt x="182563" y="784225"/>
                  </a:lnTo>
                  <a:lnTo>
                    <a:pt x="136525" y="876300"/>
                  </a:lnTo>
                  <a:lnTo>
                    <a:pt x="69850" y="930275"/>
                  </a:lnTo>
                  <a:lnTo>
                    <a:pt x="0" y="9874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5E13DED7-B881-4F23-A24A-4F0BADC29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493" y="4176430"/>
              <a:ext cx="357129" cy="278214"/>
            </a:xfrm>
            <a:custGeom>
              <a:avLst/>
              <a:gdLst>
                <a:gd name="T0" fmla="*/ 223 w 1688307"/>
                <a:gd name="T1" fmla="*/ 11 h 1307417"/>
                <a:gd name="T2" fmla="*/ 227 w 1688307"/>
                <a:gd name="T3" fmla="*/ 43 h 1307417"/>
                <a:gd name="T4" fmla="*/ 235 w 1688307"/>
                <a:gd name="T5" fmla="*/ 51 h 1307417"/>
                <a:gd name="T6" fmla="*/ 241 w 1688307"/>
                <a:gd name="T7" fmla="*/ 61 h 1307417"/>
                <a:gd name="T8" fmla="*/ 238 w 1688307"/>
                <a:gd name="T9" fmla="*/ 67 h 1307417"/>
                <a:gd name="T10" fmla="*/ 235 w 1688307"/>
                <a:gd name="T11" fmla="*/ 92 h 1307417"/>
                <a:gd name="T12" fmla="*/ 236 w 1688307"/>
                <a:gd name="T13" fmla="*/ 109 h 1307417"/>
                <a:gd name="T14" fmla="*/ 220 w 1688307"/>
                <a:gd name="T15" fmla="*/ 129 h 1307417"/>
                <a:gd name="T16" fmla="*/ 207 w 1688307"/>
                <a:gd name="T17" fmla="*/ 142 h 1307417"/>
                <a:gd name="T18" fmla="*/ 200 w 1688307"/>
                <a:gd name="T19" fmla="*/ 153 h 1307417"/>
                <a:gd name="T20" fmla="*/ 204 w 1688307"/>
                <a:gd name="T21" fmla="*/ 164 h 1307417"/>
                <a:gd name="T22" fmla="*/ 195 w 1688307"/>
                <a:gd name="T23" fmla="*/ 167 h 1307417"/>
                <a:gd name="T24" fmla="*/ 187 w 1688307"/>
                <a:gd name="T25" fmla="*/ 169 h 1307417"/>
                <a:gd name="T26" fmla="*/ 178 w 1688307"/>
                <a:gd name="T27" fmla="*/ 170 h 1307417"/>
                <a:gd name="T28" fmla="*/ 168 w 1688307"/>
                <a:gd name="T29" fmla="*/ 166 h 1307417"/>
                <a:gd name="T30" fmla="*/ 158 w 1688307"/>
                <a:gd name="T31" fmla="*/ 167 h 1307417"/>
                <a:gd name="T32" fmla="*/ 139 w 1688307"/>
                <a:gd name="T33" fmla="*/ 174 h 1307417"/>
                <a:gd name="T34" fmla="*/ 129 w 1688307"/>
                <a:gd name="T35" fmla="*/ 173 h 1307417"/>
                <a:gd name="T36" fmla="*/ 122 w 1688307"/>
                <a:gd name="T37" fmla="*/ 169 h 1307417"/>
                <a:gd name="T38" fmla="*/ 109 w 1688307"/>
                <a:gd name="T39" fmla="*/ 169 h 1307417"/>
                <a:gd name="T40" fmla="*/ 100 w 1688307"/>
                <a:gd name="T41" fmla="*/ 171 h 1307417"/>
                <a:gd name="T42" fmla="*/ 92 w 1688307"/>
                <a:gd name="T43" fmla="*/ 167 h 1307417"/>
                <a:gd name="T44" fmla="*/ 81 w 1688307"/>
                <a:gd name="T45" fmla="*/ 161 h 1307417"/>
                <a:gd name="T46" fmla="*/ 71 w 1688307"/>
                <a:gd name="T47" fmla="*/ 162 h 1307417"/>
                <a:gd name="T48" fmla="*/ 64 w 1688307"/>
                <a:gd name="T49" fmla="*/ 165 h 1307417"/>
                <a:gd name="T50" fmla="*/ 62 w 1688307"/>
                <a:gd name="T51" fmla="*/ 174 h 1307417"/>
                <a:gd name="T52" fmla="*/ 56 w 1688307"/>
                <a:gd name="T53" fmla="*/ 183 h 1307417"/>
                <a:gd name="T54" fmla="*/ 54 w 1688307"/>
                <a:gd name="T55" fmla="*/ 191 h 1307417"/>
                <a:gd name="T56" fmla="*/ 41 w 1688307"/>
                <a:gd name="T57" fmla="*/ 192 h 1307417"/>
                <a:gd name="T58" fmla="*/ 38 w 1688307"/>
                <a:gd name="T59" fmla="*/ 183 h 1307417"/>
                <a:gd name="T60" fmla="*/ 19 w 1688307"/>
                <a:gd name="T61" fmla="*/ 177 h 1307417"/>
                <a:gd name="T62" fmla="*/ 12 w 1688307"/>
                <a:gd name="T63" fmla="*/ 167 h 1307417"/>
                <a:gd name="T64" fmla="*/ 4 w 1688307"/>
                <a:gd name="T65" fmla="*/ 158 h 1307417"/>
                <a:gd name="T66" fmla="*/ 0 w 1688307"/>
                <a:gd name="T67" fmla="*/ 142 h 1307417"/>
                <a:gd name="T68" fmla="*/ 20 w 1688307"/>
                <a:gd name="T69" fmla="*/ 135 h 1307417"/>
                <a:gd name="T70" fmla="*/ 42 w 1688307"/>
                <a:gd name="T71" fmla="*/ 133 h 1307417"/>
                <a:gd name="T72" fmla="*/ 59 w 1688307"/>
                <a:gd name="T73" fmla="*/ 125 h 1307417"/>
                <a:gd name="T74" fmla="*/ 61 w 1688307"/>
                <a:gd name="T75" fmla="*/ 75 h 1307417"/>
                <a:gd name="T76" fmla="*/ 89 w 1688307"/>
                <a:gd name="T77" fmla="*/ 64 h 1307417"/>
                <a:gd name="T78" fmla="*/ 178 w 1688307"/>
                <a:gd name="T79" fmla="*/ 0 h 1307417"/>
                <a:gd name="T80" fmla="*/ 193 w 1688307"/>
                <a:gd name="T81" fmla="*/ 2 h 1307417"/>
                <a:gd name="T82" fmla="*/ 203 w 1688307"/>
                <a:gd name="T83" fmla="*/ 11 h 1307417"/>
                <a:gd name="T84" fmla="*/ 223 w 1688307"/>
                <a:gd name="T85" fmla="*/ 11 h 130741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88307"/>
                <a:gd name="T130" fmla="*/ 0 h 1307417"/>
                <a:gd name="T131" fmla="*/ 1688307 w 1688307"/>
                <a:gd name="T132" fmla="*/ 1307417 h 130741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88307" h="1307417">
                  <a:moveTo>
                    <a:pt x="1562100" y="73818"/>
                  </a:moveTo>
                  <a:lnTo>
                    <a:pt x="1585913" y="290512"/>
                  </a:lnTo>
                  <a:lnTo>
                    <a:pt x="1647825" y="345281"/>
                  </a:lnTo>
                  <a:lnTo>
                    <a:pt x="1688307" y="411956"/>
                  </a:lnTo>
                  <a:lnTo>
                    <a:pt x="1663839" y="458488"/>
                  </a:lnTo>
                  <a:lnTo>
                    <a:pt x="1646655" y="624876"/>
                  </a:lnTo>
                  <a:lnTo>
                    <a:pt x="1652588" y="740568"/>
                  </a:lnTo>
                  <a:lnTo>
                    <a:pt x="1540669" y="878681"/>
                  </a:lnTo>
                  <a:lnTo>
                    <a:pt x="1452563" y="966787"/>
                  </a:lnTo>
                  <a:lnTo>
                    <a:pt x="1402557" y="1038225"/>
                  </a:lnTo>
                  <a:lnTo>
                    <a:pt x="1431024" y="1112984"/>
                  </a:lnTo>
                  <a:lnTo>
                    <a:pt x="1364457" y="1138237"/>
                  </a:lnTo>
                  <a:lnTo>
                    <a:pt x="1309688" y="1152525"/>
                  </a:lnTo>
                  <a:lnTo>
                    <a:pt x="1243013" y="1154906"/>
                  </a:lnTo>
                  <a:lnTo>
                    <a:pt x="1178719" y="1131093"/>
                  </a:lnTo>
                  <a:lnTo>
                    <a:pt x="1104900" y="1135856"/>
                  </a:lnTo>
                  <a:lnTo>
                    <a:pt x="973932" y="1181100"/>
                  </a:lnTo>
                  <a:lnTo>
                    <a:pt x="904875" y="1173956"/>
                  </a:lnTo>
                  <a:lnTo>
                    <a:pt x="852488" y="1150143"/>
                  </a:lnTo>
                  <a:lnTo>
                    <a:pt x="766763" y="1150143"/>
                  </a:lnTo>
                  <a:lnTo>
                    <a:pt x="702469" y="1162050"/>
                  </a:lnTo>
                  <a:lnTo>
                    <a:pt x="642938" y="1138237"/>
                  </a:lnTo>
                  <a:lnTo>
                    <a:pt x="564357" y="1095375"/>
                  </a:lnTo>
                  <a:lnTo>
                    <a:pt x="497682" y="1104900"/>
                  </a:lnTo>
                  <a:lnTo>
                    <a:pt x="445294" y="1119187"/>
                  </a:lnTo>
                  <a:lnTo>
                    <a:pt x="435595" y="1184849"/>
                  </a:lnTo>
                  <a:lnTo>
                    <a:pt x="390525" y="1240631"/>
                  </a:lnTo>
                  <a:lnTo>
                    <a:pt x="381571" y="1300445"/>
                  </a:lnTo>
                  <a:lnTo>
                    <a:pt x="287412" y="1307417"/>
                  </a:lnTo>
                  <a:lnTo>
                    <a:pt x="269082" y="1240631"/>
                  </a:lnTo>
                  <a:lnTo>
                    <a:pt x="132889" y="1204377"/>
                  </a:lnTo>
                  <a:lnTo>
                    <a:pt x="83344" y="1133475"/>
                  </a:lnTo>
                  <a:lnTo>
                    <a:pt x="28933" y="1073519"/>
                  </a:lnTo>
                  <a:lnTo>
                    <a:pt x="0" y="962025"/>
                  </a:lnTo>
                  <a:lnTo>
                    <a:pt x="140494" y="916781"/>
                  </a:lnTo>
                  <a:lnTo>
                    <a:pt x="290513" y="902493"/>
                  </a:lnTo>
                  <a:lnTo>
                    <a:pt x="411957" y="847725"/>
                  </a:lnTo>
                  <a:lnTo>
                    <a:pt x="426244" y="507206"/>
                  </a:lnTo>
                  <a:lnTo>
                    <a:pt x="623888" y="433387"/>
                  </a:lnTo>
                  <a:lnTo>
                    <a:pt x="1245394" y="0"/>
                  </a:lnTo>
                  <a:lnTo>
                    <a:pt x="1352550" y="16668"/>
                  </a:lnTo>
                  <a:lnTo>
                    <a:pt x="1423988" y="76200"/>
                  </a:lnTo>
                  <a:lnTo>
                    <a:pt x="1562100" y="7381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6FF73DBE-51FF-4913-A4E2-D57728BD5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038" y="3969251"/>
              <a:ext cx="270312" cy="246642"/>
            </a:xfrm>
            <a:custGeom>
              <a:avLst/>
              <a:gdLst>
                <a:gd name="T0" fmla="*/ 166 w 1279177"/>
                <a:gd name="T1" fmla="*/ 144 h 1160821"/>
                <a:gd name="T2" fmla="*/ 163 w 1279177"/>
                <a:gd name="T3" fmla="*/ 156 h 1160821"/>
                <a:gd name="T4" fmla="*/ 172 w 1279177"/>
                <a:gd name="T5" fmla="*/ 155 h 1160821"/>
                <a:gd name="T6" fmla="*/ 182 w 1279177"/>
                <a:gd name="T7" fmla="*/ 167 h 1160821"/>
                <a:gd name="T8" fmla="*/ 162 w 1279177"/>
                <a:gd name="T9" fmla="*/ 168 h 1160821"/>
                <a:gd name="T10" fmla="*/ 139 w 1279177"/>
                <a:gd name="T11" fmla="*/ 168 h 1160821"/>
                <a:gd name="T12" fmla="*/ 3 w 1279177"/>
                <a:gd name="T13" fmla="*/ 169 h 1160821"/>
                <a:gd name="T14" fmla="*/ 0 w 1279177"/>
                <a:gd name="T15" fmla="*/ 36 h 1160821"/>
                <a:gd name="T16" fmla="*/ 0 w 1279177"/>
                <a:gd name="T17" fmla="*/ 15 h 1160821"/>
                <a:gd name="T18" fmla="*/ 5 w 1279177"/>
                <a:gd name="T19" fmla="*/ 8 h 1160821"/>
                <a:gd name="T20" fmla="*/ 8 w 1279177"/>
                <a:gd name="T21" fmla="*/ 2 h 1160821"/>
                <a:gd name="T22" fmla="*/ 14 w 1279177"/>
                <a:gd name="T23" fmla="*/ 0 h 1160821"/>
                <a:gd name="T24" fmla="*/ 24 w 1279177"/>
                <a:gd name="T25" fmla="*/ 4 h 1160821"/>
                <a:gd name="T26" fmla="*/ 38 w 1279177"/>
                <a:gd name="T27" fmla="*/ 9 h 1160821"/>
                <a:gd name="T28" fmla="*/ 45 w 1279177"/>
                <a:gd name="T29" fmla="*/ 7 h 1160821"/>
                <a:gd name="T30" fmla="*/ 57 w 1279177"/>
                <a:gd name="T31" fmla="*/ 11 h 1160821"/>
                <a:gd name="T32" fmla="*/ 69 w 1279177"/>
                <a:gd name="T33" fmla="*/ 13 h 1160821"/>
                <a:gd name="T34" fmla="*/ 77 w 1279177"/>
                <a:gd name="T35" fmla="*/ 9 h 1160821"/>
                <a:gd name="T36" fmla="*/ 84 w 1279177"/>
                <a:gd name="T37" fmla="*/ 2 h 1160821"/>
                <a:gd name="T38" fmla="*/ 92 w 1279177"/>
                <a:gd name="T39" fmla="*/ 2 h 1160821"/>
                <a:gd name="T40" fmla="*/ 100 w 1279177"/>
                <a:gd name="T41" fmla="*/ 6 h 1160821"/>
                <a:gd name="T42" fmla="*/ 113 w 1279177"/>
                <a:gd name="T43" fmla="*/ 4 h 1160821"/>
                <a:gd name="T44" fmla="*/ 124 w 1279177"/>
                <a:gd name="T45" fmla="*/ 6 h 1160821"/>
                <a:gd name="T46" fmla="*/ 132 w 1279177"/>
                <a:gd name="T47" fmla="*/ 6 h 1160821"/>
                <a:gd name="T48" fmla="*/ 145 w 1279177"/>
                <a:gd name="T49" fmla="*/ 4 h 1160821"/>
                <a:gd name="T50" fmla="*/ 159 w 1279177"/>
                <a:gd name="T51" fmla="*/ 33 h 1160821"/>
                <a:gd name="T52" fmla="*/ 159 w 1279177"/>
                <a:gd name="T53" fmla="*/ 39 h 1160821"/>
                <a:gd name="T54" fmla="*/ 151 w 1279177"/>
                <a:gd name="T55" fmla="*/ 51 h 1160821"/>
                <a:gd name="T56" fmla="*/ 148 w 1279177"/>
                <a:gd name="T57" fmla="*/ 60 h 1160821"/>
                <a:gd name="T58" fmla="*/ 140 w 1279177"/>
                <a:gd name="T59" fmla="*/ 62 h 1160821"/>
                <a:gd name="T60" fmla="*/ 135 w 1279177"/>
                <a:gd name="T61" fmla="*/ 58 h 1160821"/>
                <a:gd name="T62" fmla="*/ 130 w 1279177"/>
                <a:gd name="T63" fmla="*/ 56 h 1160821"/>
                <a:gd name="T64" fmla="*/ 123 w 1279177"/>
                <a:gd name="T65" fmla="*/ 52 h 1160821"/>
                <a:gd name="T66" fmla="*/ 118 w 1279177"/>
                <a:gd name="T67" fmla="*/ 44 h 1160821"/>
                <a:gd name="T68" fmla="*/ 115 w 1279177"/>
                <a:gd name="T69" fmla="*/ 37 h 1160821"/>
                <a:gd name="T70" fmla="*/ 105 w 1279177"/>
                <a:gd name="T71" fmla="*/ 25 h 1160821"/>
                <a:gd name="T72" fmla="*/ 101 w 1279177"/>
                <a:gd name="T73" fmla="*/ 25 h 1160821"/>
                <a:gd name="T74" fmla="*/ 101 w 1279177"/>
                <a:gd name="T75" fmla="*/ 29 h 1160821"/>
                <a:gd name="T76" fmla="*/ 107 w 1279177"/>
                <a:gd name="T77" fmla="*/ 39 h 1160821"/>
                <a:gd name="T78" fmla="*/ 116 w 1279177"/>
                <a:gd name="T79" fmla="*/ 52 h 1160821"/>
                <a:gd name="T80" fmla="*/ 132 w 1279177"/>
                <a:gd name="T81" fmla="*/ 66 h 1160821"/>
                <a:gd name="T82" fmla="*/ 139 w 1279177"/>
                <a:gd name="T83" fmla="*/ 78 h 1160821"/>
                <a:gd name="T84" fmla="*/ 145 w 1279177"/>
                <a:gd name="T85" fmla="*/ 92 h 1160821"/>
                <a:gd name="T86" fmla="*/ 151 w 1279177"/>
                <a:gd name="T87" fmla="*/ 102 h 1160821"/>
                <a:gd name="T88" fmla="*/ 151 w 1279177"/>
                <a:gd name="T89" fmla="*/ 110 h 1160821"/>
                <a:gd name="T90" fmla="*/ 156 w 1279177"/>
                <a:gd name="T91" fmla="*/ 117 h 1160821"/>
                <a:gd name="T92" fmla="*/ 162 w 1279177"/>
                <a:gd name="T93" fmla="*/ 125 h 1160821"/>
                <a:gd name="T94" fmla="*/ 166 w 1279177"/>
                <a:gd name="T95" fmla="*/ 134 h 1160821"/>
                <a:gd name="T96" fmla="*/ 166 w 1279177"/>
                <a:gd name="T97" fmla="*/ 144 h 11608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79177"/>
                <a:gd name="T148" fmla="*/ 0 h 1160821"/>
                <a:gd name="T149" fmla="*/ 1279177 w 1279177"/>
                <a:gd name="T150" fmla="*/ 1160821 h 116082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79177" h="1160821">
                  <a:moveTo>
                    <a:pt x="1169640" y="984609"/>
                  </a:moveTo>
                  <a:lnTo>
                    <a:pt x="1150590" y="1067952"/>
                  </a:lnTo>
                  <a:lnTo>
                    <a:pt x="1207740" y="1060809"/>
                  </a:lnTo>
                  <a:lnTo>
                    <a:pt x="1279177" y="1144152"/>
                  </a:lnTo>
                  <a:lnTo>
                    <a:pt x="1141065" y="1153677"/>
                  </a:lnTo>
                  <a:lnTo>
                    <a:pt x="979140" y="1148915"/>
                  </a:lnTo>
                  <a:lnTo>
                    <a:pt x="24259" y="1160821"/>
                  </a:lnTo>
                  <a:lnTo>
                    <a:pt x="2647" y="247857"/>
                  </a:lnTo>
                  <a:lnTo>
                    <a:pt x="0" y="102001"/>
                  </a:lnTo>
                  <a:lnTo>
                    <a:pt x="36165" y="51159"/>
                  </a:lnTo>
                  <a:lnTo>
                    <a:pt x="57091" y="14829"/>
                  </a:lnTo>
                  <a:lnTo>
                    <a:pt x="99290" y="0"/>
                  </a:lnTo>
                  <a:lnTo>
                    <a:pt x="171301" y="26819"/>
                  </a:lnTo>
                  <a:lnTo>
                    <a:pt x="268061" y="62564"/>
                  </a:lnTo>
                  <a:lnTo>
                    <a:pt x="319240" y="49916"/>
                  </a:lnTo>
                  <a:lnTo>
                    <a:pt x="404025" y="72403"/>
                  </a:lnTo>
                  <a:lnTo>
                    <a:pt x="486221" y="89259"/>
                  </a:lnTo>
                  <a:lnTo>
                    <a:pt x="543371" y="60684"/>
                  </a:lnTo>
                  <a:lnTo>
                    <a:pt x="593377" y="15440"/>
                  </a:lnTo>
                  <a:lnTo>
                    <a:pt x="644954" y="15880"/>
                  </a:lnTo>
                  <a:lnTo>
                    <a:pt x="707415" y="39942"/>
                  </a:lnTo>
                  <a:lnTo>
                    <a:pt x="792679" y="27262"/>
                  </a:lnTo>
                  <a:lnTo>
                    <a:pt x="869602" y="41634"/>
                  </a:lnTo>
                  <a:lnTo>
                    <a:pt x="926752" y="44015"/>
                  </a:lnTo>
                  <a:lnTo>
                    <a:pt x="1019621" y="27346"/>
                  </a:lnTo>
                  <a:lnTo>
                    <a:pt x="1117252" y="224990"/>
                  </a:lnTo>
                  <a:lnTo>
                    <a:pt x="1122015" y="270234"/>
                  </a:lnTo>
                  <a:lnTo>
                    <a:pt x="1060102" y="348815"/>
                  </a:lnTo>
                  <a:lnTo>
                    <a:pt x="1041052" y="413109"/>
                  </a:lnTo>
                  <a:lnTo>
                    <a:pt x="986284" y="425015"/>
                  </a:lnTo>
                  <a:lnTo>
                    <a:pt x="950565" y="398821"/>
                  </a:lnTo>
                  <a:lnTo>
                    <a:pt x="916460" y="381864"/>
                  </a:lnTo>
                  <a:lnTo>
                    <a:pt x="865707" y="356417"/>
                  </a:lnTo>
                  <a:lnTo>
                    <a:pt x="829121" y="298809"/>
                  </a:lnTo>
                  <a:lnTo>
                    <a:pt x="812940" y="250730"/>
                  </a:lnTo>
                  <a:lnTo>
                    <a:pt x="735524" y="172445"/>
                  </a:lnTo>
                  <a:lnTo>
                    <a:pt x="709829" y="172911"/>
                  </a:lnTo>
                  <a:lnTo>
                    <a:pt x="710318" y="199857"/>
                  </a:lnTo>
                  <a:lnTo>
                    <a:pt x="750137" y="269449"/>
                  </a:lnTo>
                  <a:lnTo>
                    <a:pt x="818742" y="354926"/>
                  </a:lnTo>
                  <a:lnTo>
                    <a:pt x="929134" y="451209"/>
                  </a:lnTo>
                  <a:lnTo>
                    <a:pt x="981521" y="532171"/>
                  </a:lnTo>
                  <a:lnTo>
                    <a:pt x="1022002" y="632184"/>
                  </a:lnTo>
                  <a:lnTo>
                    <a:pt x="1060102" y="696477"/>
                  </a:lnTo>
                  <a:lnTo>
                    <a:pt x="1062946" y="755978"/>
                  </a:lnTo>
                  <a:lnTo>
                    <a:pt x="1100584" y="801252"/>
                  </a:lnTo>
                  <a:lnTo>
                    <a:pt x="1141065" y="858402"/>
                  </a:lnTo>
                  <a:lnTo>
                    <a:pt x="1169640" y="915552"/>
                  </a:lnTo>
                  <a:lnTo>
                    <a:pt x="1169640" y="98460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75D5A71C-6176-4B86-97BA-B4588FC41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30" y="4176430"/>
              <a:ext cx="234797" cy="374897"/>
            </a:xfrm>
            <a:custGeom>
              <a:avLst/>
              <a:gdLst>
                <a:gd name="T0" fmla="*/ 3 w 1104900"/>
                <a:gd name="T1" fmla="*/ 160 h 1769269"/>
                <a:gd name="T2" fmla="*/ 14 w 1104900"/>
                <a:gd name="T3" fmla="*/ 167 h 1769269"/>
                <a:gd name="T4" fmla="*/ 25 w 1104900"/>
                <a:gd name="T5" fmla="*/ 178 h 1769269"/>
                <a:gd name="T6" fmla="*/ 26 w 1104900"/>
                <a:gd name="T7" fmla="*/ 184 h 1769269"/>
                <a:gd name="T8" fmla="*/ 31 w 1104900"/>
                <a:gd name="T9" fmla="*/ 189 h 1769269"/>
                <a:gd name="T10" fmla="*/ 30 w 1104900"/>
                <a:gd name="T11" fmla="*/ 201 h 1769269"/>
                <a:gd name="T12" fmla="*/ 32 w 1104900"/>
                <a:gd name="T13" fmla="*/ 209 h 1769269"/>
                <a:gd name="T14" fmla="*/ 30 w 1104900"/>
                <a:gd name="T15" fmla="*/ 214 h 1769269"/>
                <a:gd name="T16" fmla="*/ 24 w 1104900"/>
                <a:gd name="T17" fmla="*/ 217 h 1769269"/>
                <a:gd name="T18" fmla="*/ 20 w 1104900"/>
                <a:gd name="T19" fmla="*/ 226 h 1769269"/>
                <a:gd name="T20" fmla="*/ 22 w 1104900"/>
                <a:gd name="T21" fmla="*/ 234 h 1769269"/>
                <a:gd name="T22" fmla="*/ 25 w 1104900"/>
                <a:gd name="T23" fmla="*/ 245 h 1769269"/>
                <a:gd name="T24" fmla="*/ 30 w 1104900"/>
                <a:gd name="T25" fmla="*/ 255 h 1769269"/>
                <a:gd name="T26" fmla="*/ 42 w 1104900"/>
                <a:gd name="T27" fmla="*/ 252 h 1769269"/>
                <a:gd name="T28" fmla="*/ 57 w 1104900"/>
                <a:gd name="T29" fmla="*/ 250 h 1769269"/>
                <a:gd name="T30" fmla="*/ 69 w 1104900"/>
                <a:gd name="T31" fmla="*/ 247 h 1769269"/>
                <a:gd name="T32" fmla="*/ 80 w 1104900"/>
                <a:gd name="T33" fmla="*/ 244 h 1769269"/>
                <a:gd name="T34" fmla="*/ 84 w 1104900"/>
                <a:gd name="T35" fmla="*/ 233 h 1769269"/>
                <a:gd name="T36" fmla="*/ 92 w 1104900"/>
                <a:gd name="T37" fmla="*/ 235 h 1769269"/>
                <a:gd name="T38" fmla="*/ 102 w 1104900"/>
                <a:gd name="T39" fmla="*/ 233 h 1769269"/>
                <a:gd name="T40" fmla="*/ 110 w 1104900"/>
                <a:gd name="T41" fmla="*/ 227 h 1769269"/>
                <a:gd name="T42" fmla="*/ 122 w 1104900"/>
                <a:gd name="T43" fmla="*/ 214 h 1769269"/>
                <a:gd name="T44" fmla="*/ 131 w 1104900"/>
                <a:gd name="T45" fmla="*/ 203 h 1769269"/>
                <a:gd name="T46" fmla="*/ 142 w 1104900"/>
                <a:gd name="T47" fmla="*/ 197 h 1769269"/>
                <a:gd name="T48" fmla="*/ 143 w 1104900"/>
                <a:gd name="T49" fmla="*/ 178 h 1769269"/>
                <a:gd name="T50" fmla="*/ 130 w 1104900"/>
                <a:gd name="T51" fmla="*/ 170 h 1769269"/>
                <a:gd name="T52" fmla="*/ 133 w 1104900"/>
                <a:gd name="T53" fmla="*/ 156 h 1769269"/>
                <a:gd name="T54" fmla="*/ 139 w 1104900"/>
                <a:gd name="T55" fmla="*/ 145 h 1769269"/>
                <a:gd name="T56" fmla="*/ 147 w 1104900"/>
                <a:gd name="T57" fmla="*/ 132 h 1769269"/>
                <a:gd name="T58" fmla="*/ 161 w 1104900"/>
                <a:gd name="T59" fmla="*/ 123 h 1769269"/>
                <a:gd name="T60" fmla="*/ 160 w 1104900"/>
                <a:gd name="T61" fmla="*/ 61 h 1769269"/>
                <a:gd name="T62" fmla="*/ 39 w 1104900"/>
                <a:gd name="T63" fmla="*/ 0 h 1769269"/>
                <a:gd name="T64" fmla="*/ 23 w 1104900"/>
                <a:gd name="T65" fmla="*/ 11 h 1769269"/>
                <a:gd name="T66" fmla="*/ 26 w 1104900"/>
                <a:gd name="T67" fmla="*/ 42 h 1769269"/>
                <a:gd name="T68" fmla="*/ 36 w 1104900"/>
                <a:gd name="T69" fmla="*/ 50 h 1769269"/>
                <a:gd name="T70" fmla="*/ 42 w 1104900"/>
                <a:gd name="T71" fmla="*/ 60 h 1769269"/>
                <a:gd name="T72" fmla="*/ 38 w 1104900"/>
                <a:gd name="T73" fmla="*/ 67 h 1769269"/>
                <a:gd name="T74" fmla="*/ 35 w 1104900"/>
                <a:gd name="T75" fmla="*/ 91 h 1769269"/>
                <a:gd name="T76" fmla="*/ 36 w 1104900"/>
                <a:gd name="T77" fmla="*/ 107 h 1769269"/>
                <a:gd name="T78" fmla="*/ 19 w 1104900"/>
                <a:gd name="T79" fmla="*/ 127 h 1769269"/>
                <a:gd name="T80" fmla="*/ 7 w 1104900"/>
                <a:gd name="T81" fmla="*/ 140 h 1769269"/>
                <a:gd name="T82" fmla="*/ 0 w 1104900"/>
                <a:gd name="T83" fmla="*/ 150 h 1769269"/>
                <a:gd name="T84" fmla="*/ 3 w 1104900"/>
                <a:gd name="T85" fmla="*/ 160 h 176926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4900"/>
                <a:gd name="T130" fmla="*/ 0 h 1769269"/>
                <a:gd name="T131" fmla="*/ 1104900 w 1104900"/>
                <a:gd name="T132" fmla="*/ 1769269 h 176926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4900" h="1769269">
                  <a:moveTo>
                    <a:pt x="23812" y="1113235"/>
                  </a:moveTo>
                  <a:lnTo>
                    <a:pt x="97944" y="1158782"/>
                  </a:lnTo>
                  <a:lnTo>
                    <a:pt x="170259" y="1238250"/>
                  </a:lnTo>
                  <a:lnTo>
                    <a:pt x="176212" y="1275160"/>
                  </a:lnTo>
                  <a:lnTo>
                    <a:pt x="215503" y="1313260"/>
                  </a:lnTo>
                  <a:lnTo>
                    <a:pt x="205978" y="1397794"/>
                  </a:lnTo>
                  <a:lnTo>
                    <a:pt x="216694" y="1453753"/>
                  </a:lnTo>
                  <a:lnTo>
                    <a:pt x="207169" y="1485900"/>
                  </a:lnTo>
                  <a:lnTo>
                    <a:pt x="164306" y="1509713"/>
                  </a:lnTo>
                  <a:lnTo>
                    <a:pt x="138112" y="1566863"/>
                  </a:lnTo>
                  <a:lnTo>
                    <a:pt x="150019" y="1624013"/>
                  </a:lnTo>
                  <a:lnTo>
                    <a:pt x="173138" y="1702984"/>
                  </a:lnTo>
                  <a:lnTo>
                    <a:pt x="204787" y="1769269"/>
                  </a:lnTo>
                  <a:lnTo>
                    <a:pt x="285750" y="1752600"/>
                  </a:lnTo>
                  <a:lnTo>
                    <a:pt x="390525" y="1733550"/>
                  </a:lnTo>
                  <a:lnTo>
                    <a:pt x="473869" y="1716882"/>
                  </a:lnTo>
                  <a:lnTo>
                    <a:pt x="547687" y="1693069"/>
                  </a:lnTo>
                  <a:lnTo>
                    <a:pt x="576262" y="1619250"/>
                  </a:lnTo>
                  <a:lnTo>
                    <a:pt x="628650" y="1633538"/>
                  </a:lnTo>
                  <a:lnTo>
                    <a:pt x="695325" y="1619250"/>
                  </a:lnTo>
                  <a:lnTo>
                    <a:pt x="750094" y="1578769"/>
                  </a:lnTo>
                  <a:lnTo>
                    <a:pt x="835819" y="1488282"/>
                  </a:lnTo>
                  <a:lnTo>
                    <a:pt x="900112" y="1409700"/>
                  </a:lnTo>
                  <a:lnTo>
                    <a:pt x="971550" y="1369219"/>
                  </a:lnTo>
                  <a:lnTo>
                    <a:pt x="976312" y="1238250"/>
                  </a:lnTo>
                  <a:lnTo>
                    <a:pt x="890587" y="1178719"/>
                  </a:lnTo>
                  <a:lnTo>
                    <a:pt x="912019" y="1083469"/>
                  </a:lnTo>
                  <a:lnTo>
                    <a:pt x="950119" y="1007269"/>
                  </a:lnTo>
                  <a:lnTo>
                    <a:pt x="1007269" y="914400"/>
                  </a:lnTo>
                  <a:lnTo>
                    <a:pt x="1104900" y="857250"/>
                  </a:lnTo>
                  <a:lnTo>
                    <a:pt x="1095375" y="421482"/>
                  </a:lnTo>
                  <a:lnTo>
                    <a:pt x="266700" y="0"/>
                  </a:lnTo>
                  <a:lnTo>
                    <a:pt x="154781" y="73819"/>
                  </a:lnTo>
                  <a:lnTo>
                    <a:pt x="178594" y="290513"/>
                  </a:lnTo>
                  <a:lnTo>
                    <a:pt x="245269" y="347663"/>
                  </a:lnTo>
                  <a:lnTo>
                    <a:pt x="284559" y="415528"/>
                  </a:lnTo>
                  <a:lnTo>
                    <a:pt x="257175" y="464344"/>
                  </a:lnTo>
                  <a:lnTo>
                    <a:pt x="241697" y="629841"/>
                  </a:lnTo>
                  <a:lnTo>
                    <a:pt x="245269" y="744141"/>
                  </a:lnTo>
                  <a:lnTo>
                    <a:pt x="133350" y="881063"/>
                  </a:lnTo>
                  <a:lnTo>
                    <a:pt x="45244" y="970360"/>
                  </a:lnTo>
                  <a:lnTo>
                    <a:pt x="0" y="1042988"/>
                  </a:lnTo>
                  <a:lnTo>
                    <a:pt x="23812" y="111323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4F25F23-4E17-4EA0-8FF3-C34FC4B65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9178" y="3819292"/>
              <a:ext cx="90762" cy="185475"/>
            </a:xfrm>
            <a:custGeom>
              <a:avLst/>
              <a:gdLst>
                <a:gd name="T0" fmla="*/ 51 w 426244"/>
                <a:gd name="T1" fmla="*/ 7 h 871166"/>
                <a:gd name="T2" fmla="*/ 43 w 426244"/>
                <a:gd name="T3" fmla="*/ 8 h 871166"/>
                <a:gd name="T4" fmla="*/ 38 w 426244"/>
                <a:gd name="T5" fmla="*/ 3 h 871166"/>
                <a:gd name="T6" fmla="*/ 33 w 426244"/>
                <a:gd name="T7" fmla="*/ 0 h 871166"/>
                <a:gd name="T8" fmla="*/ 27 w 426244"/>
                <a:gd name="T9" fmla="*/ 4 h 871166"/>
                <a:gd name="T10" fmla="*/ 11 w 426244"/>
                <a:gd name="T11" fmla="*/ 6 h 871166"/>
                <a:gd name="T12" fmla="*/ 10 w 426244"/>
                <a:gd name="T13" fmla="*/ 15 h 871166"/>
                <a:gd name="T14" fmla="*/ 5 w 426244"/>
                <a:gd name="T15" fmla="*/ 25 h 871166"/>
                <a:gd name="T16" fmla="*/ 3 w 426244"/>
                <a:gd name="T17" fmla="*/ 50 h 871166"/>
                <a:gd name="T18" fmla="*/ 4 w 426244"/>
                <a:gd name="T19" fmla="*/ 57 h 871166"/>
                <a:gd name="T20" fmla="*/ 0 w 426244"/>
                <a:gd name="T21" fmla="*/ 62 h 871166"/>
                <a:gd name="T22" fmla="*/ 2 w 426244"/>
                <a:gd name="T23" fmla="*/ 73 h 871166"/>
                <a:gd name="T24" fmla="*/ 9 w 426244"/>
                <a:gd name="T25" fmla="*/ 80 h 871166"/>
                <a:gd name="T26" fmla="*/ 17 w 426244"/>
                <a:gd name="T27" fmla="*/ 89 h 871166"/>
                <a:gd name="T28" fmla="*/ 27 w 426244"/>
                <a:gd name="T29" fmla="*/ 128 h 871166"/>
                <a:gd name="T30" fmla="*/ 33 w 426244"/>
                <a:gd name="T31" fmla="*/ 127 h 871166"/>
                <a:gd name="T32" fmla="*/ 39 w 426244"/>
                <a:gd name="T33" fmla="*/ 120 h 871166"/>
                <a:gd name="T34" fmla="*/ 39 w 426244"/>
                <a:gd name="T35" fmla="*/ 103 h 871166"/>
                <a:gd name="T36" fmla="*/ 52 w 426244"/>
                <a:gd name="T37" fmla="*/ 94 h 871166"/>
                <a:gd name="T38" fmla="*/ 63 w 426244"/>
                <a:gd name="T39" fmla="*/ 80 h 871166"/>
                <a:gd name="T40" fmla="*/ 58 w 426244"/>
                <a:gd name="T41" fmla="*/ 76 h 871166"/>
                <a:gd name="T42" fmla="*/ 54 w 426244"/>
                <a:gd name="T43" fmla="*/ 68 h 871166"/>
                <a:gd name="T44" fmla="*/ 50 w 426244"/>
                <a:gd name="T45" fmla="*/ 68 h 871166"/>
                <a:gd name="T46" fmla="*/ 44 w 426244"/>
                <a:gd name="T47" fmla="*/ 63 h 871166"/>
                <a:gd name="T48" fmla="*/ 38 w 426244"/>
                <a:gd name="T49" fmla="*/ 60 h 871166"/>
                <a:gd name="T50" fmla="*/ 33 w 426244"/>
                <a:gd name="T51" fmla="*/ 54 h 871166"/>
                <a:gd name="T52" fmla="*/ 37 w 426244"/>
                <a:gd name="T53" fmla="*/ 46 h 871166"/>
                <a:gd name="T54" fmla="*/ 46 w 426244"/>
                <a:gd name="T55" fmla="*/ 41 h 871166"/>
                <a:gd name="T56" fmla="*/ 49 w 426244"/>
                <a:gd name="T57" fmla="*/ 34 h 871166"/>
                <a:gd name="T58" fmla="*/ 50 w 426244"/>
                <a:gd name="T59" fmla="*/ 26 h 871166"/>
                <a:gd name="T60" fmla="*/ 44 w 426244"/>
                <a:gd name="T61" fmla="*/ 25 h 871166"/>
                <a:gd name="T62" fmla="*/ 44 w 426244"/>
                <a:gd name="T63" fmla="*/ 16 h 871166"/>
                <a:gd name="T64" fmla="*/ 51 w 426244"/>
                <a:gd name="T65" fmla="*/ 7 h 8711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6244"/>
                <a:gd name="T100" fmla="*/ 0 h 871166"/>
                <a:gd name="T101" fmla="*/ 426244 w 426244"/>
                <a:gd name="T102" fmla="*/ 871166 h 8711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6244" h="871166">
                  <a:moveTo>
                    <a:pt x="342016" y="48656"/>
                  </a:moveTo>
                  <a:lnTo>
                    <a:pt x="288932" y="54872"/>
                  </a:lnTo>
                  <a:lnTo>
                    <a:pt x="256991" y="22769"/>
                  </a:lnTo>
                  <a:lnTo>
                    <a:pt x="225220" y="0"/>
                  </a:lnTo>
                  <a:lnTo>
                    <a:pt x="185338" y="24069"/>
                  </a:lnTo>
                  <a:lnTo>
                    <a:pt x="73819" y="42491"/>
                  </a:lnTo>
                  <a:lnTo>
                    <a:pt x="66675" y="104403"/>
                  </a:lnTo>
                  <a:lnTo>
                    <a:pt x="35719" y="168697"/>
                  </a:lnTo>
                  <a:lnTo>
                    <a:pt x="21431" y="340147"/>
                  </a:lnTo>
                  <a:lnTo>
                    <a:pt x="28575" y="385391"/>
                  </a:lnTo>
                  <a:lnTo>
                    <a:pt x="0" y="418728"/>
                  </a:lnTo>
                  <a:lnTo>
                    <a:pt x="16669" y="492547"/>
                  </a:lnTo>
                  <a:lnTo>
                    <a:pt x="59531" y="544934"/>
                  </a:lnTo>
                  <a:lnTo>
                    <a:pt x="114300" y="602084"/>
                  </a:lnTo>
                  <a:lnTo>
                    <a:pt x="183356" y="871166"/>
                  </a:lnTo>
                  <a:lnTo>
                    <a:pt x="226219" y="859259"/>
                  </a:lnTo>
                  <a:lnTo>
                    <a:pt x="264319" y="811634"/>
                  </a:lnTo>
                  <a:lnTo>
                    <a:pt x="266700" y="699716"/>
                  </a:lnTo>
                  <a:lnTo>
                    <a:pt x="352425" y="635422"/>
                  </a:lnTo>
                  <a:lnTo>
                    <a:pt x="426244" y="542553"/>
                  </a:lnTo>
                  <a:lnTo>
                    <a:pt x="390525" y="513978"/>
                  </a:lnTo>
                  <a:lnTo>
                    <a:pt x="364616" y="460873"/>
                  </a:lnTo>
                  <a:lnTo>
                    <a:pt x="336606" y="460214"/>
                  </a:lnTo>
                  <a:lnTo>
                    <a:pt x="300102" y="423523"/>
                  </a:lnTo>
                  <a:lnTo>
                    <a:pt x="255065" y="410334"/>
                  </a:lnTo>
                  <a:lnTo>
                    <a:pt x="220705" y="368353"/>
                  </a:lnTo>
                  <a:lnTo>
                    <a:pt x="253286" y="312317"/>
                  </a:lnTo>
                  <a:lnTo>
                    <a:pt x="310911" y="278587"/>
                  </a:lnTo>
                  <a:lnTo>
                    <a:pt x="332455" y="231506"/>
                  </a:lnTo>
                  <a:lnTo>
                    <a:pt x="340395" y="175333"/>
                  </a:lnTo>
                  <a:lnTo>
                    <a:pt x="295443" y="166812"/>
                  </a:lnTo>
                  <a:lnTo>
                    <a:pt x="294427" y="110801"/>
                  </a:lnTo>
                  <a:lnTo>
                    <a:pt x="342016" y="4865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6B919E61-7163-4727-9CA6-B40E55F3B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3616" y="4385583"/>
              <a:ext cx="341343" cy="248616"/>
            </a:xfrm>
            <a:custGeom>
              <a:avLst/>
              <a:gdLst>
                <a:gd name="T0" fmla="*/ 238 w 1600980"/>
                <a:gd name="T1" fmla="*/ 88 h 1179900"/>
                <a:gd name="T2" fmla="*/ 216 w 1600980"/>
                <a:gd name="T3" fmla="*/ 130 h 1179900"/>
                <a:gd name="T4" fmla="*/ 198 w 1600980"/>
                <a:gd name="T5" fmla="*/ 144 h 1179900"/>
                <a:gd name="T6" fmla="*/ 178 w 1600980"/>
                <a:gd name="T7" fmla="*/ 149 h 1179900"/>
                <a:gd name="T8" fmla="*/ 165 w 1600980"/>
                <a:gd name="T9" fmla="*/ 154 h 1179900"/>
                <a:gd name="T10" fmla="*/ 158 w 1600980"/>
                <a:gd name="T11" fmla="*/ 152 h 1179900"/>
                <a:gd name="T12" fmla="*/ 146 w 1600980"/>
                <a:gd name="T13" fmla="*/ 157 h 1179900"/>
                <a:gd name="T14" fmla="*/ 132 w 1600980"/>
                <a:gd name="T15" fmla="*/ 156 h 1179900"/>
                <a:gd name="T16" fmla="*/ 117 w 1600980"/>
                <a:gd name="T17" fmla="*/ 164 h 1179900"/>
                <a:gd name="T18" fmla="*/ 109 w 1600980"/>
                <a:gd name="T19" fmla="*/ 165 h 1179900"/>
                <a:gd name="T20" fmla="*/ 99 w 1600980"/>
                <a:gd name="T21" fmla="*/ 162 h 1179900"/>
                <a:gd name="T22" fmla="*/ 88 w 1600980"/>
                <a:gd name="T23" fmla="*/ 163 h 1179900"/>
                <a:gd name="T24" fmla="*/ 76 w 1600980"/>
                <a:gd name="T25" fmla="*/ 157 h 1179900"/>
                <a:gd name="T26" fmla="*/ 66 w 1600980"/>
                <a:gd name="T27" fmla="*/ 150 h 1179900"/>
                <a:gd name="T28" fmla="*/ 55 w 1600980"/>
                <a:gd name="T29" fmla="*/ 150 h 1179900"/>
                <a:gd name="T30" fmla="*/ 45 w 1600980"/>
                <a:gd name="T31" fmla="*/ 149 h 1179900"/>
                <a:gd name="T32" fmla="*/ 45 w 1600980"/>
                <a:gd name="T33" fmla="*/ 135 h 1179900"/>
                <a:gd name="T34" fmla="*/ 39 w 1600980"/>
                <a:gd name="T35" fmla="*/ 134 h 1179900"/>
                <a:gd name="T36" fmla="*/ 35 w 1600980"/>
                <a:gd name="T37" fmla="*/ 129 h 1179900"/>
                <a:gd name="T38" fmla="*/ 31 w 1600980"/>
                <a:gd name="T39" fmla="*/ 119 h 1179900"/>
                <a:gd name="T40" fmla="*/ 24 w 1600980"/>
                <a:gd name="T41" fmla="*/ 112 h 1179900"/>
                <a:gd name="T42" fmla="*/ 13 w 1600980"/>
                <a:gd name="T43" fmla="*/ 98 h 1179900"/>
                <a:gd name="T44" fmla="*/ 2 w 1600980"/>
                <a:gd name="T45" fmla="*/ 93 h 1179900"/>
                <a:gd name="T46" fmla="*/ 2 w 1600980"/>
                <a:gd name="T47" fmla="*/ 87 h 1179900"/>
                <a:gd name="T48" fmla="*/ 0 w 1600980"/>
                <a:gd name="T49" fmla="*/ 83 h 1179900"/>
                <a:gd name="T50" fmla="*/ 6 w 1600980"/>
                <a:gd name="T51" fmla="*/ 76 h 1179900"/>
                <a:gd name="T52" fmla="*/ 7 w 1600980"/>
                <a:gd name="T53" fmla="*/ 68 h 1179900"/>
                <a:gd name="T54" fmla="*/ 16 w 1600980"/>
                <a:gd name="T55" fmla="*/ 62 h 1179900"/>
                <a:gd name="T56" fmla="*/ 26 w 1600980"/>
                <a:gd name="T57" fmla="*/ 63 h 1179900"/>
                <a:gd name="T58" fmla="*/ 34 w 1600980"/>
                <a:gd name="T59" fmla="*/ 60 h 1179900"/>
                <a:gd name="T60" fmla="*/ 40 w 1600980"/>
                <a:gd name="T61" fmla="*/ 53 h 1179900"/>
                <a:gd name="T62" fmla="*/ 46 w 1600980"/>
                <a:gd name="T63" fmla="*/ 42 h 1179900"/>
                <a:gd name="T64" fmla="*/ 55 w 1600980"/>
                <a:gd name="T65" fmla="*/ 25 h 1179900"/>
                <a:gd name="T66" fmla="*/ 60 w 1600980"/>
                <a:gd name="T67" fmla="*/ 16 h 1179900"/>
                <a:gd name="T68" fmla="*/ 63 w 1600980"/>
                <a:gd name="T69" fmla="*/ 5 h 1179900"/>
                <a:gd name="T70" fmla="*/ 75 w 1600980"/>
                <a:gd name="T71" fmla="*/ 8 h 1179900"/>
                <a:gd name="T72" fmla="*/ 85 w 1600980"/>
                <a:gd name="T73" fmla="*/ 0 h 1179900"/>
                <a:gd name="T74" fmla="*/ 97 w 1600980"/>
                <a:gd name="T75" fmla="*/ 3 h 1179900"/>
                <a:gd name="T76" fmla="*/ 111 w 1600980"/>
                <a:gd name="T77" fmla="*/ 2 h 1179900"/>
                <a:gd name="T78" fmla="*/ 122 w 1600980"/>
                <a:gd name="T79" fmla="*/ 4 h 1179900"/>
                <a:gd name="T80" fmla="*/ 132 w 1600980"/>
                <a:gd name="T81" fmla="*/ 12 h 1179900"/>
                <a:gd name="T82" fmla="*/ 142 w 1600980"/>
                <a:gd name="T83" fmla="*/ 22 h 1179900"/>
                <a:gd name="T84" fmla="*/ 148 w 1600980"/>
                <a:gd name="T85" fmla="*/ 30 h 1179900"/>
                <a:gd name="T86" fmla="*/ 154 w 1600980"/>
                <a:gd name="T87" fmla="*/ 35 h 1179900"/>
                <a:gd name="T88" fmla="*/ 149 w 1600980"/>
                <a:gd name="T89" fmla="*/ 44 h 1179900"/>
                <a:gd name="T90" fmla="*/ 149 w 1600980"/>
                <a:gd name="T91" fmla="*/ 55 h 1179900"/>
                <a:gd name="T92" fmla="*/ 163 w 1600980"/>
                <a:gd name="T93" fmla="*/ 57 h 1179900"/>
                <a:gd name="T94" fmla="*/ 173 w 1600980"/>
                <a:gd name="T95" fmla="*/ 74 h 1179900"/>
                <a:gd name="T96" fmla="*/ 223 w 1600980"/>
                <a:gd name="T97" fmla="*/ 88 h 1179900"/>
                <a:gd name="T98" fmla="*/ 238 w 1600980"/>
                <a:gd name="T99" fmla="*/ 88 h 11799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00980"/>
                <a:gd name="T151" fmla="*/ 0 h 1179900"/>
                <a:gd name="T152" fmla="*/ 1600980 w 1600980"/>
                <a:gd name="T153" fmla="*/ 1179900 h 117990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00980" h="1179900">
                  <a:moveTo>
                    <a:pt x="1600980" y="630360"/>
                  </a:moveTo>
                  <a:lnTo>
                    <a:pt x="1457325" y="926306"/>
                  </a:lnTo>
                  <a:lnTo>
                    <a:pt x="1333500" y="1027509"/>
                  </a:lnTo>
                  <a:lnTo>
                    <a:pt x="1197769" y="1066800"/>
                  </a:lnTo>
                  <a:lnTo>
                    <a:pt x="1109663" y="1100137"/>
                  </a:lnTo>
                  <a:lnTo>
                    <a:pt x="1065610" y="1088231"/>
                  </a:lnTo>
                  <a:lnTo>
                    <a:pt x="984647" y="1121569"/>
                  </a:lnTo>
                  <a:lnTo>
                    <a:pt x="888615" y="1113903"/>
                  </a:lnTo>
                  <a:lnTo>
                    <a:pt x="789385" y="1169194"/>
                  </a:lnTo>
                  <a:lnTo>
                    <a:pt x="735474" y="1179900"/>
                  </a:lnTo>
                  <a:lnTo>
                    <a:pt x="664432" y="1160117"/>
                  </a:lnTo>
                  <a:lnTo>
                    <a:pt x="590643" y="1161456"/>
                  </a:lnTo>
                  <a:lnTo>
                    <a:pt x="512958" y="1120721"/>
                  </a:lnTo>
                  <a:lnTo>
                    <a:pt x="444984" y="1072786"/>
                  </a:lnTo>
                  <a:lnTo>
                    <a:pt x="371134" y="1070848"/>
                  </a:lnTo>
                  <a:lnTo>
                    <a:pt x="305991" y="1064419"/>
                  </a:lnTo>
                  <a:lnTo>
                    <a:pt x="305991" y="964406"/>
                  </a:lnTo>
                  <a:lnTo>
                    <a:pt x="264319" y="954881"/>
                  </a:lnTo>
                  <a:lnTo>
                    <a:pt x="233363" y="920353"/>
                  </a:lnTo>
                  <a:lnTo>
                    <a:pt x="207169" y="852487"/>
                  </a:lnTo>
                  <a:lnTo>
                    <a:pt x="162659" y="799286"/>
                  </a:lnTo>
                  <a:lnTo>
                    <a:pt x="90488" y="697706"/>
                  </a:lnTo>
                  <a:lnTo>
                    <a:pt x="10716" y="664369"/>
                  </a:lnTo>
                  <a:lnTo>
                    <a:pt x="15478" y="625078"/>
                  </a:lnTo>
                  <a:lnTo>
                    <a:pt x="0" y="589359"/>
                  </a:lnTo>
                  <a:lnTo>
                    <a:pt x="41672" y="546497"/>
                  </a:lnTo>
                  <a:lnTo>
                    <a:pt x="47625" y="485775"/>
                  </a:lnTo>
                  <a:lnTo>
                    <a:pt x="105966" y="445294"/>
                  </a:lnTo>
                  <a:lnTo>
                    <a:pt x="177403" y="450056"/>
                  </a:lnTo>
                  <a:lnTo>
                    <a:pt x="226219" y="426244"/>
                  </a:lnTo>
                  <a:lnTo>
                    <a:pt x="270272" y="376237"/>
                  </a:lnTo>
                  <a:lnTo>
                    <a:pt x="307182" y="302419"/>
                  </a:lnTo>
                  <a:lnTo>
                    <a:pt x="367903" y="177403"/>
                  </a:lnTo>
                  <a:lnTo>
                    <a:pt x="404813" y="116681"/>
                  </a:lnTo>
                  <a:lnTo>
                    <a:pt x="421482" y="38100"/>
                  </a:lnTo>
                  <a:lnTo>
                    <a:pt x="504825" y="59531"/>
                  </a:lnTo>
                  <a:lnTo>
                    <a:pt x="571500" y="0"/>
                  </a:lnTo>
                  <a:lnTo>
                    <a:pt x="652463" y="19050"/>
                  </a:lnTo>
                  <a:lnTo>
                    <a:pt x="750094" y="16669"/>
                  </a:lnTo>
                  <a:lnTo>
                    <a:pt x="819150" y="30956"/>
                  </a:lnTo>
                  <a:lnTo>
                    <a:pt x="890588" y="88106"/>
                  </a:lnTo>
                  <a:lnTo>
                    <a:pt x="952500" y="157162"/>
                  </a:lnTo>
                  <a:lnTo>
                    <a:pt x="997744" y="211931"/>
                  </a:lnTo>
                  <a:lnTo>
                    <a:pt x="1038225" y="250031"/>
                  </a:lnTo>
                  <a:lnTo>
                    <a:pt x="1000125" y="316706"/>
                  </a:lnTo>
                  <a:lnTo>
                    <a:pt x="1002507" y="392906"/>
                  </a:lnTo>
                  <a:lnTo>
                    <a:pt x="1095375" y="409575"/>
                  </a:lnTo>
                  <a:lnTo>
                    <a:pt x="1166489" y="525860"/>
                  </a:lnTo>
                  <a:lnTo>
                    <a:pt x="1503876" y="628845"/>
                  </a:lnTo>
                  <a:lnTo>
                    <a:pt x="1600980" y="63036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BEFFCF2-4F32-49AC-B20C-9D103C46D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6978" y="4428993"/>
              <a:ext cx="234797" cy="313730"/>
            </a:xfrm>
            <a:custGeom>
              <a:avLst/>
              <a:gdLst>
                <a:gd name="T0" fmla="*/ 33 w 1107281"/>
                <a:gd name="T1" fmla="*/ 21 h 1476375"/>
                <a:gd name="T2" fmla="*/ 40 w 1107281"/>
                <a:gd name="T3" fmla="*/ 27 h 1476375"/>
                <a:gd name="T4" fmla="*/ 50 w 1107281"/>
                <a:gd name="T5" fmla="*/ 36 h 1476375"/>
                <a:gd name="T6" fmla="*/ 63 w 1107281"/>
                <a:gd name="T7" fmla="*/ 33 h 1476375"/>
                <a:gd name="T8" fmla="*/ 75 w 1107281"/>
                <a:gd name="T9" fmla="*/ 30 h 1476375"/>
                <a:gd name="T10" fmla="*/ 90 w 1107281"/>
                <a:gd name="T11" fmla="*/ 27 h 1476375"/>
                <a:gd name="T12" fmla="*/ 104 w 1107281"/>
                <a:gd name="T13" fmla="*/ 23 h 1476375"/>
                <a:gd name="T14" fmla="*/ 118 w 1107281"/>
                <a:gd name="T15" fmla="*/ 21 h 1476375"/>
                <a:gd name="T16" fmla="*/ 131 w 1107281"/>
                <a:gd name="T17" fmla="*/ 22 h 1476375"/>
                <a:gd name="T18" fmla="*/ 142 w 1107281"/>
                <a:gd name="T19" fmla="*/ 16 h 1476375"/>
                <a:gd name="T20" fmla="*/ 149 w 1107281"/>
                <a:gd name="T21" fmla="*/ 8 h 1476375"/>
                <a:gd name="T22" fmla="*/ 155 w 1107281"/>
                <a:gd name="T23" fmla="*/ 0 h 1476375"/>
                <a:gd name="T24" fmla="*/ 160 w 1107281"/>
                <a:gd name="T25" fmla="*/ 2 h 1476375"/>
                <a:gd name="T26" fmla="*/ 159 w 1107281"/>
                <a:gd name="T27" fmla="*/ 11 h 1476375"/>
                <a:gd name="T28" fmla="*/ 158 w 1107281"/>
                <a:gd name="T29" fmla="*/ 25 h 1476375"/>
                <a:gd name="T30" fmla="*/ 155 w 1107281"/>
                <a:gd name="T31" fmla="*/ 36 h 1476375"/>
                <a:gd name="T32" fmla="*/ 149 w 1107281"/>
                <a:gd name="T33" fmla="*/ 53 h 1476375"/>
                <a:gd name="T34" fmla="*/ 140 w 1107281"/>
                <a:gd name="T35" fmla="*/ 68 h 1476375"/>
                <a:gd name="T36" fmla="*/ 132 w 1107281"/>
                <a:gd name="T37" fmla="*/ 88 h 1476375"/>
                <a:gd name="T38" fmla="*/ 121 w 1107281"/>
                <a:gd name="T39" fmla="*/ 109 h 1476375"/>
                <a:gd name="T40" fmla="*/ 105 w 1107281"/>
                <a:gd name="T41" fmla="*/ 131 h 1476375"/>
                <a:gd name="T42" fmla="*/ 85 w 1107281"/>
                <a:gd name="T43" fmla="*/ 149 h 1476375"/>
                <a:gd name="T44" fmla="*/ 64 w 1107281"/>
                <a:gd name="T45" fmla="*/ 168 h 1476375"/>
                <a:gd name="T46" fmla="*/ 47 w 1107281"/>
                <a:gd name="T47" fmla="*/ 178 h 1476375"/>
                <a:gd name="T48" fmla="*/ 30 w 1107281"/>
                <a:gd name="T49" fmla="*/ 198 h 1476375"/>
                <a:gd name="T50" fmla="*/ 27 w 1107281"/>
                <a:gd name="T51" fmla="*/ 216 h 1476375"/>
                <a:gd name="T52" fmla="*/ 14 w 1107281"/>
                <a:gd name="T53" fmla="*/ 212 h 1476375"/>
                <a:gd name="T54" fmla="*/ 9 w 1107281"/>
                <a:gd name="T55" fmla="*/ 203 h 1476375"/>
                <a:gd name="T56" fmla="*/ 0 w 1107281"/>
                <a:gd name="T57" fmla="*/ 155 h 1476375"/>
                <a:gd name="T58" fmla="*/ 11 w 1107281"/>
                <a:gd name="T59" fmla="*/ 134 h 1476375"/>
                <a:gd name="T60" fmla="*/ 23 w 1107281"/>
                <a:gd name="T61" fmla="*/ 128 h 1476375"/>
                <a:gd name="T62" fmla="*/ 29 w 1107281"/>
                <a:gd name="T63" fmla="*/ 130 h 1476375"/>
                <a:gd name="T64" fmla="*/ 42 w 1107281"/>
                <a:gd name="T65" fmla="*/ 125 h 1476375"/>
                <a:gd name="T66" fmla="*/ 61 w 1107281"/>
                <a:gd name="T67" fmla="*/ 120 h 1476375"/>
                <a:gd name="T68" fmla="*/ 80 w 1107281"/>
                <a:gd name="T69" fmla="*/ 104 h 1476375"/>
                <a:gd name="T70" fmla="*/ 100 w 1107281"/>
                <a:gd name="T71" fmla="*/ 62 h 1476375"/>
                <a:gd name="T72" fmla="*/ 86 w 1107281"/>
                <a:gd name="T73" fmla="*/ 61 h 1476375"/>
                <a:gd name="T74" fmla="*/ 38 w 1107281"/>
                <a:gd name="T75" fmla="*/ 47 h 1476375"/>
                <a:gd name="T76" fmla="*/ 27 w 1107281"/>
                <a:gd name="T77" fmla="*/ 30 h 1476375"/>
                <a:gd name="T78" fmla="*/ 33 w 1107281"/>
                <a:gd name="T79" fmla="*/ 21 h 147637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07281"/>
                <a:gd name="T121" fmla="*/ 0 h 1476375"/>
                <a:gd name="T122" fmla="*/ 1107281 w 1107281"/>
                <a:gd name="T123" fmla="*/ 1476375 h 147637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07281" h="1476375">
                  <a:moveTo>
                    <a:pt x="228600" y="140494"/>
                  </a:moveTo>
                  <a:lnTo>
                    <a:pt x="273843" y="183356"/>
                  </a:lnTo>
                  <a:lnTo>
                    <a:pt x="347662" y="247650"/>
                  </a:lnTo>
                  <a:lnTo>
                    <a:pt x="438150" y="226219"/>
                  </a:lnTo>
                  <a:lnTo>
                    <a:pt x="516731" y="207169"/>
                  </a:lnTo>
                  <a:lnTo>
                    <a:pt x="619125" y="180975"/>
                  </a:lnTo>
                  <a:lnTo>
                    <a:pt x="719137" y="157162"/>
                  </a:lnTo>
                  <a:lnTo>
                    <a:pt x="814387" y="145256"/>
                  </a:lnTo>
                  <a:lnTo>
                    <a:pt x="907256" y="147637"/>
                  </a:lnTo>
                  <a:lnTo>
                    <a:pt x="985837" y="107156"/>
                  </a:lnTo>
                  <a:lnTo>
                    <a:pt x="1031081" y="54769"/>
                  </a:lnTo>
                  <a:lnTo>
                    <a:pt x="1071562" y="0"/>
                  </a:lnTo>
                  <a:lnTo>
                    <a:pt x="1107281" y="14287"/>
                  </a:lnTo>
                  <a:lnTo>
                    <a:pt x="1102518" y="73819"/>
                  </a:lnTo>
                  <a:lnTo>
                    <a:pt x="1092993" y="173831"/>
                  </a:lnTo>
                  <a:lnTo>
                    <a:pt x="1071562" y="247650"/>
                  </a:lnTo>
                  <a:lnTo>
                    <a:pt x="1031081" y="364331"/>
                  </a:lnTo>
                  <a:lnTo>
                    <a:pt x="966787" y="464344"/>
                  </a:lnTo>
                  <a:lnTo>
                    <a:pt x="912018" y="602456"/>
                  </a:lnTo>
                  <a:lnTo>
                    <a:pt x="835818" y="742950"/>
                  </a:lnTo>
                  <a:lnTo>
                    <a:pt x="728662" y="895350"/>
                  </a:lnTo>
                  <a:lnTo>
                    <a:pt x="588494" y="1020926"/>
                  </a:lnTo>
                  <a:lnTo>
                    <a:pt x="443060" y="1147718"/>
                  </a:lnTo>
                  <a:lnTo>
                    <a:pt x="326843" y="1219259"/>
                  </a:lnTo>
                  <a:lnTo>
                    <a:pt x="204787" y="1354931"/>
                  </a:lnTo>
                  <a:lnTo>
                    <a:pt x="185737" y="1476375"/>
                  </a:lnTo>
                  <a:lnTo>
                    <a:pt x="97631" y="1452562"/>
                  </a:lnTo>
                  <a:lnTo>
                    <a:pt x="61912" y="1388269"/>
                  </a:lnTo>
                  <a:lnTo>
                    <a:pt x="0" y="1064419"/>
                  </a:lnTo>
                  <a:lnTo>
                    <a:pt x="76774" y="914886"/>
                  </a:lnTo>
                  <a:lnTo>
                    <a:pt x="157237" y="877533"/>
                  </a:lnTo>
                  <a:lnTo>
                    <a:pt x="202406" y="891778"/>
                  </a:lnTo>
                  <a:lnTo>
                    <a:pt x="294084" y="854869"/>
                  </a:lnTo>
                  <a:lnTo>
                    <a:pt x="421481" y="821531"/>
                  </a:lnTo>
                  <a:lnTo>
                    <a:pt x="550068" y="715565"/>
                  </a:lnTo>
                  <a:lnTo>
                    <a:pt x="695325" y="421481"/>
                  </a:lnTo>
                  <a:lnTo>
                    <a:pt x="598884" y="419100"/>
                  </a:lnTo>
                  <a:lnTo>
                    <a:pt x="260746" y="319087"/>
                  </a:lnTo>
                  <a:lnTo>
                    <a:pt x="190500" y="202406"/>
                  </a:lnTo>
                  <a:lnTo>
                    <a:pt x="228600" y="1404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9AC1EF0-5F01-4B14-93A7-1CCAE32E4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0661" y="4069881"/>
              <a:ext cx="179551" cy="124309"/>
            </a:xfrm>
            <a:custGeom>
              <a:avLst/>
              <a:gdLst>
                <a:gd name="T0" fmla="*/ 89 w 846535"/>
                <a:gd name="T1" fmla="*/ 0 h 582068"/>
                <a:gd name="T2" fmla="*/ 63 w 846535"/>
                <a:gd name="T3" fmla="*/ 0 h 582068"/>
                <a:gd name="T4" fmla="*/ 48 w 846535"/>
                <a:gd name="T5" fmla="*/ 4 h 582068"/>
                <a:gd name="T6" fmla="*/ 47 w 846535"/>
                <a:gd name="T7" fmla="*/ 16 h 582068"/>
                <a:gd name="T8" fmla="*/ 37 w 846535"/>
                <a:gd name="T9" fmla="*/ 26 h 582068"/>
                <a:gd name="T10" fmla="*/ 27 w 846535"/>
                <a:gd name="T11" fmla="*/ 37 h 582068"/>
                <a:gd name="T12" fmla="*/ 26 w 846535"/>
                <a:gd name="T13" fmla="*/ 53 h 582068"/>
                <a:gd name="T14" fmla="*/ 14 w 846535"/>
                <a:gd name="T15" fmla="*/ 63 h 582068"/>
                <a:gd name="T16" fmla="*/ 9 w 846535"/>
                <a:gd name="T17" fmla="*/ 77 h 582068"/>
                <a:gd name="T18" fmla="*/ 0 w 846535"/>
                <a:gd name="T19" fmla="*/ 86 h 582068"/>
                <a:gd name="T20" fmla="*/ 55 w 846535"/>
                <a:gd name="T21" fmla="*/ 87 h 582068"/>
                <a:gd name="T22" fmla="*/ 69 w 846535"/>
                <a:gd name="T23" fmla="*/ 75 h 582068"/>
                <a:gd name="T24" fmla="*/ 72 w 846535"/>
                <a:gd name="T25" fmla="*/ 50 h 582068"/>
                <a:gd name="T26" fmla="*/ 71 w 846535"/>
                <a:gd name="T27" fmla="*/ 31 h 582068"/>
                <a:gd name="T28" fmla="*/ 117 w 846535"/>
                <a:gd name="T29" fmla="*/ 31 h 582068"/>
                <a:gd name="T30" fmla="*/ 123 w 846535"/>
                <a:gd name="T31" fmla="*/ 15 h 582068"/>
                <a:gd name="T32" fmla="*/ 122 w 846535"/>
                <a:gd name="T33" fmla="*/ 1 h 582068"/>
                <a:gd name="T34" fmla="*/ 89 w 846535"/>
                <a:gd name="T35" fmla="*/ 0 h 5820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46535"/>
                <a:gd name="T55" fmla="*/ 0 h 582068"/>
                <a:gd name="T56" fmla="*/ 846535 w 846535"/>
                <a:gd name="T57" fmla="*/ 582068 h 5820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46535" h="582068">
                  <a:moveTo>
                    <a:pt x="611646" y="0"/>
                  </a:moveTo>
                  <a:lnTo>
                    <a:pt x="438150" y="1043"/>
                  </a:lnTo>
                  <a:lnTo>
                    <a:pt x="335421" y="28575"/>
                  </a:lnTo>
                  <a:lnTo>
                    <a:pt x="323850" y="105818"/>
                  </a:lnTo>
                  <a:lnTo>
                    <a:pt x="254458" y="173038"/>
                  </a:lnTo>
                  <a:lnTo>
                    <a:pt x="185738" y="248693"/>
                  </a:lnTo>
                  <a:lnTo>
                    <a:pt x="180975" y="353468"/>
                  </a:lnTo>
                  <a:lnTo>
                    <a:pt x="97632" y="420143"/>
                  </a:lnTo>
                  <a:lnTo>
                    <a:pt x="64294" y="517774"/>
                  </a:lnTo>
                  <a:lnTo>
                    <a:pt x="0" y="574924"/>
                  </a:lnTo>
                  <a:lnTo>
                    <a:pt x="381000" y="582068"/>
                  </a:lnTo>
                  <a:lnTo>
                    <a:pt x="473869" y="498724"/>
                  </a:lnTo>
                  <a:lnTo>
                    <a:pt x="494171" y="334963"/>
                  </a:lnTo>
                  <a:lnTo>
                    <a:pt x="490538" y="209402"/>
                  </a:lnTo>
                  <a:lnTo>
                    <a:pt x="804863" y="205830"/>
                  </a:lnTo>
                  <a:lnTo>
                    <a:pt x="846535" y="101055"/>
                  </a:lnTo>
                  <a:lnTo>
                    <a:pt x="840582" y="4615"/>
                  </a:lnTo>
                  <a:lnTo>
                    <a:pt x="61164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745D6EFC-9188-4327-9530-EC5DBD6BC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0386" y="4991339"/>
              <a:ext cx="163765" cy="333460"/>
            </a:xfrm>
            <a:custGeom>
              <a:avLst/>
              <a:gdLst>
                <a:gd name="T0" fmla="*/ 91 w 771858"/>
                <a:gd name="T1" fmla="*/ 9 h 1571091"/>
                <a:gd name="T2" fmla="*/ 90 w 771858"/>
                <a:gd name="T3" fmla="*/ 19 h 1571091"/>
                <a:gd name="T4" fmla="*/ 86 w 771858"/>
                <a:gd name="T5" fmla="*/ 25 h 1571091"/>
                <a:gd name="T6" fmla="*/ 82 w 771858"/>
                <a:gd name="T7" fmla="*/ 27 h 1571091"/>
                <a:gd name="T8" fmla="*/ 76 w 771858"/>
                <a:gd name="T9" fmla="*/ 26 h 1571091"/>
                <a:gd name="T10" fmla="*/ 73 w 771858"/>
                <a:gd name="T11" fmla="*/ 30 h 1571091"/>
                <a:gd name="T12" fmla="*/ 77 w 771858"/>
                <a:gd name="T13" fmla="*/ 39 h 1571091"/>
                <a:gd name="T14" fmla="*/ 70 w 771858"/>
                <a:gd name="T15" fmla="*/ 41 h 1571091"/>
                <a:gd name="T16" fmla="*/ 72 w 771858"/>
                <a:gd name="T17" fmla="*/ 47 h 1571091"/>
                <a:gd name="T18" fmla="*/ 65 w 771858"/>
                <a:gd name="T19" fmla="*/ 52 h 1571091"/>
                <a:gd name="T20" fmla="*/ 62 w 771858"/>
                <a:gd name="T21" fmla="*/ 50 h 1571091"/>
                <a:gd name="T22" fmla="*/ 56 w 771858"/>
                <a:gd name="T23" fmla="*/ 56 h 1571091"/>
                <a:gd name="T24" fmla="*/ 41 w 771858"/>
                <a:gd name="T25" fmla="*/ 65 h 1571091"/>
                <a:gd name="T26" fmla="*/ 32 w 771858"/>
                <a:gd name="T27" fmla="*/ 68 h 1571091"/>
                <a:gd name="T28" fmla="*/ 28 w 771858"/>
                <a:gd name="T29" fmla="*/ 69 h 1571091"/>
                <a:gd name="T30" fmla="*/ 23 w 771858"/>
                <a:gd name="T31" fmla="*/ 69 h 1571091"/>
                <a:gd name="T32" fmla="*/ 18 w 771858"/>
                <a:gd name="T33" fmla="*/ 80 h 1571091"/>
                <a:gd name="T34" fmla="*/ 15 w 771858"/>
                <a:gd name="T35" fmla="*/ 88 h 1571091"/>
                <a:gd name="T36" fmla="*/ 18 w 771858"/>
                <a:gd name="T37" fmla="*/ 101 h 1571091"/>
                <a:gd name="T38" fmla="*/ 19 w 771858"/>
                <a:gd name="T39" fmla="*/ 113 h 1571091"/>
                <a:gd name="T40" fmla="*/ 16 w 771858"/>
                <a:gd name="T41" fmla="*/ 125 h 1571091"/>
                <a:gd name="T42" fmla="*/ 15 w 771858"/>
                <a:gd name="T43" fmla="*/ 134 h 1571091"/>
                <a:gd name="T44" fmla="*/ 7 w 771858"/>
                <a:gd name="T45" fmla="*/ 148 h 1571091"/>
                <a:gd name="T46" fmla="*/ 0 w 771858"/>
                <a:gd name="T47" fmla="*/ 157 h 1571091"/>
                <a:gd name="T48" fmla="*/ 4 w 771858"/>
                <a:gd name="T49" fmla="*/ 163 h 1571091"/>
                <a:gd name="T50" fmla="*/ 4 w 771858"/>
                <a:gd name="T51" fmla="*/ 172 h 1571091"/>
                <a:gd name="T52" fmla="*/ 6 w 771858"/>
                <a:gd name="T53" fmla="*/ 178 h 1571091"/>
                <a:gd name="T54" fmla="*/ 6 w 771858"/>
                <a:gd name="T55" fmla="*/ 186 h 1571091"/>
                <a:gd name="T56" fmla="*/ 11 w 771858"/>
                <a:gd name="T57" fmla="*/ 198 h 1571091"/>
                <a:gd name="T58" fmla="*/ 16 w 771858"/>
                <a:gd name="T59" fmla="*/ 206 h 1571091"/>
                <a:gd name="T60" fmla="*/ 13 w 771858"/>
                <a:gd name="T61" fmla="*/ 213 h 1571091"/>
                <a:gd name="T62" fmla="*/ 11 w 771858"/>
                <a:gd name="T63" fmla="*/ 218 h 1571091"/>
                <a:gd name="T64" fmla="*/ 10 w 771858"/>
                <a:gd name="T65" fmla="*/ 222 h 1571091"/>
                <a:gd name="T66" fmla="*/ 16 w 771858"/>
                <a:gd name="T67" fmla="*/ 228 h 1571091"/>
                <a:gd name="T68" fmla="*/ 26 w 771858"/>
                <a:gd name="T69" fmla="*/ 224 h 1571091"/>
                <a:gd name="T70" fmla="*/ 36 w 771858"/>
                <a:gd name="T71" fmla="*/ 221 h 1571091"/>
                <a:gd name="T72" fmla="*/ 45 w 771858"/>
                <a:gd name="T73" fmla="*/ 218 h 1571091"/>
                <a:gd name="T74" fmla="*/ 55 w 771858"/>
                <a:gd name="T75" fmla="*/ 213 h 1571091"/>
                <a:gd name="T76" fmla="*/ 60 w 771858"/>
                <a:gd name="T77" fmla="*/ 207 h 1571091"/>
                <a:gd name="T78" fmla="*/ 72 w 771858"/>
                <a:gd name="T79" fmla="*/ 186 h 1571091"/>
                <a:gd name="T80" fmla="*/ 81 w 771858"/>
                <a:gd name="T81" fmla="*/ 147 h 1571091"/>
                <a:gd name="T82" fmla="*/ 84 w 771858"/>
                <a:gd name="T83" fmla="*/ 123 h 1571091"/>
                <a:gd name="T84" fmla="*/ 91 w 771858"/>
                <a:gd name="T85" fmla="*/ 107 h 1571091"/>
                <a:gd name="T86" fmla="*/ 99 w 771858"/>
                <a:gd name="T87" fmla="*/ 96 h 1571091"/>
                <a:gd name="T88" fmla="*/ 101 w 771858"/>
                <a:gd name="T89" fmla="*/ 87 h 1571091"/>
                <a:gd name="T90" fmla="*/ 99 w 771858"/>
                <a:gd name="T91" fmla="*/ 80 h 1571091"/>
                <a:gd name="T92" fmla="*/ 101 w 771858"/>
                <a:gd name="T93" fmla="*/ 75 h 1571091"/>
                <a:gd name="T94" fmla="*/ 96 w 771858"/>
                <a:gd name="T95" fmla="*/ 66 h 1571091"/>
                <a:gd name="T96" fmla="*/ 97 w 771858"/>
                <a:gd name="T97" fmla="*/ 61 h 1571091"/>
                <a:gd name="T98" fmla="*/ 102 w 771858"/>
                <a:gd name="T99" fmla="*/ 59 h 1571091"/>
                <a:gd name="T100" fmla="*/ 104 w 771858"/>
                <a:gd name="T101" fmla="*/ 64 h 1571091"/>
                <a:gd name="T102" fmla="*/ 105 w 771858"/>
                <a:gd name="T103" fmla="*/ 67 h 1571091"/>
                <a:gd name="T104" fmla="*/ 109 w 771858"/>
                <a:gd name="T105" fmla="*/ 63 h 1571091"/>
                <a:gd name="T106" fmla="*/ 112 w 771858"/>
                <a:gd name="T107" fmla="*/ 57 h 1571091"/>
                <a:gd name="T108" fmla="*/ 108 w 771858"/>
                <a:gd name="T109" fmla="*/ 50 h 1571091"/>
                <a:gd name="T110" fmla="*/ 108 w 771858"/>
                <a:gd name="T111" fmla="*/ 39 h 1571091"/>
                <a:gd name="T112" fmla="*/ 106 w 771858"/>
                <a:gd name="T113" fmla="*/ 18 h 1571091"/>
                <a:gd name="T114" fmla="*/ 101 w 771858"/>
                <a:gd name="T115" fmla="*/ 10 h 1571091"/>
                <a:gd name="T116" fmla="*/ 98 w 771858"/>
                <a:gd name="T117" fmla="*/ 0 h 1571091"/>
                <a:gd name="T118" fmla="*/ 94 w 771858"/>
                <a:gd name="T119" fmla="*/ 3 h 1571091"/>
                <a:gd name="T120" fmla="*/ 91 w 771858"/>
                <a:gd name="T121" fmla="*/ 9 h 15710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71858"/>
                <a:gd name="T184" fmla="*/ 0 h 1571091"/>
                <a:gd name="T185" fmla="*/ 771858 w 771858"/>
                <a:gd name="T186" fmla="*/ 1571091 h 15710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71858" h="1571091">
                  <a:moveTo>
                    <a:pt x="625523" y="60989"/>
                  </a:moveTo>
                  <a:lnTo>
                    <a:pt x="623220" y="132316"/>
                  </a:lnTo>
                  <a:lnTo>
                    <a:pt x="595126" y="170344"/>
                  </a:lnTo>
                  <a:lnTo>
                    <a:pt x="563095" y="189685"/>
                  </a:lnTo>
                  <a:lnTo>
                    <a:pt x="523325" y="179151"/>
                  </a:lnTo>
                  <a:lnTo>
                    <a:pt x="505886" y="209483"/>
                  </a:lnTo>
                  <a:lnTo>
                    <a:pt x="532084" y="265284"/>
                  </a:lnTo>
                  <a:lnTo>
                    <a:pt x="482001" y="281201"/>
                  </a:lnTo>
                  <a:lnTo>
                    <a:pt x="497205" y="325947"/>
                  </a:lnTo>
                  <a:lnTo>
                    <a:pt x="451059" y="360551"/>
                  </a:lnTo>
                  <a:lnTo>
                    <a:pt x="425609" y="346006"/>
                  </a:lnTo>
                  <a:lnTo>
                    <a:pt x="389023" y="387002"/>
                  </a:lnTo>
                  <a:lnTo>
                    <a:pt x="283505" y="446133"/>
                  </a:lnTo>
                  <a:lnTo>
                    <a:pt x="219103" y="466060"/>
                  </a:lnTo>
                  <a:lnTo>
                    <a:pt x="194129" y="477769"/>
                  </a:lnTo>
                  <a:lnTo>
                    <a:pt x="154988" y="477073"/>
                  </a:lnTo>
                  <a:lnTo>
                    <a:pt x="127083" y="550271"/>
                  </a:lnTo>
                  <a:lnTo>
                    <a:pt x="102204" y="609409"/>
                  </a:lnTo>
                  <a:lnTo>
                    <a:pt x="121254" y="695134"/>
                  </a:lnTo>
                  <a:lnTo>
                    <a:pt x="133160" y="776097"/>
                  </a:lnTo>
                  <a:lnTo>
                    <a:pt x="107486" y="858278"/>
                  </a:lnTo>
                  <a:lnTo>
                    <a:pt x="100991" y="921709"/>
                  </a:lnTo>
                  <a:lnTo>
                    <a:pt x="49198" y="1016914"/>
                  </a:lnTo>
                  <a:lnTo>
                    <a:pt x="0" y="1081588"/>
                  </a:lnTo>
                  <a:lnTo>
                    <a:pt x="26004" y="1123759"/>
                  </a:lnTo>
                  <a:lnTo>
                    <a:pt x="30766" y="1188053"/>
                  </a:lnTo>
                  <a:lnTo>
                    <a:pt x="40291" y="1228534"/>
                  </a:lnTo>
                  <a:lnTo>
                    <a:pt x="45054" y="1280922"/>
                  </a:lnTo>
                  <a:lnTo>
                    <a:pt x="73629" y="1361884"/>
                  </a:lnTo>
                  <a:lnTo>
                    <a:pt x="111729" y="1421415"/>
                  </a:lnTo>
                  <a:lnTo>
                    <a:pt x="90298" y="1464278"/>
                  </a:lnTo>
                  <a:lnTo>
                    <a:pt x="73629" y="1502378"/>
                  </a:lnTo>
                  <a:lnTo>
                    <a:pt x="69315" y="1530552"/>
                  </a:lnTo>
                  <a:lnTo>
                    <a:pt x="109628" y="1571091"/>
                  </a:lnTo>
                  <a:lnTo>
                    <a:pt x="181020" y="1539780"/>
                  </a:lnTo>
                  <a:lnTo>
                    <a:pt x="248128" y="1520272"/>
                  </a:lnTo>
                  <a:lnTo>
                    <a:pt x="309825" y="1499924"/>
                  </a:lnTo>
                  <a:lnTo>
                    <a:pt x="378429" y="1464278"/>
                  </a:lnTo>
                  <a:lnTo>
                    <a:pt x="411766" y="1426178"/>
                  </a:lnTo>
                  <a:lnTo>
                    <a:pt x="497491" y="1278540"/>
                  </a:lnTo>
                  <a:lnTo>
                    <a:pt x="561785" y="1014222"/>
                  </a:lnTo>
                  <a:lnTo>
                    <a:pt x="578603" y="845977"/>
                  </a:lnTo>
                  <a:lnTo>
                    <a:pt x="630582" y="736230"/>
                  </a:lnTo>
                  <a:lnTo>
                    <a:pt x="685610" y="664178"/>
                  </a:lnTo>
                  <a:lnTo>
                    <a:pt x="697516" y="599884"/>
                  </a:lnTo>
                  <a:lnTo>
                    <a:pt x="681131" y="547720"/>
                  </a:lnTo>
                  <a:lnTo>
                    <a:pt x="694906" y="513704"/>
                  </a:lnTo>
                  <a:lnTo>
                    <a:pt x="663235" y="453780"/>
                  </a:lnTo>
                  <a:lnTo>
                    <a:pt x="668026" y="420395"/>
                  </a:lnTo>
                  <a:lnTo>
                    <a:pt x="700126" y="404805"/>
                  </a:lnTo>
                  <a:lnTo>
                    <a:pt x="715125" y="438300"/>
                  </a:lnTo>
                  <a:lnTo>
                    <a:pt x="726324" y="460607"/>
                  </a:lnTo>
                  <a:lnTo>
                    <a:pt x="754622" y="433831"/>
                  </a:lnTo>
                  <a:lnTo>
                    <a:pt x="771858" y="392248"/>
                  </a:lnTo>
                  <a:lnTo>
                    <a:pt x="745795" y="343947"/>
                  </a:lnTo>
                  <a:lnTo>
                    <a:pt x="744366" y="265183"/>
                  </a:lnTo>
                  <a:lnTo>
                    <a:pt x="731057" y="126607"/>
                  </a:lnTo>
                  <a:lnTo>
                    <a:pt x="697596" y="67185"/>
                  </a:lnTo>
                  <a:lnTo>
                    <a:pt x="678387" y="0"/>
                  </a:lnTo>
                  <a:lnTo>
                    <a:pt x="646424" y="23091"/>
                  </a:lnTo>
                  <a:lnTo>
                    <a:pt x="625523" y="609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DEC5EBC0-0491-4CC1-9372-C4B99CFE4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269" y="4381637"/>
              <a:ext cx="187444" cy="122335"/>
            </a:xfrm>
            <a:custGeom>
              <a:avLst/>
              <a:gdLst>
                <a:gd name="T0" fmla="*/ 89 w 884634"/>
                <a:gd name="T1" fmla="*/ 0 h 577358"/>
                <a:gd name="T2" fmla="*/ 70 w 884634"/>
                <a:gd name="T3" fmla="*/ 1 h 577358"/>
                <a:gd name="T4" fmla="*/ 56 w 884634"/>
                <a:gd name="T5" fmla="*/ 6 h 577358"/>
                <a:gd name="T6" fmla="*/ 47 w 884634"/>
                <a:gd name="T7" fmla="*/ 10 h 577358"/>
                <a:gd name="T8" fmla="*/ 40 w 884634"/>
                <a:gd name="T9" fmla="*/ 17 h 577358"/>
                <a:gd name="T10" fmla="*/ 32 w 884634"/>
                <a:gd name="T11" fmla="*/ 22 h 577358"/>
                <a:gd name="T12" fmla="*/ 17 w 884634"/>
                <a:gd name="T13" fmla="*/ 33 h 577358"/>
                <a:gd name="T14" fmla="*/ 19 w 884634"/>
                <a:gd name="T15" fmla="*/ 40 h 577358"/>
                <a:gd name="T16" fmla="*/ 13 w 884634"/>
                <a:gd name="T17" fmla="*/ 42 h 577358"/>
                <a:gd name="T18" fmla="*/ 6 w 884634"/>
                <a:gd name="T19" fmla="*/ 47 h 577358"/>
                <a:gd name="T20" fmla="*/ 0 w 884634"/>
                <a:gd name="T21" fmla="*/ 54 h 577358"/>
                <a:gd name="T22" fmla="*/ 2 w 884634"/>
                <a:gd name="T23" fmla="*/ 63 h 577358"/>
                <a:gd name="T24" fmla="*/ 1 w 884634"/>
                <a:gd name="T25" fmla="*/ 72 h 577358"/>
                <a:gd name="T26" fmla="*/ 7 w 884634"/>
                <a:gd name="T27" fmla="*/ 79 h 577358"/>
                <a:gd name="T28" fmla="*/ 17 w 884634"/>
                <a:gd name="T29" fmla="*/ 83 h 577358"/>
                <a:gd name="T30" fmla="*/ 31 w 884634"/>
                <a:gd name="T31" fmla="*/ 79 h 577358"/>
                <a:gd name="T32" fmla="*/ 39 w 884634"/>
                <a:gd name="T33" fmla="*/ 82 h 577358"/>
                <a:gd name="T34" fmla="*/ 41 w 884634"/>
                <a:gd name="T35" fmla="*/ 73 h 577358"/>
                <a:gd name="T36" fmla="*/ 40 w 884634"/>
                <a:gd name="T37" fmla="*/ 62 h 577358"/>
                <a:gd name="T38" fmla="*/ 48 w 884634"/>
                <a:gd name="T39" fmla="*/ 62 h 577358"/>
                <a:gd name="T40" fmla="*/ 64 w 884634"/>
                <a:gd name="T41" fmla="*/ 61 h 577358"/>
                <a:gd name="T42" fmla="*/ 82 w 884634"/>
                <a:gd name="T43" fmla="*/ 61 h 577358"/>
                <a:gd name="T44" fmla="*/ 90 w 884634"/>
                <a:gd name="T45" fmla="*/ 65 h 577358"/>
                <a:gd name="T46" fmla="*/ 98 w 884634"/>
                <a:gd name="T47" fmla="*/ 62 h 577358"/>
                <a:gd name="T48" fmla="*/ 104 w 884634"/>
                <a:gd name="T49" fmla="*/ 58 h 577358"/>
                <a:gd name="T50" fmla="*/ 115 w 884634"/>
                <a:gd name="T51" fmla="*/ 58 h 577358"/>
                <a:gd name="T52" fmla="*/ 119 w 884634"/>
                <a:gd name="T53" fmla="*/ 49 h 577358"/>
                <a:gd name="T54" fmla="*/ 127 w 884634"/>
                <a:gd name="T55" fmla="*/ 40 h 577358"/>
                <a:gd name="T56" fmla="*/ 108 w 884634"/>
                <a:gd name="T57" fmla="*/ 35 h 577358"/>
                <a:gd name="T58" fmla="*/ 101 w 884634"/>
                <a:gd name="T59" fmla="*/ 26 h 577358"/>
                <a:gd name="T60" fmla="*/ 93 w 884634"/>
                <a:gd name="T61" fmla="*/ 16 h 577358"/>
                <a:gd name="T62" fmla="*/ 89 w 884634"/>
                <a:gd name="T63" fmla="*/ 0 h 5773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84634"/>
                <a:gd name="T97" fmla="*/ 0 h 577358"/>
                <a:gd name="T98" fmla="*/ 884634 w 884634"/>
                <a:gd name="T99" fmla="*/ 577358 h 5773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84634" h="577358">
                  <a:moveTo>
                    <a:pt x="616743" y="0"/>
                  </a:moveTo>
                  <a:lnTo>
                    <a:pt x="488156" y="4763"/>
                  </a:lnTo>
                  <a:lnTo>
                    <a:pt x="388143" y="40482"/>
                  </a:lnTo>
                  <a:lnTo>
                    <a:pt x="328612" y="69057"/>
                  </a:lnTo>
                  <a:lnTo>
                    <a:pt x="276225" y="119063"/>
                  </a:lnTo>
                  <a:lnTo>
                    <a:pt x="223837" y="154782"/>
                  </a:lnTo>
                  <a:lnTo>
                    <a:pt x="117871" y="230982"/>
                  </a:lnTo>
                  <a:lnTo>
                    <a:pt x="128587" y="279797"/>
                  </a:lnTo>
                  <a:lnTo>
                    <a:pt x="90487" y="295275"/>
                  </a:lnTo>
                  <a:lnTo>
                    <a:pt x="39290" y="328613"/>
                  </a:lnTo>
                  <a:lnTo>
                    <a:pt x="0" y="376238"/>
                  </a:lnTo>
                  <a:lnTo>
                    <a:pt x="16668" y="438150"/>
                  </a:lnTo>
                  <a:lnTo>
                    <a:pt x="7143" y="500063"/>
                  </a:lnTo>
                  <a:lnTo>
                    <a:pt x="51531" y="546121"/>
                  </a:lnTo>
                  <a:lnTo>
                    <a:pt x="114633" y="577358"/>
                  </a:lnTo>
                  <a:lnTo>
                    <a:pt x="214849" y="546442"/>
                  </a:lnTo>
                  <a:lnTo>
                    <a:pt x="267046" y="571776"/>
                  </a:lnTo>
                  <a:lnTo>
                    <a:pt x="283368" y="509588"/>
                  </a:lnTo>
                  <a:lnTo>
                    <a:pt x="276225" y="431007"/>
                  </a:lnTo>
                  <a:lnTo>
                    <a:pt x="334228" y="431172"/>
                  </a:lnTo>
                  <a:lnTo>
                    <a:pt x="442912" y="426244"/>
                  </a:lnTo>
                  <a:lnTo>
                    <a:pt x="571625" y="423109"/>
                  </a:lnTo>
                  <a:lnTo>
                    <a:pt x="621506" y="452438"/>
                  </a:lnTo>
                  <a:lnTo>
                    <a:pt x="678656" y="431007"/>
                  </a:lnTo>
                  <a:lnTo>
                    <a:pt x="722432" y="403478"/>
                  </a:lnTo>
                  <a:lnTo>
                    <a:pt x="799356" y="403021"/>
                  </a:lnTo>
                  <a:lnTo>
                    <a:pt x="826617" y="343392"/>
                  </a:lnTo>
                  <a:lnTo>
                    <a:pt x="884634" y="280988"/>
                  </a:lnTo>
                  <a:lnTo>
                    <a:pt x="746530" y="243945"/>
                  </a:lnTo>
                  <a:lnTo>
                    <a:pt x="704850" y="178594"/>
                  </a:lnTo>
                  <a:lnTo>
                    <a:pt x="642937" y="114300"/>
                  </a:lnTo>
                  <a:lnTo>
                    <a:pt x="616743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FFEBAB0-B2DE-42DC-8F43-D622D0E68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709" y="4428993"/>
              <a:ext cx="31569" cy="43409"/>
            </a:xfrm>
            <a:custGeom>
              <a:avLst/>
              <a:gdLst>
                <a:gd name="T0" fmla="*/ 13 w 149562"/>
                <a:gd name="T1" fmla="*/ 0 h 204788"/>
                <a:gd name="T2" fmla="*/ 11 w 149562"/>
                <a:gd name="T3" fmla="*/ 4 h 204788"/>
                <a:gd name="T4" fmla="*/ 5 w 149562"/>
                <a:gd name="T5" fmla="*/ 6 h 204788"/>
                <a:gd name="T6" fmla="*/ 0 w 149562"/>
                <a:gd name="T7" fmla="*/ 16 h 204788"/>
                <a:gd name="T8" fmla="*/ 0 w 149562"/>
                <a:gd name="T9" fmla="*/ 27 h 204788"/>
                <a:gd name="T10" fmla="*/ 8 w 149562"/>
                <a:gd name="T11" fmla="*/ 28 h 204788"/>
                <a:gd name="T12" fmla="*/ 14 w 149562"/>
                <a:gd name="T13" fmla="*/ 30 h 204788"/>
                <a:gd name="T14" fmla="*/ 19 w 149562"/>
                <a:gd name="T15" fmla="*/ 21 h 204788"/>
                <a:gd name="T16" fmla="*/ 19 w 149562"/>
                <a:gd name="T17" fmla="*/ 18 h 204788"/>
                <a:gd name="T18" fmla="*/ 14 w 149562"/>
                <a:gd name="T19" fmla="*/ 19 h 204788"/>
                <a:gd name="T20" fmla="*/ 11 w 149562"/>
                <a:gd name="T21" fmla="*/ 21 h 204788"/>
                <a:gd name="T22" fmla="*/ 8 w 149562"/>
                <a:gd name="T23" fmla="*/ 21 h 204788"/>
                <a:gd name="T24" fmla="*/ 7 w 149562"/>
                <a:gd name="T25" fmla="*/ 19 h 204788"/>
                <a:gd name="T26" fmla="*/ 11 w 149562"/>
                <a:gd name="T27" fmla="*/ 17 h 204788"/>
                <a:gd name="T28" fmla="*/ 15 w 149562"/>
                <a:gd name="T29" fmla="*/ 13 h 204788"/>
                <a:gd name="T30" fmla="*/ 21 w 149562"/>
                <a:gd name="T31" fmla="*/ 12 h 204788"/>
                <a:gd name="T32" fmla="*/ 20 w 149562"/>
                <a:gd name="T33" fmla="*/ 7 h 204788"/>
                <a:gd name="T34" fmla="*/ 17 w 149562"/>
                <a:gd name="T35" fmla="*/ 4 h 204788"/>
                <a:gd name="T36" fmla="*/ 13 w 149562"/>
                <a:gd name="T37" fmla="*/ 0 h 2047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562"/>
                <a:gd name="T58" fmla="*/ 0 h 204788"/>
                <a:gd name="T59" fmla="*/ 149562 w 149562"/>
                <a:gd name="T60" fmla="*/ 204788 h 2047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562" h="204788">
                  <a:moveTo>
                    <a:pt x="94060" y="0"/>
                  </a:moveTo>
                  <a:lnTo>
                    <a:pt x="80963" y="28575"/>
                  </a:lnTo>
                  <a:lnTo>
                    <a:pt x="38100" y="45244"/>
                  </a:lnTo>
                  <a:lnTo>
                    <a:pt x="0" y="111919"/>
                  </a:lnTo>
                  <a:lnTo>
                    <a:pt x="2382" y="186928"/>
                  </a:lnTo>
                  <a:lnTo>
                    <a:pt x="55730" y="197936"/>
                  </a:lnTo>
                  <a:lnTo>
                    <a:pt x="96441" y="204788"/>
                  </a:lnTo>
                  <a:lnTo>
                    <a:pt x="135732" y="147638"/>
                  </a:lnTo>
                  <a:lnTo>
                    <a:pt x="133233" y="125252"/>
                  </a:lnTo>
                  <a:lnTo>
                    <a:pt x="97322" y="129297"/>
                  </a:lnTo>
                  <a:lnTo>
                    <a:pt x="77105" y="148332"/>
                  </a:lnTo>
                  <a:lnTo>
                    <a:pt x="54837" y="148736"/>
                  </a:lnTo>
                  <a:lnTo>
                    <a:pt x="47729" y="134723"/>
                  </a:lnTo>
                  <a:lnTo>
                    <a:pt x="74839" y="117826"/>
                  </a:lnTo>
                  <a:lnTo>
                    <a:pt x="105148" y="88425"/>
                  </a:lnTo>
                  <a:lnTo>
                    <a:pt x="149562" y="80831"/>
                  </a:lnTo>
                  <a:lnTo>
                    <a:pt x="142125" y="48721"/>
                  </a:lnTo>
                  <a:lnTo>
                    <a:pt x="121138" y="25343"/>
                  </a:lnTo>
                  <a:lnTo>
                    <a:pt x="9406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8036294-10DB-499E-87B3-12C4B8E32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9266" y="4608549"/>
              <a:ext cx="189416" cy="197314"/>
            </a:xfrm>
            <a:custGeom>
              <a:avLst/>
              <a:gdLst>
                <a:gd name="T0" fmla="*/ 2147483647 w 480"/>
                <a:gd name="T1" fmla="*/ 2147483647 h 498"/>
                <a:gd name="T2" fmla="*/ 0 w 480"/>
                <a:gd name="T3" fmla="*/ 2147483647 h 498"/>
                <a:gd name="T4" fmla="*/ 2147483647 w 480"/>
                <a:gd name="T5" fmla="*/ 2147483647 h 498"/>
                <a:gd name="T6" fmla="*/ 2147483647 w 480"/>
                <a:gd name="T7" fmla="*/ 2147483647 h 498"/>
                <a:gd name="T8" fmla="*/ 2147483647 w 480"/>
                <a:gd name="T9" fmla="*/ 2147483647 h 498"/>
                <a:gd name="T10" fmla="*/ 2147483647 w 480"/>
                <a:gd name="T11" fmla="*/ 2147483647 h 498"/>
                <a:gd name="T12" fmla="*/ 2147483647 w 480"/>
                <a:gd name="T13" fmla="*/ 2147483647 h 498"/>
                <a:gd name="T14" fmla="*/ 2147483647 w 480"/>
                <a:gd name="T15" fmla="*/ 2147483647 h 498"/>
                <a:gd name="T16" fmla="*/ 2147483647 w 480"/>
                <a:gd name="T17" fmla="*/ 2147483647 h 498"/>
                <a:gd name="T18" fmla="*/ 2147483647 w 480"/>
                <a:gd name="T19" fmla="*/ 2147483647 h 498"/>
                <a:gd name="T20" fmla="*/ 2147483647 w 480"/>
                <a:gd name="T21" fmla="*/ 2147483647 h 498"/>
                <a:gd name="T22" fmla="*/ 2147483647 w 480"/>
                <a:gd name="T23" fmla="*/ 2147483647 h 498"/>
                <a:gd name="T24" fmla="*/ 2147483647 w 480"/>
                <a:gd name="T25" fmla="*/ 2147483647 h 498"/>
                <a:gd name="T26" fmla="*/ 2147483647 w 480"/>
                <a:gd name="T27" fmla="*/ 2147483647 h 498"/>
                <a:gd name="T28" fmla="*/ 2147483647 w 480"/>
                <a:gd name="T29" fmla="*/ 2147483647 h 498"/>
                <a:gd name="T30" fmla="*/ 2147483647 w 480"/>
                <a:gd name="T31" fmla="*/ 2147483647 h 498"/>
                <a:gd name="T32" fmla="*/ 2147483647 w 480"/>
                <a:gd name="T33" fmla="*/ 2147483647 h 498"/>
                <a:gd name="T34" fmla="*/ 2147483647 w 480"/>
                <a:gd name="T35" fmla="*/ 2147483647 h 498"/>
                <a:gd name="T36" fmla="*/ 2147483647 w 480"/>
                <a:gd name="T37" fmla="*/ 2147483647 h 498"/>
                <a:gd name="T38" fmla="*/ 2147483647 w 480"/>
                <a:gd name="T39" fmla="*/ 2147483647 h 498"/>
                <a:gd name="T40" fmla="*/ 2147483647 w 480"/>
                <a:gd name="T41" fmla="*/ 2147483647 h 498"/>
                <a:gd name="T42" fmla="*/ 2147483647 w 480"/>
                <a:gd name="T43" fmla="*/ 2147483647 h 498"/>
                <a:gd name="T44" fmla="*/ 2147483647 w 480"/>
                <a:gd name="T45" fmla="*/ 2147483647 h 498"/>
                <a:gd name="T46" fmla="*/ 2147483647 w 480"/>
                <a:gd name="T47" fmla="*/ 2147483647 h 498"/>
                <a:gd name="T48" fmla="*/ 2147483647 w 480"/>
                <a:gd name="T49" fmla="*/ 2147483647 h 498"/>
                <a:gd name="T50" fmla="*/ 2147483647 w 480"/>
                <a:gd name="T51" fmla="*/ 2147483647 h 498"/>
                <a:gd name="T52" fmla="*/ 2147483647 w 480"/>
                <a:gd name="T53" fmla="*/ 2147483647 h 498"/>
                <a:gd name="T54" fmla="*/ 2147483647 w 480"/>
                <a:gd name="T55" fmla="*/ 2147483647 h 498"/>
                <a:gd name="T56" fmla="*/ 2147483647 w 480"/>
                <a:gd name="T57" fmla="*/ 2147483647 h 498"/>
                <a:gd name="T58" fmla="*/ 2147483647 w 480"/>
                <a:gd name="T59" fmla="*/ 2147483647 h 498"/>
                <a:gd name="T60" fmla="*/ 2147483647 w 480"/>
                <a:gd name="T61" fmla="*/ 2147483647 h 498"/>
                <a:gd name="T62" fmla="*/ 2147483647 w 480"/>
                <a:gd name="T63" fmla="*/ 2147483647 h 498"/>
                <a:gd name="T64" fmla="*/ 2147483647 w 480"/>
                <a:gd name="T65" fmla="*/ 2147483647 h 498"/>
                <a:gd name="T66" fmla="*/ 2147483647 w 480"/>
                <a:gd name="T67" fmla="*/ 2147483647 h 498"/>
                <a:gd name="T68" fmla="*/ 2147483647 w 480"/>
                <a:gd name="T69" fmla="*/ 2147483647 h 498"/>
                <a:gd name="T70" fmla="*/ 2147483647 w 480"/>
                <a:gd name="T71" fmla="*/ 2147483647 h 498"/>
                <a:gd name="T72" fmla="*/ 2147483647 w 480"/>
                <a:gd name="T73" fmla="*/ 2147483647 h 498"/>
                <a:gd name="T74" fmla="*/ 2147483647 w 480"/>
                <a:gd name="T75" fmla="*/ 2147483647 h 498"/>
                <a:gd name="T76" fmla="*/ 2147483647 w 480"/>
                <a:gd name="T77" fmla="*/ 2147483647 h 498"/>
                <a:gd name="T78" fmla="*/ 2147483647 w 480"/>
                <a:gd name="T79" fmla="*/ 2147483647 h 498"/>
                <a:gd name="T80" fmla="*/ 2147483647 w 480"/>
                <a:gd name="T81" fmla="*/ 0 h 498"/>
                <a:gd name="T82" fmla="*/ 2147483647 w 480"/>
                <a:gd name="T83" fmla="*/ 2147483647 h 498"/>
                <a:gd name="T84" fmla="*/ 2147483647 w 480"/>
                <a:gd name="T85" fmla="*/ 2147483647 h 4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80"/>
                <a:gd name="T130" fmla="*/ 0 h 498"/>
                <a:gd name="T131" fmla="*/ 480 w 480"/>
                <a:gd name="T132" fmla="*/ 498 h 4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80" h="498">
                  <a:moveTo>
                    <a:pt x="28" y="24"/>
                  </a:moveTo>
                  <a:lnTo>
                    <a:pt x="0" y="36"/>
                  </a:lnTo>
                  <a:lnTo>
                    <a:pt x="41" y="92"/>
                  </a:lnTo>
                  <a:lnTo>
                    <a:pt x="64" y="139"/>
                  </a:lnTo>
                  <a:lnTo>
                    <a:pt x="95" y="147"/>
                  </a:lnTo>
                  <a:lnTo>
                    <a:pt x="103" y="174"/>
                  </a:lnTo>
                  <a:lnTo>
                    <a:pt x="107" y="199"/>
                  </a:lnTo>
                  <a:lnTo>
                    <a:pt x="74" y="229"/>
                  </a:lnTo>
                  <a:lnTo>
                    <a:pt x="41" y="285"/>
                  </a:lnTo>
                  <a:lnTo>
                    <a:pt x="57" y="309"/>
                  </a:lnTo>
                  <a:lnTo>
                    <a:pt x="86" y="303"/>
                  </a:lnTo>
                  <a:lnTo>
                    <a:pt x="98" y="318"/>
                  </a:lnTo>
                  <a:lnTo>
                    <a:pt x="79" y="335"/>
                  </a:lnTo>
                  <a:lnTo>
                    <a:pt x="59" y="333"/>
                  </a:lnTo>
                  <a:lnTo>
                    <a:pt x="60" y="351"/>
                  </a:lnTo>
                  <a:lnTo>
                    <a:pt x="83" y="365"/>
                  </a:lnTo>
                  <a:lnTo>
                    <a:pt x="108" y="375"/>
                  </a:lnTo>
                  <a:lnTo>
                    <a:pt x="155" y="397"/>
                  </a:lnTo>
                  <a:lnTo>
                    <a:pt x="198" y="424"/>
                  </a:lnTo>
                  <a:lnTo>
                    <a:pt x="227" y="456"/>
                  </a:lnTo>
                  <a:lnTo>
                    <a:pt x="264" y="485"/>
                  </a:lnTo>
                  <a:lnTo>
                    <a:pt x="286" y="498"/>
                  </a:lnTo>
                  <a:lnTo>
                    <a:pt x="340" y="498"/>
                  </a:lnTo>
                  <a:lnTo>
                    <a:pt x="357" y="471"/>
                  </a:lnTo>
                  <a:lnTo>
                    <a:pt x="376" y="431"/>
                  </a:lnTo>
                  <a:lnTo>
                    <a:pt x="413" y="403"/>
                  </a:lnTo>
                  <a:lnTo>
                    <a:pt x="441" y="374"/>
                  </a:lnTo>
                  <a:lnTo>
                    <a:pt x="461" y="351"/>
                  </a:lnTo>
                  <a:lnTo>
                    <a:pt x="480" y="328"/>
                  </a:lnTo>
                  <a:lnTo>
                    <a:pt x="463" y="292"/>
                  </a:lnTo>
                  <a:lnTo>
                    <a:pt x="428" y="120"/>
                  </a:lnTo>
                  <a:lnTo>
                    <a:pt x="468" y="34"/>
                  </a:lnTo>
                  <a:lnTo>
                    <a:pt x="414" y="30"/>
                  </a:lnTo>
                  <a:lnTo>
                    <a:pt x="365" y="57"/>
                  </a:lnTo>
                  <a:lnTo>
                    <a:pt x="336" y="62"/>
                  </a:lnTo>
                  <a:lnTo>
                    <a:pt x="292" y="50"/>
                  </a:lnTo>
                  <a:lnTo>
                    <a:pt x="254" y="52"/>
                  </a:lnTo>
                  <a:lnTo>
                    <a:pt x="214" y="36"/>
                  </a:lnTo>
                  <a:lnTo>
                    <a:pt x="176" y="6"/>
                  </a:lnTo>
                  <a:lnTo>
                    <a:pt x="142" y="2"/>
                  </a:lnTo>
                  <a:lnTo>
                    <a:pt x="102" y="0"/>
                  </a:lnTo>
                  <a:lnTo>
                    <a:pt x="62" y="6"/>
                  </a:lnTo>
                  <a:lnTo>
                    <a:pt x="28" y="2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5C37DC8-5187-475E-9F3A-C4D97EA7F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450" y="4624334"/>
              <a:ext cx="128251" cy="136146"/>
            </a:xfrm>
            <a:custGeom>
              <a:avLst/>
              <a:gdLst>
                <a:gd name="T0" fmla="*/ 65 w 615017"/>
                <a:gd name="T1" fmla="*/ 14 h 639366"/>
                <a:gd name="T2" fmla="*/ 54 w 615017"/>
                <a:gd name="T3" fmla="*/ 0 h 639366"/>
                <a:gd name="T4" fmla="*/ 49 w 615017"/>
                <a:gd name="T5" fmla="*/ 2 h 639366"/>
                <a:gd name="T6" fmla="*/ 26 w 615017"/>
                <a:gd name="T7" fmla="*/ 7 h 639366"/>
                <a:gd name="T8" fmla="*/ 18 w 615017"/>
                <a:gd name="T9" fmla="*/ 10 h 639366"/>
                <a:gd name="T10" fmla="*/ 15 w 615017"/>
                <a:gd name="T11" fmla="*/ 24 h 639366"/>
                <a:gd name="T12" fmla="*/ 19 w 615017"/>
                <a:gd name="T13" fmla="*/ 29 h 639366"/>
                <a:gd name="T14" fmla="*/ 19 w 615017"/>
                <a:gd name="T15" fmla="*/ 36 h 639366"/>
                <a:gd name="T16" fmla="*/ 16 w 615017"/>
                <a:gd name="T17" fmla="*/ 42 h 639366"/>
                <a:gd name="T18" fmla="*/ 7 w 615017"/>
                <a:gd name="T19" fmla="*/ 51 h 639366"/>
                <a:gd name="T20" fmla="*/ 0 w 615017"/>
                <a:gd name="T21" fmla="*/ 64 h 639366"/>
                <a:gd name="T22" fmla="*/ 0 w 615017"/>
                <a:gd name="T23" fmla="*/ 67 h 639366"/>
                <a:gd name="T24" fmla="*/ 4 w 615017"/>
                <a:gd name="T25" fmla="*/ 67 h 639366"/>
                <a:gd name="T26" fmla="*/ 7 w 615017"/>
                <a:gd name="T27" fmla="*/ 70 h 639366"/>
                <a:gd name="T28" fmla="*/ 9 w 615017"/>
                <a:gd name="T29" fmla="*/ 75 h 639366"/>
                <a:gd name="T30" fmla="*/ 8 w 615017"/>
                <a:gd name="T31" fmla="*/ 83 h 639366"/>
                <a:gd name="T32" fmla="*/ 6 w 615017"/>
                <a:gd name="T33" fmla="*/ 86 h 639366"/>
                <a:gd name="T34" fmla="*/ 3 w 615017"/>
                <a:gd name="T35" fmla="*/ 91 h 639366"/>
                <a:gd name="T36" fmla="*/ 3 w 615017"/>
                <a:gd name="T37" fmla="*/ 94 h 639366"/>
                <a:gd name="T38" fmla="*/ 9 w 615017"/>
                <a:gd name="T39" fmla="*/ 94 h 639366"/>
                <a:gd name="T40" fmla="*/ 14 w 615017"/>
                <a:gd name="T41" fmla="*/ 90 h 639366"/>
                <a:gd name="T42" fmla="*/ 21 w 615017"/>
                <a:gd name="T43" fmla="*/ 89 h 639366"/>
                <a:gd name="T44" fmla="*/ 28 w 615017"/>
                <a:gd name="T45" fmla="*/ 93 h 639366"/>
                <a:gd name="T46" fmla="*/ 33 w 615017"/>
                <a:gd name="T47" fmla="*/ 91 h 639366"/>
                <a:gd name="T48" fmla="*/ 36 w 615017"/>
                <a:gd name="T49" fmla="*/ 88 h 639366"/>
                <a:gd name="T50" fmla="*/ 35 w 615017"/>
                <a:gd name="T51" fmla="*/ 85 h 639366"/>
                <a:gd name="T52" fmla="*/ 35 w 615017"/>
                <a:gd name="T53" fmla="*/ 80 h 639366"/>
                <a:gd name="T54" fmla="*/ 34 w 615017"/>
                <a:gd name="T55" fmla="*/ 76 h 639366"/>
                <a:gd name="T56" fmla="*/ 35 w 615017"/>
                <a:gd name="T57" fmla="*/ 72 h 639366"/>
                <a:gd name="T58" fmla="*/ 33 w 615017"/>
                <a:gd name="T59" fmla="*/ 66 h 639366"/>
                <a:gd name="T60" fmla="*/ 37 w 615017"/>
                <a:gd name="T61" fmla="*/ 63 h 639366"/>
                <a:gd name="T62" fmla="*/ 42 w 615017"/>
                <a:gd name="T63" fmla="*/ 63 h 639366"/>
                <a:gd name="T64" fmla="*/ 45 w 615017"/>
                <a:gd name="T65" fmla="*/ 65 h 639366"/>
                <a:gd name="T66" fmla="*/ 46 w 615017"/>
                <a:gd name="T67" fmla="*/ 69 h 639366"/>
                <a:gd name="T68" fmla="*/ 47 w 615017"/>
                <a:gd name="T69" fmla="*/ 72 h 639366"/>
                <a:gd name="T70" fmla="*/ 49 w 615017"/>
                <a:gd name="T71" fmla="*/ 76 h 639366"/>
                <a:gd name="T72" fmla="*/ 52 w 615017"/>
                <a:gd name="T73" fmla="*/ 71 h 639366"/>
                <a:gd name="T74" fmla="*/ 62 w 615017"/>
                <a:gd name="T75" fmla="*/ 69 h 639366"/>
                <a:gd name="T76" fmla="*/ 66 w 615017"/>
                <a:gd name="T77" fmla="*/ 67 h 639366"/>
                <a:gd name="T78" fmla="*/ 74 w 615017"/>
                <a:gd name="T79" fmla="*/ 52 h 639366"/>
                <a:gd name="T80" fmla="*/ 82 w 615017"/>
                <a:gd name="T81" fmla="*/ 44 h 639366"/>
                <a:gd name="T82" fmla="*/ 81 w 615017"/>
                <a:gd name="T83" fmla="*/ 37 h 639366"/>
                <a:gd name="T84" fmla="*/ 79 w 615017"/>
                <a:gd name="T85" fmla="*/ 29 h 639366"/>
                <a:gd name="T86" fmla="*/ 71 w 615017"/>
                <a:gd name="T87" fmla="*/ 27 h 639366"/>
                <a:gd name="T88" fmla="*/ 65 w 615017"/>
                <a:gd name="T89" fmla="*/ 14 h 63936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15017"/>
                <a:gd name="T136" fmla="*/ 0 h 639366"/>
                <a:gd name="T137" fmla="*/ 615017 w 615017"/>
                <a:gd name="T138" fmla="*/ 639366 h 63936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15017" h="639366">
                  <a:moveTo>
                    <a:pt x="489347" y="91678"/>
                  </a:moveTo>
                  <a:lnTo>
                    <a:pt x="407193" y="0"/>
                  </a:lnTo>
                  <a:lnTo>
                    <a:pt x="366712" y="10716"/>
                  </a:lnTo>
                  <a:lnTo>
                    <a:pt x="196453" y="44053"/>
                  </a:lnTo>
                  <a:lnTo>
                    <a:pt x="136922" y="69056"/>
                  </a:lnTo>
                  <a:lnTo>
                    <a:pt x="110728" y="160734"/>
                  </a:lnTo>
                  <a:lnTo>
                    <a:pt x="142179" y="196835"/>
                  </a:lnTo>
                  <a:lnTo>
                    <a:pt x="144065" y="247650"/>
                  </a:lnTo>
                  <a:lnTo>
                    <a:pt x="121443" y="283369"/>
                  </a:lnTo>
                  <a:lnTo>
                    <a:pt x="51197" y="342900"/>
                  </a:lnTo>
                  <a:lnTo>
                    <a:pt x="1190" y="434578"/>
                  </a:lnTo>
                  <a:lnTo>
                    <a:pt x="0" y="453628"/>
                  </a:lnTo>
                  <a:lnTo>
                    <a:pt x="26193" y="452438"/>
                  </a:lnTo>
                  <a:lnTo>
                    <a:pt x="48815" y="472678"/>
                  </a:lnTo>
                  <a:lnTo>
                    <a:pt x="66675" y="510778"/>
                  </a:lnTo>
                  <a:lnTo>
                    <a:pt x="60722" y="559594"/>
                  </a:lnTo>
                  <a:lnTo>
                    <a:pt x="41672" y="581025"/>
                  </a:lnTo>
                  <a:lnTo>
                    <a:pt x="20240" y="614363"/>
                  </a:lnTo>
                  <a:lnTo>
                    <a:pt x="21431" y="638175"/>
                  </a:lnTo>
                  <a:lnTo>
                    <a:pt x="67865" y="639366"/>
                  </a:lnTo>
                  <a:lnTo>
                    <a:pt x="109071" y="610087"/>
                  </a:lnTo>
                  <a:lnTo>
                    <a:pt x="157733" y="606387"/>
                  </a:lnTo>
                  <a:lnTo>
                    <a:pt x="206856" y="628029"/>
                  </a:lnTo>
                  <a:lnTo>
                    <a:pt x="247246" y="616029"/>
                  </a:lnTo>
                  <a:lnTo>
                    <a:pt x="271296" y="598693"/>
                  </a:lnTo>
                  <a:lnTo>
                    <a:pt x="260062" y="576363"/>
                  </a:lnTo>
                  <a:lnTo>
                    <a:pt x="262103" y="539708"/>
                  </a:lnTo>
                  <a:lnTo>
                    <a:pt x="258365" y="514350"/>
                  </a:lnTo>
                  <a:lnTo>
                    <a:pt x="259556" y="485775"/>
                  </a:lnTo>
                  <a:lnTo>
                    <a:pt x="246459" y="450056"/>
                  </a:lnTo>
                  <a:lnTo>
                    <a:pt x="278606" y="428625"/>
                  </a:lnTo>
                  <a:lnTo>
                    <a:pt x="319087" y="426244"/>
                  </a:lnTo>
                  <a:lnTo>
                    <a:pt x="336947" y="440531"/>
                  </a:lnTo>
                  <a:lnTo>
                    <a:pt x="347479" y="470557"/>
                  </a:lnTo>
                  <a:lnTo>
                    <a:pt x="352425" y="489347"/>
                  </a:lnTo>
                  <a:lnTo>
                    <a:pt x="365522" y="517922"/>
                  </a:lnTo>
                  <a:lnTo>
                    <a:pt x="391715" y="481013"/>
                  </a:lnTo>
                  <a:lnTo>
                    <a:pt x="463798" y="465629"/>
                  </a:lnTo>
                  <a:lnTo>
                    <a:pt x="492913" y="453834"/>
                  </a:lnTo>
                  <a:lnTo>
                    <a:pt x="557845" y="352193"/>
                  </a:lnTo>
                  <a:lnTo>
                    <a:pt x="615017" y="295290"/>
                  </a:lnTo>
                  <a:lnTo>
                    <a:pt x="608361" y="251751"/>
                  </a:lnTo>
                  <a:lnTo>
                    <a:pt x="591519" y="193845"/>
                  </a:lnTo>
                  <a:lnTo>
                    <a:pt x="535781" y="182166"/>
                  </a:lnTo>
                  <a:lnTo>
                    <a:pt x="489347" y="9167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F0739B8-15E4-4FA2-BF57-21477B161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585" y="4721018"/>
              <a:ext cx="250581" cy="256508"/>
            </a:xfrm>
            <a:custGeom>
              <a:avLst/>
              <a:gdLst>
                <a:gd name="T0" fmla="*/ 2147483647 w 636"/>
                <a:gd name="T1" fmla="*/ 2147483647 h 650"/>
                <a:gd name="T2" fmla="*/ 2147483647 w 636"/>
                <a:gd name="T3" fmla="*/ 2147483647 h 650"/>
                <a:gd name="T4" fmla="*/ 2147483647 w 636"/>
                <a:gd name="T5" fmla="*/ 2147483647 h 650"/>
                <a:gd name="T6" fmla="*/ 2147483647 w 636"/>
                <a:gd name="T7" fmla="*/ 2147483647 h 650"/>
                <a:gd name="T8" fmla="*/ 2147483647 w 636"/>
                <a:gd name="T9" fmla="*/ 2147483647 h 650"/>
                <a:gd name="T10" fmla="*/ 2147483647 w 636"/>
                <a:gd name="T11" fmla="*/ 2147483647 h 650"/>
                <a:gd name="T12" fmla="*/ 2147483647 w 636"/>
                <a:gd name="T13" fmla="*/ 2147483647 h 650"/>
                <a:gd name="T14" fmla="*/ 2147483647 w 636"/>
                <a:gd name="T15" fmla="*/ 2147483647 h 650"/>
                <a:gd name="T16" fmla="*/ 2147483647 w 636"/>
                <a:gd name="T17" fmla="*/ 2147483647 h 650"/>
                <a:gd name="T18" fmla="*/ 2147483647 w 636"/>
                <a:gd name="T19" fmla="*/ 2147483647 h 650"/>
                <a:gd name="T20" fmla="*/ 2147483647 w 636"/>
                <a:gd name="T21" fmla="*/ 2147483647 h 650"/>
                <a:gd name="T22" fmla="*/ 2147483647 w 636"/>
                <a:gd name="T23" fmla="*/ 2147483647 h 650"/>
                <a:gd name="T24" fmla="*/ 2147483647 w 636"/>
                <a:gd name="T25" fmla="*/ 2147483647 h 650"/>
                <a:gd name="T26" fmla="*/ 2147483647 w 636"/>
                <a:gd name="T27" fmla="*/ 2147483647 h 650"/>
                <a:gd name="T28" fmla="*/ 2147483647 w 636"/>
                <a:gd name="T29" fmla="*/ 2147483647 h 650"/>
                <a:gd name="T30" fmla="*/ 2147483647 w 636"/>
                <a:gd name="T31" fmla="*/ 2147483647 h 650"/>
                <a:gd name="T32" fmla="*/ 2147483647 w 636"/>
                <a:gd name="T33" fmla="*/ 2147483647 h 650"/>
                <a:gd name="T34" fmla="*/ 2147483647 w 636"/>
                <a:gd name="T35" fmla="*/ 2147483647 h 650"/>
                <a:gd name="T36" fmla="*/ 2147483647 w 636"/>
                <a:gd name="T37" fmla="*/ 2147483647 h 650"/>
                <a:gd name="T38" fmla="*/ 2147483647 w 636"/>
                <a:gd name="T39" fmla="*/ 2147483647 h 650"/>
                <a:gd name="T40" fmla="*/ 2147483647 w 636"/>
                <a:gd name="T41" fmla="*/ 2147483647 h 650"/>
                <a:gd name="T42" fmla="*/ 2147483647 w 636"/>
                <a:gd name="T43" fmla="*/ 2147483647 h 650"/>
                <a:gd name="T44" fmla="*/ 2147483647 w 636"/>
                <a:gd name="T45" fmla="*/ 2147483647 h 650"/>
                <a:gd name="T46" fmla="*/ 2147483647 w 636"/>
                <a:gd name="T47" fmla="*/ 2147483647 h 650"/>
                <a:gd name="T48" fmla="*/ 2147483647 w 636"/>
                <a:gd name="T49" fmla="*/ 2147483647 h 650"/>
                <a:gd name="T50" fmla="*/ 2147483647 w 636"/>
                <a:gd name="T51" fmla="*/ 2147483647 h 650"/>
                <a:gd name="T52" fmla="*/ 2147483647 w 636"/>
                <a:gd name="T53" fmla="*/ 2147483647 h 650"/>
                <a:gd name="T54" fmla="*/ 2147483647 w 636"/>
                <a:gd name="T55" fmla="*/ 2147483647 h 650"/>
                <a:gd name="T56" fmla="*/ 2147483647 w 636"/>
                <a:gd name="T57" fmla="*/ 2147483647 h 650"/>
                <a:gd name="T58" fmla="*/ 2147483647 w 636"/>
                <a:gd name="T59" fmla="*/ 2147483647 h 650"/>
                <a:gd name="T60" fmla="*/ 2147483647 w 636"/>
                <a:gd name="T61" fmla="*/ 2147483647 h 650"/>
                <a:gd name="T62" fmla="*/ 2147483647 w 636"/>
                <a:gd name="T63" fmla="*/ 2147483647 h 650"/>
                <a:gd name="T64" fmla="*/ 2147483647 w 636"/>
                <a:gd name="T65" fmla="*/ 2147483647 h 650"/>
                <a:gd name="T66" fmla="*/ 2147483647 w 636"/>
                <a:gd name="T67" fmla="*/ 2147483647 h 650"/>
                <a:gd name="T68" fmla="*/ 2147483647 w 636"/>
                <a:gd name="T69" fmla="*/ 2147483647 h 650"/>
                <a:gd name="T70" fmla="*/ 2147483647 w 636"/>
                <a:gd name="T71" fmla="*/ 2147483647 h 650"/>
                <a:gd name="T72" fmla="*/ 2147483647 w 636"/>
                <a:gd name="T73" fmla="*/ 2147483647 h 650"/>
                <a:gd name="T74" fmla="*/ 2147483647 w 636"/>
                <a:gd name="T75" fmla="*/ 2147483647 h 650"/>
                <a:gd name="T76" fmla="*/ 2147483647 w 636"/>
                <a:gd name="T77" fmla="*/ 2147483647 h 650"/>
                <a:gd name="T78" fmla="*/ 2147483647 w 636"/>
                <a:gd name="T79" fmla="*/ 2147483647 h 650"/>
                <a:gd name="T80" fmla="*/ 2147483647 w 636"/>
                <a:gd name="T81" fmla="*/ 2147483647 h 650"/>
                <a:gd name="T82" fmla="*/ 2147483647 w 636"/>
                <a:gd name="T83" fmla="*/ 2147483647 h 650"/>
                <a:gd name="T84" fmla="*/ 2147483647 w 636"/>
                <a:gd name="T85" fmla="*/ 2147483647 h 650"/>
                <a:gd name="T86" fmla="*/ 2147483647 w 636"/>
                <a:gd name="T87" fmla="*/ 2147483647 h 650"/>
                <a:gd name="T88" fmla="*/ 2147483647 w 636"/>
                <a:gd name="T89" fmla="*/ 2147483647 h 650"/>
                <a:gd name="T90" fmla="*/ 2147483647 w 636"/>
                <a:gd name="T91" fmla="*/ 2147483647 h 650"/>
                <a:gd name="T92" fmla="*/ 2147483647 w 636"/>
                <a:gd name="T93" fmla="*/ 2147483647 h 650"/>
                <a:gd name="T94" fmla="*/ 2147483647 w 636"/>
                <a:gd name="T95" fmla="*/ 2147483647 h 650"/>
                <a:gd name="T96" fmla="*/ 2147483647 w 636"/>
                <a:gd name="T97" fmla="*/ 2147483647 h 6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36"/>
                <a:gd name="T148" fmla="*/ 0 h 650"/>
                <a:gd name="T149" fmla="*/ 636 w 636"/>
                <a:gd name="T150" fmla="*/ 650 h 6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36" h="650">
                  <a:moveTo>
                    <a:pt x="275" y="5"/>
                  </a:moveTo>
                  <a:lnTo>
                    <a:pt x="236" y="15"/>
                  </a:lnTo>
                  <a:lnTo>
                    <a:pt x="224" y="33"/>
                  </a:lnTo>
                  <a:lnTo>
                    <a:pt x="230" y="51"/>
                  </a:lnTo>
                  <a:lnTo>
                    <a:pt x="252" y="54"/>
                  </a:lnTo>
                  <a:lnTo>
                    <a:pt x="240" y="69"/>
                  </a:lnTo>
                  <a:lnTo>
                    <a:pt x="227" y="83"/>
                  </a:lnTo>
                  <a:lnTo>
                    <a:pt x="207" y="81"/>
                  </a:lnTo>
                  <a:lnTo>
                    <a:pt x="200" y="82"/>
                  </a:lnTo>
                  <a:lnTo>
                    <a:pt x="201" y="94"/>
                  </a:lnTo>
                  <a:lnTo>
                    <a:pt x="192" y="110"/>
                  </a:lnTo>
                  <a:lnTo>
                    <a:pt x="175" y="101"/>
                  </a:lnTo>
                  <a:lnTo>
                    <a:pt x="187" y="78"/>
                  </a:lnTo>
                  <a:lnTo>
                    <a:pt x="173" y="77"/>
                  </a:lnTo>
                  <a:lnTo>
                    <a:pt x="161" y="87"/>
                  </a:lnTo>
                  <a:lnTo>
                    <a:pt x="151" y="89"/>
                  </a:lnTo>
                  <a:lnTo>
                    <a:pt x="137" y="91"/>
                  </a:lnTo>
                  <a:lnTo>
                    <a:pt x="111" y="82"/>
                  </a:lnTo>
                  <a:lnTo>
                    <a:pt x="86" y="82"/>
                  </a:lnTo>
                  <a:lnTo>
                    <a:pt x="63" y="100"/>
                  </a:lnTo>
                  <a:lnTo>
                    <a:pt x="69" y="114"/>
                  </a:lnTo>
                  <a:lnTo>
                    <a:pt x="60" y="126"/>
                  </a:lnTo>
                  <a:lnTo>
                    <a:pt x="46" y="134"/>
                  </a:lnTo>
                  <a:lnTo>
                    <a:pt x="36" y="153"/>
                  </a:lnTo>
                  <a:lnTo>
                    <a:pt x="30" y="171"/>
                  </a:lnTo>
                  <a:lnTo>
                    <a:pt x="21" y="183"/>
                  </a:lnTo>
                  <a:lnTo>
                    <a:pt x="3" y="188"/>
                  </a:lnTo>
                  <a:lnTo>
                    <a:pt x="12" y="238"/>
                  </a:lnTo>
                  <a:lnTo>
                    <a:pt x="15" y="268"/>
                  </a:lnTo>
                  <a:lnTo>
                    <a:pt x="15" y="287"/>
                  </a:lnTo>
                  <a:lnTo>
                    <a:pt x="0" y="307"/>
                  </a:lnTo>
                  <a:lnTo>
                    <a:pt x="3" y="332"/>
                  </a:lnTo>
                  <a:lnTo>
                    <a:pt x="26" y="352"/>
                  </a:lnTo>
                  <a:lnTo>
                    <a:pt x="35" y="377"/>
                  </a:lnTo>
                  <a:lnTo>
                    <a:pt x="62" y="392"/>
                  </a:lnTo>
                  <a:lnTo>
                    <a:pt x="72" y="421"/>
                  </a:lnTo>
                  <a:lnTo>
                    <a:pt x="77" y="449"/>
                  </a:lnTo>
                  <a:lnTo>
                    <a:pt x="89" y="468"/>
                  </a:lnTo>
                  <a:lnTo>
                    <a:pt x="102" y="477"/>
                  </a:lnTo>
                  <a:lnTo>
                    <a:pt x="113" y="465"/>
                  </a:lnTo>
                  <a:lnTo>
                    <a:pt x="132" y="468"/>
                  </a:lnTo>
                  <a:lnTo>
                    <a:pt x="147" y="484"/>
                  </a:lnTo>
                  <a:lnTo>
                    <a:pt x="176" y="491"/>
                  </a:lnTo>
                  <a:lnTo>
                    <a:pt x="199" y="507"/>
                  </a:lnTo>
                  <a:lnTo>
                    <a:pt x="219" y="514"/>
                  </a:lnTo>
                  <a:lnTo>
                    <a:pt x="235" y="518"/>
                  </a:lnTo>
                  <a:lnTo>
                    <a:pt x="234" y="544"/>
                  </a:lnTo>
                  <a:lnTo>
                    <a:pt x="244" y="560"/>
                  </a:lnTo>
                  <a:lnTo>
                    <a:pt x="257" y="576"/>
                  </a:lnTo>
                  <a:lnTo>
                    <a:pt x="272" y="556"/>
                  </a:lnTo>
                  <a:lnTo>
                    <a:pt x="299" y="561"/>
                  </a:lnTo>
                  <a:lnTo>
                    <a:pt x="306" y="586"/>
                  </a:lnTo>
                  <a:lnTo>
                    <a:pt x="313" y="598"/>
                  </a:lnTo>
                  <a:lnTo>
                    <a:pt x="322" y="609"/>
                  </a:lnTo>
                  <a:lnTo>
                    <a:pt x="332" y="650"/>
                  </a:lnTo>
                  <a:lnTo>
                    <a:pt x="367" y="647"/>
                  </a:lnTo>
                  <a:lnTo>
                    <a:pt x="395" y="639"/>
                  </a:lnTo>
                  <a:lnTo>
                    <a:pt x="409" y="633"/>
                  </a:lnTo>
                  <a:lnTo>
                    <a:pt x="428" y="629"/>
                  </a:lnTo>
                  <a:lnTo>
                    <a:pt x="442" y="649"/>
                  </a:lnTo>
                  <a:lnTo>
                    <a:pt x="482" y="646"/>
                  </a:lnTo>
                  <a:lnTo>
                    <a:pt x="508" y="649"/>
                  </a:lnTo>
                  <a:lnTo>
                    <a:pt x="526" y="640"/>
                  </a:lnTo>
                  <a:lnTo>
                    <a:pt x="532" y="624"/>
                  </a:lnTo>
                  <a:lnTo>
                    <a:pt x="549" y="615"/>
                  </a:lnTo>
                  <a:lnTo>
                    <a:pt x="567" y="626"/>
                  </a:lnTo>
                  <a:lnTo>
                    <a:pt x="594" y="612"/>
                  </a:lnTo>
                  <a:lnTo>
                    <a:pt x="627" y="606"/>
                  </a:lnTo>
                  <a:lnTo>
                    <a:pt x="636" y="587"/>
                  </a:lnTo>
                  <a:lnTo>
                    <a:pt x="608" y="546"/>
                  </a:lnTo>
                  <a:lnTo>
                    <a:pt x="586" y="533"/>
                  </a:lnTo>
                  <a:lnTo>
                    <a:pt x="577" y="510"/>
                  </a:lnTo>
                  <a:lnTo>
                    <a:pt x="575" y="478"/>
                  </a:lnTo>
                  <a:lnTo>
                    <a:pt x="564" y="449"/>
                  </a:lnTo>
                  <a:lnTo>
                    <a:pt x="561" y="416"/>
                  </a:lnTo>
                  <a:lnTo>
                    <a:pt x="559" y="390"/>
                  </a:lnTo>
                  <a:lnTo>
                    <a:pt x="570" y="369"/>
                  </a:lnTo>
                  <a:lnTo>
                    <a:pt x="598" y="359"/>
                  </a:lnTo>
                  <a:lnTo>
                    <a:pt x="595" y="338"/>
                  </a:lnTo>
                  <a:lnTo>
                    <a:pt x="572" y="325"/>
                  </a:lnTo>
                  <a:lnTo>
                    <a:pt x="558" y="309"/>
                  </a:lnTo>
                  <a:lnTo>
                    <a:pt x="564" y="286"/>
                  </a:lnTo>
                  <a:lnTo>
                    <a:pt x="570" y="263"/>
                  </a:lnTo>
                  <a:lnTo>
                    <a:pt x="589" y="215"/>
                  </a:lnTo>
                  <a:lnTo>
                    <a:pt x="533" y="216"/>
                  </a:lnTo>
                  <a:lnTo>
                    <a:pt x="507" y="199"/>
                  </a:lnTo>
                  <a:lnTo>
                    <a:pt x="473" y="171"/>
                  </a:lnTo>
                  <a:lnTo>
                    <a:pt x="449" y="144"/>
                  </a:lnTo>
                  <a:lnTo>
                    <a:pt x="399" y="111"/>
                  </a:lnTo>
                  <a:lnTo>
                    <a:pt x="337" y="82"/>
                  </a:lnTo>
                  <a:lnTo>
                    <a:pt x="310" y="67"/>
                  </a:lnTo>
                  <a:lnTo>
                    <a:pt x="309" y="49"/>
                  </a:lnTo>
                  <a:lnTo>
                    <a:pt x="329" y="51"/>
                  </a:lnTo>
                  <a:lnTo>
                    <a:pt x="346" y="33"/>
                  </a:lnTo>
                  <a:lnTo>
                    <a:pt x="337" y="17"/>
                  </a:lnTo>
                  <a:lnTo>
                    <a:pt x="308" y="24"/>
                  </a:lnTo>
                  <a:lnTo>
                    <a:pt x="292" y="0"/>
                  </a:lnTo>
                  <a:lnTo>
                    <a:pt x="275" y="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C3DB03C3-DD58-4FA6-A996-9D81AA2E3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1508" y="4940037"/>
              <a:ext cx="71031" cy="157851"/>
            </a:xfrm>
            <a:custGeom>
              <a:avLst/>
              <a:gdLst>
                <a:gd name="T0" fmla="*/ 2147483647 w 180"/>
                <a:gd name="T1" fmla="*/ 2147483647 h 400"/>
                <a:gd name="T2" fmla="*/ 2147483647 w 180"/>
                <a:gd name="T3" fmla="*/ 0 h 400"/>
                <a:gd name="T4" fmla="*/ 2147483647 w 180"/>
                <a:gd name="T5" fmla="*/ 2147483647 h 400"/>
                <a:gd name="T6" fmla="*/ 2147483647 w 180"/>
                <a:gd name="T7" fmla="*/ 2147483647 h 400"/>
                <a:gd name="T8" fmla="*/ 2147483647 w 180"/>
                <a:gd name="T9" fmla="*/ 2147483647 h 400"/>
                <a:gd name="T10" fmla="*/ 2147483647 w 180"/>
                <a:gd name="T11" fmla="*/ 2147483647 h 400"/>
                <a:gd name="T12" fmla="*/ 2147483647 w 180"/>
                <a:gd name="T13" fmla="*/ 2147483647 h 400"/>
                <a:gd name="T14" fmla="*/ 2147483647 w 180"/>
                <a:gd name="T15" fmla="*/ 2147483647 h 400"/>
                <a:gd name="T16" fmla="*/ 2147483647 w 180"/>
                <a:gd name="T17" fmla="*/ 2147483647 h 400"/>
                <a:gd name="T18" fmla="*/ 2147483647 w 180"/>
                <a:gd name="T19" fmla="*/ 2147483647 h 400"/>
                <a:gd name="T20" fmla="*/ 2147483647 w 180"/>
                <a:gd name="T21" fmla="*/ 2147483647 h 400"/>
                <a:gd name="T22" fmla="*/ 2147483647 w 180"/>
                <a:gd name="T23" fmla="*/ 2147483647 h 400"/>
                <a:gd name="T24" fmla="*/ 0 w 180"/>
                <a:gd name="T25" fmla="*/ 2147483647 h 400"/>
                <a:gd name="T26" fmla="*/ 2147483647 w 180"/>
                <a:gd name="T27" fmla="*/ 2147483647 h 400"/>
                <a:gd name="T28" fmla="*/ 2147483647 w 180"/>
                <a:gd name="T29" fmla="*/ 2147483647 h 400"/>
                <a:gd name="T30" fmla="*/ 2147483647 w 180"/>
                <a:gd name="T31" fmla="*/ 2147483647 h 400"/>
                <a:gd name="T32" fmla="*/ 2147483647 w 180"/>
                <a:gd name="T33" fmla="*/ 2147483647 h 400"/>
                <a:gd name="T34" fmla="*/ 2147483647 w 180"/>
                <a:gd name="T35" fmla="*/ 2147483647 h 400"/>
                <a:gd name="T36" fmla="*/ 2147483647 w 180"/>
                <a:gd name="T37" fmla="*/ 2147483647 h 400"/>
                <a:gd name="T38" fmla="*/ 2147483647 w 180"/>
                <a:gd name="T39" fmla="*/ 2147483647 h 400"/>
                <a:gd name="T40" fmla="*/ 2147483647 w 180"/>
                <a:gd name="T41" fmla="*/ 2147483647 h 400"/>
                <a:gd name="T42" fmla="*/ 2147483647 w 180"/>
                <a:gd name="T43" fmla="*/ 2147483647 h 400"/>
                <a:gd name="T44" fmla="*/ 2147483647 w 180"/>
                <a:gd name="T45" fmla="*/ 2147483647 h 400"/>
                <a:gd name="T46" fmla="*/ 2147483647 w 180"/>
                <a:gd name="T47" fmla="*/ 2147483647 h 400"/>
                <a:gd name="T48" fmla="*/ 2147483647 w 180"/>
                <a:gd name="T49" fmla="*/ 2147483647 h 400"/>
                <a:gd name="T50" fmla="*/ 2147483647 w 180"/>
                <a:gd name="T51" fmla="*/ 2147483647 h 400"/>
                <a:gd name="T52" fmla="*/ 2147483647 w 180"/>
                <a:gd name="T53" fmla="*/ 2147483647 h 400"/>
                <a:gd name="T54" fmla="*/ 2147483647 w 180"/>
                <a:gd name="T55" fmla="*/ 2147483647 h 400"/>
                <a:gd name="T56" fmla="*/ 2147483647 w 180"/>
                <a:gd name="T57" fmla="*/ 2147483647 h 400"/>
                <a:gd name="T58" fmla="*/ 2147483647 w 180"/>
                <a:gd name="T59" fmla="*/ 2147483647 h 400"/>
                <a:gd name="T60" fmla="*/ 2147483647 w 180"/>
                <a:gd name="T61" fmla="*/ 2147483647 h 400"/>
                <a:gd name="T62" fmla="*/ 2147483647 w 180"/>
                <a:gd name="T63" fmla="*/ 2147483647 h 400"/>
                <a:gd name="T64" fmla="*/ 2147483647 w 180"/>
                <a:gd name="T65" fmla="*/ 2147483647 h 400"/>
                <a:gd name="T66" fmla="*/ 2147483647 w 180"/>
                <a:gd name="T67" fmla="*/ 2147483647 h 400"/>
                <a:gd name="T68" fmla="*/ 2147483647 w 180"/>
                <a:gd name="T69" fmla="*/ 2147483647 h 400"/>
                <a:gd name="T70" fmla="*/ 2147483647 w 180"/>
                <a:gd name="T71" fmla="*/ 2147483647 h 400"/>
                <a:gd name="T72" fmla="*/ 2147483647 w 180"/>
                <a:gd name="T73" fmla="*/ 2147483647 h 400"/>
                <a:gd name="T74" fmla="*/ 2147483647 w 180"/>
                <a:gd name="T75" fmla="*/ 2147483647 h 400"/>
                <a:gd name="T76" fmla="*/ 2147483647 w 180"/>
                <a:gd name="T77" fmla="*/ 2147483647 h 400"/>
                <a:gd name="T78" fmla="*/ 2147483647 w 180"/>
                <a:gd name="T79" fmla="*/ 2147483647 h 400"/>
                <a:gd name="T80" fmla="*/ 2147483647 w 180"/>
                <a:gd name="T81" fmla="*/ 2147483647 h 400"/>
                <a:gd name="T82" fmla="*/ 2147483647 w 180"/>
                <a:gd name="T83" fmla="*/ 2147483647 h 400"/>
                <a:gd name="T84" fmla="*/ 2147483647 w 180"/>
                <a:gd name="T85" fmla="*/ 2147483647 h 400"/>
                <a:gd name="T86" fmla="*/ 2147483647 w 180"/>
                <a:gd name="T87" fmla="*/ 2147483647 h 4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0"/>
                <a:gd name="T133" fmla="*/ 0 h 400"/>
                <a:gd name="T134" fmla="*/ 180 w 180"/>
                <a:gd name="T135" fmla="*/ 400 h 4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0" h="400">
                  <a:moveTo>
                    <a:pt x="95" y="5"/>
                  </a:moveTo>
                  <a:lnTo>
                    <a:pt x="69" y="0"/>
                  </a:lnTo>
                  <a:lnTo>
                    <a:pt x="56" y="19"/>
                  </a:lnTo>
                  <a:lnTo>
                    <a:pt x="43" y="29"/>
                  </a:lnTo>
                  <a:lnTo>
                    <a:pt x="22" y="61"/>
                  </a:lnTo>
                  <a:lnTo>
                    <a:pt x="30" y="94"/>
                  </a:lnTo>
                  <a:lnTo>
                    <a:pt x="47" y="117"/>
                  </a:lnTo>
                  <a:lnTo>
                    <a:pt x="44" y="139"/>
                  </a:lnTo>
                  <a:lnTo>
                    <a:pt x="36" y="144"/>
                  </a:lnTo>
                  <a:lnTo>
                    <a:pt x="30" y="154"/>
                  </a:lnTo>
                  <a:lnTo>
                    <a:pt x="11" y="167"/>
                  </a:lnTo>
                  <a:lnTo>
                    <a:pt x="14" y="187"/>
                  </a:lnTo>
                  <a:lnTo>
                    <a:pt x="0" y="212"/>
                  </a:lnTo>
                  <a:lnTo>
                    <a:pt x="27" y="232"/>
                  </a:lnTo>
                  <a:lnTo>
                    <a:pt x="55" y="256"/>
                  </a:lnTo>
                  <a:lnTo>
                    <a:pt x="86" y="260"/>
                  </a:lnTo>
                  <a:lnTo>
                    <a:pt x="93" y="270"/>
                  </a:lnTo>
                  <a:lnTo>
                    <a:pt x="92" y="298"/>
                  </a:lnTo>
                  <a:lnTo>
                    <a:pt x="84" y="338"/>
                  </a:lnTo>
                  <a:lnTo>
                    <a:pt x="100" y="354"/>
                  </a:lnTo>
                  <a:lnTo>
                    <a:pt x="106" y="365"/>
                  </a:lnTo>
                  <a:lnTo>
                    <a:pt x="121" y="382"/>
                  </a:lnTo>
                  <a:lnTo>
                    <a:pt x="132" y="399"/>
                  </a:lnTo>
                  <a:lnTo>
                    <a:pt x="152" y="400"/>
                  </a:lnTo>
                  <a:lnTo>
                    <a:pt x="161" y="378"/>
                  </a:lnTo>
                  <a:lnTo>
                    <a:pt x="173" y="365"/>
                  </a:lnTo>
                  <a:lnTo>
                    <a:pt x="176" y="354"/>
                  </a:lnTo>
                  <a:lnTo>
                    <a:pt x="176" y="341"/>
                  </a:lnTo>
                  <a:lnTo>
                    <a:pt x="179" y="320"/>
                  </a:lnTo>
                  <a:lnTo>
                    <a:pt x="180" y="294"/>
                  </a:lnTo>
                  <a:lnTo>
                    <a:pt x="176" y="269"/>
                  </a:lnTo>
                  <a:lnTo>
                    <a:pt x="134" y="236"/>
                  </a:lnTo>
                  <a:lnTo>
                    <a:pt x="139" y="218"/>
                  </a:lnTo>
                  <a:lnTo>
                    <a:pt x="132" y="201"/>
                  </a:lnTo>
                  <a:lnTo>
                    <a:pt x="122" y="193"/>
                  </a:lnTo>
                  <a:lnTo>
                    <a:pt x="123" y="179"/>
                  </a:lnTo>
                  <a:lnTo>
                    <a:pt x="117" y="144"/>
                  </a:lnTo>
                  <a:lnTo>
                    <a:pt x="105" y="120"/>
                  </a:lnTo>
                  <a:lnTo>
                    <a:pt x="115" y="101"/>
                  </a:lnTo>
                  <a:lnTo>
                    <a:pt x="131" y="88"/>
                  </a:lnTo>
                  <a:lnTo>
                    <a:pt x="118" y="53"/>
                  </a:lnTo>
                  <a:lnTo>
                    <a:pt x="106" y="38"/>
                  </a:lnTo>
                  <a:lnTo>
                    <a:pt x="99" y="24"/>
                  </a:lnTo>
                  <a:lnTo>
                    <a:pt x="95" y="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6DFC4650-688A-4A79-8EF2-3EDA03DD6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424" y="4951876"/>
              <a:ext cx="254527" cy="390682"/>
            </a:xfrm>
            <a:custGeom>
              <a:avLst/>
              <a:gdLst>
                <a:gd name="T0" fmla="*/ 168 w 1200150"/>
                <a:gd name="T1" fmla="*/ 9 h 1838325"/>
                <a:gd name="T2" fmla="*/ 164 w 1200150"/>
                <a:gd name="T3" fmla="*/ 27 h 1838325"/>
                <a:gd name="T4" fmla="*/ 170 w 1200150"/>
                <a:gd name="T5" fmla="*/ 42 h 1838325"/>
                <a:gd name="T6" fmla="*/ 167 w 1200150"/>
                <a:gd name="T7" fmla="*/ 55 h 1838325"/>
                <a:gd name="T8" fmla="*/ 168 w 1200150"/>
                <a:gd name="T9" fmla="*/ 78 h 1838325"/>
                <a:gd name="T10" fmla="*/ 159 w 1200150"/>
                <a:gd name="T11" fmla="*/ 96 h 1838325"/>
                <a:gd name="T12" fmla="*/ 139 w 1200150"/>
                <a:gd name="T13" fmla="*/ 104 h 1838325"/>
                <a:gd name="T14" fmla="*/ 120 w 1200150"/>
                <a:gd name="T15" fmla="*/ 116 h 1838325"/>
                <a:gd name="T16" fmla="*/ 110 w 1200150"/>
                <a:gd name="T17" fmla="*/ 130 h 1838325"/>
                <a:gd name="T18" fmla="*/ 98 w 1200150"/>
                <a:gd name="T19" fmla="*/ 137 h 1838325"/>
                <a:gd name="T20" fmla="*/ 79 w 1200150"/>
                <a:gd name="T21" fmla="*/ 155 h 1838325"/>
                <a:gd name="T22" fmla="*/ 86 w 1200150"/>
                <a:gd name="T23" fmla="*/ 167 h 1838325"/>
                <a:gd name="T24" fmla="*/ 88 w 1200150"/>
                <a:gd name="T25" fmla="*/ 184 h 1838325"/>
                <a:gd name="T26" fmla="*/ 90 w 1200150"/>
                <a:gd name="T27" fmla="*/ 199 h 1838325"/>
                <a:gd name="T28" fmla="*/ 87 w 1200150"/>
                <a:gd name="T29" fmla="*/ 224 h 1838325"/>
                <a:gd name="T30" fmla="*/ 67 w 1200150"/>
                <a:gd name="T31" fmla="*/ 236 h 1838325"/>
                <a:gd name="T32" fmla="*/ 46 w 1200150"/>
                <a:gd name="T33" fmla="*/ 247 h 1838325"/>
                <a:gd name="T34" fmla="*/ 47 w 1200150"/>
                <a:gd name="T35" fmla="*/ 269 h 1838325"/>
                <a:gd name="T36" fmla="*/ 34 w 1200150"/>
                <a:gd name="T37" fmla="*/ 264 h 1838325"/>
                <a:gd name="T38" fmla="*/ 35 w 1200150"/>
                <a:gd name="T39" fmla="*/ 255 h 1838325"/>
                <a:gd name="T40" fmla="*/ 29 w 1200150"/>
                <a:gd name="T41" fmla="*/ 235 h 1838325"/>
                <a:gd name="T42" fmla="*/ 24 w 1200150"/>
                <a:gd name="T43" fmla="*/ 216 h 1838325"/>
                <a:gd name="T44" fmla="*/ 22 w 1200150"/>
                <a:gd name="T45" fmla="*/ 199 h 1838325"/>
                <a:gd name="T46" fmla="*/ 43 w 1200150"/>
                <a:gd name="T47" fmla="*/ 173 h 1838325"/>
                <a:gd name="T48" fmla="*/ 44 w 1200150"/>
                <a:gd name="T49" fmla="*/ 159 h 1838325"/>
                <a:gd name="T50" fmla="*/ 55 w 1200150"/>
                <a:gd name="T51" fmla="*/ 148 h 1838325"/>
                <a:gd name="T52" fmla="*/ 51 w 1200150"/>
                <a:gd name="T53" fmla="*/ 129 h 1838325"/>
                <a:gd name="T54" fmla="*/ 55 w 1200150"/>
                <a:gd name="T55" fmla="*/ 114 h 1838325"/>
                <a:gd name="T56" fmla="*/ 49 w 1200150"/>
                <a:gd name="T57" fmla="*/ 100 h 1838325"/>
                <a:gd name="T58" fmla="*/ 33 w 1200150"/>
                <a:gd name="T59" fmla="*/ 96 h 1838325"/>
                <a:gd name="T60" fmla="*/ 15 w 1200150"/>
                <a:gd name="T61" fmla="*/ 87 h 1838325"/>
                <a:gd name="T62" fmla="*/ 1 w 1200150"/>
                <a:gd name="T63" fmla="*/ 73 h 1838325"/>
                <a:gd name="T64" fmla="*/ 18 w 1200150"/>
                <a:gd name="T65" fmla="*/ 68 h 1838325"/>
                <a:gd name="T66" fmla="*/ 44 w 1200150"/>
                <a:gd name="T67" fmla="*/ 58 h 1838325"/>
                <a:gd name="T68" fmla="*/ 52 w 1200150"/>
                <a:gd name="T69" fmla="*/ 54 h 1838325"/>
                <a:gd name="T70" fmla="*/ 60 w 1200150"/>
                <a:gd name="T71" fmla="*/ 62 h 1838325"/>
                <a:gd name="T72" fmla="*/ 71 w 1200150"/>
                <a:gd name="T73" fmla="*/ 66 h 1838325"/>
                <a:gd name="T74" fmla="*/ 68 w 1200150"/>
                <a:gd name="T75" fmla="*/ 84 h 1838325"/>
                <a:gd name="T76" fmla="*/ 74 w 1200150"/>
                <a:gd name="T77" fmla="*/ 91 h 1838325"/>
                <a:gd name="T78" fmla="*/ 82 w 1200150"/>
                <a:gd name="T79" fmla="*/ 101 h 1838325"/>
                <a:gd name="T80" fmla="*/ 90 w 1200150"/>
                <a:gd name="T81" fmla="*/ 95 h 1838325"/>
                <a:gd name="T82" fmla="*/ 94 w 1200150"/>
                <a:gd name="T83" fmla="*/ 89 h 1838325"/>
                <a:gd name="T84" fmla="*/ 95 w 1200150"/>
                <a:gd name="T85" fmla="*/ 80 h 1838325"/>
                <a:gd name="T86" fmla="*/ 94 w 1200150"/>
                <a:gd name="T87" fmla="*/ 66 h 1838325"/>
                <a:gd name="T88" fmla="*/ 86 w 1200150"/>
                <a:gd name="T89" fmla="*/ 59 h 1838325"/>
                <a:gd name="T90" fmla="*/ 83 w 1200150"/>
                <a:gd name="T91" fmla="*/ 51 h 1838325"/>
                <a:gd name="T92" fmla="*/ 79 w 1200150"/>
                <a:gd name="T93" fmla="*/ 44 h 1838325"/>
                <a:gd name="T94" fmla="*/ 77 w 1200150"/>
                <a:gd name="T95" fmla="*/ 31 h 1838325"/>
                <a:gd name="T96" fmla="*/ 77 w 1200150"/>
                <a:gd name="T97" fmla="*/ 19 h 1838325"/>
                <a:gd name="T98" fmla="*/ 90 w 1200150"/>
                <a:gd name="T99" fmla="*/ 16 h 1838325"/>
                <a:gd name="T100" fmla="*/ 101 w 1200150"/>
                <a:gd name="T101" fmla="*/ 12 h 1838325"/>
                <a:gd name="T102" fmla="*/ 110 w 1200150"/>
                <a:gd name="T103" fmla="*/ 17 h 1838325"/>
                <a:gd name="T104" fmla="*/ 127 w 1200150"/>
                <a:gd name="T105" fmla="*/ 17 h 1838325"/>
                <a:gd name="T106" fmla="*/ 134 w 1200150"/>
                <a:gd name="T107" fmla="*/ 10 h 1838325"/>
                <a:gd name="T108" fmla="*/ 144 w 1200150"/>
                <a:gd name="T109" fmla="*/ 11 h 1838325"/>
                <a:gd name="T110" fmla="*/ 160 w 1200150"/>
                <a:gd name="T111" fmla="*/ 5 h 1838325"/>
                <a:gd name="T112" fmla="*/ 168 w 1200150"/>
                <a:gd name="T113" fmla="*/ 1 h 183832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00150"/>
                <a:gd name="T172" fmla="*/ 0 h 1838325"/>
                <a:gd name="T173" fmla="*/ 1200150 w 1200150"/>
                <a:gd name="T174" fmla="*/ 1838325 h 183832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00150" h="1838325">
                  <a:moveTo>
                    <a:pt x="1164431" y="7144"/>
                  </a:moveTo>
                  <a:lnTo>
                    <a:pt x="1158478" y="63104"/>
                  </a:lnTo>
                  <a:lnTo>
                    <a:pt x="1138237" y="127397"/>
                  </a:lnTo>
                  <a:lnTo>
                    <a:pt x="1132284" y="180975"/>
                  </a:lnTo>
                  <a:lnTo>
                    <a:pt x="1168003" y="233363"/>
                  </a:lnTo>
                  <a:lnTo>
                    <a:pt x="1178718" y="290513"/>
                  </a:lnTo>
                  <a:lnTo>
                    <a:pt x="1156096" y="317897"/>
                  </a:lnTo>
                  <a:lnTo>
                    <a:pt x="1152525" y="376238"/>
                  </a:lnTo>
                  <a:lnTo>
                    <a:pt x="1200150" y="448866"/>
                  </a:lnTo>
                  <a:lnTo>
                    <a:pt x="1164431" y="535782"/>
                  </a:lnTo>
                  <a:lnTo>
                    <a:pt x="1148677" y="596285"/>
                  </a:lnTo>
                  <a:lnTo>
                    <a:pt x="1100417" y="657100"/>
                  </a:lnTo>
                  <a:lnTo>
                    <a:pt x="1039808" y="705028"/>
                  </a:lnTo>
                  <a:lnTo>
                    <a:pt x="961911" y="715339"/>
                  </a:lnTo>
                  <a:lnTo>
                    <a:pt x="900996" y="746414"/>
                  </a:lnTo>
                  <a:lnTo>
                    <a:pt x="828274" y="794562"/>
                  </a:lnTo>
                  <a:lnTo>
                    <a:pt x="796307" y="838223"/>
                  </a:lnTo>
                  <a:lnTo>
                    <a:pt x="759998" y="889925"/>
                  </a:lnTo>
                  <a:lnTo>
                    <a:pt x="715299" y="899633"/>
                  </a:lnTo>
                  <a:lnTo>
                    <a:pt x="674723" y="938769"/>
                  </a:lnTo>
                  <a:lnTo>
                    <a:pt x="614428" y="1004017"/>
                  </a:lnTo>
                  <a:lnTo>
                    <a:pt x="545904" y="1060985"/>
                  </a:lnTo>
                  <a:lnTo>
                    <a:pt x="562828" y="1103291"/>
                  </a:lnTo>
                  <a:lnTo>
                    <a:pt x="596358" y="1145765"/>
                  </a:lnTo>
                  <a:lnTo>
                    <a:pt x="581134" y="1197084"/>
                  </a:lnTo>
                  <a:lnTo>
                    <a:pt x="606894" y="1256555"/>
                  </a:lnTo>
                  <a:lnTo>
                    <a:pt x="636778" y="1320635"/>
                  </a:lnTo>
                  <a:lnTo>
                    <a:pt x="620953" y="1363535"/>
                  </a:lnTo>
                  <a:lnTo>
                    <a:pt x="614195" y="1436241"/>
                  </a:lnTo>
                  <a:lnTo>
                    <a:pt x="599388" y="1535317"/>
                  </a:lnTo>
                  <a:lnTo>
                    <a:pt x="534512" y="1570679"/>
                  </a:lnTo>
                  <a:lnTo>
                    <a:pt x="461264" y="1614621"/>
                  </a:lnTo>
                  <a:lnTo>
                    <a:pt x="380161" y="1646063"/>
                  </a:lnTo>
                  <a:lnTo>
                    <a:pt x="319035" y="1690254"/>
                  </a:lnTo>
                  <a:lnTo>
                    <a:pt x="339328" y="1774032"/>
                  </a:lnTo>
                  <a:lnTo>
                    <a:pt x="325040" y="1838325"/>
                  </a:lnTo>
                  <a:lnTo>
                    <a:pt x="270271" y="1812132"/>
                  </a:lnTo>
                  <a:lnTo>
                    <a:pt x="234553" y="1803797"/>
                  </a:lnTo>
                  <a:lnTo>
                    <a:pt x="240506" y="1770460"/>
                  </a:lnTo>
                  <a:lnTo>
                    <a:pt x="245268" y="1741885"/>
                  </a:lnTo>
                  <a:lnTo>
                    <a:pt x="197643" y="1672829"/>
                  </a:lnTo>
                  <a:lnTo>
                    <a:pt x="198834" y="1606154"/>
                  </a:lnTo>
                  <a:lnTo>
                    <a:pt x="177403" y="1544241"/>
                  </a:lnTo>
                  <a:lnTo>
                    <a:pt x="167878" y="1476375"/>
                  </a:lnTo>
                  <a:lnTo>
                    <a:pt x="160734" y="1412082"/>
                  </a:lnTo>
                  <a:lnTo>
                    <a:pt x="151209" y="1359694"/>
                  </a:lnTo>
                  <a:lnTo>
                    <a:pt x="141684" y="1309688"/>
                  </a:lnTo>
                  <a:lnTo>
                    <a:pt x="297656" y="1181100"/>
                  </a:lnTo>
                  <a:lnTo>
                    <a:pt x="304800" y="1132285"/>
                  </a:lnTo>
                  <a:lnTo>
                    <a:pt x="302418" y="1088232"/>
                  </a:lnTo>
                  <a:lnTo>
                    <a:pt x="342900" y="1040607"/>
                  </a:lnTo>
                  <a:lnTo>
                    <a:pt x="377428" y="1010841"/>
                  </a:lnTo>
                  <a:lnTo>
                    <a:pt x="352425" y="962025"/>
                  </a:lnTo>
                  <a:lnTo>
                    <a:pt x="348853" y="885825"/>
                  </a:lnTo>
                  <a:lnTo>
                    <a:pt x="369093" y="835819"/>
                  </a:lnTo>
                  <a:lnTo>
                    <a:pt x="378618" y="777479"/>
                  </a:lnTo>
                  <a:lnTo>
                    <a:pt x="348853" y="734616"/>
                  </a:lnTo>
                  <a:lnTo>
                    <a:pt x="336946" y="686991"/>
                  </a:lnTo>
                  <a:lnTo>
                    <a:pt x="298846" y="672704"/>
                  </a:lnTo>
                  <a:lnTo>
                    <a:pt x="226218" y="653654"/>
                  </a:lnTo>
                  <a:lnTo>
                    <a:pt x="180975" y="627460"/>
                  </a:lnTo>
                  <a:lnTo>
                    <a:pt x="100012" y="596504"/>
                  </a:lnTo>
                  <a:lnTo>
                    <a:pt x="0" y="556022"/>
                  </a:lnTo>
                  <a:lnTo>
                    <a:pt x="8334" y="501254"/>
                  </a:lnTo>
                  <a:lnTo>
                    <a:pt x="75009" y="479822"/>
                  </a:lnTo>
                  <a:lnTo>
                    <a:pt x="127396" y="461963"/>
                  </a:lnTo>
                  <a:lnTo>
                    <a:pt x="186928" y="427435"/>
                  </a:lnTo>
                  <a:lnTo>
                    <a:pt x="304052" y="394800"/>
                  </a:lnTo>
                  <a:lnTo>
                    <a:pt x="310753" y="340519"/>
                  </a:lnTo>
                  <a:lnTo>
                    <a:pt x="355996" y="370285"/>
                  </a:lnTo>
                  <a:lnTo>
                    <a:pt x="396478" y="403622"/>
                  </a:lnTo>
                  <a:lnTo>
                    <a:pt x="416718" y="422672"/>
                  </a:lnTo>
                  <a:lnTo>
                    <a:pt x="475634" y="428212"/>
                  </a:lnTo>
                  <a:lnTo>
                    <a:pt x="490537" y="448866"/>
                  </a:lnTo>
                  <a:lnTo>
                    <a:pt x="484584" y="509588"/>
                  </a:lnTo>
                  <a:lnTo>
                    <a:pt x="471487" y="573882"/>
                  </a:lnTo>
                  <a:lnTo>
                    <a:pt x="502443" y="604838"/>
                  </a:lnTo>
                  <a:lnTo>
                    <a:pt x="513159" y="625079"/>
                  </a:lnTo>
                  <a:lnTo>
                    <a:pt x="532209" y="647700"/>
                  </a:lnTo>
                  <a:lnTo>
                    <a:pt x="564356" y="688182"/>
                  </a:lnTo>
                  <a:lnTo>
                    <a:pt x="603646" y="692944"/>
                  </a:lnTo>
                  <a:lnTo>
                    <a:pt x="622319" y="647514"/>
                  </a:lnTo>
                  <a:lnTo>
                    <a:pt x="642572" y="626074"/>
                  </a:lnTo>
                  <a:lnTo>
                    <a:pt x="647700" y="606029"/>
                  </a:lnTo>
                  <a:lnTo>
                    <a:pt x="648890" y="582216"/>
                  </a:lnTo>
                  <a:lnTo>
                    <a:pt x="656034" y="544116"/>
                  </a:lnTo>
                  <a:lnTo>
                    <a:pt x="654843" y="491729"/>
                  </a:lnTo>
                  <a:lnTo>
                    <a:pt x="650081" y="450057"/>
                  </a:lnTo>
                  <a:lnTo>
                    <a:pt x="626268" y="427435"/>
                  </a:lnTo>
                  <a:lnTo>
                    <a:pt x="593667" y="404061"/>
                  </a:lnTo>
                  <a:lnTo>
                    <a:pt x="569535" y="384831"/>
                  </a:lnTo>
                  <a:lnTo>
                    <a:pt x="576947" y="348171"/>
                  </a:lnTo>
                  <a:lnTo>
                    <a:pt x="564342" y="321240"/>
                  </a:lnTo>
                  <a:lnTo>
                    <a:pt x="546523" y="303769"/>
                  </a:lnTo>
                  <a:lnTo>
                    <a:pt x="544091" y="268692"/>
                  </a:lnTo>
                  <a:lnTo>
                    <a:pt x="534937" y="209386"/>
                  </a:lnTo>
                  <a:lnTo>
                    <a:pt x="511268" y="166267"/>
                  </a:lnTo>
                  <a:lnTo>
                    <a:pt x="529828" y="132160"/>
                  </a:lnTo>
                  <a:lnTo>
                    <a:pt x="553640" y="113110"/>
                  </a:lnTo>
                  <a:lnTo>
                    <a:pt x="621081" y="109485"/>
                  </a:lnTo>
                  <a:lnTo>
                    <a:pt x="663469" y="96072"/>
                  </a:lnTo>
                  <a:lnTo>
                    <a:pt x="695574" y="84719"/>
                  </a:lnTo>
                  <a:lnTo>
                    <a:pt x="733595" y="77942"/>
                  </a:lnTo>
                  <a:lnTo>
                    <a:pt x="761182" y="114435"/>
                  </a:lnTo>
                  <a:lnTo>
                    <a:pt x="827974" y="110413"/>
                  </a:lnTo>
                  <a:lnTo>
                    <a:pt x="880563" y="115078"/>
                  </a:lnTo>
                  <a:lnTo>
                    <a:pt x="915248" y="97590"/>
                  </a:lnTo>
                  <a:lnTo>
                    <a:pt x="924151" y="68864"/>
                  </a:lnTo>
                  <a:lnTo>
                    <a:pt x="956594" y="51417"/>
                  </a:lnTo>
                  <a:lnTo>
                    <a:pt x="991993" y="73253"/>
                  </a:lnTo>
                  <a:lnTo>
                    <a:pt x="1042176" y="44245"/>
                  </a:lnTo>
                  <a:lnTo>
                    <a:pt x="1103889" y="32354"/>
                  </a:lnTo>
                  <a:lnTo>
                    <a:pt x="1120378" y="0"/>
                  </a:lnTo>
                  <a:lnTo>
                    <a:pt x="1164431" y="714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E42FDD55-1EAC-4C5F-B686-1C0A43264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546" y="5119592"/>
              <a:ext cx="215066" cy="222966"/>
            </a:xfrm>
            <a:custGeom>
              <a:avLst/>
              <a:gdLst>
                <a:gd name="T0" fmla="*/ 16 w 1004887"/>
                <a:gd name="T1" fmla="*/ 0 h 1047750"/>
                <a:gd name="T2" fmla="*/ 49 w 1004887"/>
                <a:gd name="T3" fmla="*/ 1 h 1047750"/>
                <a:gd name="T4" fmla="*/ 58 w 1004887"/>
                <a:gd name="T5" fmla="*/ 3 h 1047750"/>
                <a:gd name="T6" fmla="*/ 69 w 1004887"/>
                <a:gd name="T7" fmla="*/ 2 h 1047750"/>
                <a:gd name="T8" fmla="*/ 75 w 1004887"/>
                <a:gd name="T9" fmla="*/ 2 h 1047750"/>
                <a:gd name="T10" fmla="*/ 83 w 1004887"/>
                <a:gd name="T11" fmla="*/ 1 h 1047750"/>
                <a:gd name="T12" fmla="*/ 88 w 1004887"/>
                <a:gd name="T13" fmla="*/ 7 h 1047750"/>
                <a:gd name="T14" fmla="*/ 94 w 1004887"/>
                <a:gd name="T15" fmla="*/ 13 h 1047750"/>
                <a:gd name="T16" fmla="*/ 97 w 1004887"/>
                <a:gd name="T17" fmla="*/ 20 h 1047750"/>
                <a:gd name="T18" fmla="*/ 101 w 1004887"/>
                <a:gd name="T19" fmla="*/ 27 h 1047750"/>
                <a:gd name="T20" fmla="*/ 108 w 1004887"/>
                <a:gd name="T21" fmla="*/ 31 h 1047750"/>
                <a:gd name="T22" fmla="*/ 115 w 1004887"/>
                <a:gd name="T23" fmla="*/ 34 h 1047750"/>
                <a:gd name="T24" fmla="*/ 123 w 1004887"/>
                <a:gd name="T25" fmla="*/ 39 h 1047750"/>
                <a:gd name="T26" fmla="*/ 130 w 1004887"/>
                <a:gd name="T27" fmla="*/ 47 h 1047750"/>
                <a:gd name="T28" fmla="*/ 132 w 1004887"/>
                <a:gd name="T29" fmla="*/ 58 h 1047750"/>
                <a:gd name="T30" fmla="*/ 137 w 1004887"/>
                <a:gd name="T31" fmla="*/ 67 h 1047750"/>
                <a:gd name="T32" fmla="*/ 143 w 1004887"/>
                <a:gd name="T33" fmla="*/ 73 h 1047750"/>
                <a:gd name="T34" fmla="*/ 145 w 1004887"/>
                <a:gd name="T35" fmla="*/ 83 h 1047750"/>
                <a:gd name="T36" fmla="*/ 152 w 1004887"/>
                <a:gd name="T37" fmla="*/ 88 h 1047750"/>
                <a:gd name="T38" fmla="*/ 149 w 1004887"/>
                <a:gd name="T39" fmla="*/ 94 h 1047750"/>
                <a:gd name="T40" fmla="*/ 141 w 1004887"/>
                <a:gd name="T41" fmla="*/ 95 h 1047750"/>
                <a:gd name="T42" fmla="*/ 133 w 1004887"/>
                <a:gd name="T43" fmla="*/ 99 h 1047750"/>
                <a:gd name="T44" fmla="*/ 129 w 1004887"/>
                <a:gd name="T45" fmla="*/ 106 h 1047750"/>
                <a:gd name="T46" fmla="*/ 106 w 1004887"/>
                <a:gd name="T47" fmla="*/ 119 h 1047750"/>
                <a:gd name="T48" fmla="*/ 100 w 1004887"/>
                <a:gd name="T49" fmla="*/ 129 h 1047750"/>
                <a:gd name="T50" fmla="*/ 89 w 1004887"/>
                <a:gd name="T51" fmla="*/ 134 h 1047750"/>
                <a:gd name="T52" fmla="*/ 73 w 1004887"/>
                <a:gd name="T53" fmla="*/ 128 h 1047750"/>
                <a:gd name="T54" fmla="*/ 63 w 1004887"/>
                <a:gd name="T55" fmla="*/ 125 h 1047750"/>
                <a:gd name="T56" fmla="*/ 53 w 1004887"/>
                <a:gd name="T57" fmla="*/ 126 h 1047750"/>
                <a:gd name="T58" fmla="*/ 31 w 1004887"/>
                <a:gd name="T59" fmla="*/ 153 h 1047750"/>
                <a:gd name="T60" fmla="*/ 23 w 1004887"/>
                <a:gd name="T61" fmla="*/ 154 h 1047750"/>
                <a:gd name="T62" fmla="*/ 17 w 1004887"/>
                <a:gd name="T63" fmla="*/ 149 h 1047750"/>
                <a:gd name="T64" fmla="*/ 20 w 1004887"/>
                <a:gd name="T65" fmla="*/ 142 h 1047750"/>
                <a:gd name="T66" fmla="*/ 14 w 1004887"/>
                <a:gd name="T67" fmla="*/ 137 h 1047750"/>
                <a:gd name="T68" fmla="*/ 7 w 1004887"/>
                <a:gd name="T69" fmla="*/ 129 h 1047750"/>
                <a:gd name="T70" fmla="*/ 2 w 1004887"/>
                <a:gd name="T71" fmla="*/ 108 h 1047750"/>
                <a:gd name="T72" fmla="*/ 0 w 1004887"/>
                <a:gd name="T73" fmla="*/ 65 h 1047750"/>
                <a:gd name="T74" fmla="*/ 16 w 1004887"/>
                <a:gd name="T75" fmla="*/ 63 h 1047750"/>
                <a:gd name="T76" fmla="*/ 16 w 1004887"/>
                <a:gd name="T77" fmla="*/ 0 h 10477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4887"/>
                <a:gd name="T118" fmla="*/ 0 h 1047750"/>
                <a:gd name="T119" fmla="*/ 1004887 w 1004887"/>
                <a:gd name="T120" fmla="*/ 1047750 h 10477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4887" h="1047750">
                  <a:moveTo>
                    <a:pt x="104775" y="0"/>
                  </a:moveTo>
                  <a:lnTo>
                    <a:pt x="321468" y="4763"/>
                  </a:lnTo>
                  <a:lnTo>
                    <a:pt x="383381" y="21431"/>
                  </a:lnTo>
                  <a:lnTo>
                    <a:pt x="457200" y="16669"/>
                  </a:lnTo>
                  <a:lnTo>
                    <a:pt x="497681" y="14288"/>
                  </a:lnTo>
                  <a:lnTo>
                    <a:pt x="549270" y="5605"/>
                  </a:lnTo>
                  <a:lnTo>
                    <a:pt x="579421" y="49371"/>
                  </a:lnTo>
                  <a:lnTo>
                    <a:pt x="622146" y="89176"/>
                  </a:lnTo>
                  <a:lnTo>
                    <a:pt x="640992" y="132214"/>
                  </a:lnTo>
                  <a:lnTo>
                    <a:pt x="666287" y="182131"/>
                  </a:lnTo>
                  <a:lnTo>
                    <a:pt x="712370" y="207883"/>
                  </a:lnTo>
                  <a:lnTo>
                    <a:pt x="761613" y="233577"/>
                  </a:lnTo>
                  <a:lnTo>
                    <a:pt x="812006" y="266700"/>
                  </a:lnTo>
                  <a:lnTo>
                    <a:pt x="857250" y="319088"/>
                  </a:lnTo>
                  <a:lnTo>
                    <a:pt x="869156" y="395288"/>
                  </a:lnTo>
                  <a:lnTo>
                    <a:pt x="902493" y="457200"/>
                  </a:lnTo>
                  <a:lnTo>
                    <a:pt x="943029" y="499426"/>
                  </a:lnTo>
                  <a:lnTo>
                    <a:pt x="959643" y="566738"/>
                  </a:lnTo>
                  <a:lnTo>
                    <a:pt x="1004887" y="600075"/>
                  </a:lnTo>
                  <a:lnTo>
                    <a:pt x="985837" y="640556"/>
                  </a:lnTo>
                  <a:lnTo>
                    <a:pt x="928687" y="642938"/>
                  </a:lnTo>
                  <a:lnTo>
                    <a:pt x="881062" y="676275"/>
                  </a:lnTo>
                  <a:lnTo>
                    <a:pt x="852487" y="723900"/>
                  </a:lnTo>
                  <a:lnTo>
                    <a:pt x="702468" y="807244"/>
                  </a:lnTo>
                  <a:lnTo>
                    <a:pt x="659606" y="876300"/>
                  </a:lnTo>
                  <a:lnTo>
                    <a:pt x="585787" y="912019"/>
                  </a:lnTo>
                  <a:lnTo>
                    <a:pt x="480931" y="868844"/>
                  </a:lnTo>
                  <a:lnTo>
                    <a:pt x="415611" y="853237"/>
                  </a:lnTo>
                  <a:lnTo>
                    <a:pt x="350043" y="857250"/>
                  </a:lnTo>
                  <a:lnTo>
                    <a:pt x="204787" y="1040606"/>
                  </a:lnTo>
                  <a:lnTo>
                    <a:pt x="150018" y="1047750"/>
                  </a:lnTo>
                  <a:lnTo>
                    <a:pt x="114300" y="1012031"/>
                  </a:lnTo>
                  <a:lnTo>
                    <a:pt x="135731" y="962025"/>
                  </a:lnTo>
                  <a:lnTo>
                    <a:pt x="91807" y="929080"/>
                  </a:lnTo>
                  <a:lnTo>
                    <a:pt x="42862" y="878681"/>
                  </a:lnTo>
                  <a:lnTo>
                    <a:pt x="15061" y="731766"/>
                  </a:lnTo>
                  <a:lnTo>
                    <a:pt x="0" y="440531"/>
                  </a:lnTo>
                  <a:lnTo>
                    <a:pt x="107156" y="431006"/>
                  </a:lnTo>
                  <a:lnTo>
                    <a:pt x="104775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C16C942F-07A5-49CC-A6AD-32C85CE1F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4514" y="5230088"/>
              <a:ext cx="368966" cy="315703"/>
            </a:xfrm>
            <a:custGeom>
              <a:avLst/>
              <a:gdLst>
                <a:gd name="T0" fmla="*/ 0 w 1747837"/>
                <a:gd name="T1" fmla="*/ 102 h 1494500"/>
                <a:gd name="T2" fmla="*/ 21 w 1747837"/>
                <a:gd name="T3" fmla="*/ 101 h 1494500"/>
                <a:gd name="T4" fmla="*/ 38 w 1747837"/>
                <a:gd name="T5" fmla="*/ 105 h 1494500"/>
                <a:gd name="T6" fmla="*/ 55 w 1747837"/>
                <a:gd name="T7" fmla="*/ 75 h 1494500"/>
                <a:gd name="T8" fmla="*/ 62 w 1747837"/>
                <a:gd name="T9" fmla="*/ 58 h 1494500"/>
                <a:gd name="T10" fmla="*/ 65 w 1747837"/>
                <a:gd name="T11" fmla="*/ 70 h 1494500"/>
                <a:gd name="T12" fmla="*/ 77 w 1747837"/>
                <a:gd name="T13" fmla="*/ 74 h 1494500"/>
                <a:gd name="T14" fmla="*/ 98 w 1747837"/>
                <a:gd name="T15" fmla="*/ 48 h 1494500"/>
                <a:gd name="T16" fmla="*/ 117 w 1747837"/>
                <a:gd name="T17" fmla="*/ 50 h 1494500"/>
                <a:gd name="T18" fmla="*/ 142 w 1747837"/>
                <a:gd name="T19" fmla="*/ 51 h 1494500"/>
                <a:gd name="T20" fmla="*/ 159 w 1747837"/>
                <a:gd name="T21" fmla="*/ 35 h 1494500"/>
                <a:gd name="T22" fmla="*/ 170 w 1747837"/>
                <a:gd name="T23" fmla="*/ 29 h 1494500"/>
                <a:gd name="T24" fmla="*/ 180 w 1747837"/>
                <a:gd name="T25" fmla="*/ 18 h 1494500"/>
                <a:gd name="T26" fmla="*/ 191 w 1747837"/>
                <a:gd name="T27" fmla="*/ 12 h 1494500"/>
                <a:gd name="T28" fmla="*/ 207 w 1747837"/>
                <a:gd name="T29" fmla="*/ 3 h 1494500"/>
                <a:gd name="T30" fmla="*/ 223 w 1747837"/>
                <a:gd name="T31" fmla="*/ 15 h 1494500"/>
                <a:gd name="T32" fmla="*/ 226 w 1747837"/>
                <a:gd name="T33" fmla="*/ 33 h 1494500"/>
                <a:gd name="T34" fmla="*/ 229 w 1747837"/>
                <a:gd name="T35" fmla="*/ 51 h 1494500"/>
                <a:gd name="T36" fmla="*/ 219 w 1747837"/>
                <a:gd name="T37" fmla="*/ 63 h 1494500"/>
                <a:gd name="T38" fmla="*/ 221 w 1747837"/>
                <a:gd name="T39" fmla="*/ 79 h 1494500"/>
                <a:gd name="T40" fmla="*/ 239 w 1747837"/>
                <a:gd name="T41" fmla="*/ 72 h 1494500"/>
                <a:gd name="T42" fmla="*/ 240 w 1747837"/>
                <a:gd name="T43" fmla="*/ 87 h 1494500"/>
                <a:gd name="T44" fmla="*/ 236 w 1747837"/>
                <a:gd name="T45" fmla="*/ 101 h 1494500"/>
                <a:gd name="T46" fmla="*/ 224 w 1747837"/>
                <a:gd name="T47" fmla="*/ 118 h 1494500"/>
                <a:gd name="T48" fmla="*/ 201 w 1747837"/>
                <a:gd name="T49" fmla="*/ 151 h 1494500"/>
                <a:gd name="T50" fmla="*/ 185 w 1747837"/>
                <a:gd name="T51" fmla="*/ 166 h 1494500"/>
                <a:gd name="T52" fmla="*/ 169 w 1747837"/>
                <a:gd name="T53" fmla="*/ 183 h 1494500"/>
                <a:gd name="T54" fmla="*/ 154 w 1747837"/>
                <a:gd name="T55" fmla="*/ 192 h 1494500"/>
                <a:gd name="T56" fmla="*/ 143 w 1747837"/>
                <a:gd name="T57" fmla="*/ 193 h 1494500"/>
                <a:gd name="T58" fmla="*/ 128 w 1747837"/>
                <a:gd name="T59" fmla="*/ 198 h 1494500"/>
                <a:gd name="T60" fmla="*/ 116 w 1747837"/>
                <a:gd name="T61" fmla="*/ 201 h 1494500"/>
                <a:gd name="T62" fmla="*/ 103 w 1747837"/>
                <a:gd name="T63" fmla="*/ 201 h 1494500"/>
                <a:gd name="T64" fmla="*/ 92 w 1747837"/>
                <a:gd name="T65" fmla="*/ 200 h 1494500"/>
                <a:gd name="T66" fmla="*/ 79 w 1747837"/>
                <a:gd name="T67" fmla="*/ 205 h 1494500"/>
                <a:gd name="T68" fmla="*/ 60 w 1747837"/>
                <a:gd name="T69" fmla="*/ 212 h 1494500"/>
                <a:gd name="T70" fmla="*/ 51 w 1747837"/>
                <a:gd name="T71" fmla="*/ 205 h 1494500"/>
                <a:gd name="T72" fmla="*/ 41 w 1747837"/>
                <a:gd name="T73" fmla="*/ 203 h 1494500"/>
                <a:gd name="T74" fmla="*/ 38 w 1747837"/>
                <a:gd name="T75" fmla="*/ 195 h 1494500"/>
                <a:gd name="T76" fmla="*/ 32 w 1747837"/>
                <a:gd name="T77" fmla="*/ 185 h 1494500"/>
                <a:gd name="T78" fmla="*/ 38 w 1747837"/>
                <a:gd name="T79" fmla="*/ 179 h 1494500"/>
                <a:gd name="T80" fmla="*/ 36 w 1747837"/>
                <a:gd name="T81" fmla="*/ 165 h 1494500"/>
                <a:gd name="T82" fmla="*/ 25 w 1747837"/>
                <a:gd name="T83" fmla="*/ 149 h 1494500"/>
                <a:gd name="T84" fmla="*/ 19 w 1747837"/>
                <a:gd name="T85" fmla="*/ 135 h 1494500"/>
                <a:gd name="T86" fmla="*/ 10 w 1747837"/>
                <a:gd name="T87" fmla="*/ 117 h 14945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47837"/>
                <a:gd name="T133" fmla="*/ 0 h 1494500"/>
                <a:gd name="T134" fmla="*/ 1747837 w 1747837"/>
                <a:gd name="T135" fmla="*/ 1494500 h 14945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47837" h="1494500">
                  <a:moveTo>
                    <a:pt x="69105" y="826041"/>
                  </a:moveTo>
                  <a:lnTo>
                    <a:pt x="0" y="719138"/>
                  </a:lnTo>
                  <a:lnTo>
                    <a:pt x="40481" y="669132"/>
                  </a:lnTo>
                  <a:lnTo>
                    <a:pt x="144864" y="714058"/>
                  </a:lnTo>
                  <a:lnTo>
                    <a:pt x="199787" y="784301"/>
                  </a:lnTo>
                  <a:lnTo>
                    <a:pt x="271462" y="740569"/>
                  </a:lnTo>
                  <a:lnTo>
                    <a:pt x="397668" y="697707"/>
                  </a:lnTo>
                  <a:lnTo>
                    <a:pt x="390525" y="528638"/>
                  </a:lnTo>
                  <a:lnTo>
                    <a:pt x="388143" y="369094"/>
                  </a:lnTo>
                  <a:lnTo>
                    <a:pt x="436249" y="412567"/>
                  </a:lnTo>
                  <a:lnTo>
                    <a:pt x="478631" y="446485"/>
                  </a:lnTo>
                  <a:lnTo>
                    <a:pt x="457200" y="495300"/>
                  </a:lnTo>
                  <a:lnTo>
                    <a:pt x="495300" y="533400"/>
                  </a:lnTo>
                  <a:lnTo>
                    <a:pt x="547687" y="523875"/>
                  </a:lnTo>
                  <a:lnTo>
                    <a:pt x="611981" y="442913"/>
                  </a:lnTo>
                  <a:lnTo>
                    <a:pt x="690562" y="341710"/>
                  </a:lnTo>
                  <a:lnTo>
                    <a:pt x="757237" y="335757"/>
                  </a:lnTo>
                  <a:lnTo>
                    <a:pt x="823912" y="354807"/>
                  </a:lnTo>
                  <a:lnTo>
                    <a:pt x="926306" y="392907"/>
                  </a:lnTo>
                  <a:lnTo>
                    <a:pt x="1003974" y="360083"/>
                  </a:lnTo>
                  <a:lnTo>
                    <a:pt x="1047750" y="288132"/>
                  </a:lnTo>
                  <a:lnTo>
                    <a:pt x="1126162" y="244446"/>
                  </a:lnTo>
                  <a:lnTo>
                    <a:pt x="1163811" y="225016"/>
                  </a:lnTo>
                  <a:lnTo>
                    <a:pt x="1200523" y="203259"/>
                  </a:lnTo>
                  <a:lnTo>
                    <a:pt x="1220390" y="160735"/>
                  </a:lnTo>
                  <a:lnTo>
                    <a:pt x="1270396" y="126207"/>
                  </a:lnTo>
                  <a:lnTo>
                    <a:pt x="1329150" y="122187"/>
                  </a:lnTo>
                  <a:lnTo>
                    <a:pt x="1350168" y="84535"/>
                  </a:lnTo>
                  <a:lnTo>
                    <a:pt x="1415940" y="76087"/>
                  </a:lnTo>
                  <a:lnTo>
                    <a:pt x="1464468" y="23813"/>
                  </a:lnTo>
                  <a:lnTo>
                    <a:pt x="1559718" y="0"/>
                  </a:lnTo>
                  <a:lnTo>
                    <a:pt x="1580068" y="103573"/>
                  </a:lnTo>
                  <a:lnTo>
                    <a:pt x="1585912" y="169069"/>
                  </a:lnTo>
                  <a:lnTo>
                    <a:pt x="1597818" y="235744"/>
                  </a:lnTo>
                  <a:lnTo>
                    <a:pt x="1617116" y="297401"/>
                  </a:lnTo>
                  <a:lnTo>
                    <a:pt x="1618059" y="361950"/>
                  </a:lnTo>
                  <a:lnTo>
                    <a:pt x="1583531" y="395288"/>
                  </a:lnTo>
                  <a:lnTo>
                    <a:pt x="1552575" y="440532"/>
                  </a:lnTo>
                  <a:lnTo>
                    <a:pt x="1538287" y="519113"/>
                  </a:lnTo>
                  <a:lnTo>
                    <a:pt x="1566862" y="557213"/>
                  </a:lnTo>
                  <a:lnTo>
                    <a:pt x="1611899" y="601198"/>
                  </a:lnTo>
                  <a:lnTo>
                    <a:pt x="1693068" y="504825"/>
                  </a:lnTo>
                  <a:lnTo>
                    <a:pt x="1747837" y="531019"/>
                  </a:lnTo>
                  <a:lnTo>
                    <a:pt x="1700697" y="616459"/>
                  </a:lnTo>
                  <a:lnTo>
                    <a:pt x="1721643" y="692944"/>
                  </a:lnTo>
                  <a:lnTo>
                    <a:pt x="1670304" y="715433"/>
                  </a:lnTo>
                  <a:lnTo>
                    <a:pt x="1647547" y="791772"/>
                  </a:lnTo>
                  <a:lnTo>
                    <a:pt x="1586586" y="832246"/>
                  </a:lnTo>
                  <a:lnTo>
                    <a:pt x="1497453" y="946346"/>
                  </a:lnTo>
                  <a:lnTo>
                    <a:pt x="1424512" y="1065777"/>
                  </a:lnTo>
                  <a:lnTo>
                    <a:pt x="1356067" y="1137320"/>
                  </a:lnTo>
                  <a:lnTo>
                    <a:pt x="1308360" y="1169118"/>
                  </a:lnTo>
                  <a:lnTo>
                    <a:pt x="1266323" y="1217687"/>
                  </a:lnTo>
                  <a:lnTo>
                    <a:pt x="1195247" y="1292090"/>
                  </a:lnTo>
                  <a:lnTo>
                    <a:pt x="1150120" y="1318217"/>
                  </a:lnTo>
                  <a:lnTo>
                    <a:pt x="1089107" y="1355881"/>
                  </a:lnTo>
                  <a:lnTo>
                    <a:pt x="1051667" y="1362185"/>
                  </a:lnTo>
                  <a:lnTo>
                    <a:pt x="1011393" y="1360104"/>
                  </a:lnTo>
                  <a:lnTo>
                    <a:pt x="955743" y="1397671"/>
                  </a:lnTo>
                  <a:lnTo>
                    <a:pt x="904743" y="1395784"/>
                  </a:lnTo>
                  <a:lnTo>
                    <a:pt x="878488" y="1427193"/>
                  </a:lnTo>
                  <a:lnTo>
                    <a:pt x="821921" y="1414159"/>
                  </a:lnTo>
                  <a:lnTo>
                    <a:pt x="767830" y="1389832"/>
                  </a:lnTo>
                  <a:lnTo>
                    <a:pt x="728066" y="1415862"/>
                  </a:lnTo>
                  <a:lnTo>
                    <a:pt x="690320" y="1405299"/>
                  </a:lnTo>
                  <a:lnTo>
                    <a:pt x="652829" y="1408792"/>
                  </a:lnTo>
                  <a:lnTo>
                    <a:pt x="599861" y="1446310"/>
                  </a:lnTo>
                  <a:lnTo>
                    <a:pt x="556956" y="1447088"/>
                  </a:lnTo>
                  <a:lnTo>
                    <a:pt x="487287" y="1451165"/>
                  </a:lnTo>
                  <a:lnTo>
                    <a:pt x="423695" y="1494500"/>
                  </a:lnTo>
                  <a:lnTo>
                    <a:pt x="396777" y="1489365"/>
                  </a:lnTo>
                  <a:lnTo>
                    <a:pt x="358470" y="1447879"/>
                  </a:lnTo>
                  <a:lnTo>
                    <a:pt x="334183" y="1439883"/>
                  </a:lnTo>
                  <a:lnTo>
                    <a:pt x="291074" y="1429418"/>
                  </a:lnTo>
                  <a:lnTo>
                    <a:pt x="266583" y="1410178"/>
                  </a:lnTo>
                  <a:lnTo>
                    <a:pt x="271283" y="1373536"/>
                  </a:lnTo>
                  <a:lnTo>
                    <a:pt x="259893" y="1337185"/>
                  </a:lnTo>
                  <a:lnTo>
                    <a:pt x="227153" y="1306846"/>
                  </a:lnTo>
                  <a:lnTo>
                    <a:pt x="226490" y="1270302"/>
                  </a:lnTo>
                  <a:lnTo>
                    <a:pt x="266561" y="1261139"/>
                  </a:lnTo>
                  <a:lnTo>
                    <a:pt x="271056" y="1213252"/>
                  </a:lnTo>
                  <a:lnTo>
                    <a:pt x="254100" y="1165755"/>
                  </a:lnTo>
                  <a:lnTo>
                    <a:pt x="204658" y="1101975"/>
                  </a:lnTo>
                  <a:lnTo>
                    <a:pt x="179555" y="1049002"/>
                  </a:lnTo>
                  <a:lnTo>
                    <a:pt x="143879" y="1004656"/>
                  </a:lnTo>
                  <a:lnTo>
                    <a:pt x="137597" y="954152"/>
                  </a:lnTo>
                  <a:lnTo>
                    <a:pt x="109404" y="878738"/>
                  </a:lnTo>
                  <a:lnTo>
                    <a:pt x="69105" y="82604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9E1E957-25B9-4DA7-9257-109F69BBF62B}"/>
                </a:ext>
              </a:extLst>
            </p:cNvPr>
            <p:cNvSpPr>
              <a:spLocks/>
            </p:cNvSpPr>
            <p:nvPr/>
          </p:nvSpPr>
          <p:spPr bwMode="auto">
            <a:xfrm rot="21537619">
              <a:off x="6673257" y="5389913"/>
              <a:ext cx="53274" cy="51302"/>
            </a:xfrm>
            <a:custGeom>
              <a:avLst/>
              <a:gdLst>
                <a:gd name="T0" fmla="*/ 2147483647 w 560"/>
                <a:gd name="T1" fmla="*/ 2147483647 h 504"/>
                <a:gd name="T2" fmla="*/ 2147483647 w 560"/>
                <a:gd name="T3" fmla="*/ 2147483647 h 504"/>
                <a:gd name="T4" fmla="*/ 2147483647 w 560"/>
                <a:gd name="T5" fmla="*/ 2147483647 h 504"/>
                <a:gd name="T6" fmla="*/ 2147483647 w 560"/>
                <a:gd name="T7" fmla="*/ 2147483647 h 504"/>
                <a:gd name="T8" fmla="*/ 2147483647 w 560"/>
                <a:gd name="T9" fmla="*/ 2147483647 h 504"/>
                <a:gd name="T10" fmla="*/ 0 w 560"/>
                <a:gd name="T11" fmla="*/ 2147483647 h 504"/>
                <a:gd name="T12" fmla="*/ 2147483647 w 560"/>
                <a:gd name="T13" fmla="*/ 2147483647 h 504"/>
                <a:gd name="T14" fmla="*/ 2147483647 w 560"/>
                <a:gd name="T15" fmla="*/ 2147483647 h 504"/>
                <a:gd name="T16" fmla="*/ 2147483647 w 560"/>
                <a:gd name="T17" fmla="*/ 0 h 504"/>
                <a:gd name="T18" fmla="*/ 2147483647 w 560"/>
                <a:gd name="T19" fmla="*/ 2147483647 h 504"/>
                <a:gd name="T20" fmla="*/ 2147483647 w 560"/>
                <a:gd name="T21" fmla="*/ 2147483647 h 504"/>
                <a:gd name="T22" fmla="*/ 2147483647 w 560"/>
                <a:gd name="T23" fmla="*/ 2147483647 h 504"/>
                <a:gd name="T24" fmla="*/ 2147483647 w 560"/>
                <a:gd name="T25" fmla="*/ 2147483647 h 5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0"/>
                <a:gd name="T40" fmla="*/ 0 h 504"/>
                <a:gd name="T41" fmla="*/ 560 w 560"/>
                <a:gd name="T42" fmla="*/ 504 h 50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0" h="504">
                  <a:moveTo>
                    <a:pt x="432" y="344"/>
                  </a:moveTo>
                  <a:lnTo>
                    <a:pt x="288" y="408"/>
                  </a:lnTo>
                  <a:lnTo>
                    <a:pt x="168" y="504"/>
                  </a:lnTo>
                  <a:lnTo>
                    <a:pt x="96" y="456"/>
                  </a:lnTo>
                  <a:lnTo>
                    <a:pt x="56" y="360"/>
                  </a:lnTo>
                  <a:lnTo>
                    <a:pt x="0" y="304"/>
                  </a:lnTo>
                  <a:lnTo>
                    <a:pt x="96" y="160"/>
                  </a:lnTo>
                  <a:lnTo>
                    <a:pt x="216" y="40"/>
                  </a:lnTo>
                  <a:lnTo>
                    <a:pt x="392" y="0"/>
                  </a:lnTo>
                  <a:lnTo>
                    <a:pt x="496" y="96"/>
                  </a:lnTo>
                  <a:lnTo>
                    <a:pt x="560" y="192"/>
                  </a:lnTo>
                  <a:lnTo>
                    <a:pt x="488" y="272"/>
                  </a:lnTo>
                  <a:lnTo>
                    <a:pt x="432" y="34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95E7602F-BF3A-473D-810E-D3ED53307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6713" y="4409261"/>
              <a:ext cx="266366" cy="213099"/>
            </a:xfrm>
            <a:custGeom>
              <a:avLst/>
              <a:gdLst>
                <a:gd name="T0" fmla="*/ 88 w 1257300"/>
                <a:gd name="T1" fmla="*/ 135 h 1004887"/>
                <a:gd name="T2" fmla="*/ 89 w 1257300"/>
                <a:gd name="T3" fmla="*/ 141 h 1004887"/>
                <a:gd name="T4" fmla="*/ 66 w 1257300"/>
                <a:gd name="T5" fmla="*/ 145 h 1004887"/>
                <a:gd name="T6" fmla="*/ 55 w 1257300"/>
                <a:gd name="T7" fmla="*/ 144 h 1004887"/>
                <a:gd name="T8" fmla="*/ 46 w 1257300"/>
                <a:gd name="T9" fmla="*/ 143 h 1004887"/>
                <a:gd name="T10" fmla="*/ 41 w 1257300"/>
                <a:gd name="T11" fmla="*/ 139 h 1004887"/>
                <a:gd name="T12" fmla="*/ 34 w 1257300"/>
                <a:gd name="T13" fmla="*/ 130 h 1004887"/>
                <a:gd name="T14" fmla="*/ 30 w 1257300"/>
                <a:gd name="T15" fmla="*/ 119 h 1004887"/>
                <a:gd name="T16" fmla="*/ 22 w 1257300"/>
                <a:gd name="T17" fmla="*/ 114 h 1004887"/>
                <a:gd name="T18" fmla="*/ 12 w 1257300"/>
                <a:gd name="T19" fmla="*/ 114 h 1004887"/>
                <a:gd name="T20" fmla="*/ 1 w 1257300"/>
                <a:gd name="T21" fmla="*/ 113 h 1004887"/>
                <a:gd name="T22" fmla="*/ 0 w 1257300"/>
                <a:gd name="T23" fmla="*/ 86 h 1004887"/>
                <a:gd name="T24" fmla="*/ 3 w 1257300"/>
                <a:gd name="T25" fmla="*/ 74 h 1004887"/>
                <a:gd name="T26" fmla="*/ 12 w 1257300"/>
                <a:gd name="T27" fmla="*/ 65 h 1004887"/>
                <a:gd name="T28" fmla="*/ 17 w 1257300"/>
                <a:gd name="T29" fmla="*/ 56 h 1004887"/>
                <a:gd name="T30" fmla="*/ 18 w 1257300"/>
                <a:gd name="T31" fmla="*/ 46 h 1004887"/>
                <a:gd name="T32" fmla="*/ 13 w 1257300"/>
                <a:gd name="T33" fmla="*/ 33 h 1004887"/>
                <a:gd name="T34" fmla="*/ 16 w 1257300"/>
                <a:gd name="T35" fmla="*/ 30 h 1004887"/>
                <a:gd name="T36" fmla="*/ 17 w 1257300"/>
                <a:gd name="T37" fmla="*/ 21 h 1004887"/>
                <a:gd name="T38" fmla="*/ 24 w 1257300"/>
                <a:gd name="T39" fmla="*/ 13 h 1004887"/>
                <a:gd name="T40" fmla="*/ 25 w 1257300"/>
                <a:gd name="T41" fmla="*/ 3 h 1004887"/>
                <a:gd name="T42" fmla="*/ 33 w 1257300"/>
                <a:gd name="T43" fmla="*/ 1 h 1004887"/>
                <a:gd name="T44" fmla="*/ 43 w 1257300"/>
                <a:gd name="T45" fmla="*/ 0 h 1004887"/>
                <a:gd name="T46" fmla="*/ 53 w 1257300"/>
                <a:gd name="T47" fmla="*/ 5 h 1004887"/>
                <a:gd name="T48" fmla="*/ 62 w 1257300"/>
                <a:gd name="T49" fmla="*/ 10 h 1004887"/>
                <a:gd name="T50" fmla="*/ 71 w 1257300"/>
                <a:gd name="T51" fmla="*/ 8 h 1004887"/>
                <a:gd name="T52" fmla="*/ 84 w 1257300"/>
                <a:gd name="T53" fmla="*/ 8 h 1004887"/>
                <a:gd name="T54" fmla="*/ 91 w 1257300"/>
                <a:gd name="T55" fmla="*/ 11 h 1004887"/>
                <a:gd name="T56" fmla="*/ 102 w 1257300"/>
                <a:gd name="T57" fmla="*/ 12 h 1004887"/>
                <a:gd name="T58" fmla="*/ 120 w 1257300"/>
                <a:gd name="T59" fmla="*/ 6 h 1004887"/>
                <a:gd name="T60" fmla="*/ 131 w 1257300"/>
                <a:gd name="T61" fmla="*/ 5 h 1004887"/>
                <a:gd name="T62" fmla="*/ 140 w 1257300"/>
                <a:gd name="T63" fmla="*/ 9 h 1004887"/>
                <a:gd name="T64" fmla="*/ 149 w 1257300"/>
                <a:gd name="T65" fmla="*/ 8 h 1004887"/>
                <a:gd name="T66" fmla="*/ 157 w 1257300"/>
                <a:gd name="T67" fmla="*/ 6 h 1004887"/>
                <a:gd name="T68" fmla="*/ 164 w 1257300"/>
                <a:gd name="T69" fmla="*/ 4 h 1004887"/>
                <a:gd name="T70" fmla="*/ 168 w 1257300"/>
                <a:gd name="T71" fmla="*/ 14 h 1004887"/>
                <a:gd name="T72" fmla="*/ 175 w 1257300"/>
                <a:gd name="T73" fmla="*/ 18 h 1004887"/>
                <a:gd name="T74" fmla="*/ 176 w 1257300"/>
                <a:gd name="T75" fmla="*/ 26 h 1004887"/>
                <a:gd name="T76" fmla="*/ 181 w 1257300"/>
                <a:gd name="T77" fmla="*/ 28 h 1004887"/>
                <a:gd name="T78" fmla="*/ 176 w 1257300"/>
                <a:gd name="T79" fmla="*/ 36 h 1004887"/>
                <a:gd name="T80" fmla="*/ 180 w 1257300"/>
                <a:gd name="T81" fmla="*/ 41 h 1004887"/>
                <a:gd name="T82" fmla="*/ 175 w 1257300"/>
                <a:gd name="T83" fmla="*/ 46 h 1004887"/>
                <a:gd name="T84" fmla="*/ 169 w 1257300"/>
                <a:gd name="T85" fmla="*/ 55 h 1004887"/>
                <a:gd name="T86" fmla="*/ 164 w 1257300"/>
                <a:gd name="T87" fmla="*/ 72 h 1004887"/>
                <a:gd name="T88" fmla="*/ 158 w 1257300"/>
                <a:gd name="T89" fmla="*/ 79 h 1004887"/>
                <a:gd name="T90" fmla="*/ 152 w 1257300"/>
                <a:gd name="T91" fmla="*/ 87 h 1004887"/>
                <a:gd name="T92" fmla="*/ 145 w 1257300"/>
                <a:gd name="T93" fmla="*/ 90 h 1004887"/>
                <a:gd name="T94" fmla="*/ 139 w 1257300"/>
                <a:gd name="T95" fmla="*/ 101 h 1004887"/>
                <a:gd name="T96" fmla="*/ 133 w 1257300"/>
                <a:gd name="T97" fmla="*/ 111 h 1004887"/>
                <a:gd name="T98" fmla="*/ 126 w 1257300"/>
                <a:gd name="T99" fmla="*/ 111 h 1004887"/>
                <a:gd name="T100" fmla="*/ 117 w 1257300"/>
                <a:gd name="T101" fmla="*/ 109 h 1004887"/>
                <a:gd name="T102" fmla="*/ 108 w 1257300"/>
                <a:gd name="T103" fmla="*/ 107 h 1004887"/>
                <a:gd name="T104" fmla="*/ 101 w 1257300"/>
                <a:gd name="T105" fmla="*/ 115 h 1004887"/>
                <a:gd name="T106" fmla="*/ 93 w 1257300"/>
                <a:gd name="T107" fmla="*/ 124 h 1004887"/>
                <a:gd name="T108" fmla="*/ 88 w 1257300"/>
                <a:gd name="T109" fmla="*/ 135 h 100488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57300"/>
                <a:gd name="T166" fmla="*/ 0 h 1004887"/>
                <a:gd name="T167" fmla="*/ 1257300 w 1257300"/>
                <a:gd name="T168" fmla="*/ 1004887 h 100488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57300" h="1004887">
                  <a:moveTo>
                    <a:pt x="614363" y="933450"/>
                  </a:moveTo>
                  <a:lnTo>
                    <a:pt x="615553" y="977503"/>
                  </a:lnTo>
                  <a:lnTo>
                    <a:pt x="456010" y="1004887"/>
                  </a:lnTo>
                  <a:lnTo>
                    <a:pt x="381000" y="996553"/>
                  </a:lnTo>
                  <a:lnTo>
                    <a:pt x="317897" y="989409"/>
                  </a:lnTo>
                  <a:lnTo>
                    <a:pt x="287927" y="959735"/>
                  </a:lnTo>
                  <a:lnTo>
                    <a:pt x="233027" y="901125"/>
                  </a:lnTo>
                  <a:lnTo>
                    <a:pt x="209550" y="821531"/>
                  </a:lnTo>
                  <a:lnTo>
                    <a:pt x="154781" y="785812"/>
                  </a:lnTo>
                  <a:lnTo>
                    <a:pt x="86916" y="787003"/>
                  </a:lnTo>
                  <a:lnTo>
                    <a:pt x="8335" y="782240"/>
                  </a:lnTo>
                  <a:lnTo>
                    <a:pt x="0" y="594121"/>
                  </a:lnTo>
                  <a:lnTo>
                    <a:pt x="23813" y="510778"/>
                  </a:lnTo>
                  <a:lnTo>
                    <a:pt x="82153" y="448865"/>
                  </a:lnTo>
                  <a:lnTo>
                    <a:pt x="120253" y="385762"/>
                  </a:lnTo>
                  <a:lnTo>
                    <a:pt x="125016" y="320278"/>
                  </a:lnTo>
                  <a:lnTo>
                    <a:pt x="94060" y="227409"/>
                  </a:lnTo>
                  <a:lnTo>
                    <a:pt x="109538" y="204787"/>
                  </a:lnTo>
                  <a:lnTo>
                    <a:pt x="119063" y="144065"/>
                  </a:lnTo>
                  <a:lnTo>
                    <a:pt x="166688" y="88106"/>
                  </a:lnTo>
                  <a:lnTo>
                    <a:pt x="172641" y="23812"/>
                  </a:lnTo>
                  <a:lnTo>
                    <a:pt x="232172" y="9525"/>
                  </a:lnTo>
                  <a:lnTo>
                    <a:pt x="296466" y="0"/>
                  </a:lnTo>
                  <a:lnTo>
                    <a:pt x="366713" y="38100"/>
                  </a:lnTo>
                  <a:lnTo>
                    <a:pt x="431006" y="66675"/>
                  </a:lnTo>
                  <a:lnTo>
                    <a:pt x="491728" y="55959"/>
                  </a:lnTo>
                  <a:lnTo>
                    <a:pt x="582216" y="53578"/>
                  </a:lnTo>
                  <a:lnTo>
                    <a:pt x="634603" y="77390"/>
                  </a:lnTo>
                  <a:lnTo>
                    <a:pt x="706041" y="85725"/>
                  </a:lnTo>
                  <a:lnTo>
                    <a:pt x="833438" y="40481"/>
                  </a:lnTo>
                  <a:lnTo>
                    <a:pt x="908447" y="34528"/>
                  </a:lnTo>
                  <a:lnTo>
                    <a:pt x="973931" y="60721"/>
                  </a:lnTo>
                  <a:lnTo>
                    <a:pt x="1035844" y="55959"/>
                  </a:lnTo>
                  <a:lnTo>
                    <a:pt x="1094185" y="44053"/>
                  </a:lnTo>
                  <a:lnTo>
                    <a:pt x="1141810" y="25003"/>
                  </a:lnTo>
                  <a:lnTo>
                    <a:pt x="1168003" y="97631"/>
                  </a:lnTo>
                  <a:lnTo>
                    <a:pt x="1215628" y="127396"/>
                  </a:lnTo>
                  <a:lnTo>
                    <a:pt x="1225153" y="177403"/>
                  </a:lnTo>
                  <a:lnTo>
                    <a:pt x="1257300" y="191690"/>
                  </a:lnTo>
                  <a:lnTo>
                    <a:pt x="1220391" y="247650"/>
                  </a:lnTo>
                  <a:lnTo>
                    <a:pt x="1253728" y="283368"/>
                  </a:lnTo>
                  <a:lnTo>
                    <a:pt x="1218358" y="315228"/>
                  </a:lnTo>
                  <a:lnTo>
                    <a:pt x="1175775" y="379113"/>
                  </a:lnTo>
                  <a:lnTo>
                    <a:pt x="1140874" y="495453"/>
                  </a:lnTo>
                  <a:lnTo>
                    <a:pt x="1098101" y="548824"/>
                  </a:lnTo>
                  <a:lnTo>
                    <a:pt x="1054894" y="598884"/>
                  </a:lnTo>
                  <a:lnTo>
                    <a:pt x="1009650" y="621506"/>
                  </a:lnTo>
                  <a:lnTo>
                    <a:pt x="969169" y="701278"/>
                  </a:lnTo>
                  <a:lnTo>
                    <a:pt x="921544" y="764381"/>
                  </a:lnTo>
                  <a:lnTo>
                    <a:pt x="873919" y="767953"/>
                  </a:lnTo>
                  <a:lnTo>
                    <a:pt x="812006" y="752475"/>
                  </a:lnTo>
                  <a:lnTo>
                    <a:pt x="753666" y="740568"/>
                  </a:lnTo>
                  <a:lnTo>
                    <a:pt x="700088" y="796528"/>
                  </a:lnTo>
                  <a:lnTo>
                    <a:pt x="642938" y="856059"/>
                  </a:lnTo>
                  <a:lnTo>
                    <a:pt x="614363" y="9334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20729675-0312-48DA-8F1F-1B16B54AE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6937" y="4413207"/>
              <a:ext cx="169685" cy="266375"/>
            </a:xfrm>
            <a:custGeom>
              <a:avLst/>
              <a:gdLst>
                <a:gd name="T0" fmla="*/ 2147483647 w 430"/>
                <a:gd name="T1" fmla="*/ 2147483647 h 675"/>
                <a:gd name="T2" fmla="*/ 2147483647 w 430"/>
                <a:gd name="T3" fmla="*/ 2147483647 h 675"/>
                <a:gd name="T4" fmla="*/ 2147483647 w 430"/>
                <a:gd name="T5" fmla="*/ 2147483647 h 675"/>
                <a:gd name="T6" fmla="*/ 2147483647 w 430"/>
                <a:gd name="T7" fmla="*/ 2147483647 h 675"/>
                <a:gd name="T8" fmla="*/ 2147483647 w 430"/>
                <a:gd name="T9" fmla="*/ 2147483647 h 675"/>
                <a:gd name="T10" fmla="*/ 2147483647 w 430"/>
                <a:gd name="T11" fmla="*/ 2147483647 h 675"/>
                <a:gd name="T12" fmla="*/ 2147483647 w 430"/>
                <a:gd name="T13" fmla="*/ 2147483647 h 675"/>
                <a:gd name="T14" fmla="*/ 2147483647 w 430"/>
                <a:gd name="T15" fmla="*/ 2147483647 h 675"/>
                <a:gd name="T16" fmla="*/ 2147483647 w 430"/>
                <a:gd name="T17" fmla="*/ 2147483647 h 675"/>
                <a:gd name="T18" fmla="*/ 2147483647 w 430"/>
                <a:gd name="T19" fmla="*/ 2147483647 h 675"/>
                <a:gd name="T20" fmla="*/ 2147483647 w 430"/>
                <a:gd name="T21" fmla="*/ 2147483647 h 675"/>
                <a:gd name="T22" fmla="*/ 2147483647 w 430"/>
                <a:gd name="T23" fmla="*/ 2147483647 h 675"/>
                <a:gd name="T24" fmla="*/ 2147483647 w 430"/>
                <a:gd name="T25" fmla="*/ 2147483647 h 675"/>
                <a:gd name="T26" fmla="*/ 2147483647 w 430"/>
                <a:gd name="T27" fmla="*/ 2147483647 h 675"/>
                <a:gd name="T28" fmla="*/ 0 w 430"/>
                <a:gd name="T29" fmla="*/ 2147483647 h 675"/>
                <a:gd name="T30" fmla="*/ 2147483647 w 430"/>
                <a:gd name="T31" fmla="*/ 2147483647 h 675"/>
                <a:gd name="T32" fmla="*/ 2147483647 w 430"/>
                <a:gd name="T33" fmla="*/ 2147483647 h 675"/>
                <a:gd name="T34" fmla="*/ 2147483647 w 430"/>
                <a:gd name="T35" fmla="*/ 2147483647 h 675"/>
                <a:gd name="T36" fmla="*/ 2147483647 w 430"/>
                <a:gd name="T37" fmla="*/ 2147483647 h 675"/>
                <a:gd name="T38" fmla="*/ 2147483647 w 430"/>
                <a:gd name="T39" fmla="*/ 2147483647 h 675"/>
                <a:gd name="T40" fmla="*/ 2147483647 w 430"/>
                <a:gd name="T41" fmla="*/ 2147483647 h 675"/>
                <a:gd name="T42" fmla="*/ 2147483647 w 430"/>
                <a:gd name="T43" fmla="*/ 2147483647 h 675"/>
                <a:gd name="T44" fmla="*/ 2147483647 w 430"/>
                <a:gd name="T45" fmla="*/ 2147483647 h 675"/>
                <a:gd name="T46" fmla="*/ 2147483647 w 430"/>
                <a:gd name="T47" fmla="*/ 2147483647 h 675"/>
                <a:gd name="T48" fmla="*/ 2147483647 w 430"/>
                <a:gd name="T49" fmla="*/ 2147483647 h 675"/>
                <a:gd name="T50" fmla="*/ 2147483647 w 430"/>
                <a:gd name="T51" fmla="*/ 2147483647 h 675"/>
                <a:gd name="T52" fmla="*/ 2147483647 w 430"/>
                <a:gd name="T53" fmla="*/ 2147483647 h 675"/>
                <a:gd name="T54" fmla="*/ 2147483647 w 430"/>
                <a:gd name="T55" fmla="*/ 2147483647 h 675"/>
                <a:gd name="T56" fmla="*/ 2147483647 w 430"/>
                <a:gd name="T57" fmla="*/ 2147483647 h 675"/>
                <a:gd name="T58" fmla="*/ 2147483647 w 430"/>
                <a:gd name="T59" fmla="*/ 2147483647 h 675"/>
                <a:gd name="T60" fmla="*/ 2147483647 w 430"/>
                <a:gd name="T61" fmla="*/ 2147483647 h 675"/>
                <a:gd name="T62" fmla="*/ 2147483647 w 430"/>
                <a:gd name="T63" fmla="*/ 2147483647 h 675"/>
                <a:gd name="T64" fmla="*/ 2147483647 w 430"/>
                <a:gd name="T65" fmla="*/ 0 h 675"/>
                <a:gd name="T66" fmla="*/ 2147483647 w 430"/>
                <a:gd name="T67" fmla="*/ 2147483647 h 675"/>
                <a:gd name="T68" fmla="*/ 2147483647 w 430"/>
                <a:gd name="T69" fmla="*/ 2147483647 h 675"/>
                <a:gd name="T70" fmla="*/ 2147483647 w 430"/>
                <a:gd name="T71" fmla="*/ 2147483647 h 675"/>
                <a:gd name="T72" fmla="*/ 2147483647 w 430"/>
                <a:gd name="T73" fmla="*/ 2147483647 h 675"/>
                <a:gd name="T74" fmla="*/ 2147483647 w 430"/>
                <a:gd name="T75" fmla="*/ 2147483647 h 675"/>
                <a:gd name="T76" fmla="*/ 2147483647 w 430"/>
                <a:gd name="T77" fmla="*/ 2147483647 h 675"/>
                <a:gd name="T78" fmla="*/ 2147483647 w 430"/>
                <a:gd name="T79" fmla="*/ 2147483647 h 675"/>
                <a:gd name="T80" fmla="*/ 2147483647 w 430"/>
                <a:gd name="T81" fmla="*/ 2147483647 h 675"/>
                <a:gd name="T82" fmla="*/ 2147483647 w 430"/>
                <a:gd name="T83" fmla="*/ 2147483647 h 675"/>
                <a:gd name="T84" fmla="*/ 2147483647 w 430"/>
                <a:gd name="T85" fmla="*/ 2147483647 h 675"/>
                <a:gd name="T86" fmla="*/ 2147483647 w 430"/>
                <a:gd name="T87" fmla="*/ 2147483647 h 675"/>
                <a:gd name="T88" fmla="*/ 2147483647 w 430"/>
                <a:gd name="T89" fmla="*/ 2147483647 h 675"/>
                <a:gd name="T90" fmla="*/ 2147483647 w 430"/>
                <a:gd name="T91" fmla="*/ 2147483647 h 675"/>
                <a:gd name="T92" fmla="*/ 2147483647 w 430"/>
                <a:gd name="T93" fmla="*/ 2147483647 h 675"/>
                <a:gd name="T94" fmla="*/ 2147483647 w 430"/>
                <a:gd name="T95" fmla="*/ 2147483647 h 675"/>
                <a:gd name="T96" fmla="*/ 2147483647 w 430"/>
                <a:gd name="T97" fmla="*/ 2147483647 h 675"/>
                <a:gd name="T98" fmla="*/ 2147483647 w 430"/>
                <a:gd name="T99" fmla="*/ 2147483647 h 675"/>
                <a:gd name="T100" fmla="*/ 2147483647 w 430"/>
                <a:gd name="T101" fmla="*/ 2147483647 h 675"/>
                <a:gd name="T102" fmla="*/ 2147483647 w 430"/>
                <a:gd name="T103" fmla="*/ 2147483647 h 675"/>
                <a:gd name="T104" fmla="*/ 2147483647 w 430"/>
                <a:gd name="T105" fmla="*/ 2147483647 h 675"/>
                <a:gd name="T106" fmla="*/ 2147483647 w 430"/>
                <a:gd name="T107" fmla="*/ 2147483647 h 675"/>
                <a:gd name="T108" fmla="*/ 2147483647 w 430"/>
                <a:gd name="T109" fmla="*/ 2147483647 h 6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30"/>
                <a:gd name="T166" fmla="*/ 0 h 675"/>
                <a:gd name="T167" fmla="*/ 800100 w 430"/>
                <a:gd name="T168" fmla="*/ 1254919 h 6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30" h="675">
                  <a:moveTo>
                    <a:pt x="372" y="673"/>
                  </a:moveTo>
                  <a:lnTo>
                    <a:pt x="319" y="664"/>
                  </a:lnTo>
                  <a:lnTo>
                    <a:pt x="271" y="653"/>
                  </a:lnTo>
                  <a:lnTo>
                    <a:pt x="232" y="647"/>
                  </a:lnTo>
                  <a:lnTo>
                    <a:pt x="203" y="647"/>
                  </a:lnTo>
                  <a:lnTo>
                    <a:pt x="163" y="653"/>
                  </a:lnTo>
                  <a:lnTo>
                    <a:pt x="135" y="649"/>
                  </a:lnTo>
                  <a:lnTo>
                    <a:pt x="93" y="653"/>
                  </a:lnTo>
                  <a:lnTo>
                    <a:pt x="77" y="644"/>
                  </a:lnTo>
                  <a:lnTo>
                    <a:pt x="67" y="619"/>
                  </a:lnTo>
                  <a:lnTo>
                    <a:pt x="53" y="613"/>
                  </a:lnTo>
                  <a:lnTo>
                    <a:pt x="44" y="575"/>
                  </a:lnTo>
                  <a:lnTo>
                    <a:pt x="24" y="556"/>
                  </a:lnTo>
                  <a:lnTo>
                    <a:pt x="3" y="517"/>
                  </a:lnTo>
                  <a:lnTo>
                    <a:pt x="0" y="493"/>
                  </a:lnTo>
                  <a:lnTo>
                    <a:pt x="15" y="451"/>
                  </a:lnTo>
                  <a:lnTo>
                    <a:pt x="75" y="389"/>
                  </a:lnTo>
                  <a:lnTo>
                    <a:pt x="138" y="403"/>
                  </a:lnTo>
                  <a:lnTo>
                    <a:pt x="166" y="402"/>
                  </a:lnTo>
                  <a:lnTo>
                    <a:pt x="190" y="370"/>
                  </a:lnTo>
                  <a:lnTo>
                    <a:pt x="212" y="326"/>
                  </a:lnTo>
                  <a:lnTo>
                    <a:pt x="236" y="314"/>
                  </a:lnTo>
                  <a:lnTo>
                    <a:pt x="284" y="257"/>
                  </a:lnTo>
                  <a:lnTo>
                    <a:pt x="303" y="195"/>
                  </a:lnTo>
                  <a:lnTo>
                    <a:pt x="324" y="161"/>
                  </a:lnTo>
                  <a:lnTo>
                    <a:pt x="346" y="143"/>
                  </a:lnTo>
                  <a:lnTo>
                    <a:pt x="325" y="125"/>
                  </a:lnTo>
                  <a:lnTo>
                    <a:pt x="347" y="94"/>
                  </a:lnTo>
                  <a:lnTo>
                    <a:pt x="330" y="87"/>
                  </a:lnTo>
                  <a:lnTo>
                    <a:pt x="323" y="60"/>
                  </a:lnTo>
                  <a:lnTo>
                    <a:pt x="300" y="44"/>
                  </a:lnTo>
                  <a:lnTo>
                    <a:pt x="285" y="4"/>
                  </a:lnTo>
                  <a:lnTo>
                    <a:pt x="296" y="0"/>
                  </a:lnTo>
                  <a:lnTo>
                    <a:pt x="331" y="24"/>
                  </a:lnTo>
                  <a:lnTo>
                    <a:pt x="351" y="42"/>
                  </a:lnTo>
                  <a:lnTo>
                    <a:pt x="370" y="66"/>
                  </a:lnTo>
                  <a:lnTo>
                    <a:pt x="376" y="88"/>
                  </a:lnTo>
                  <a:lnTo>
                    <a:pt x="397" y="106"/>
                  </a:lnTo>
                  <a:lnTo>
                    <a:pt x="392" y="151"/>
                  </a:lnTo>
                  <a:lnTo>
                    <a:pt x="397" y="183"/>
                  </a:lnTo>
                  <a:lnTo>
                    <a:pt x="392" y="200"/>
                  </a:lnTo>
                  <a:lnTo>
                    <a:pt x="369" y="213"/>
                  </a:lnTo>
                  <a:lnTo>
                    <a:pt x="354" y="244"/>
                  </a:lnTo>
                  <a:lnTo>
                    <a:pt x="362" y="276"/>
                  </a:lnTo>
                  <a:lnTo>
                    <a:pt x="372" y="313"/>
                  </a:lnTo>
                  <a:lnTo>
                    <a:pt x="391" y="352"/>
                  </a:lnTo>
                  <a:lnTo>
                    <a:pt x="378" y="387"/>
                  </a:lnTo>
                  <a:lnTo>
                    <a:pt x="338" y="438"/>
                  </a:lnTo>
                  <a:lnTo>
                    <a:pt x="357" y="500"/>
                  </a:lnTo>
                  <a:lnTo>
                    <a:pt x="376" y="561"/>
                  </a:lnTo>
                  <a:lnTo>
                    <a:pt x="394" y="578"/>
                  </a:lnTo>
                  <a:lnTo>
                    <a:pt x="425" y="602"/>
                  </a:lnTo>
                  <a:lnTo>
                    <a:pt x="430" y="627"/>
                  </a:lnTo>
                  <a:lnTo>
                    <a:pt x="422" y="675"/>
                  </a:lnTo>
                  <a:lnTo>
                    <a:pt x="372" y="67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4A19CF3B-6016-4AA1-8074-2759BC13D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184" y="4478322"/>
              <a:ext cx="130224" cy="142066"/>
            </a:xfrm>
            <a:custGeom>
              <a:avLst/>
              <a:gdLst>
                <a:gd name="T0" fmla="*/ 24 w 619222"/>
                <a:gd name="T1" fmla="*/ 99 h 666750"/>
                <a:gd name="T2" fmla="*/ 13 w 619222"/>
                <a:gd name="T3" fmla="*/ 99 h 666750"/>
                <a:gd name="T4" fmla="*/ 13 w 619222"/>
                <a:gd name="T5" fmla="*/ 89 h 666750"/>
                <a:gd name="T6" fmla="*/ 13 w 619222"/>
                <a:gd name="T7" fmla="*/ 77 h 666750"/>
                <a:gd name="T8" fmla="*/ 0 w 619222"/>
                <a:gd name="T9" fmla="*/ 67 h 666750"/>
                <a:gd name="T10" fmla="*/ 1 w 619222"/>
                <a:gd name="T11" fmla="*/ 60 h 666750"/>
                <a:gd name="T12" fmla="*/ 0 w 619222"/>
                <a:gd name="T13" fmla="*/ 50 h 666750"/>
                <a:gd name="T14" fmla="*/ 5 w 619222"/>
                <a:gd name="T15" fmla="*/ 42 h 666750"/>
                <a:gd name="T16" fmla="*/ 7 w 619222"/>
                <a:gd name="T17" fmla="*/ 34 h 666750"/>
                <a:gd name="T18" fmla="*/ 8 w 619222"/>
                <a:gd name="T19" fmla="*/ 6 h 666750"/>
                <a:gd name="T20" fmla="*/ 14 w 619222"/>
                <a:gd name="T21" fmla="*/ 7 h 666750"/>
                <a:gd name="T22" fmla="*/ 19 w 619222"/>
                <a:gd name="T23" fmla="*/ 7 h 666750"/>
                <a:gd name="T24" fmla="*/ 25 w 619222"/>
                <a:gd name="T25" fmla="*/ 2 h 666750"/>
                <a:gd name="T26" fmla="*/ 32 w 619222"/>
                <a:gd name="T27" fmla="*/ 0 h 666750"/>
                <a:gd name="T28" fmla="*/ 36 w 619222"/>
                <a:gd name="T29" fmla="*/ 8 h 666750"/>
                <a:gd name="T30" fmla="*/ 45 w 619222"/>
                <a:gd name="T31" fmla="*/ 6 h 666750"/>
                <a:gd name="T32" fmla="*/ 51 w 619222"/>
                <a:gd name="T33" fmla="*/ 12 h 666750"/>
                <a:gd name="T34" fmla="*/ 59 w 619222"/>
                <a:gd name="T35" fmla="*/ 17 h 666750"/>
                <a:gd name="T36" fmla="*/ 73 w 619222"/>
                <a:gd name="T37" fmla="*/ 13 h 666750"/>
                <a:gd name="T38" fmla="*/ 81 w 619222"/>
                <a:gd name="T39" fmla="*/ 16 h 666750"/>
                <a:gd name="T40" fmla="*/ 86 w 619222"/>
                <a:gd name="T41" fmla="*/ 35 h 666750"/>
                <a:gd name="T42" fmla="*/ 83 w 619222"/>
                <a:gd name="T43" fmla="*/ 50 h 666750"/>
                <a:gd name="T44" fmla="*/ 77 w 619222"/>
                <a:gd name="T45" fmla="*/ 68 h 666750"/>
                <a:gd name="T46" fmla="*/ 79 w 619222"/>
                <a:gd name="T47" fmla="*/ 84 h 666750"/>
                <a:gd name="T48" fmla="*/ 84 w 619222"/>
                <a:gd name="T49" fmla="*/ 92 h 666750"/>
                <a:gd name="T50" fmla="*/ 71 w 619222"/>
                <a:gd name="T51" fmla="*/ 89 h 666750"/>
                <a:gd name="T52" fmla="*/ 60 w 619222"/>
                <a:gd name="T53" fmla="*/ 87 h 666750"/>
                <a:gd name="T54" fmla="*/ 48 w 619222"/>
                <a:gd name="T55" fmla="*/ 88 h 666750"/>
                <a:gd name="T56" fmla="*/ 33 w 619222"/>
                <a:gd name="T57" fmla="*/ 89 h 666750"/>
                <a:gd name="T58" fmla="*/ 24 w 619222"/>
                <a:gd name="T59" fmla="*/ 99 h 6667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19222"/>
                <a:gd name="T91" fmla="*/ 0 h 666750"/>
                <a:gd name="T92" fmla="*/ 619222 w 619222"/>
                <a:gd name="T93" fmla="*/ 666750 h 6667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19222" h="666750">
                  <a:moveTo>
                    <a:pt x="172641" y="666750"/>
                  </a:moveTo>
                  <a:lnTo>
                    <a:pt x="90487" y="665560"/>
                  </a:lnTo>
                  <a:lnTo>
                    <a:pt x="96441" y="598885"/>
                  </a:lnTo>
                  <a:lnTo>
                    <a:pt x="94059" y="522685"/>
                  </a:lnTo>
                  <a:lnTo>
                    <a:pt x="0" y="453628"/>
                  </a:lnTo>
                  <a:lnTo>
                    <a:pt x="8334" y="404813"/>
                  </a:lnTo>
                  <a:lnTo>
                    <a:pt x="1191" y="334566"/>
                  </a:lnTo>
                  <a:lnTo>
                    <a:pt x="35719" y="280988"/>
                  </a:lnTo>
                  <a:lnTo>
                    <a:pt x="51197" y="227410"/>
                  </a:lnTo>
                  <a:lnTo>
                    <a:pt x="57150" y="40481"/>
                  </a:lnTo>
                  <a:lnTo>
                    <a:pt x="97631" y="44053"/>
                  </a:lnTo>
                  <a:lnTo>
                    <a:pt x="136922" y="46435"/>
                  </a:lnTo>
                  <a:lnTo>
                    <a:pt x="180975" y="14288"/>
                  </a:lnTo>
                  <a:lnTo>
                    <a:pt x="229791" y="0"/>
                  </a:lnTo>
                  <a:lnTo>
                    <a:pt x="257175" y="57150"/>
                  </a:lnTo>
                  <a:lnTo>
                    <a:pt x="321469" y="38100"/>
                  </a:lnTo>
                  <a:lnTo>
                    <a:pt x="366712" y="83344"/>
                  </a:lnTo>
                  <a:lnTo>
                    <a:pt x="427434" y="115491"/>
                  </a:lnTo>
                  <a:lnTo>
                    <a:pt x="527447" y="85725"/>
                  </a:lnTo>
                  <a:lnTo>
                    <a:pt x="583406" y="109538"/>
                  </a:lnTo>
                  <a:lnTo>
                    <a:pt x="619222" y="237593"/>
                  </a:lnTo>
                  <a:lnTo>
                    <a:pt x="598570" y="340042"/>
                  </a:lnTo>
                  <a:lnTo>
                    <a:pt x="555685" y="457811"/>
                  </a:lnTo>
                  <a:lnTo>
                    <a:pt x="571216" y="569391"/>
                  </a:lnTo>
                  <a:lnTo>
                    <a:pt x="603647" y="619125"/>
                  </a:lnTo>
                  <a:lnTo>
                    <a:pt x="510778" y="602456"/>
                  </a:lnTo>
                  <a:lnTo>
                    <a:pt x="435769" y="588169"/>
                  </a:lnTo>
                  <a:lnTo>
                    <a:pt x="347662" y="591741"/>
                  </a:lnTo>
                  <a:lnTo>
                    <a:pt x="240506" y="604838"/>
                  </a:lnTo>
                  <a:lnTo>
                    <a:pt x="172641" y="6667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8DB7A1EA-9B51-4EBC-9CD4-65C7F25D7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3305" y="4438859"/>
              <a:ext cx="69057" cy="140092"/>
            </a:xfrm>
            <a:custGeom>
              <a:avLst/>
              <a:gdLst>
                <a:gd name="T0" fmla="*/ 20 w 327422"/>
                <a:gd name="T1" fmla="*/ 9 h 656034"/>
                <a:gd name="T2" fmla="*/ 16 w 327422"/>
                <a:gd name="T3" fmla="*/ 18 h 656034"/>
                <a:gd name="T4" fmla="*/ 6 w 327422"/>
                <a:gd name="T5" fmla="*/ 18 h 656034"/>
                <a:gd name="T6" fmla="*/ 0 w 327422"/>
                <a:gd name="T7" fmla="*/ 22 h 656034"/>
                <a:gd name="T8" fmla="*/ 3 w 327422"/>
                <a:gd name="T9" fmla="*/ 27 h 656034"/>
                <a:gd name="T10" fmla="*/ 9 w 327422"/>
                <a:gd name="T11" fmla="*/ 42 h 656034"/>
                <a:gd name="T12" fmla="*/ 9 w 327422"/>
                <a:gd name="T13" fmla="*/ 49 h 656034"/>
                <a:gd name="T14" fmla="*/ 13 w 327422"/>
                <a:gd name="T15" fmla="*/ 57 h 656034"/>
                <a:gd name="T16" fmla="*/ 12 w 327422"/>
                <a:gd name="T17" fmla="*/ 97 h 656034"/>
                <a:gd name="T18" fmla="*/ 19 w 327422"/>
                <a:gd name="T19" fmla="*/ 98 h 656034"/>
                <a:gd name="T20" fmla="*/ 24 w 327422"/>
                <a:gd name="T21" fmla="*/ 97 h 656034"/>
                <a:gd name="T22" fmla="*/ 30 w 327422"/>
                <a:gd name="T23" fmla="*/ 96 h 656034"/>
                <a:gd name="T24" fmla="*/ 29 w 327422"/>
                <a:gd name="T25" fmla="*/ 67 h 656034"/>
                <a:gd name="T26" fmla="*/ 32 w 327422"/>
                <a:gd name="T27" fmla="*/ 55 h 656034"/>
                <a:gd name="T28" fmla="*/ 40 w 327422"/>
                <a:gd name="T29" fmla="*/ 46 h 656034"/>
                <a:gd name="T30" fmla="*/ 46 w 327422"/>
                <a:gd name="T31" fmla="*/ 36 h 656034"/>
                <a:gd name="T32" fmla="*/ 46 w 327422"/>
                <a:gd name="T33" fmla="*/ 26 h 656034"/>
                <a:gd name="T34" fmla="*/ 42 w 327422"/>
                <a:gd name="T35" fmla="*/ 13 h 656034"/>
                <a:gd name="T36" fmla="*/ 44 w 327422"/>
                <a:gd name="T37" fmla="*/ 9 h 656034"/>
                <a:gd name="T38" fmla="*/ 31 w 327422"/>
                <a:gd name="T39" fmla="*/ 10 h 656034"/>
                <a:gd name="T40" fmla="*/ 28 w 327422"/>
                <a:gd name="T41" fmla="*/ 0 h 656034"/>
                <a:gd name="T42" fmla="*/ 20 w 327422"/>
                <a:gd name="T43" fmla="*/ 9 h 6560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27422"/>
                <a:gd name="T67" fmla="*/ 0 h 656034"/>
                <a:gd name="T68" fmla="*/ 327422 w 327422"/>
                <a:gd name="T69" fmla="*/ 656034 h 6560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27422" h="656034">
                  <a:moveTo>
                    <a:pt x="145257" y="58340"/>
                  </a:moveTo>
                  <a:lnTo>
                    <a:pt x="115491" y="120253"/>
                  </a:lnTo>
                  <a:lnTo>
                    <a:pt x="41672" y="121444"/>
                  </a:lnTo>
                  <a:lnTo>
                    <a:pt x="0" y="148828"/>
                  </a:lnTo>
                  <a:lnTo>
                    <a:pt x="20862" y="182335"/>
                  </a:lnTo>
                  <a:lnTo>
                    <a:pt x="62603" y="281067"/>
                  </a:lnTo>
                  <a:lnTo>
                    <a:pt x="64294" y="327422"/>
                  </a:lnTo>
                  <a:lnTo>
                    <a:pt x="89297" y="377428"/>
                  </a:lnTo>
                  <a:lnTo>
                    <a:pt x="85725" y="646509"/>
                  </a:lnTo>
                  <a:lnTo>
                    <a:pt x="136922" y="656034"/>
                  </a:lnTo>
                  <a:lnTo>
                    <a:pt x="173832" y="646509"/>
                  </a:lnTo>
                  <a:lnTo>
                    <a:pt x="213122" y="639365"/>
                  </a:lnTo>
                  <a:lnTo>
                    <a:pt x="204606" y="447444"/>
                  </a:lnTo>
                  <a:lnTo>
                    <a:pt x="227902" y="366959"/>
                  </a:lnTo>
                  <a:lnTo>
                    <a:pt x="286406" y="304085"/>
                  </a:lnTo>
                  <a:lnTo>
                    <a:pt x="324043" y="238646"/>
                  </a:lnTo>
                  <a:lnTo>
                    <a:pt x="327422" y="176772"/>
                  </a:lnTo>
                  <a:lnTo>
                    <a:pt x="297588" y="83123"/>
                  </a:lnTo>
                  <a:lnTo>
                    <a:pt x="314325" y="59531"/>
                  </a:lnTo>
                  <a:lnTo>
                    <a:pt x="221457" y="66675"/>
                  </a:lnTo>
                  <a:lnTo>
                    <a:pt x="200025" y="0"/>
                  </a:lnTo>
                  <a:lnTo>
                    <a:pt x="145257" y="5834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FFC80AF8-5D3F-4B8D-829E-F03B08EFD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107" y="4466483"/>
              <a:ext cx="286097" cy="201260"/>
            </a:xfrm>
            <a:custGeom>
              <a:avLst/>
              <a:gdLst>
                <a:gd name="T0" fmla="*/ 186 w 1348979"/>
                <a:gd name="T1" fmla="*/ 100 h 940594"/>
                <a:gd name="T2" fmla="*/ 178 w 1348979"/>
                <a:gd name="T3" fmla="*/ 97 h 940594"/>
                <a:gd name="T4" fmla="*/ 167 w 1348979"/>
                <a:gd name="T5" fmla="*/ 94 h 940594"/>
                <a:gd name="T6" fmla="*/ 161 w 1348979"/>
                <a:gd name="T7" fmla="*/ 102 h 940594"/>
                <a:gd name="T8" fmla="*/ 152 w 1348979"/>
                <a:gd name="T9" fmla="*/ 97 h 940594"/>
                <a:gd name="T10" fmla="*/ 143 w 1348979"/>
                <a:gd name="T11" fmla="*/ 102 h 940594"/>
                <a:gd name="T12" fmla="*/ 136 w 1348979"/>
                <a:gd name="T13" fmla="*/ 108 h 940594"/>
                <a:gd name="T14" fmla="*/ 128 w 1348979"/>
                <a:gd name="T15" fmla="*/ 105 h 940594"/>
                <a:gd name="T16" fmla="*/ 120 w 1348979"/>
                <a:gd name="T17" fmla="*/ 115 h 940594"/>
                <a:gd name="T18" fmla="*/ 114 w 1348979"/>
                <a:gd name="T19" fmla="*/ 114 h 940594"/>
                <a:gd name="T20" fmla="*/ 103 w 1348979"/>
                <a:gd name="T21" fmla="*/ 113 h 940594"/>
                <a:gd name="T22" fmla="*/ 97 w 1348979"/>
                <a:gd name="T23" fmla="*/ 111 h 940594"/>
                <a:gd name="T24" fmla="*/ 90 w 1348979"/>
                <a:gd name="T25" fmla="*/ 111 h 940594"/>
                <a:gd name="T26" fmla="*/ 87 w 1348979"/>
                <a:gd name="T27" fmla="*/ 105 h 940594"/>
                <a:gd name="T28" fmla="*/ 81 w 1348979"/>
                <a:gd name="T29" fmla="*/ 101 h 940594"/>
                <a:gd name="T30" fmla="*/ 72 w 1348979"/>
                <a:gd name="T31" fmla="*/ 100 h 940594"/>
                <a:gd name="T32" fmla="*/ 65 w 1348979"/>
                <a:gd name="T33" fmla="*/ 106 h 940594"/>
                <a:gd name="T34" fmla="*/ 62 w 1348979"/>
                <a:gd name="T35" fmla="*/ 116 h 940594"/>
                <a:gd name="T36" fmla="*/ 59 w 1348979"/>
                <a:gd name="T37" fmla="*/ 126 h 940594"/>
                <a:gd name="T38" fmla="*/ 52 w 1348979"/>
                <a:gd name="T39" fmla="*/ 126 h 940594"/>
                <a:gd name="T40" fmla="*/ 41 w 1348979"/>
                <a:gd name="T41" fmla="*/ 126 h 940594"/>
                <a:gd name="T42" fmla="*/ 30 w 1348979"/>
                <a:gd name="T43" fmla="*/ 128 h 940594"/>
                <a:gd name="T44" fmla="*/ 29 w 1348979"/>
                <a:gd name="T45" fmla="*/ 133 h 940594"/>
                <a:gd name="T46" fmla="*/ 29 w 1348979"/>
                <a:gd name="T47" fmla="*/ 139 h 940594"/>
                <a:gd name="T48" fmla="*/ 24 w 1348979"/>
                <a:gd name="T49" fmla="*/ 142 h 940594"/>
                <a:gd name="T50" fmla="*/ 25 w 1348979"/>
                <a:gd name="T51" fmla="*/ 137 h 940594"/>
                <a:gd name="T52" fmla="*/ 24 w 1348979"/>
                <a:gd name="T53" fmla="*/ 131 h 940594"/>
                <a:gd name="T54" fmla="*/ 16 w 1348979"/>
                <a:gd name="T55" fmla="*/ 124 h 940594"/>
                <a:gd name="T56" fmla="*/ 10 w 1348979"/>
                <a:gd name="T57" fmla="*/ 119 h 940594"/>
                <a:gd name="T58" fmla="*/ 0 w 1348979"/>
                <a:gd name="T59" fmla="*/ 84 h 940594"/>
                <a:gd name="T60" fmla="*/ 11 w 1348979"/>
                <a:gd name="T61" fmla="*/ 70 h 940594"/>
                <a:gd name="T62" fmla="*/ 15 w 1348979"/>
                <a:gd name="T63" fmla="*/ 61 h 940594"/>
                <a:gd name="T64" fmla="*/ 26 w 1348979"/>
                <a:gd name="T65" fmla="*/ 58 h 940594"/>
                <a:gd name="T66" fmla="*/ 40 w 1348979"/>
                <a:gd name="T67" fmla="*/ 55 h 940594"/>
                <a:gd name="T68" fmla="*/ 52 w 1348979"/>
                <a:gd name="T69" fmla="*/ 53 h 940594"/>
                <a:gd name="T70" fmla="*/ 64 w 1348979"/>
                <a:gd name="T71" fmla="*/ 49 h 940594"/>
                <a:gd name="T72" fmla="*/ 68 w 1348979"/>
                <a:gd name="T73" fmla="*/ 38 h 940594"/>
                <a:gd name="T74" fmla="*/ 75 w 1348979"/>
                <a:gd name="T75" fmla="*/ 40 h 940594"/>
                <a:gd name="T76" fmla="*/ 85 w 1348979"/>
                <a:gd name="T77" fmla="*/ 38 h 940594"/>
                <a:gd name="T78" fmla="*/ 93 w 1348979"/>
                <a:gd name="T79" fmla="*/ 31 h 940594"/>
                <a:gd name="T80" fmla="*/ 105 w 1348979"/>
                <a:gd name="T81" fmla="*/ 19 h 940594"/>
                <a:gd name="T82" fmla="*/ 115 w 1348979"/>
                <a:gd name="T83" fmla="*/ 7 h 940594"/>
                <a:gd name="T84" fmla="*/ 126 w 1348979"/>
                <a:gd name="T85" fmla="*/ 0 h 940594"/>
                <a:gd name="T86" fmla="*/ 136 w 1348979"/>
                <a:gd name="T87" fmla="*/ 13 h 940594"/>
                <a:gd name="T88" fmla="*/ 140 w 1348979"/>
                <a:gd name="T89" fmla="*/ 23 h 940594"/>
                <a:gd name="T90" fmla="*/ 138 w 1348979"/>
                <a:gd name="T91" fmla="*/ 38 h 940594"/>
                <a:gd name="T92" fmla="*/ 147 w 1348979"/>
                <a:gd name="T93" fmla="*/ 46 h 940594"/>
                <a:gd name="T94" fmla="*/ 163 w 1348979"/>
                <a:gd name="T95" fmla="*/ 54 h 940594"/>
                <a:gd name="T96" fmla="*/ 185 w 1348979"/>
                <a:gd name="T97" fmla="*/ 83 h 940594"/>
                <a:gd name="T98" fmla="*/ 191 w 1348979"/>
                <a:gd name="T99" fmla="*/ 90 h 940594"/>
                <a:gd name="T100" fmla="*/ 195 w 1348979"/>
                <a:gd name="T101" fmla="*/ 98 h 940594"/>
                <a:gd name="T102" fmla="*/ 186 w 1348979"/>
                <a:gd name="T103" fmla="*/ 100 h 9405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48979"/>
                <a:gd name="T157" fmla="*/ 0 h 940594"/>
                <a:gd name="T158" fmla="*/ 1348979 w 1348979"/>
                <a:gd name="T159" fmla="*/ 940594 h 9405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48979" h="940594">
                  <a:moveTo>
                    <a:pt x="1288506" y="658030"/>
                  </a:moveTo>
                  <a:lnTo>
                    <a:pt x="1231355" y="641614"/>
                  </a:lnTo>
                  <a:lnTo>
                    <a:pt x="1157424" y="622012"/>
                  </a:lnTo>
                  <a:lnTo>
                    <a:pt x="1114850" y="671653"/>
                  </a:lnTo>
                  <a:lnTo>
                    <a:pt x="1050822" y="644890"/>
                  </a:lnTo>
                  <a:lnTo>
                    <a:pt x="991214" y="677387"/>
                  </a:lnTo>
                  <a:lnTo>
                    <a:pt x="938419" y="716741"/>
                  </a:lnTo>
                  <a:lnTo>
                    <a:pt x="884484" y="693287"/>
                  </a:lnTo>
                  <a:lnTo>
                    <a:pt x="830567" y="762912"/>
                  </a:lnTo>
                  <a:lnTo>
                    <a:pt x="785202" y="750937"/>
                  </a:lnTo>
                  <a:lnTo>
                    <a:pt x="714931" y="748721"/>
                  </a:lnTo>
                  <a:lnTo>
                    <a:pt x="671153" y="732063"/>
                  </a:lnTo>
                  <a:lnTo>
                    <a:pt x="624411" y="736402"/>
                  </a:lnTo>
                  <a:lnTo>
                    <a:pt x="603592" y="694894"/>
                  </a:lnTo>
                  <a:lnTo>
                    <a:pt x="559624" y="667767"/>
                  </a:lnTo>
                  <a:lnTo>
                    <a:pt x="499908" y="663615"/>
                  </a:lnTo>
                  <a:lnTo>
                    <a:pt x="449868" y="701174"/>
                  </a:lnTo>
                  <a:lnTo>
                    <a:pt x="431011" y="767836"/>
                  </a:lnTo>
                  <a:lnTo>
                    <a:pt x="408749" y="831070"/>
                  </a:lnTo>
                  <a:lnTo>
                    <a:pt x="358665" y="835470"/>
                  </a:lnTo>
                  <a:lnTo>
                    <a:pt x="285050" y="833315"/>
                  </a:lnTo>
                  <a:lnTo>
                    <a:pt x="205004" y="845240"/>
                  </a:lnTo>
                  <a:lnTo>
                    <a:pt x="200025" y="879872"/>
                  </a:lnTo>
                  <a:lnTo>
                    <a:pt x="201216" y="922734"/>
                  </a:lnTo>
                  <a:lnTo>
                    <a:pt x="164307" y="940594"/>
                  </a:lnTo>
                  <a:lnTo>
                    <a:pt x="172641" y="907256"/>
                  </a:lnTo>
                  <a:lnTo>
                    <a:pt x="163116" y="866775"/>
                  </a:lnTo>
                  <a:lnTo>
                    <a:pt x="107157" y="820341"/>
                  </a:lnTo>
                  <a:lnTo>
                    <a:pt x="71438" y="790575"/>
                  </a:lnTo>
                  <a:lnTo>
                    <a:pt x="0" y="558403"/>
                  </a:lnTo>
                  <a:lnTo>
                    <a:pt x="76200" y="465534"/>
                  </a:lnTo>
                  <a:lnTo>
                    <a:pt x="100013" y="401241"/>
                  </a:lnTo>
                  <a:lnTo>
                    <a:pt x="183357" y="383381"/>
                  </a:lnTo>
                  <a:lnTo>
                    <a:pt x="275035" y="365522"/>
                  </a:lnTo>
                  <a:lnTo>
                    <a:pt x="361950" y="348853"/>
                  </a:lnTo>
                  <a:lnTo>
                    <a:pt x="444104" y="321469"/>
                  </a:lnTo>
                  <a:lnTo>
                    <a:pt x="469107" y="250031"/>
                  </a:lnTo>
                  <a:lnTo>
                    <a:pt x="521494" y="263128"/>
                  </a:lnTo>
                  <a:lnTo>
                    <a:pt x="589360" y="251222"/>
                  </a:lnTo>
                  <a:lnTo>
                    <a:pt x="645319" y="207169"/>
                  </a:lnTo>
                  <a:lnTo>
                    <a:pt x="722710" y="126206"/>
                  </a:lnTo>
                  <a:lnTo>
                    <a:pt x="792957" y="42863"/>
                  </a:lnTo>
                  <a:lnTo>
                    <a:pt x="867966" y="0"/>
                  </a:lnTo>
                  <a:lnTo>
                    <a:pt x="938213" y="86916"/>
                  </a:lnTo>
                  <a:lnTo>
                    <a:pt x="965597" y="148828"/>
                  </a:lnTo>
                  <a:lnTo>
                    <a:pt x="951310" y="251222"/>
                  </a:lnTo>
                  <a:lnTo>
                    <a:pt x="1017313" y="303423"/>
                  </a:lnTo>
                  <a:lnTo>
                    <a:pt x="1129904" y="359569"/>
                  </a:lnTo>
                  <a:lnTo>
                    <a:pt x="1279922" y="546497"/>
                  </a:lnTo>
                  <a:lnTo>
                    <a:pt x="1322785" y="597694"/>
                  </a:lnTo>
                  <a:lnTo>
                    <a:pt x="1348979" y="651272"/>
                  </a:lnTo>
                  <a:lnTo>
                    <a:pt x="1288506" y="65803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10ECB29C-9D88-4420-8385-50EEBB7FF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0076" y="4855191"/>
              <a:ext cx="284124" cy="270321"/>
            </a:xfrm>
            <a:custGeom>
              <a:avLst/>
              <a:gdLst>
                <a:gd name="T0" fmla="*/ 2147483647 w 720"/>
                <a:gd name="T1" fmla="*/ 2147483647 h 687"/>
                <a:gd name="T2" fmla="*/ 2147483647 w 720"/>
                <a:gd name="T3" fmla="*/ 2147483647 h 687"/>
                <a:gd name="T4" fmla="*/ 2147483647 w 720"/>
                <a:gd name="T5" fmla="*/ 2147483647 h 687"/>
                <a:gd name="T6" fmla="*/ 2147483647 w 720"/>
                <a:gd name="T7" fmla="*/ 2147483647 h 687"/>
                <a:gd name="T8" fmla="*/ 2147483647 w 720"/>
                <a:gd name="T9" fmla="*/ 2147483647 h 687"/>
                <a:gd name="T10" fmla="*/ 2147483647 w 720"/>
                <a:gd name="T11" fmla="*/ 2147483647 h 687"/>
                <a:gd name="T12" fmla="*/ 2147483647 w 720"/>
                <a:gd name="T13" fmla="*/ 2147483647 h 687"/>
                <a:gd name="T14" fmla="*/ 2147483647 w 720"/>
                <a:gd name="T15" fmla="*/ 2147483647 h 687"/>
                <a:gd name="T16" fmla="*/ 2147483647 w 720"/>
                <a:gd name="T17" fmla="*/ 2147483647 h 687"/>
                <a:gd name="T18" fmla="*/ 2147483647 w 720"/>
                <a:gd name="T19" fmla="*/ 2147483647 h 687"/>
                <a:gd name="T20" fmla="*/ 2147483647 w 720"/>
                <a:gd name="T21" fmla="*/ 2147483647 h 687"/>
                <a:gd name="T22" fmla="*/ 2147483647 w 720"/>
                <a:gd name="T23" fmla="*/ 2147483647 h 687"/>
                <a:gd name="T24" fmla="*/ 2147483647 w 720"/>
                <a:gd name="T25" fmla="*/ 2147483647 h 687"/>
                <a:gd name="T26" fmla="*/ 2147483647 w 720"/>
                <a:gd name="T27" fmla="*/ 2147483647 h 687"/>
                <a:gd name="T28" fmla="*/ 2147483647 w 720"/>
                <a:gd name="T29" fmla="*/ 2147483647 h 687"/>
                <a:gd name="T30" fmla="*/ 2147483647 w 720"/>
                <a:gd name="T31" fmla="*/ 2147483647 h 687"/>
                <a:gd name="T32" fmla="*/ 2147483647 w 720"/>
                <a:gd name="T33" fmla="*/ 2147483647 h 687"/>
                <a:gd name="T34" fmla="*/ 0 w 720"/>
                <a:gd name="T35" fmla="*/ 2147483647 h 687"/>
                <a:gd name="T36" fmla="*/ 2147483647 w 720"/>
                <a:gd name="T37" fmla="*/ 2147483647 h 687"/>
                <a:gd name="T38" fmla="*/ 2147483647 w 720"/>
                <a:gd name="T39" fmla="*/ 2147483647 h 687"/>
                <a:gd name="T40" fmla="*/ 2147483647 w 720"/>
                <a:gd name="T41" fmla="*/ 2147483647 h 687"/>
                <a:gd name="T42" fmla="*/ 2147483647 w 720"/>
                <a:gd name="T43" fmla="*/ 2147483647 h 687"/>
                <a:gd name="T44" fmla="*/ 2147483647 w 720"/>
                <a:gd name="T45" fmla="*/ 2147483647 h 687"/>
                <a:gd name="T46" fmla="*/ 2147483647 w 720"/>
                <a:gd name="T47" fmla="*/ 2147483647 h 687"/>
                <a:gd name="T48" fmla="*/ 2147483647 w 720"/>
                <a:gd name="T49" fmla="*/ 2147483647 h 687"/>
                <a:gd name="T50" fmla="*/ 2147483647 w 720"/>
                <a:gd name="T51" fmla="*/ 2147483647 h 687"/>
                <a:gd name="T52" fmla="*/ 2147483647 w 720"/>
                <a:gd name="T53" fmla="*/ 2147483647 h 687"/>
                <a:gd name="T54" fmla="*/ 2147483647 w 720"/>
                <a:gd name="T55" fmla="*/ 2147483647 h 687"/>
                <a:gd name="T56" fmla="*/ 2147483647 w 720"/>
                <a:gd name="T57" fmla="*/ 2147483647 h 687"/>
                <a:gd name="T58" fmla="*/ 2147483647 w 720"/>
                <a:gd name="T59" fmla="*/ 2147483647 h 687"/>
                <a:gd name="T60" fmla="*/ 2147483647 w 720"/>
                <a:gd name="T61" fmla="*/ 2147483647 h 687"/>
                <a:gd name="T62" fmla="*/ 2147483647 w 720"/>
                <a:gd name="T63" fmla="*/ 2147483647 h 687"/>
                <a:gd name="T64" fmla="*/ 2147483647 w 720"/>
                <a:gd name="T65" fmla="*/ 2147483647 h 687"/>
                <a:gd name="T66" fmla="*/ 2147483647 w 720"/>
                <a:gd name="T67" fmla="*/ 2147483647 h 687"/>
                <a:gd name="T68" fmla="*/ 2147483647 w 720"/>
                <a:gd name="T69" fmla="*/ 2147483647 h 687"/>
                <a:gd name="T70" fmla="*/ 2147483647 w 720"/>
                <a:gd name="T71" fmla="*/ 2147483647 h 687"/>
                <a:gd name="T72" fmla="*/ 2147483647 w 720"/>
                <a:gd name="T73" fmla="*/ 2147483647 h 687"/>
                <a:gd name="T74" fmla="*/ 2147483647 w 720"/>
                <a:gd name="T75" fmla="*/ 2147483647 h 687"/>
                <a:gd name="T76" fmla="*/ 2147483647 w 720"/>
                <a:gd name="T77" fmla="*/ 2147483647 h 687"/>
                <a:gd name="T78" fmla="*/ 2147483647 w 720"/>
                <a:gd name="T79" fmla="*/ 2147483647 h 687"/>
                <a:gd name="T80" fmla="*/ 2147483647 w 720"/>
                <a:gd name="T81" fmla="*/ 2147483647 h 687"/>
                <a:gd name="T82" fmla="*/ 2147483647 w 720"/>
                <a:gd name="T83" fmla="*/ 2147483647 h 687"/>
                <a:gd name="T84" fmla="*/ 2147483647 w 720"/>
                <a:gd name="T85" fmla="*/ 2147483647 h 687"/>
                <a:gd name="T86" fmla="*/ 2147483647 w 720"/>
                <a:gd name="T87" fmla="*/ 2147483647 h 687"/>
                <a:gd name="T88" fmla="*/ 2147483647 w 720"/>
                <a:gd name="T89" fmla="*/ 2147483647 h 687"/>
                <a:gd name="T90" fmla="*/ 2147483647 w 720"/>
                <a:gd name="T91" fmla="*/ 2147483647 h 687"/>
                <a:gd name="T92" fmla="*/ 2147483647 w 720"/>
                <a:gd name="T93" fmla="*/ 2147483647 h 687"/>
                <a:gd name="T94" fmla="*/ 2147483647 w 720"/>
                <a:gd name="T95" fmla="*/ 2147483647 h 687"/>
                <a:gd name="T96" fmla="*/ 2147483647 w 720"/>
                <a:gd name="T97" fmla="*/ 2147483647 h 687"/>
                <a:gd name="T98" fmla="*/ 2147483647 w 720"/>
                <a:gd name="T99" fmla="*/ 2147483647 h 687"/>
                <a:gd name="T100" fmla="*/ 2147483647 w 720"/>
                <a:gd name="T101" fmla="*/ 2147483647 h 687"/>
                <a:gd name="T102" fmla="*/ 2147483647 w 720"/>
                <a:gd name="T103" fmla="*/ 2147483647 h 687"/>
                <a:gd name="T104" fmla="*/ 2147483647 w 720"/>
                <a:gd name="T105" fmla="*/ 2147483647 h 687"/>
                <a:gd name="T106" fmla="*/ 2147483647 w 720"/>
                <a:gd name="T107" fmla="*/ 0 h 687"/>
                <a:gd name="T108" fmla="*/ 2147483647 w 720"/>
                <a:gd name="T109" fmla="*/ 2147483647 h 687"/>
                <a:gd name="T110" fmla="*/ 2147483647 w 720"/>
                <a:gd name="T111" fmla="*/ 2147483647 h 68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20"/>
                <a:gd name="T169" fmla="*/ 0 h 687"/>
                <a:gd name="T170" fmla="*/ 1338263 w 720"/>
                <a:gd name="T171" fmla="*/ 1322784 h 68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20" h="687">
                  <a:moveTo>
                    <a:pt x="71" y="21"/>
                  </a:moveTo>
                  <a:lnTo>
                    <a:pt x="106" y="64"/>
                  </a:lnTo>
                  <a:lnTo>
                    <a:pt x="129" y="127"/>
                  </a:lnTo>
                  <a:lnTo>
                    <a:pt x="124" y="167"/>
                  </a:lnTo>
                  <a:lnTo>
                    <a:pt x="125" y="205"/>
                  </a:lnTo>
                  <a:lnTo>
                    <a:pt x="157" y="258"/>
                  </a:lnTo>
                  <a:lnTo>
                    <a:pt x="164" y="291"/>
                  </a:lnTo>
                  <a:lnTo>
                    <a:pt x="163" y="327"/>
                  </a:lnTo>
                  <a:lnTo>
                    <a:pt x="153" y="371"/>
                  </a:lnTo>
                  <a:lnTo>
                    <a:pt x="119" y="395"/>
                  </a:lnTo>
                  <a:lnTo>
                    <a:pt x="100" y="433"/>
                  </a:lnTo>
                  <a:lnTo>
                    <a:pt x="99" y="460"/>
                  </a:lnTo>
                  <a:lnTo>
                    <a:pt x="78" y="489"/>
                  </a:lnTo>
                  <a:lnTo>
                    <a:pt x="54" y="510"/>
                  </a:lnTo>
                  <a:lnTo>
                    <a:pt x="35" y="542"/>
                  </a:lnTo>
                  <a:lnTo>
                    <a:pt x="19" y="573"/>
                  </a:lnTo>
                  <a:lnTo>
                    <a:pt x="0" y="632"/>
                  </a:lnTo>
                  <a:lnTo>
                    <a:pt x="40" y="636"/>
                  </a:lnTo>
                  <a:lnTo>
                    <a:pt x="69" y="619"/>
                  </a:lnTo>
                  <a:lnTo>
                    <a:pt x="99" y="622"/>
                  </a:lnTo>
                  <a:lnTo>
                    <a:pt x="132" y="646"/>
                  </a:lnTo>
                  <a:lnTo>
                    <a:pt x="160" y="641"/>
                  </a:lnTo>
                  <a:lnTo>
                    <a:pt x="257" y="628"/>
                  </a:lnTo>
                  <a:lnTo>
                    <a:pt x="332" y="646"/>
                  </a:lnTo>
                  <a:lnTo>
                    <a:pt x="398" y="658"/>
                  </a:lnTo>
                  <a:lnTo>
                    <a:pt x="462" y="662"/>
                  </a:lnTo>
                  <a:lnTo>
                    <a:pt x="529" y="675"/>
                  </a:lnTo>
                  <a:lnTo>
                    <a:pt x="645" y="678"/>
                  </a:lnTo>
                  <a:lnTo>
                    <a:pt x="685" y="687"/>
                  </a:lnTo>
                  <a:lnTo>
                    <a:pt x="697" y="661"/>
                  </a:lnTo>
                  <a:lnTo>
                    <a:pt x="641" y="598"/>
                  </a:lnTo>
                  <a:lnTo>
                    <a:pt x="607" y="565"/>
                  </a:lnTo>
                  <a:lnTo>
                    <a:pt x="609" y="398"/>
                  </a:lnTo>
                  <a:lnTo>
                    <a:pt x="712" y="390"/>
                  </a:lnTo>
                  <a:lnTo>
                    <a:pt x="720" y="329"/>
                  </a:lnTo>
                  <a:lnTo>
                    <a:pt x="712" y="269"/>
                  </a:lnTo>
                  <a:lnTo>
                    <a:pt x="673" y="278"/>
                  </a:lnTo>
                  <a:lnTo>
                    <a:pt x="631" y="284"/>
                  </a:lnTo>
                  <a:lnTo>
                    <a:pt x="605" y="255"/>
                  </a:lnTo>
                  <a:lnTo>
                    <a:pt x="614" y="203"/>
                  </a:lnTo>
                  <a:lnTo>
                    <a:pt x="603" y="168"/>
                  </a:lnTo>
                  <a:lnTo>
                    <a:pt x="607" y="121"/>
                  </a:lnTo>
                  <a:lnTo>
                    <a:pt x="580" y="55"/>
                  </a:lnTo>
                  <a:lnTo>
                    <a:pt x="553" y="52"/>
                  </a:lnTo>
                  <a:lnTo>
                    <a:pt x="504" y="51"/>
                  </a:lnTo>
                  <a:lnTo>
                    <a:pt x="471" y="45"/>
                  </a:lnTo>
                  <a:lnTo>
                    <a:pt x="451" y="97"/>
                  </a:lnTo>
                  <a:lnTo>
                    <a:pt x="410" y="104"/>
                  </a:lnTo>
                  <a:lnTo>
                    <a:pt x="366" y="108"/>
                  </a:lnTo>
                  <a:lnTo>
                    <a:pt x="328" y="63"/>
                  </a:lnTo>
                  <a:lnTo>
                    <a:pt x="317" y="34"/>
                  </a:lnTo>
                  <a:lnTo>
                    <a:pt x="304" y="0"/>
                  </a:lnTo>
                  <a:lnTo>
                    <a:pt x="247" y="0"/>
                  </a:lnTo>
                  <a:lnTo>
                    <a:pt x="119" y="3"/>
                  </a:lnTo>
                  <a:lnTo>
                    <a:pt x="71" y="2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B762D1C7-361C-4778-9684-E488F71B1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0076" y="5097888"/>
              <a:ext cx="209147" cy="297944"/>
            </a:xfrm>
            <a:custGeom>
              <a:avLst/>
              <a:gdLst>
                <a:gd name="T0" fmla="*/ 1 w 992943"/>
                <a:gd name="T1" fmla="*/ 3 h 1403016"/>
                <a:gd name="T2" fmla="*/ 11 w 992943"/>
                <a:gd name="T3" fmla="*/ 5 h 1403016"/>
                <a:gd name="T4" fmla="*/ 19 w 992943"/>
                <a:gd name="T5" fmla="*/ 0 h 1403016"/>
                <a:gd name="T6" fmla="*/ 26 w 992943"/>
                <a:gd name="T7" fmla="*/ 1 h 1403016"/>
                <a:gd name="T8" fmla="*/ 35 w 992943"/>
                <a:gd name="T9" fmla="*/ 7 h 1403016"/>
                <a:gd name="T10" fmla="*/ 42 w 992943"/>
                <a:gd name="T11" fmla="*/ 6 h 1403016"/>
                <a:gd name="T12" fmla="*/ 67 w 992943"/>
                <a:gd name="T13" fmla="*/ 3 h 1403016"/>
                <a:gd name="T14" fmla="*/ 87 w 992943"/>
                <a:gd name="T15" fmla="*/ 7 h 1403016"/>
                <a:gd name="T16" fmla="*/ 105 w 992943"/>
                <a:gd name="T17" fmla="*/ 11 h 1403016"/>
                <a:gd name="T18" fmla="*/ 122 w 992943"/>
                <a:gd name="T19" fmla="*/ 11 h 1403016"/>
                <a:gd name="T20" fmla="*/ 138 w 992943"/>
                <a:gd name="T21" fmla="*/ 15 h 1403016"/>
                <a:gd name="T22" fmla="*/ 139 w 992943"/>
                <a:gd name="T23" fmla="*/ 78 h 1403016"/>
                <a:gd name="T24" fmla="*/ 124 w 992943"/>
                <a:gd name="T25" fmla="*/ 79 h 1403016"/>
                <a:gd name="T26" fmla="*/ 125 w 992943"/>
                <a:gd name="T27" fmla="*/ 120 h 1403016"/>
                <a:gd name="T28" fmla="*/ 130 w 992943"/>
                <a:gd name="T29" fmla="*/ 143 h 1403016"/>
                <a:gd name="T30" fmla="*/ 131 w 992943"/>
                <a:gd name="T31" fmla="*/ 192 h 1403016"/>
                <a:gd name="T32" fmla="*/ 114 w 992943"/>
                <a:gd name="T33" fmla="*/ 198 h 1403016"/>
                <a:gd name="T34" fmla="*/ 104 w 992943"/>
                <a:gd name="T35" fmla="*/ 204 h 1403016"/>
                <a:gd name="T36" fmla="*/ 96 w 992943"/>
                <a:gd name="T37" fmla="*/ 194 h 1403016"/>
                <a:gd name="T38" fmla="*/ 81 w 992943"/>
                <a:gd name="T39" fmla="*/ 188 h 1403016"/>
                <a:gd name="T40" fmla="*/ 76 w 992943"/>
                <a:gd name="T41" fmla="*/ 194 h 1403016"/>
                <a:gd name="T42" fmla="*/ 71 w 992943"/>
                <a:gd name="T43" fmla="*/ 183 h 1403016"/>
                <a:gd name="T44" fmla="*/ 64 w 992943"/>
                <a:gd name="T45" fmla="*/ 174 h 1403016"/>
                <a:gd name="T46" fmla="*/ 56 w 992943"/>
                <a:gd name="T47" fmla="*/ 160 h 1403016"/>
                <a:gd name="T48" fmla="*/ 56 w 992943"/>
                <a:gd name="T49" fmla="*/ 152 h 1403016"/>
                <a:gd name="T50" fmla="*/ 53 w 992943"/>
                <a:gd name="T51" fmla="*/ 146 h 1403016"/>
                <a:gd name="T52" fmla="*/ 51 w 992943"/>
                <a:gd name="T53" fmla="*/ 138 h 1403016"/>
                <a:gd name="T54" fmla="*/ 51 w 992943"/>
                <a:gd name="T55" fmla="*/ 128 h 1403016"/>
                <a:gd name="T56" fmla="*/ 46 w 992943"/>
                <a:gd name="T57" fmla="*/ 119 h 1403016"/>
                <a:gd name="T58" fmla="*/ 46 w 992943"/>
                <a:gd name="T59" fmla="*/ 108 h 1403016"/>
                <a:gd name="T60" fmla="*/ 43 w 992943"/>
                <a:gd name="T61" fmla="*/ 98 h 1403016"/>
                <a:gd name="T62" fmla="*/ 46 w 992943"/>
                <a:gd name="T63" fmla="*/ 90 h 1403016"/>
                <a:gd name="T64" fmla="*/ 42 w 992943"/>
                <a:gd name="T65" fmla="*/ 85 h 1403016"/>
                <a:gd name="T66" fmla="*/ 37 w 992943"/>
                <a:gd name="T67" fmla="*/ 78 h 1403016"/>
                <a:gd name="T68" fmla="*/ 27 w 992943"/>
                <a:gd name="T69" fmla="*/ 64 h 1403016"/>
                <a:gd name="T70" fmla="*/ 26 w 992943"/>
                <a:gd name="T71" fmla="*/ 55 h 1403016"/>
                <a:gd name="T72" fmla="*/ 17 w 992943"/>
                <a:gd name="T73" fmla="*/ 41 h 1403016"/>
                <a:gd name="T74" fmla="*/ 13 w 992943"/>
                <a:gd name="T75" fmla="*/ 30 h 1403016"/>
                <a:gd name="T76" fmla="*/ 6 w 992943"/>
                <a:gd name="T77" fmla="*/ 26 h 1403016"/>
                <a:gd name="T78" fmla="*/ 1 w 992943"/>
                <a:gd name="T79" fmla="*/ 18 h 1403016"/>
                <a:gd name="T80" fmla="*/ 0 w 992943"/>
                <a:gd name="T81" fmla="*/ 12 h 1403016"/>
                <a:gd name="T82" fmla="*/ 1 w 992943"/>
                <a:gd name="T83" fmla="*/ 3 h 14030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92943"/>
                <a:gd name="T127" fmla="*/ 0 h 1403016"/>
                <a:gd name="T128" fmla="*/ 992943 w 992943"/>
                <a:gd name="T129" fmla="*/ 1403016 h 14030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92943" h="1403016">
                  <a:moveTo>
                    <a:pt x="2983" y="23498"/>
                  </a:moveTo>
                  <a:lnTo>
                    <a:pt x="80234" y="31959"/>
                  </a:lnTo>
                  <a:lnTo>
                    <a:pt x="133307" y="0"/>
                  </a:lnTo>
                  <a:lnTo>
                    <a:pt x="187964" y="5584"/>
                  </a:lnTo>
                  <a:lnTo>
                    <a:pt x="253709" y="50882"/>
                  </a:lnTo>
                  <a:lnTo>
                    <a:pt x="303535" y="38707"/>
                  </a:lnTo>
                  <a:lnTo>
                    <a:pt x="479122" y="17128"/>
                  </a:lnTo>
                  <a:lnTo>
                    <a:pt x="621997" y="50466"/>
                  </a:lnTo>
                  <a:lnTo>
                    <a:pt x="752764" y="72820"/>
                  </a:lnTo>
                  <a:lnTo>
                    <a:pt x="869652" y="79153"/>
                  </a:lnTo>
                  <a:lnTo>
                    <a:pt x="987519" y="104044"/>
                  </a:lnTo>
                  <a:lnTo>
                    <a:pt x="992943" y="537612"/>
                  </a:lnTo>
                  <a:lnTo>
                    <a:pt x="883935" y="541003"/>
                  </a:lnTo>
                  <a:lnTo>
                    <a:pt x="897570" y="822522"/>
                  </a:lnTo>
                  <a:lnTo>
                    <a:pt x="929178" y="983916"/>
                  </a:lnTo>
                  <a:lnTo>
                    <a:pt x="936322" y="1317291"/>
                  </a:lnTo>
                  <a:lnTo>
                    <a:pt x="814878" y="1360153"/>
                  </a:lnTo>
                  <a:lnTo>
                    <a:pt x="741060" y="1403016"/>
                  </a:lnTo>
                  <a:lnTo>
                    <a:pt x="686291" y="1331578"/>
                  </a:lnTo>
                  <a:lnTo>
                    <a:pt x="579135" y="1291097"/>
                  </a:lnTo>
                  <a:lnTo>
                    <a:pt x="543416" y="1333959"/>
                  </a:lnTo>
                  <a:lnTo>
                    <a:pt x="505539" y="1256991"/>
                  </a:lnTo>
                  <a:lnTo>
                    <a:pt x="458390" y="1193039"/>
                  </a:lnTo>
                  <a:lnTo>
                    <a:pt x="402617" y="1101067"/>
                  </a:lnTo>
                  <a:lnTo>
                    <a:pt x="401595" y="1044731"/>
                  </a:lnTo>
                  <a:lnTo>
                    <a:pt x="381950" y="1005639"/>
                  </a:lnTo>
                  <a:lnTo>
                    <a:pt x="364701" y="949598"/>
                  </a:lnTo>
                  <a:lnTo>
                    <a:pt x="366076" y="876312"/>
                  </a:lnTo>
                  <a:lnTo>
                    <a:pt x="327092" y="815030"/>
                  </a:lnTo>
                  <a:lnTo>
                    <a:pt x="325763" y="741793"/>
                  </a:lnTo>
                  <a:lnTo>
                    <a:pt x="308258" y="671669"/>
                  </a:lnTo>
                  <a:lnTo>
                    <a:pt x="326268" y="620622"/>
                  </a:lnTo>
                  <a:lnTo>
                    <a:pt x="301266" y="584446"/>
                  </a:lnTo>
                  <a:lnTo>
                    <a:pt x="262485" y="534432"/>
                  </a:lnTo>
                  <a:lnTo>
                    <a:pt x="193140" y="439887"/>
                  </a:lnTo>
                  <a:lnTo>
                    <a:pt x="186606" y="378016"/>
                  </a:lnTo>
                  <a:lnTo>
                    <a:pt x="122669" y="283374"/>
                  </a:lnTo>
                  <a:lnTo>
                    <a:pt x="91542" y="207861"/>
                  </a:lnTo>
                  <a:lnTo>
                    <a:pt x="45007" y="177710"/>
                  </a:lnTo>
                  <a:lnTo>
                    <a:pt x="6175" y="124878"/>
                  </a:lnTo>
                  <a:lnTo>
                    <a:pt x="0" y="82725"/>
                  </a:lnTo>
                  <a:lnTo>
                    <a:pt x="2983" y="2349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8D20678-D96C-4336-AFD9-D5F9909F6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0076" y="4644066"/>
              <a:ext cx="159819" cy="193368"/>
            </a:xfrm>
            <a:custGeom>
              <a:avLst/>
              <a:gdLst>
                <a:gd name="T0" fmla="*/ 2147483647 w 405"/>
                <a:gd name="T1" fmla="*/ 2147483647 h 490"/>
                <a:gd name="T2" fmla="*/ 2147483647 w 405"/>
                <a:gd name="T3" fmla="*/ 2147483647 h 490"/>
                <a:gd name="T4" fmla="*/ 2147483647 w 405"/>
                <a:gd name="T5" fmla="*/ 2147483647 h 490"/>
                <a:gd name="T6" fmla="*/ 2147483647 w 405"/>
                <a:gd name="T7" fmla="*/ 0 h 490"/>
                <a:gd name="T8" fmla="*/ 2147483647 w 405"/>
                <a:gd name="T9" fmla="*/ 2147483647 h 490"/>
                <a:gd name="T10" fmla="*/ 2147483647 w 405"/>
                <a:gd name="T11" fmla="*/ 2147483647 h 490"/>
                <a:gd name="T12" fmla="*/ 2147483647 w 405"/>
                <a:gd name="T13" fmla="*/ 2147483647 h 490"/>
                <a:gd name="T14" fmla="*/ 2147483647 w 405"/>
                <a:gd name="T15" fmla="*/ 2147483647 h 490"/>
                <a:gd name="T16" fmla="*/ 2147483647 w 405"/>
                <a:gd name="T17" fmla="*/ 2147483647 h 490"/>
                <a:gd name="T18" fmla="*/ 2147483647 w 405"/>
                <a:gd name="T19" fmla="*/ 2147483647 h 490"/>
                <a:gd name="T20" fmla="*/ 2147483647 w 405"/>
                <a:gd name="T21" fmla="*/ 2147483647 h 490"/>
                <a:gd name="T22" fmla="*/ 2147483647 w 405"/>
                <a:gd name="T23" fmla="*/ 2147483647 h 490"/>
                <a:gd name="T24" fmla="*/ 2147483647 w 405"/>
                <a:gd name="T25" fmla="*/ 2147483647 h 490"/>
                <a:gd name="T26" fmla="*/ 2147483647 w 405"/>
                <a:gd name="T27" fmla="*/ 2147483647 h 490"/>
                <a:gd name="T28" fmla="*/ 2147483647 w 405"/>
                <a:gd name="T29" fmla="*/ 2147483647 h 490"/>
                <a:gd name="T30" fmla="*/ 2147483647 w 405"/>
                <a:gd name="T31" fmla="*/ 2147483647 h 490"/>
                <a:gd name="T32" fmla="*/ 2147483647 w 405"/>
                <a:gd name="T33" fmla="*/ 2147483647 h 490"/>
                <a:gd name="T34" fmla="*/ 2147483647 w 405"/>
                <a:gd name="T35" fmla="*/ 2147483647 h 490"/>
                <a:gd name="T36" fmla="*/ 2147483647 w 405"/>
                <a:gd name="T37" fmla="*/ 2147483647 h 490"/>
                <a:gd name="T38" fmla="*/ 2147483647 w 405"/>
                <a:gd name="T39" fmla="*/ 2147483647 h 490"/>
                <a:gd name="T40" fmla="*/ 2147483647 w 405"/>
                <a:gd name="T41" fmla="*/ 2147483647 h 490"/>
                <a:gd name="T42" fmla="*/ 2147483647 w 405"/>
                <a:gd name="T43" fmla="*/ 2147483647 h 490"/>
                <a:gd name="T44" fmla="*/ 2147483647 w 405"/>
                <a:gd name="T45" fmla="*/ 2147483647 h 490"/>
                <a:gd name="T46" fmla="*/ 2147483647 w 405"/>
                <a:gd name="T47" fmla="*/ 2147483647 h 490"/>
                <a:gd name="T48" fmla="*/ 2147483647 w 405"/>
                <a:gd name="T49" fmla="*/ 2147483647 h 490"/>
                <a:gd name="T50" fmla="*/ 2147483647 w 405"/>
                <a:gd name="T51" fmla="*/ 2147483647 h 490"/>
                <a:gd name="T52" fmla="*/ 2147483647 w 405"/>
                <a:gd name="T53" fmla="*/ 2147483647 h 490"/>
                <a:gd name="T54" fmla="*/ 2147483647 w 405"/>
                <a:gd name="T55" fmla="*/ 2147483647 h 490"/>
                <a:gd name="T56" fmla="*/ 2147483647 w 405"/>
                <a:gd name="T57" fmla="*/ 2147483647 h 490"/>
                <a:gd name="T58" fmla="*/ 2147483647 w 405"/>
                <a:gd name="T59" fmla="*/ 2147483647 h 490"/>
                <a:gd name="T60" fmla="*/ 0 w 405"/>
                <a:gd name="T61" fmla="*/ 2147483647 h 490"/>
                <a:gd name="T62" fmla="*/ 2147483647 w 405"/>
                <a:gd name="T63" fmla="*/ 2147483647 h 490"/>
                <a:gd name="T64" fmla="*/ 2147483647 w 405"/>
                <a:gd name="T65" fmla="*/ 2147483647 h 490"/>
                <a:gd name="T66" fmla="*/ 2147483647 w 405"/>
                <a:gd name="T67" fmla="*/ 2147483647 h 490"/>
                <a:gd name="T68" fmla="*/ 2147483647 w 405"/>
                <a:gd name="T69" fmla="*/ 2147483647 h 490"/>
                <a:gd name="T70" fmla="*/ 2147483647 w 405"/>
                <a:gd name="T71" fmla="*/ 2147483647 h 490"/>
                <a:gd name="T72" fmla="*/ 2147483647 w 405"/>
                <a:gd name="T73" fmla="*/ 2147483647 h 490"/>
                <a:gd name="T74" fmla="*/ 2147483647 w 405"/>
                <a:gd name="T75" fmla="*/ 2147483647 h 490"/>
                <a:gd name="T76" fmla="*/ 2147483647 w 405"/>
                <a:gd name="T77" fmla="*/ 2147483647 h 490"/>
                <a:gd name="T78" fmla="*/ 2147483647 w 405"/>
                <a:gd name="T79" fmla="*/ 2147483647 h 490"/>
                <a:gd name="T80" fmla="*/ 2147483647 w 405"/>
                <a:gd name="T81" fmla="*/ 2147483647 h 490"/>
                <a:gd name="T82" fmla="*/ 2147483647 w 405"/>
                <a:gd name="T83" fmla="*/ 2147483647 h 490"/>
                <a:gd name="T84" fmla="*/ 2147483647 w 405"/>
                <a:gd name="T85" fmla="*/ 2147483647 h 490"/>
                <a:gd name="T86" fmla="*/ 2147483647 w 405"/>
                <a:gd name="T87" fmla="*/ 2147483647 h 490"/>
                <a:gd name="T88" fmla="*/ 2147483647 w 405"/>
                <a:gd name="T89" fmla="*/ 2147483647 h 490"/>
                <a:gd name="T90" fmla="*/ 2147483647 w 405"/>
                <a:gd name="T91" fmla="*/ 2147483647 h 490"/>
                <a:gd name="T92" fmla="*/ 2147483647 w 405"/>
                <a:gd name="T93" fmla="*/ 2147483647 h 490"/>
                <a:gd name="T94" fmla="*/ 2147483647 w 405"/>
                <a:gd name="T95" fmla="*/ 2147483647 h 490"/>
                <a:gd name="T96" fmla="*/ 2147483647 w 405"/>
                <a:gd name="T97" fmla="*/ 2147483647 h 490"/>
                <a:gd name="T98" fmla="*/ 2147483647 w 405"/>
                <a:gd name="T99" fmla="*/ 2147483647 h 490"/>
                <a:gd name="T100" fmla="*/ 2147483647 w 405"/>
                <a:gd name="T101" fmla="*/ 2147483647 h 490"/>
                <a:gd name="T102" fmla="*/ 2147483647 w 405"/>
                <a:gd name="T103" fmla="*/ 2147483647 h 49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5"/>
                <a:gd name="T157" fmla="*/ 0 h 490"/>
                <a:gd name="T158" fmla="*/ 756981 w 405"/>
                <a:gd name="T159" fmla="*/ 915591 h 49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5" h="490">
                  <a:moveTo>
                    <a:pt x="381" y="124"/>
                  </a:moveTo>
                  <a:lnTo>
                    <a:pt x="376" y="94"/>
                  </a:lnTo>
                  <a:lnTo>
                    <a:pt x="405" y="31"/>
                  </a:lnTo>
                  <a:lnTo>
                    <a:pt x="398" y="0"/>
                  </a:lnTo>
                  <a:lnTo>
                    <a:pt x="373" y="2"/>
                  </a:lnTo>
                  <a:lnTo>
                    <a:pt x="331" y="2"/>
                  </a:lnTo>
                  <a:lnTo>
                    <a:pt x="289" y="8"/>
                  </a:lnTo>
                  <a:lnTo>
                    <a:pt x="284" y="26"/>
                  </a:lnTo>
                  <a:lnTo>
                    <a:pt x="286" y="49"/>
                  </a:lnTo>
                  <a:lnTo>
                    <a:pt x="267" y="57"/>
                  </a:lnTo>
                  <a:lnTo>
                    <a:pt x="263" y="91"/>
                  </a:lnTo>
                  <a:lnTo>
                    <a:pt x="205" y="87"/>
                  </a:lnTo>
                  <a:lnTo>
                    <a:pt x="159" y="78"/>
                  </a:lnTo>
                  <a:lnTo>
                    <a:pt x="112" y="69"/>
                  </a:lnTo>
                  <a:lnTo>
                    <a:pt x="100" y="68"/>
                  </a:lnTo>
                  <a:lnTo>
                    <a:pt x="85" y="101"/>
                  </a:lnTo>
                  <a:lnTo>
                    <a:pt x="88" y="121"/>
                  </a:lnTo>
                  <a:lnTo>
                    <a:pt x="104" y="135"/>
                  </a:lnTo>
                  <a:lnTo>
                    <a:pt x="129" y="125"/>
                  </a:lnTo>
                  <a:lnTo>
                    <a:pt x="154" y="134"/>
                  </a:lnTo>
                  <a:lnTo>
                    <a:pt x="168" y="164"/>
                  </a:lnTo>
                  <a:lnTo>
                    <a:pt x="173" y="182"/>
                  </a:lnTo>
                  <a:lnTo>
                    <a:pt x="162" y="250"/>
                  </a:lnTo>
                  <a:lnTo>
                    <a:pt x="167" y="286"/>
                  </a:lnTo>
                  <a:lnTo>
                    <a:pt x="167" y="312"/>
                  </a:lnTo>
                  <a:lnTo>
                    <a:pt x="97" y="311"/>
                  </a:lnTo>
                  <a:lnTo>
                    <a:pt x="69" y="299"/>
                  </a:lnTo>
                  <a:lnTo>
                    <a:pt x="20" y="322"/>
                  </a:lnTo>
                  <a:lnTo>
                    <a:pt x="21" y="354"/>
                  </a:lnTo>
                  <a:lnTo>
                    <a:pt x="23" y="394"/>
                  </a:lnTo>
                  <a:lnTo>
                    <a:pt x="0" y="404"/>
                  </a:lnTo>
                  <a:lnTo>
                    <a:pt x="18" y="435"/>
                  </a:lnTo>
                  <a:lnTo>
                    <a:pt x="45" y="456"/>
                  </a:lnTo>
                  <a:lnTo>
                    <a:pt x="56" y="490"/>
                  </a:lnTo>
                  <a:lnTo>
                    <a:pt x="70" y="473"/>
                  </a:lnTo>
                  <a:lnTo>
                    <a:pt x="83" y="460"/>
                  </a:lnTo>
                  <a:lnTo>
                    <a:pt x="100" y="452"/>
                  </a:lnTo>
                  <a:lnTo>
                    <a:pt x="118" y="467"/>
                  </a:lnTo>
                  <a:lnTo>
                    <a:pt x="151" y="417"/>
                  </a:lnTo>
                  <a:lnTo>
                    <a:pt x="172" y="432"/>
                  </a:lnTo>
                  <a:lnTo>
                    <a:pt x="194" y="439"/>
                  </a:lnTo>
                  <a:lnTo>
                    <a:pt x="224" y="426"/>
                  </a:lnTo>
                  <a:lnTo>
                    <a:pt x="254" y="401"/>
                  </a:lnTo>
                  <a:lnTo>
                    <a:pt x="266" y="385"/>
                  </a:lnTo>
                  <a:lnTo>
                    <a:pt x="269" y="360"/>
                  </a:lnTo>
                  <a:lnTo>
                    <a:pt x="273" y="329"/>
                  </a:lnTo>
                  <a:lnTo>
                    <a:pt x="280" y="295"/>
                  </a:lnTo>
                  <a:lnTo>
                    <a:pt x="318" y="277"/>
                  </a:lnTo>
                  <a:lnTo>
                    <a:pt x="348" y="258"/>
                  </a:lnTo>
                  <a:lnTo>
                    <a:pt x="358" y="211"/>
                  </a:lnTo>
                  <a:lnTo>
                    <a:pt x="376" y="188"/>
                  </a:lnTo>
                  <a:lnTo>
                    <a:pt x="366" y="153"/>
                  </a:lnTo>
                  <a:lnTo>
                    <a:pt x="381" y="12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934521A9-630A-469B-9089-72CC64336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829" y="4667743"/>
              <a:ext cx="122331" cy="136146"/>
            </a:xfrm>
            <a:custGeom>
              <a:avLst/>
              <a:gdLst>
                <a:gd name="T0" fmla="*/ 2147483647 w 310"/>
                <a:gd name="T1" fmla="*/ 2147483647 h 345"/>
                <a:gd name="T2" fmla="*/ 2147483647 w 310"/>
                <a:gd name="T3" fmla="*/ 2147483647 h 345"/>
                <a:gd name="T4" fmla="*/ 2147483647 w 310"/>
                <a:gd name="T5" fmla="*/ 2147483647 h 345"/>
                <a:gd name="T6" fmla="*/ 2147483647 w 310"/>
                <a:gd name="T7" fmla="*/ 2147483647 h 345"/>
                <a:gd name="T8" fmla="*/ 2147483647 w 310"/>
                <a:gd name="T9" fmla="*/ 2147483647 h 345"/>
                <a:gd name="T10" fmla="*/ 2147483647 w 310"/>
                <a:gd name="T11" fmla="*/ 2147483647 h 345"/>
                <a:gd name="T12" fmla="*/ 2147483647 w 310"/>
                <a:gd name="T13" fmla="*/ 2147483647 h 345"/>
                <a:gd name="T14" fmla="*/ 2147483647 w 310"/>
                <a:gd name="T15" fmla="*/ 0 h 345"/>
                <a:gd name="T16" fmla="*/ 2147483647 w 310"/>
                <a:gd name="T17" fmla="*/ 2147483647 h 345"/>
                <a:gd name="T18" fmla="*/ 2147483647 w 310"/>
                <a:gd name="T19" fmla="*/ 2147483647 h 345"/>
                <a:gd name="T20" fmla="*/ 2147483647 w 310"/>
                <a:gd name="T21" fmla="*/ 2147483647 h 345"/>
                <a:gd name="T22" fmla="*/ 2147483647 w 310"/>
                <a:gd name="T23" fmla="*/ 2147483647 h 345"/>
                <a:gd name="T24" fmla="*/ 2147483647 w 310"/>
                <a:gd name="T25" fmla="*/ 2147483647 h 345"/>
                <a:gd name="T26" fmla="*/ 2147483647 w 310"/>
                <a:gd name="T27" fmla="*/ 2147483647 h 345"/>
                <a:gd name="T28" fmla="*/ 2147483647 w 310"/>
                <a:gd name="T29" fmla="*/ 2147483647 h 345"/>
                <a:gd name="T30" fmla="*/ 2147483647 w 310"/>
                <a:gd name="T31" fmla="*/ 2147483647 h 345"/>
                <a:gd name="T32" fmla="*/ 2147483647 w 310"/>
                <a:gd name="T33" fmla="*/ 2147483647 h 345"/>
                <a:gd name="T34" fmla="*/ 2147483647 w 310"/>
                <a:gd name="T35" fmla="*/ 2147483647 h 345"/>
                <a:gd name="T36" fmla="*/ 2147483647 w 310"/>
                <a:gd name="T37" fmla="*/ 2147483647 h 345"/>
                <a:gd name="T38" fmla="*/ 0 w 310"/>
                <a:gd name="T39" fmla="*/ 2147483647 h 345"/>
                <a:gd name="T40" fmla="*/ 2147483647 w 310"/>
                <a:gd name="T41" fmla="*/ 2147483647 h 345"/>
                <a:gd name="T42" fmla="*/ 2147483647 w 310"/>
                <a:gd name="T43" fmla="*/ 2147483647 h 345"/>
                <a:gd name="T44" fmla="*/ 2147483647 w 310"/>
                <a:gd name="T45" fmla="*/ 2147483647 h 345"/>
                <a:gd name="T46" fmla="*/ 2147483647 w 310"/>
                <a:gd name="T47" fmla="*/ 2147483647 h 345"/>
                <a:gd name="T48" fmla="*/ 2147483647 w 310"/>
                <a:gd name="T49" fmla="*/ 2147483647 h 345"/>
                <a:gd name="T50" fmla="*/ 2147483647 w 310"/>
                <a:gd name="T51" fmla="*/ 2147483647 h 345"/>
                <a:gd name="T52" fmla="*/ 2147483647 w 310"/>
                <a:gd name="T53" fmla="*/ 2147483647 h 345"/>
                <a:gd name="T54" fmla="*/ 2147483647 w 310"/>
                <a:gd name="T55" fmla="*/ 2147483647 h 345"/>
                <a:gd name="T56" fmla="*/ 2147483647 w 310"/>
                <a:gd name="T57" fmla="*/ 2147483647 h 345"/>
                <a:gd name="T58" fmla="*/ 2147483647 w 310"/>
                <a:gd name="T59" fmla="*/ 2147483647 h 345"/>
                <a:gd name="T60" fmla="*/ 2147483647 w 310"/>
                <a:gd name="T61" fmla="*/ 2147483647 h 345"/>
                <a:gd name="T62" fmla="*/ 2147483647 w 310"/>
                <a:gd name="T63" fmla="*/ 2147483647 h 345"/>
                <a:gd name="T64" fmla="*/ 2147483647 w 310"/>
                <a:gd name="T65" fmla="*/ 2147483647 h 345"/>
                <a:gd name="T66" fmla="*/ 2147483647 w 310"/>
                <a:gd name="T67" fmla="*/ 2147483647 h 345"/>
                <a:gd name="T68" fmla="*/ 2147483647 w 310"/>
                <a:gd name="T69" fmla="*/ 2147483647 h 345"/>
                <a:gd name="T70" fmla="*/ 2147483647 w 310"/>
                <a:gd name="T71" fmla="*/ 2147483647 h 345"/>
                <a:gd name="T72" fmla="*/ 2147483647 w 310"/>
                <a:gd name="T73" fmla="*/ 2147483647 h 345"/>
                <a:gd name="T74" fmla="*/ 2147483647 w 310"/>
                <a:gd name="T75" fmla="*/ 2147483647 h 345"/>
                <a:gd name="T76" fmla="*/ 2147483647 w 310"/>
                <a:gd name="T77" fmla="*/ 2147483647 h 345"/>
                <a:gd name="T78" fmla="*/ 2147483647 w 310"/>
                <a:gd name="T79" fmla="*/ 2147483647 h 3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10"/>
                <a:gd name="T121" fmla="*/ 0 h 345"/>
                <a:gd name="T122" fmla="*/ 582220 w 310"/>
                <a:gd name="T123" fmla="*/ 639365 h 3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10" h="345">
                  <a:moveTo>
                    <a:pt x="303" y="95"/>
                  </a:moveTo>
                  <a:lnTo>
                    <a:pt x="290" y="72"/>
                  </a:lnTo>
                  <a:lnTo>
                    <a:pt x="266" y="61"/>
                  </a:lnTo>
                  <a:lnTo>
                    <a:pt x="242" y="73"/>
                  </a:lnTo>
                  <a:lnTo>
                    <a:pt x="225" y="59"/>
                  </a:lnTo>
                  <a:lnTo>
                    <a:pt x="222" y="40"/>
                  </a:lnTo>
                  <a:lnTo>
                    <a:pt x="238" y="5"/>
                  </a:lnTo>
                  <a:lnTo>
                    <a:pt x="210" y="0"/>
                  </a:lnTo>
                  <a:lnTo>
                    <a:pt x="176" y="1"/>
                  </a:lnTo>
                  <a:lnTo>
                    <a:pt x="140" y="8"/>
                  </a:lnTo>
                  <a:lnTo>
                    <a:pt x="120" y="8"/>
                  </a:lnTo>
                  <a:lnTo>
                    <a:pt x="124" y="48"/>
                  </a:lnTo>
                  <a:lnTo>
                    <a:pt x="124" y="67"/>
                  </a:lnTo>
                  <a:lnTo>
                    <a:pt x="66" y="67"/>
                  </a:lnTo>
                  <a:lnTo>
                    <a:pt x="34" y="76"/>
                  </a:lnTo>
                  <a:lnTo>
                    <a:pt x="17" y="114"/>
                  </a:lnTo>
                  <a:lnTo>
                    <a:pt x="28" y="129"/>
                  </a:lnTo>
                  <a:lnTo>
                    <a:pt x="29" y="152"/>
                  </a:lnTo>
                  <a:lnTo>
                    <a:pt x="11" y="152"/>
                  </a:lnTo>
                  <a:lnTo>
                    <a:pt x="0" y="181"/>
                  </a:lnTo>
                  <a:lnTo>
                    <a:pt x="17" y="202"/>
                  </a:lnTo>
                  <a:lnTo>
                    <a:pt x="31" y="233"/>
                  </a:lnTo>
                  <a:lnTo>
                    <a:pt x="45" y="260"/>
                  </a:lnTo>
                  <a:lnTo>
                    <a:pt x="81" y="284"/>
                  </a:lnTo>
                  <a:lnTo>
                    <a:pt x="100" y="311"/>
                  </a:lnTo>
                  <a:lnTo>
                    <a:pt x="115" y="334"/>
                  </a:lnTo>
                  <a:lnTo>
                    <a:pt x="138" y="345"/>
                  </a:lnTo>
                  <a:lnTo>
                    <a:pt x="162" y="333"/>
                  </a:lnTo>
                  <a:lnTo>
                    <a:pt x="158" y="294"/>
                  </a:lnTo>
                  <a:lnTo>
                    <a:pt x="158" y="262"/>
                  </a:lnTo>
                  <a:lnTo>
                    <a:pt x="186" y="249"/>
                  </a:lnTo>
                  <a:lnTo>
                    <a:pt x="207" y="239"/>
                  </a:lnTo>
                  <a:lnTo>
                    <a:pt x="236" y="251"/>
                  </a:lnTo>
                  <a:lnTo>
                    <a:pt x="274" y="251"/>
                  </a:lnTo>
                  <a:lnTo>
                    <a:pt x="304" y="251"/>
                  </a:lnTo>
                  <a:lnTo>
                    <a:pt x="304" y="229"/>
                  </a:lnTo>
                  <a:lnTo>
                    <a:pt x="300" y="187"/>
                  </a:lnTo>
                  <a:lnTo>
                    <a:pt x="307" y="145"/>
                  </a:lnTo>
                  <a:lnTo>
                    <a:pt x="310" y="118"/>
                  </a:lnTo>
                  <a:lnTo>
                    <a:pt x="303" y="9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Freeform 84">
              <a:extLst>
                <a:ext uri="{FF2B5EF4-FFF2-40B4-BE49-F238E27FC236}">
                  <a16:creationId xmlns:a16="http://schemas.microsoft.com/office/drawing/2014/main" id="{189CD5A5-7FBF-4EC1-BB61-0A2DE7BBD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597" y="4470429"/>
              <a:ext cx="96681" cy="142066"/>
            </a:xfrm>
            <a:custGeom>
              <a:avLst/>
              <a:gdLst>
                <a:gd name="T0" fmla="*/ 35 w 445207"/>
                <a:gd name="T1" fmla="*/ 1 h 665560"/>
                <a:gd name="T2" fmla="*/ 19 w 445207"/>
                <a:gd name="T3" fmla="*/ 1 h 665560"/>
                <a:gd name="T4" fmla="*/ 6 w 445207"/>
                <a:gd name="T5" fmla="*/ 1 h 665560"/>
                <a:gd name="T6" fmla="*/ 7 w 445207"/>
                <a:gd name="T7" fmla="*/ 13 h 665560"/>
                <a:gd name="T8" fmla="*/ 4 w 445207"/>
                <a:gd name="T9" fmla="*/ 22 h 665560"/>
                <a:gd name="T10" fmla="*/ 10 w 445207"/>
                <a:gd name="T11" fmla="*/ 41 h 665560"/>
                <a:gd name="T12" fmla="*/ 6 w 445207"/>
                <a:gd name="T13" fmla="*/ 57 h 665560"/>
                <a:gd name="T14" fmla="*/ 0 w 445207"/>
                <a:gd name="T15" fmla="*/ 74 h 665560"/>
                <a:gd name="T16" fmla="*/ 2 w 445207"/>
                <a:gd name="T17" fmla="*/ 91 h 665560"/>
                <a:gd name="T18" fmla="*/ 8 w 445207"/>
                <a:gd name="T19" fmla="*/ 98 h 665560"/>
                <a:gd name="T20" fmla="*/ 14 w 445207"/>
                <a:gd name="T21" fmla="*/ 99 h 665560"/>
                <a:gd name="T22" fmla="*/ 25 w 445207"/>
                <a:gd name="T23" fmla="*/ 99 h 665560"/>
                <a:gd name="T24" fmla="*/ 34 w 445207"/>
                <a:gd name="T25" fmla="*/ 94 h 665560"/>
                <a:gd name="T26" fmla="*/ 44 w 445207"/>
                <a:gd name="T27" fmla="*/ 91 h 665560"/>
                <a:gd name="T28" fmla="*/ 52 w 445207"/>
                <a:gd name="T29" fmla="*/ 90 h 665560"/>
                <a:gd name="T30" fmla="*/ 61 w 445207"/>
                <a:gd name="T31" fmla="*/ 86 h 665560"/>
                <a:gd name="T32" fmla="*/ 72 w 445207"/>
                <a:gd name="T33" fmla="*/ 87 h 665560"/>
                <a:gd name="T34" fmla="*/ 73 w 445207"/>
                <a:gd name="T35" fmla="*/ 83 h 665560"/>
                <a:gd name="T36" fmla="*/ 68 w 445207"/>
                <a:gd name="T37" fmla="*/ 77 h 665560"/>
                <a:gd name="T38" fmla="*/ 70 w 445207"/>
                <a:gd name="T39" fmla="*/ 70 h 665560"/>
                <a:gd name="T40" fmla="*/ 70 w 445207"/>
                <a:gd name="T41" fmla="*/ 65 h 665560"/>
                <a:gd name="T42" fmla="*/ 67 w 445207"/>
                <a:gd name="T43" fmla="*/ 61 h 665560"/>
                <a:gd name="T44" fmla="*/ 68 w 445207"/>
                <a:gd name="T45" fmla="*/ 54 h 665560"/>
                <a:gd name="T46" fmla="*/ 72 w 445207"/>
                <a:gd name="T47" fmla="*/ 49 h 665560"/>
                <a:gd name="T48" fmla="*/ 70 w 445207"/>
                <a:gd name="T49" fmla="*/ 47 h 665560"/>
                <a:gd name="T50" fmla="*/ 67 w 445207"/>
                <a:gd name="T51" fmla="*/ 43 h 665560"/>
                <a:gd name="T52" fmla="*/ 71 w 445207"/>
                <a:gd name="T53" fmla="*/ 40 h 665560"/>
                <a:gd name="T54" fmla="*/ 70 w 445207"/>
                <a:gd name="T55" fmla="*/ 35 h 665560"/>
                <a:gd name="T56" fmla="*/ 69 w 445207"/>
                <a:gd name="T57" fmla="*/ 29 h 665560"/>
                <a:gd name="T58" fmla="*/ 66 w 445207"/>
                <a:gd name="T59" fmla="*/ 26 h 665560"/>
                <a:gd name="T60" fmla="*/ 67 w 445207"/>
                <a:gd name="T61" fmla="*/ 15 h 665560"/>
                <a:gd name="T62" fmla="*/ 62 w 445207"/>
                <a:gd name="T63" fmla="*/ 5 h 665560"/>
                <a:gd name="T64" fmla="*/ 54 w 445207"/>
                <a:gd name="T65" fmla="*/ 0 h 665560"/>
                <a:gd name="T66" fmla="*/ 35 w 445207"/>
                <a:gd name="T67" fmla="*/ 1 h 6655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5207"/>
                <a:gd name="T103" fmla="*/ 0 h 665560"/>
                <a:gd name="T104" fmla="*/ 445207 w 445207"/>
                <a:gd name="T105" fmla="*/ 665560 h 6655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5207" h="665560">
                  <a:moveTo>
                    <a:pt x="214313" y="3572"/>
                  </a:moveTo>
                  <a:lnTo>
                    <a:pt x="115491" y="9525"/>
                  </a:lnTo>
                  <a:lnTo>
                    <a:pt x="34529" y="8335"/>
                  </a:lnTo>
                  <a:lnTo>
                    <a:pt x="41672" y="88106"/>
                  </a:lnTo>
                  <a:lnTo>
                    <a:pt x="26194" y="147638"/>
                  </a:lnTo>
                  <a:lnTo>
                    <a:pt x="61913" y="276225"/>
                  </a:lnTo>
                  <a:lnTo>
                    <a:pt x="39291" y="382191"/>
                  </a:lnTo>
                  <a:lnTo>
                    <a:pt x="0" y="496491"/>
                  </a:lnTo>
                  <a:lnTo>
                    <a:pt x="14288" y="610791"/>
                  </a:lnTo>
                  <a:lnTo>
                    <a:pt x="48816" y="658416"/>
                  </a:lnTo>
                  <a:lnTo>
                    <a:pt x="86916" y="664369"/>
                  </a:lnTo>
                  <a:lnTo>
                    <a:pt x="154782" y="665560"/>
                  </a:lnTo>
                  <a:lnTo>
                    <a:pt x="207169" y="632222"/>
                  </a:lnTo>
                  <a:lnTo>
                    <a:pt x="269082" y="611981"/>
                  </a:lnTo>
                  <a:lnTo>
                    <a:pt x="319088" y="602456"/>
                  </a:lnTo>
                  <a:lnTo>
                    <a:pt x="372666" y="577453"/>
                  </a:lnTo>
                  <a:lnTo>
                    <a:pt x="442913" y="582216"/>
                  </a:lnTo>
                  <a:lnTo>
                    <a:pt x="445207" y="557514"/>
                  </a:lnTo>
                  <a:lnTo>
                    <a:pt x="418590" y="512668"/>
                  </a:lnTo>
                  <a:lnTo>
                    <a:pt x="430891" y="467115"/>
                  </a:lnTo>
                  <a:lnTo>
                    <a:pt x="432162" y="437345"/>
                  </a:lnTo>
                  <a:lnTo>
                    <a:pt x="412215" y="410793"/>
                  </a:lnTo>
                  <a:lnTo>
                    <a:pt x="419904" y="360603"/>
                  </a:lnTo>
                  <a:lnTo>
                    <a:pt x="441095" y="330944"/>
                  </a:lnTo>
                  <a:lnTo>
                    <a:pt x="428090" y="312765"/>
                  </a:lnTo>
                  <a:lnTo>
                    <a:pt x="410766" y="288131"/>
                  </a:lnTo>
                  <a:lnTo>
                    <a:pt x="438171" y="269614"/>
                  </a:lnTo>
                  <a:lnTo>
                    <a:pt x="428504" y="235793"/>
                  </a:lnTo>
                  <a:lnTo>
                    <a:pt x="425957" y="195231"/>
                  </a:lnTo>
                  <a:lnTo>
                    <a:pt x="403858" y="174857"/>
                  </a:lnTo>
                  <a:lnTo>
                    <a:pt x="412453" y="99624"/>
                  </a:lnTo>
                  <a:lnTo>
                    <a:pt x="378619" y="32147"/>
                  </a:lnTo>
                  <a:lnTo>
                    <a:pt x="329804" y="0"/>
                  </a:lnTo>
                  <a:lnTo>
                    <a:pt x="214313" y="35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Freeform 85">
              <a:extLst>
                <a:ext uri="{FF2B5EF4-FFF2-40B4-BE49-F238E27FC236}">
                  <a16:creationId xmlns:a16="http://schemas.microsoft.com/office/drawing/2014/main" id="{00FD809A-F928-4B27-AD45-7E042A0D1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493" y="4472402"/>
              <a:ext cx="33543" cy="120362"/>
            </a:xfrm>
            <a:custGeom>
              <a:avLst/>
              <a:gdLst>
                <a:gd name="T0" fmla="*/ 0 w 152226"/>
                <a:gd name="T1" fmla="*/ 3 h 576263"/>
                <a:gd name="T2" fmla="*/ 6 w 152226"/>
                <a:gd name="T3" fmla="*/ 13 h 576263"/>
                <a:gd name="T4" fmla="*/ 4 w 152226"/>
                <a:gd name="T5" fmla="*/ 23 h 576263"/>
                <a:gd name="T6" fmla="*/ 8 w 152226"/>
                <a:gd name="T7" fmla="*/ 25 h 576263"/>
                <a:gd name="T8" fmla="*/ 9 w 152226"/>
                <a:gd name="T9" fmla="*/ 31 h 576263"/>
                <a:gd name="T10" fmla="*/ 10 w 152226"/>
                <a:gd name="T11" fmla="*/ 35 h 576263"/>
                <a:gd name="T12" fmla="*/ 6 w 152226"/>
                <a:gd name="T13" fmla="*/ 38 h 576263"/>
                <a:gd name="T14" fmla="*/ 11 w 152226"/>
                <a:gd name="T15" fmla="*/ 44 h 576263"/>
                <a:gd name="T16" fmla="*/ 7 w 152226"/>
                <a:gd name="T17" fmla="*/ 48 h 576263"/>
                <a:gd name="T18" fmla="*/ 6 w 152226"/>
                <a:gd name="T19" fmla="*/ 54 h 576263"/>
                <a:gd name="T20" fmla="*/ 9 w 152226"/>
                <a:gd name="T21" fmla="*/ 58 h 576263"/>
                <a:gd name="T22" fmla="*/ 9 w 152226"/>
                <a:gd name="T23" fmla="*/ 62 h 576263"/>
                <a:gd name="T24" fmla="*/ 7 w 152226"/>
                <a:gd name="T25" fmla="*/ 68 h 576263"/>
                <a:gd name="T26" fmla="*/ 11 w 152226"/>
                <a:gd name="T27" fmla="*/ 74 h 576263"/>
                <a:gd name="T28" fmla="*/ 12 w 152226"/>
                <a:gd name="T29" fmla="*/ 77 h 576263"/>
                <a:gd name="T30" fmla="*/ 16 w 152226"/>
                <a:gd name="T31" fmla="*/ 76 h 576263"/>
                <a:gd name="T32" fmla="*/ 20 w 152226"/>
                <a:gd name="T33" fmla="*/ 73 h 576263"/>
                <a:gd name="T34" fmla="*/ 23 w 152226"/>
                <a:gd name="T35" fmla="*/ 69 h 576263"/>
                <a:gd name="T36" fmla="*/ 26 w 152226"/>
                <a:gd name="T37" fmla="*/ 67 h 576263"/>
                <a:gd name="T38" fmla="*/ 27 w 152226"/>
                <a:gd name="T39" fmla="*/ 30 h 576263"/>
                <a:gd name="T40" fmla="*/ 22 w 152226"/>
                <a:gd name="T41" fmla="*/ 24 h 576263"/>
                <a:gd name="T42" fmla="*/ 22 w 152226"/>
                <a:gd name="T43" fmla="*/ 17 h 576263"/>
                <a:gd name="T44" fmla="*/ 15 w 152226"/>
                <a:gd name="T45" fmla="*/ 5 h 576263"/>
                <a:gd name="T46" fmla="*/ 11 w 152226"/>
                <a:gd name="T47" fmla="*/ 0 h 576263"/>
                <a:gd name="T48" fmla="*/ 0 w 152226"/>
                <a:gd name="T49" fmla="*/ 3 h 57626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226"/>
                <a:gd name="T76" fmla="*/ 0 h 576263"/>
                <a:gd name="T77" fmla="*/ 152226 w 152226"/>
                <a:gd name="T78" fmla="*/ 576263 h 57626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226" h="576263">
                  <a:moveTo>
                    <a:pt x="0" y="25003"/>
                  </a:moveTo>
                  <a:lnTo>
                    <a:pt x="32147" y="94060"/>
                  </a:lnTo>
                  <a:lnTo>
                    <a:pt x="25003" y="167878"/>
                  </a:lnTo>
                  <a:lnTo>
                    <a:pt x="47625" y="188119"/>
                  </a:lnTo>
                  <a:lnTo>
                    <a:pt x="48816" y="232172"/>
                  </a:lnTo>
                  <a:lnTo>
                    <a:pt x="59531" y="264319"/>
                  </a:lnTo>
                  <a:lnTo>
                    <a:pt x="32147" y="282178"/>
                  </a:lnTo>
                  <a:lnTo>
                    <a:pt x="63103" y="325041"/>
                  </a:lnTo>
                  <a:lnTo>
                    <a:pt x="41672" y="354807"/>
                  </a:lnTo>
                  <a:lnTo>
                    <a:pt x="32147" y="402432"/>
                  </a:lnTo>
                  <a:lnTo>
                    <a:pt x="53578" y="431007"/>
                  </a:lnTo>
                  <a:lnTo>
                    <a:pt x="52388" y="461963"/>
                  </a:lnTo>
                  <a:lnTo>
                    <a:pt x="40481" y="506016"/>
                  </a:lnTo>
                  <a:lnTo>
                    <a:pt x="64294" y="550069"/>
                  </a:lnTo>
                  <a:lnTo>
                    <a:pt x="65485" y="576263"/>
                  </a:lnTo>
                  <a:lnTo>
                    <a:pt x="93683" y="567736"/>
                  </a:lnTo>
                  <a:lnTo>
                    <a:pt x="116681" y="541735"/>
                  </a:lnTo>
                  <a:lnTo>
                    <a:pt x="130969" y="514350"/>
                  </a:lnTo>
                  <a:lnTo>
                    <a:pt x="148828" y="501253"/>
                  </a:lnTo>
                  <a:lnTo>
                    <a:pt x="152226" y="226972"/>
                  </a:lnTo>
                  <a:lnTo>
                    <a:pt x="125860" y="176237"/>
                  </a:lnTo>
                  <a:lnTo>
                    <a:pt x="124974" y="127389"/>
                  </a:lnTo>
                  <a:lnTo>
                    <a:pt x="83344" y="33338"/>
                  </a:lnTo>
                  <a:lnTo>
                    <a:pt x="60722" y="0"/>
                  </a:lnTo>
                  <a:lnTo>
                    <a:pt x="0" y="2500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Freeform 86">
              <a:extLst>
                <a:ext uri="{FF2B5EF4-FFF2-40B4-BE49-F238E27FC236}">
                  <a16:creationId xmlns:a16="http://schemas.microsoft.com/office/drawing/2014/main" id="{536CA0A1-5166-407E-B22B-DBD1D6BFD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127" y="4525677"/>
              <a:ext cx="88788" cy="96683"/>
            </a:xfrm>
            <a:custGeom>
              <a:avLst/>
              <a:gdLst>
                <a:gd name="T0" fmla="*/ 58 w 422672"/>
                <a:gd name="T1" fmla="*/ 68 h 449732"/>
                <a:gd name="T2" fmla="*/ 58 w 422672"/>
                <a:gd name="T3" fmla="*/ 59 h 449732"/>
                <a:gd name="T4" fmla="*/ 58 w 422672"/>
                <a:gd name="T5" fmla="*/ 46 h 449732"/>
                <a:gd name="T6" fmla="*/ 45 w 422672"/>
                <a:gd name="T7" fmla="*/ 35 h 449732"/>
                <a:gd name="T8" fmla="*/ 46 w 422672"/>
                <a:gd name="T9" fmla="*/ 28 h 449732"/>
                <a:gd name="T10" fmla="*/ 45 w 422672"/>
                <a:gd name="T11" fmla="*/ 17 h 449732"/>
                <a:gd name="T12" fmla="*/ 39 w 422672"/>
                <a:gd name="T13" fmla="*/ 17 h 449732"/>
                <a:gd name="T14" fmla="*/ 34 w 422672"/>
                <a:gd name="T15" fmla="*/ 15 h 449732"/>
                <a:gd name="T16" fmla="*/ 31 w 422672"/>
                <a:gd name="T17" fmla="*/ 11 h 449732"/>
                <a:gd name="T18" fmla="*/ 27 w 422672"/>
                <a:gd name="T19" fmla="*/ 7 h 449732"/>
                <a:gd name="T20" fmla="*/ 21 w 422672"/>
                <a:gd name="T21" fmla="*/ 7 h 449732"/>
                <a:gd name="T22" fmla="*/ 19 w 422672"/>
                <a:gd name="T23" fmla="*/ 2 h 449732"/>
                <a:gd name="T24" fmla="*/ 16 w 422672"/>
                <a:gd name="T25" fmla="*/ 0 h 449732"/>
                <a:gd name="T26" fmla="*/ 14 w 422672"/>
                <a:gd name="T27" fmla="*/ 8 h 449732"/>
                <a:gd name="T28" fmla="*/ 11 w 422672"/>
                <a:gd name="T29" fmla="*/ 12 h 449732"/>
                <a:gd name="T30" fmla="*/ 10 w 422672"/>
                <a:gd name="T31" fmla="*/ 17 h 449732"/>
                <a:gd name="T32" fmla="*/ 6 w 422672"/>
                <a:gd name="T33" fmla="*/ 20 h 449732"/>
                <a:gd name="T34" fmla="*/ 3 w 422672"/>
                <a:gd name="T35" fmla="*/ 24 h 449732"/>
                <a:gd name="T36" fmla="*/ 0 w 422672"/>
                <a:gd name="T37" fmla="*/ 28 h 449732"/>
                <a:gd name="T38" fmla="*/ 3 w 422672"/>
                <a:gd name="T39" fmla="*/ 30 h 449732"/>
                <a:gd name="T40" fmla="*/ 8 w 422672"/>
                <a:gd name="T41" fmla="*/ 32 h 449732"/>
                <a:gd name="T42" fmla="*/ 13 w 422672"/>
                <a:gd name="T43" fmla="*/ 35 h 449732"/>
                <a:gd name="T44" fmla="*/ 19 w 422672"/>
                <a:gd name="T45" fmla="*/ 43 h 449732"/>
                <a:gd name="T46" fmla="*/ 23 w 422672"/>
                <a:gd name="T47" fmla="*/ 45 h 449732"/>
                <a:gd name="T48" fmla="*/ 27 w 422672"/>
                <a:gd name="T49" fmla="*/ 51 h 449732"/>
                <a:gd name="T50" fmla="*/ 30 w 422672"/>
                <a:gd name="T51" fmla="*/ 57 h 449732"/>
                <a:gd name="T52" fmla="*/ 35 w 422672"/>
                <a:gd name="T53" fmla="*/ 61 h 449732"/>
                <a:gd name="T54" fmla="*/ 39 w 422672"/>
                <a:gd name="T55" fmla="*/ 62 h 449732"/>
                <a:gd name="T56" fmla="*/ 43 w 422672"/>
                <a:gd name="T57" fmla="*/ 66 h 449732"/>
                <a:gd name="T58" fmla="*/ 48 w 422672"/>
                <a:gd name="T59" fmla="*/ 68 h 449732"/>
                <a:gd name="T60" fmla="*/ 53 w 422672"/>
                <a:gd name="T61" fmla="*/ 70 h 449732"/>
                <a:gd name="T62" fmla="*/ 58 w 422672"/>
                <a:gd name="T63" fmla="*/ 68 h 4497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2672"/>
                <a:gd name="T97" fmla="*/ 0 h 449732"/>
                <a:gd name="T98" fmla="*/ 422672 w 422672"/>
                <a:gd name="T99" fmla="*/ 449732 h 4497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2672" h="449732">
                  <a:moveTo>
                    <a:pt x="417909" y="441722"/>
                  </a:moveTo>
                  <a:lnTo>
                    <a:pt x="422672" y="378619"/>
                  </a:lnTo>
                  <a:lnTo>
                    <a:pt x="422672" y="298847"/>
                  </a:lnTo>
                  <a:lnTo>
                    <a:pt x="327422" y="228600"/>
                  </a:lnTo>
                  <a:lnTo>
                    <a:pt x="336947" y="177403"/>
                  </a:lnTo>
                  <a:lnTo>
                    <a:pt x="327422" y="108347"/>
                  </a:lnTo>
                  <a:lnTo>
                    <a:pt x="283369" y="109538"/>
                  </a:lnTo>
                  <a:lnTo>
                    <a:pt x="247650" y="98822"/>
                  </a:lnTo>
                  <a:lnTo>
                    <a:pt x="222647" y="70247"/>
                  </a:lnTo>
                  <a:lnTo>
                    <a:pt x="194072" y="45244"/>
                  </a:lnTo>
                  <a:lnTo>
                    <a:pt x="154781" y="46435"/>
                  </a:lnTo>
                  <a:lnTo>
                    <a:pt x="136922" y="13097"/>
                  </a:lnTo>
                  <a:lnTo>
                    <a:pt x="116681" y="0"/>
                  </a:lnTo>
                  <a:lnTo>
                    <a:pt x="102394" y="50007"/>
                  </a:lnTo>
                  <a:lnTo>
                    <a:pt x="78581" y="78582"/>
                  </a:lnTo>
                  <a:lnTo>
                    <a:pt x="76200" y="107157"/>
                  </a:lnTo>
                  <a:lnTo>
                    <a:pt x="41672" y="130969"/>
                  </a:lnTo>
                  <a:lnTo>
                    <a:pt x="22622" y="153591"/>
                  </a:lnTo>
                  <a:lnTo>
                    <a:pt x="0" y="180975"/>
                  </a:lnTo>
                  <a:lnTo>
                    <a:pt x="19956" y="197096"/>
                  </a:lnTo>
                  <a:lnTo>
                    <a:pt x="60562" y="204904"/>
                  </a:lnTo>
                  <a:lnTo>
                    <a:pt x="90589" y="224296"/>
                  </a:lnTo>
                  <a:lnTo>
                    <a:pt x="134668" y="274762"/>
                  </a:lnTo>
                  <a:lnTo>
                    <a:pt x="166688" y="294085"/>
                  </a:lnTo>
                  <a:lnTo>
                    <a:pt x="192283" y="327832"/>
                  </a:lnTo>
                  <a:lnTo>
                    <a:pt x="220027" y="370050"/>
                  </a:lnTo>
                  <a:lnTo>
                    <a:pt x="255550" y="395039"/>
                  </a:lnTo>
                  <a:lnTo>
                    <a:pt x="279034" y="400784"/>
                  </a:lnTo>
                  <a:lnTo>
                    <a:pt x="310054" y="425380"/>
                  </a:lnTo>
                  <a:lnTo>
                    <a:pt x="348069" y="438930"/>
                  </a:lnTo>
                  <a:lnTo>
                    <a:pt x="380637" y="449732"/>
                  </a:lnTo>
                  <a:lnTo>
                    <a:pt x="417909" y="44172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Freeform 87">
              <a:extLst>
                <a:ext uri="{FF2B5EF4-FFF2-40B4-BE49-F238E27FC236}">
                  <a16:creationId xmlns:a16="http://schemas.microsoft.com/office/drawing/2014/main" id="{4D8AB3D1-FBA0-4CEB-8930-BA5ECCC96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692" y="4488187"/>
              <a:ext cx="65112" cy="76953"/>
            </a:xfrm>
            <a:custGeom>
              <a:avLst/>
              <a:gdLst>
                <a:gd name="T0" fmla="*/ 1 w 311748"/>
                <a:gd name="T1" fmla="*/ 26 h 355997"/>
                <a:gd name="T2" fmla="*/ 0 w 311748"/>
                <a:gd name="T3" fmla="*/ 19 h 355997"/>
                <a:gd name="T4" fmla="*/ 5 w 311748"/>
                <a:gd name="T5" fmla="*/ 15 h 355997"/>
                <a:gd name="T6" fmla="*/ 10 w 311748"/>
                <a:gd name="T7" fmla="*/ 8 h 355997"/>
                <a:gd name="T8" fmla="*/ 13 w 311748"/>
                <a:gd name="T9" fmla="*/ 1 h 355997"/>
                <a:gd name="T10" fmla="*/ 20 w 311748"/>
                <a:gd name="T11" fmla="*/ 0 h 355997"/>
                <a:gd name="T12" fmla="*/ 26 w 311748"/>
                <a:gd name="T13" fmla="*/ 2 h 355997"/>
                <a:gd name="T14" fmla="*/ 31 w 311748"/>
                <a:gd name="T15" fmla="*/ 7 h 355997"/>
                <a:gd name="T16" fmla="*/ 36 w 311748"/>
                <a:gd name="T17" fmla="*/ 15 h 355997"/>
                <a:gd name="T18" fmla="*/ 42 w 311748"/>
                <a:gd name="T19" fmla="*/ 28 h 355997"/>
                <a:gd name="T20" fmla="*/ 39 w 311748"/>
                <a:gd name="T21" fmla="*/ 36 h 355997"/>
                <a:gd name="T22" fmla="*/ 36 w 311748"/>
                <a:gd name="T23" fmla="*/ 40 h 355997"/>
                <a:gd name="T24" fmla="*/ 36 w 311748"/>
                <a:gd name="T25" fmla="*/ 45 h 355997"/>
                <a:gd name="T26" fmla="*/ 32 w 311748"/>
                <a:gd name="T27" fmla="*/ 48 h 355997"/>
                <a:gd name="T28" fmla="*/ 28 w 311748"/>
                <a:gd name="T29" fmla="*/ 54 h 355997"/>
                <a:gd name="T30" fmla="*/ 26 w 311748"/>
                <a:gd name="T31" fmla="*/ 57 h 355997"/>
                <a:gd name="T32" fmla="*/ 21 w 311748"/>
                <a:gd name="T33" fmla="*/ 56 h 355997"/>
                <a:gd name="T34" fmla="*/ 17 w 311748"/>
                <a:gd name="T35" fmla="*/ 50 h 355997"/>
                <a:gd name="T36" fmla="*/ 11 w 311748"/>
                <a:gd name="T37" fmla="*/ 49 h 355997"/>
                <a:gd name="T38" fmla="*/ 7 w 311748"/>
                <a:gd name="T39" fmla="*/ 42 h 355997"/>
                <a:gd name="T40" fmla="*/ 3 w 311748"/>
                <a:gd name="T41" fmla="*/ 36 h 355997"/>
                <a:gd name="T42" fmla="*/ 0 w 311748"/>
                <a:gd name="T43" fmla="*/ 30 h 355997"/>
                <a:gd name="T44" fmla="*/ 1 w 311748"/>
                <a:gd name="T45" fmla="*/ 26 h 35599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1748"/>
                <a:gd name="T70" fmla="*/ 0 h 355997"/>
                <a:gd name="T71" fmla="*/ 311748 w 311748"/>
                <a:gd name="T72" fmla="*/ 355997 h 35599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1748" h="355997">
                  <a:moveTo>
                    <a:pt x="10520" y="160734"/>
                  </a:moveTo>
                  <a:lnTo>
                    <a:pt x="2185" y="117872"/>
                  </a:lnTo>
                  <a:lnTo>
                    <a:pt x="40285" y="92869"/>
                  </a:lnTo>
                  <a:lnTo>
                    <a:pt x="77195" y="50006"/>
                  </a:lnTo>
                  <a:lnTo>
                    <a:pt x="93864" y="7144"/>
                  </a:lnTo>
                  <a:lnTo>
                    <a:pt x="151014" y="0"/>
                  </a:lnTo>
                  <a:lnTo>
                    <a:pt x="192685" y="11906"/>
                  </a:lnTo>
                  <a:lnTo>
                    <a:pt x="229595" y="41672"/>
                  </a:lnTo>
                  <a:lnTo>
                    <a:pt x="271267" y="94059"/>
                  </a:lnTo>
                  <a:lnTo>
                    <a:pt x="311748" y="173831"/>
                  </a:lnTo>
                  <a:lnTo>
                    <a:pt x="293889" y="225028"/>
                  </a:lnTo>
                  <a:lnTo>
                    <a:pt x="272428" y="254027"/>
                  </a:lnTo>
                  <a:lnTo>
                    <a:pt x="270076" y="282178"/>
                  </a:lnTo>
                  <a:lnTo>
                    <a:pt x="237923" y="302490"/>
                  </a:lnTo>
                  <a:lnTo>
                    <a:pt x="209980" y="337570"/>
                  </a:lnTo>
                  <a:lnTo>
                    <a:pt x="192685" y="355997"/>
                  </a:lnTo>
                  <a:lnTo>
                    <a:pt x="156967" y="351234"/>
                  </a:lnTo>
                  <a:lnTo>
                    <a:pt x="126010" y="315516"/>
                  </a:lnTo>
                  <a:lnTo>
                    <a:pt x="82015" y="310529"/>
                  </a:lnTo>
                  <a:lnTo>
                    <a:pt x="53382" y="264319"/>
                  </a:lnTo>
                  <a:lnTo>
                    <a:pt x="24807" y="228600"/>
                  </a:lnTo>
                  <a:lnTo>
                    <a:pt x="0" y="190771"/>
                  </a:lnTo>
                  <a:lnTo>
                    <a:pt x="10520" y="16073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Freeform 88">
              <a:extLst>
                <a:ext uri="{FF2B5EF4-FFF2-40B4-BE49-F238E27FC236}">
                  <a16:creationId xmlns:a16="http://schemas.microsoft.com/office/drawing/2014/main" id="{2E86A43E-1F43-4AF1-A0D5-8897B5BDC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725" y="4600657"/>
              <a:ext cx="416322" cy="420279"/>
            </a:xfrm>
            <a:custGeom>
              <a:avLst/>
              <a:gdLst>
                <a:gd name="T0" fmla="*/ 2147483647 w 1054"/>
                <a:gd name="T1" fmla="*/ 2147483647 h 1065"/>
                <a:gd name="T2" fmla="*/ 2147483647 w 1054"/>
                <a:gd name="T3" fmla="*/ 2147483647 h 1065"/>
                <a:gd name="T4" fmla="*/ 2147483647 w 1054"/>
                <a:gd name="T5" fmla="*/ 2147483647 h 1065"/>
                <a:gd name="T6" fmla="*/ 2147483647 w 1054"/>
                <a:gd name="T7" fmla="*/ 2147483647 h 1065"/>
                <a:gd name="T8" fmla="*/ 2147483647 w 1054"/>
                <a:gd name="T9" fmla="*/ 2147483647 h 1065"/>
                <a:gd name="T10" fmla="*/ 2147483647 w 1054"/>
                <a:gd name="T11" fmla="*/ 2147483647 h 1065"/>
                <a:gd name="T12" fmla="*/ 2147483647 w 1054"/>
                <a:gd name="T13" fmla="*/ 2147483647 h 1065"/>
                <a:gd name="T14" fmla="*/ 2147483647 w 1054"/>
                <a:gd name="T15" fmla="*/ 2147483647 h 1065"/>
                <a:gd name="T16" fmla="*/ 2147483647 w 1054"/>
                <a:gd name="T17" fmla="*/ 2147483647 h 1065"/>
                <a:gd name="T18" fmla="*/ 2147483647 w 1054"/>
                <a:gd name="T19" fmla="*/ 2147483647 h 1065"/>
                <a:gd name="T20" fmla="*/ 2147483647 w 1054"/>
                <a:gd name="T21" fmla="*/ 2147483647 h 1065"/>
                <a:gd name="T22" fmla="*/ 2147483647 w 1054"/>
                <a:gd name="T23" fmla="*/ 2147483647 h 1065"/>
                <a:gd name="T24" fmla="*/ 2147483647 w 1054"/>
                <a:gd name="T25" fmla="*/ 2147483647 h 1065"/>
                <a:gd name="T26" fmla="*/ 2147483647 w 1054"/>
                <a:gd name="T27" fmla="*/ 2147483647 h 1065"/>
                <a:gd name="T28" fmla="*/ 2147483647 w 1054"/>
                <a:gd name="T29" fmla="*/ 2147483647 h 1065"/>
                <a:gd name="T30" fmla="*/ 2147483647 w 1054"/>
                <a:gd name="T31" fmla="*/ 2147483647 h 1065"/>
                <a:gd name="T32" fmla="*/ 2147483647 w 1054"/>
                <a:gd name="T33" fmla="*/ 2147483647 h 1065"/>
                <a:gd name="T34" fmla="*/ 2147483647 w 1054"/>
                <a:gd name="T35" fmla="*/ 2147483647 h 1065"/>
                <a:gd name="T36" fmla="*/ 2147483647 w 1054"/>
                <a:gd name="T37" fmla="*/ 2147483647 h 1065"/>
                <a:gd name="T38" fmla="*/ 2147483647 w 1054"/>
                <a:gd name="T39" fmla="*/ 0 h 1065"/>
                <a:gd name="T40" fmla="*/ 2147483647 w 1054"/>
                <a:gd name="T41" fmla="*/ 2147483647 h 1065"/>
                <a:gd name="T42" fmla="*/ 2147483647 w 1054"/>
                <a:gd name="T43" fmla="*/ 2147483647 h 1065"/>
                <a:gd name="T44" fmla="*/ 2147483647 w 1054"/>
                <a:gd name="T45" fmla="*/ 2147483647 h 1065"/>
                <a:gd name="T46" fmla="*/ 2147483647 w 1054"/>
                <a:gd name="T47" fmla="*/ 2147483647 h 1065"/>
                <a:gd name="T48" fmla="*/ 2147483647 w 1054"/>
                <a:gd name="T49" fmla="*/ 2147483647 h 1065"/>
                <a:gd name="T50" fmla="*/ 2147483647 w 1054"/>
                <a:gd name="T51" fmla="*/ 2147483647 h 1065"/>
                <a:gd name="T52" fmla="*/ 2147483647 w 1054"/>
                <a:gd name="T53" fmla="*/ 2147483647 h 1065"/>
                <a:gd name="T54" fmla="*/ 2147483647 w 1054"/>
                <a:gd name="T55" fmla="*/ 2147483647 h 1065"/>
                <a:gd name="T56" fmla="*/ 2147483647 w 1054"/>
                <a:gd name="T57" fmla="*/ 2147483647 h 1065"/>
                <a:gd name="T58" fmla="*/ 2147483647 w 1054"/>
                <a:gd name="T59" fmla="*/ 2147483647 h 1065"/>
                <a:gd name="T60" fmla="*/ 2147483647 w 1054"/>
                <a:gd name="T61" fmla="*/ 2147483647 h 1065"/>
                <a:gd name="T62" fmla="*/ 2147483647 w 1054"/>
                <a:gd name="T63" fmla="*/ 2147483647 h 1065"/>
                <a:gd name="T64" fmla="*/ 2147483647 w 1054"/>
                <a:gd name="T65" fmla="*/ 2147483647 h 1065"/>
                <a:gd name="T66" fmla="*/ 2147483647 w 1054"/>
                <a:gd name="T67" fmla="*/ 2147483647 h 1065"/>
                <a:gd name="T68" fmla="*/ 2147483647 w 1054"/>
                <a:gd name="T69" fmla="*/ 2147483647 h 1065"/>
                <a:gd name="T70" fmla="*/ 2147483647 w 1054"/>
                <a:gd name="T71" fmla="*/ 2147483647 h 1065"/>
                <a:gd name="T72" fmla="*/ 2147483647 w 1054"/>
                <a:gd name="T73" fmla="*/ 2147483647 h 1065"/>
                <a:gd name="T74" fmla="*/ 2147483647 w 1054"/>
                <a:gd name="T75" fmla="*/ 2147483647 h 1065"/>
                <a:gd name="T76" fmla="*/ 2147483647 w 1054"/>
                <a:gd name="T77" fmla="*/ 2147483647 h 1065"/>
                <a:gd name="T78" fmla="*/ 2147483647 w 1054"/>
                <a:gd name="T79" fmla="*/ 2147483647 h 1065"/>
                <a:gd name="T80" fmla="*/ 2147483647 w 1054"/>
                <a:gd name="T81" fmla="*/ 2147483647 h 1065"/>
                <a:gd name="T82" fmla="*/ 2147483647 w 1054"/>
                <a:gd name="T83" fmla="*/ 2147483647 h 1065"/>
                <a:gd name="T84" fmla="*/ 2147483647 w 1054"/>
                <a:gd name="T85" fmla="*/ 2147483647 h 1065"/>
                <a:gd name="T86" fmla="*/ 2147483647 w 1054"/>
                <a:gd name="T87" fmla="*/ 2147483647 h 1065"/>
                <a:gd name="T88" fmla="*/ 2147483647 w 1054"/>
                <a:gd name="T89" fmla="*/ 2147483647 h 1065"/>
                <a:gd name="T90" fmla="*/ 2147483647 w 1054"/>
                <a:gd name="T91" fmla="*/ 2147483647 h 1065"/>
                <a:gd name="T92" fmla="*/ 2147483647 w 1054"/>
                <a:gd name="T93" fmla="*/ 2147483647 h 1065"/>
                <a:gd name="T94" fmla="*/ 2147483647 w 1054"/>
                <a:gd name="T95" fmla="*/ 2147483647 h 1065"/>
                <a:gd name="T96" fmla="*/ 2147483647 w 1054"/>
                <a:gd name="T97" fmla="*/ 2147483647 h 1065"/>
                <a:gd name="T98" fmla="*/ 2147483647 w 1054"/>
                <a:gd name="T99" fmla="*/ 2147483647 h 1065"/>
                <a:gd name="T100" fmla="*/ 2147483647 w 1054"/>
                <a:gd name="T101" fmla="*/ 2147483647 h 1065"/>
                <a:gd name="T102" fmla="*/ 2147483647 w 1054"/>
                <a:gd name="T103" fmla="*/ 2147483647 h 1065"/>
                <a:gd name="T104" fmla="*/ 2147483647 w 1054"/>
                <a:gd name="T105" fmla="*/ 2147483647 h 1065"/>
                <a:gd name="T106" fmla="*/ 2147483647 w 1054"/>
                <a:gd name="T107" fmla="*/ 2147483647 h 1065"/>
                <a:gd name="T108" fmla="*/ 2147483647 w 1054"/>
                <a:gd name="T109" fmla="*/ 2147483647 h 1065"/>
                <a:gd name="T110" fmla="*/ 2147483647 w 1054"/>
                <a:gd name="T111" fmla="*/ 2147483647 h 1065"/>
                <a:gd name="T112" fmla="*/ 2147483647 w 1054"/>
                <a:gd name="T113" fmla="*/ 2147483647 h 1065"/>
                <a:gd name="T114" fmla="*/ 2147483647 w 1054"/>
                <a:gd name="T115" fmla="*/ 2147483647 h 1065"/>
                <a:gd name="T116" fmla="*/ 2147483647 w 1054"/>
                <a:gd name="T117" fmla="*/ 2147483647 h 1065"/>
                <a:gd name="T118" fmla="*/ 2147483647 w 1054"/>
                <a:gd name="T119" fmla="*/ 2147483647 h 10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54"/>
                <a:gd name="T181" fmla="*/ 0 h 1065"/>
                <a:gd name="T182" fmla="*/ 1059 w 1054"/>
                <a:gd name="T183" fmla="*/ 1066 h 10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54" h="1065">
                  <a:moveTo>
                    <a:pt x="44" y="646"/>
                  </a:moveTo>
                  <a:lnTo>
                    <a:pt x="8" y="663"/>
                  </a:lnTo>
                  <a:lnTo>
                    <a:pt x="0" y="639"/>
                  </a:lnTo>
                  <a:lnTo>
                    <a:pt x="10" y="640"/>
                  </a:lnTo>
                  <a:lnTo>
                    <a:pt x="22" y="636"/>
                  </a:lnTo>
                  <a:lnTo>
                    <a:pt x="20" y="601"/>
                  </a:lnTo>
                  <a:lnTo>
                    <a:pt x="34" y="582"/>
                  </a:lnTo>
                  <a:lnTo>
                    <a:pt x="52" y="574"/>
                  </a:lnTo>
                  <a:lnTo>
                    <a:pt x="85" y="531"/>
                  </a:lnTo>
                  <a:lnTo>
                    <a:pt x="103" y="540"/>
                  </a:lnTo>
                  <a:lnTo>
                    <a:pt x="128" y="552"/>
                  </a:lnTo>
                  <a:lnTo>
                    <a:pt x="157" y="539"/>
                  </a:lnTo>
                  <a:lnTo>
                    <a:pt x="188" y="514"/>
                  </a:lnTo>
                  <a:lnTo>
                    <a:pt x="198" y="498"/>
                  </a:lnTo>
                  <a:lnTo>
                    <a:pt x="201" y="480"/>
                  </a:lnTo>
                  <a:lnTo>
                    <a:pt x="205" y="444"/>
                  </a:lnTo>
                  <a:lnTo>
                    <a:pt x="213" y="407"/>
                  </a:lnTo>
                  <a:lnTo>
                    <a:pt x="247" y="393"/>
                  </a:lnTo>
                  <a:lnTo>
                    <a:pt x="281" y="371"/>
                  </a:lnTo>
                  <a:lnTo>
                    <a:pt x="290" y="326"/>
                  </a:lnTo>
                  <a:lnTo>
                    <a:pt x="309" y="299"/>
                  </a:lnTo>
                  <a:lnTo>
                    <a:pt x="299" y="266"/>
                  </a:lnTo>
                  <a:lnTo>
                    <a:pt x="314" y="236"/>
                  </a:lnTo>
                  <a:lnTo>
                    <a:pt x="308" y="205"/>
                  </a:lnTo>
                  <a:lnTo>
                    <a:pt x="339" y="142"/>
                  </a:lnTo>
                  <a:lnTo>
                    <a:pt x="331" y="111"/>
                  </a:lnTo>
                  <a:lnTo>
                    <a:pt x="342" y="79"/>
                  </a:lnTo>
                  <a:lnTo>
                    <a:pt x="352" y="42"/>
                  </a:lnTo>
                  <a:lnTo>
                    <a:pt x="379" y="22"/>
                  </a:lnTo>
                  <a:lnTo>
                    <a:pt x="410" y="24"/>
                  </a:lnTo>
                  <a:lnTo>
                    <a:pt x="434" y="38"/>
                  </a:lnTo>
                  <a:lnTo>
                    <a:pt x="444" y="61"/>
                  </a:lnTo>
                  <a:lnTo>
                    <a:pt x="469" y="58"/>
                  </a:lnTo>
                  <a:lnTo>
                    <a:pt x="495" y="68"/>
                  </a:lnTo>
                  <a:lnTo>
                    <a:pt x="533" y="69"/>
                  </a:lnTo>
                  <a:lnTo>
                    <a:pt x="557" y="76"/>
                  </a:lnTo>
                  <a:lnTo>
                    <a:pt x="585" y="38"/>
                  </a:lnTo>
                  <a:lnTo>
                    <a:pt x="615" y="51"/>
                  </a:lnTo>
                  <a:lnTo>
                    <a:pt x="642" y="29"/>
                  </a:lnTo>
                  <a:lnTo>
                    <a:pt x="675" y="12"/>
                  </a:lnTo>
                  <a:lnTo>
                    <a:pt x="710" y="26"/>
                  </a:lnTo>
                  <a:lnTo>
                    <a:pt x="732" y="0"/>
                  </a:lnTo>
                  <a:lnTo>
                    <a:pt x="803" y="18"/>
                  </a:lnTo>
                  <a:lnTo>
                    <a:pt x="836" y="17"/>
                  </a:lnTo>
                  <a:lnTo>
                    <a:pt x="848" y="38"/>
                  </a:lnTo>
                  <a:lnTo>
                    <a:pt x="880" y="44"/>
                  </a:lnTo>
                  <a:lnTo>
                    <a:pt x="902" y="30"/>
                  </a:lnTo>
                  <a:lnTo>
                    <a:pt x="930" y="46"/>
                  </a:lnTo>
                  <a:lnTo>
                    <a:pt x="968" y="50"/>
                  </a:lnTo>
                  <a:lnTo>
                    <a:pt x="986" y="30"/>
                  </a:lnTo>
                  <a:lnTo>
                    <a:pt x="1028" y="68"/>
                  </a:lnTo>
                  <a:lnTo>
                    <a:pt x="1050" y="102"/>
                  </a:lnTo>
                  <a:lnTo>
                    <a:pt x="1035" y="150"/>
                  </a:lnTo>
                  <a:lnTo>
                    <a:pt x="1053" y="171"/>
                  </a:lnTo>
                  <a:lnTo>
                    <a:pt x="1054" y="198"/>
                  </a:lnTo>
                  <a:lnTo>
                    <a:pt x="1041" y="218"/>
                  </a:lnTo>
                  <a:lnTo>
                    <a:pt x="1002" y="251"/>
                  </a:lnTo>
                  <a:lnTo>
                    <a:pt x="977" y="298"/>
                  </a:lnTo>
                  <a:lnTo>
                    <a:pt x="977" y="308"/>
                  </a:lnTo>
                  <a:lnTo>
                    <a:pt x="959" y="315"/>
                  </a:lnTo>
                  <a:lnTo>
                    <a:pt x="942" y="306"/>
                  </a:lnTo>
                  <a:lnTo>
                    <a:pt x="919" y="337"/>
                  </a:lnTo>
                  <a:lnTo>
                    <a:pt x="909" y="369"/>
                  </a:lnTo>
                  <a:lnTo>
                    <a:pt x="903" y="392"/>
                  </a:lnTo>
                  <a:lnTo>
                    <a:pt x="920" y="413"/>
                  </a:lnTo>
                  <a:lnTo>
                    <a:pt x="923" y="430"/>
                  </a:lnTo>
                  <a:lnTo>
                    <a:pt x="921" y="442"/>
                  </a:lnTo>
                  <a:lnTo>
                    <a:pt x="931" y="442"/>
                  </a:lnTo>
                  <a:lnTo>
                    <a:pt x="933" y="464"/>
                  </a:lnTo>
                  <a:lnTo>
                    <a:pt x="943" y="486"/>
                  </a:lnTo>
                  <a:lnTo>
                    <a:pt x="957" y="499"/>
                  </a:lnTo>
                  <a:lnTo>
                    <a:pt x="968" y="551"/>
                  </a:lnTo>
                  <a:lnTo>
                    <a:pt x="968" y="592"/>
                  </a:lnTo>
                  <a:lnTo>
                    <a:pt x="957" y="611"/>
                  </a:lnTo>
                  <a:lnTo>
                    <a:pt x="959" y="636"/>
                  </a:lnTo>
                  <a:lnTo>
                    <a:pt x="984" y="665"/>
                  </a:lnTo>
                  <a:lnTo>
                    <a:pt x="988" y="678"/>
                  </a:lnTo>
                  <a:lnTo>
                    <a:pt x="1016" y="702"/>
                  </a:lnTo>
                  <a:lnTo>
                    <a:pt x="1025" y="725"/>
                  </a:lnTo>
                  <a:lnTo>
                    <a:pt x="1028" y="756"/>
                  </a:lnTo>
                  <a:lnTo>
                    <a:pt x="976" y="762"/>
                  </a:lnTo>
                  <a:lnTo>
                    <a:pt x="945" y="782"/>
                  </a:lnTo>
                  <a:lnTo>
                    <a:pt x="915" y="815"/>
                  </a:lnTo>
                  <a:lnTo>
                    <a:pt x="905" y="847"/>
                  </a:lnTo>
                  <a:lnTo>
                    <a:pt x="914" y="892"/>
                  </a:lnTo>
                  <a:lnTo>
                    <a:pt x="896" y="942"/>
                  </a:lnTo>
                  <a:lnTo>
                    <a:pt x="912" y="975"/>
                  </a:lnTo>
                  <a:lnTo>
                    <a:pt x="944" y="998"/>
                  </a:lnTo>
                  <a:lnTo>
                    <a:pt x="979" y="985"/>
                  </a:lnTo>
                  <a:lnTo>
                    <a:pt x="982" y="1027"/>
                  </a:lnTo>
                  <a:lnTo>
                    <a:pt x="973" y="1057"/>
                  </a:lnTo>
                  <a:lnTo>
                    <a:pt x="949" y="1065"/>
                  </a:lnTo>
                  <a:lnTo>
                    <a:pt x="917" y="1043"/>
                  </a:lnTo>
                  <a:lnTo>
                    <a:pt x="878" y="1002"/>
                  </a:lnTo>
                  <a:lnTo>
                    <a:pt x="843" y="959"/>
                  </a:lnTo>
                  <a:lnTo>
                    <a:pt x="808" y="947"/>
                  </a:lnTo>
                  <a:lnTo>
                    <a:pt x="779" y="973"/>
                  </a:lnTo>
                  <a:lnTo>
                    <a:pt x="745" y="955"/>
                  </a:lnTo>
                  <a:lnTo>
                    <a:pt x="718" y="939"/>
                  </a:lnTo>
                  <a:lnTo>
                    <a:pt x="688" y="933"/>
                  </a:lnTo>
                  <a:lnTo>
                    <a:pt x="646" y="914"/>
                  </a:lnTo>
                  <a:lnTo>
                    <a:pt x="611" y="923"/>
                  </a:lnTo>
                  <a:lnTo>
                    <a:pt x="563" y="929"/>
                  </a:lnTo>
                  <a:lnTo>
                    <a:pt x="538" y="900"/>
                  </a:lnTo>
                  <a:lnTo>
                    <a:pt x="548" y="851"/>
                  </a:lnTo>
                  <a:lnTo>
                    <a:pt x="536" y="813"/>
                  </a:lnTo>
                  <a:lnTo>
                    <a:pt x="539" y="768"/>
                  </a:lnTo>
                  <a:lnTo>
                    <a:pt x="529" y="740"/>
                  </a:lnTo>
                  <a:lnTo>
                    <a:pt x="512" y="701"/>
                  </a:lnTo>
                  <a:lnTo>
                    <a:pt x="472" y="693"/>
                  </a:lnTo>
                  <a:lnTo>
                    <a:pt x="433" y="697"/>
                  </a:lnTo>
                  <a:lnTo>
                    <a:pt x="404" y="691"/>
                  </a:lnTo>
                  <a:lnTo>
                    <a:pt x="384" y="743"/>
                  </a:lnTo>
                  <a:lnTo>
                    <a:pt x="343" y="750"/>
                  </a:lnTo>
                  <a:lnTo>
                    <a:pt x="299" y="754"/>
                  </a:lnTo>
                  <a:lnTo>
                    <a:pt x="262" y="709"/>
                  </a:lnTo>
                  <a:lnTo>
                    <a:pt x="248" y="676"/>
                  </a:lnTo>
                  <a:lnTo>
                    <a:pt x="238" y="643"/>
                  </a:lnTo>
                  <a:lnTo>
                    <a:pt x="151" y="645"/>
                  </a:lnTo>
                  <a:lnTo>
                    <a:pt x="98" y="646"/>
                  </a:lnTo>
                  <a:lnTo>
                    <a:pt x="44" y="64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Freeform 89">
              <a:extLst>
                <a:ext uri="{FF2B5EF4-FFF2-40B4-BE49-F238E27FC236}">
                  <a16:creationId xmlns:a16="http://schemas.microsoft.com/office/drawing/2014/main" id="{E6C43199-4AA6-44D4-800C-53F309D3290C}"/>
                </a:ext>
              </a:extLst>
            </p:cNvPr>
            <p:cNvSpPr>
              <a:spLocks/>
            </p:cNvSpPr>
            <p:nvPr/>
          </p:nvSpPr>
          <p:spPr bwMode="auto">
            <a:xfrm rot="21537619">
              <a:off x="6702854" y="4719045"/>
              <a:ext cx="43408" cy="37489"/>
            </a:xfrm>
            <a:custGeom>
              <a:avLst/>
              <a:gdLst>
                <a:gd name="T0" fmla="*/ 2147483647 w 452"/>
                <a:gd name="T1" fmla="*/ 2147483647 h 369"/>
                <a:gd name="T2" fmla="*/ 2147483647 w 452"/>
                <a:gd name="T3" fmla="*/ 2147483647 h 369"/>
                <a:gd name="T4" fmla="*/ 2147483647 w 452"/>
                <a:gd name="T5" fmla="*/ 2147483647 h 369"/>
                <a:gd name="T6" fmla="*/ 2147483647 w 452"/>
                <a:gd name="T7" fmla="*/ 2147483647 h 369"/>
                <a:gd name="T8" fmla="*/ 2147483647 w 452"/>
                <a:gd name="T9" fmla="*/ 2147483647 h 369"/>
                <a:gd name="T10" fmla="*/ 0 w 452"/>
                <a:gd name="T11" fmla="*/ 2147483647 h 369"/>
                <a:gd name="T12" fmla="*/ 2147483647 w 452"/>
                <a:gd name="T13" fmla="*/ 2147483647 h 369"/>
                <a:gd name="T14" fmla="*/ 2147483647 w 452"/>
                <a:gd name="T15" fmla="*/ 2147483647 h 369"/>
                <a:gd name="T16" fmla="*/ 2147483647 w 452"/>
                <a:gd name="T17" fmla="*/ 0 h 369"/>
                <a:gd name="T18" fmla="*/ 2147483647 w 452"/>
                <a:gd name="T19" fmla="*/ 2147483647 h 369"/>
                <a:gd name="T20" fmla="*/ 2147483647 w 452"/>
                <a:gd name="T21" fmla="*/ 2147483647 h 369"/>
                <a:gd name="T22" fmla="*/ 2147483647 w 452"/>
                <a:gd name="T23" fmla="*/ 2147483647 h 369"/>
                <a:gd name="T24" fmla="*/ 2147483647 w 452"/>
                <a:gd name="T25" fmla="*/ 2147483647 h 369"/>
                <a:gd name="T26" fmla="*/ 2147483647 w 452"/>
                <a:gd name="T27" fmla="*/ 2147483647 h 369"/>
                <a:gd name="T28" fmla="*/ 2147483647 w 452"/>
                <a:gd name="T29" fmla="*/ 2147483647 h 369"/>
                <a:gd name="T30" fmla="*/ 2147483647 w 452"/>
                <a:gd name="T31" fmla="*/ 2147483647 h 3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52"/>
                <a:gd name="T49" fmla="*/ 0 h 369"/>
                <a:gd name="T50" fmla="*/ 452 w 452"/>
                <a:gd name="T51" fmla="*/ 369 h 36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52" h="369">
                  <a:moveTo>
                    <a:pt x="390" y="283"/>
                  </a:moveTo>
                  <a:lnTo>
                    <a:pt x="280" y="297"/>
                  </a:lnTo>
                  <a:lnTo>
                    <a:pt x="241" y="355"/>
                  </a:lnTo>
                  <a:lnTo>
                    <a:pt x="150" y="369"/>
                  </a:lnTo>
                  <a:lnTo>
                    <a:pt x="78" y="355"/>
                  </a:lnTo>
                  <a:lnTo>
                    <a:pt x="0" y="340"/>
                  </a:lnTo>
                  <a:lnTo>
                    <a:pt x="21" y="264"/>
                  </a:lnTo>
                  <a:lnTo>
                    <a:pt x="72" y="114"/>
                  </a:lnTo>
                  <a:lnTo>
                    <a:pt x="168" y="0"/>
                  </a:lnTo>
                  <a:lnTo>
                    <a:pt x="236" y="37"/>
                  </a:lnTo>
                  <a:lnTo>
                    <a:pt x="305" y="7"/>
                  </a:lnTo>
                  <a:lnTo>
                    <a:pt x="371" y="9"/>
                  </a:lnTo>
                  <a:lnTo>
                    <a:pt x="414" y="57"/>
                  </a:lnTo>
                  <a:lnTo>
                    <a:pt x="452" y="139"/>
                  </a:lnTo>
                  <a:lnTo>
                    <a:pt x="438" y="240"/>
                  </a:lnTo>
                  <a:lnTo>
                    <a:pt x="390" y="28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Freeform 90">
              <a:extLst>
                <a:ext uri="{FF2B5EF4-FFF2-40B4-BE49-F238E27FC236}">
                  <a16:creationId xmlns:a16="http://schemas.microsoft.com/office/drawing/2014/main" id="{0EF5A6B8-FFE1-486B-9CE8-36E318845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854" y="4748642"/>
              <a:ext cx="45380" cy="47355"/>
            </a:xfrm>
            <a:custGeom>
              <a:avLst/>
              <a:gdLst>
                <a:gd name="T0" fmla="*/ 26 w 212685"/>
                <a:gd name="T1" fmla="*/ 0 h 225329"/>
                <a:gd name="T2" fmla="*/ 24 w 212685"/>
                <a:gd name="T3" fmla="*/ 3 h 225329"/>
                <a:gd name="T4" fmla="*/ 23 w 212685"/>
                <a:gd name="T5" fmla="*/ 5 h 225329"/>
                <a:gd name="T6" fmla="*/ 23 w 212685"/>
                <a:gd name="T7" fmla="*/ 8 h 225329"/>
                <a:gd name="T8" fmla="*/ 26 w 212685"/>
                <a:gd name="T9" fmla="*/ 8 h 225329"/>
                <a:gd name="T10" fmla="*/ 30 w 212685"/>
                <a:gd name="T11" fmla="*/ 8 h 225329"/>
                <a:gd name="T12" fmla="*/ 32 w 212685"/>
                <a:gd name="T13" fmla="*/ 12 h 225329"/>
                <a:gd name="T14" fmla="*/ 29 w 212685"/>
                <a:gd name="T15" fmla="*/ 15 h 225329"/>
                <a:gd name="T16" fmla="*/ 25 w 212685"/>
                <a:gd name="T17" fmla="*/ 17 h 225329"/>
                <a:gd name="T18" fmla="*/ 22 w 212685"/>
                <a:gd name="T19" fmla="*/ 22 h 225329"/>
                <a:gd name="T20" fmla="*/ 21 w 212685"/>
                <a:gd name="T21" fmla="*/ 26 h 225329"/>
                <a:gd name="T22" fmla="*/ 19 w 212685"/>
                <a:gd name="T23" fmla="*/ 29 h 225329"/>
                <a:gd name="T24" fmla="*/ 14 w 212685"/>
                <a:gd name="T25" fmla="*/ 31 h 225329"/>
                <a:gd name="T26" fmla="*/ 10 w 212685"/>
                <a:gd name="T27" fmla="*/ 28 h 225329"/>
                <a:gd name="T28" fmla="*/ 8 w 212685"/>
                <a:gd name="T29" fmla="*/ 23 h 225329"/>
                <a:gd name="T30" fmla="*/ 8 w 212685"/>
                <a:gd name="T31" fmla="*/ 20 h 225329"/>
                <a:gd name="T32" fmla="*/ 8 w 212685"/>
                <a:gd name="T33" fmla="*/ 17 h 225329"/>
                <a:gd name="T34" fmla="*/ 5 w 212685"/>
                <a:gd name="T35" fmla="*/ 17 h 225329"/>
                <a:gd name="T36" fmla="*/ 5 w 212685"/>
                <a:gd name="T37" fmla="*/ 14 h 225329"/>
                <a:gd name="T38" fmla="*/ 4 w 212685"/>
                <a:gd name="T39" fmla="*/ 9 h 225329"/>
                <a:gd name="T40" fmla="*/ 0 w 212685"/>
                <a:gd name="T41" fmla="*/ 4 h 225329"/>
                <a:gd name="T42" fmla="*/ 10 w 212685"/>
                <a:gd name="T43" fmla="*/ 6 h 225329"/>
                <a:gd name="T44" fmla="*/ 16 w 212685"/>
                <a:gd name="T45" fmla="*/ 5 h 225329"/>
                <a:gd name="T46" fmla="*/ 19 w 212685"/>
                <a:gd name="T47" fmla="*/ 1 h 225329"/>
                <a:gd name="T48" fmla="*/ 26 w 212685"/>
                <a:gd name="T49" fmla="*/ 0 h 2253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12685"/>
                <a:gd name="T76" fmla="*/ 0 h 225329"/>
                <a:gd name="T77" fmla="*/ 212685 w 212685"/>
                <a:gd name="T78" fmla="*/ 225329 h 22532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12685" h="225329">
                  <a:moveTo>
                    <a:pt x="175286" y="0"/>
                  </a:moveTo>
                  <a:lnTo>
                    <a:pt x="162936" y="18650"/>
                  </a:lnTo>
                  <a:lnTo>
                    <a:pt x="153288" y="36329"/>
                  </a:lnTo>
                  <a:lnTo>
                    <a:pt x="153664" y="57052"/>
                  </a:lnTo>
                  <a:lnTo>
                    <a:pt x="174502" y="56674"/>
                  </a:lnTo>
                  <a:lnTo>
                    <a:pt x="201969" y="58214"/>
                  </a:lnTo>
                  <a:lnTo>
                    <a:pt x="212685" y="85598"/>
                  </a:lnTo>
                  <a:lnTo>
                    <a:pt x="196016" y="110602"/>
                  </a:lnTo>
                  <a:lnTo>
                    <a:pt x="167441" y="124889"/>
                  </a:lnTo>
                  <a:lnTo>
                    <a:pt x="150772" y="159417"/>
                  </a:lnTo>
                  <a:lnTo>
                    <a:pt x="141247" y="190373"/>
                  </a:lnTo>
                  <a:lnTo>
                    <a:pt x="125769" y="211805"/>
                  </a:lnTo>
                  <a:lnTo>
                    <a:pt x="95090" y="225329"/>
                  </a:lnTo>
                  <a:lnTo>
                    <a:pt x="70210" y="202749"/>
                  </a:lnTo>
                  <a:lnTo>
                    <a:pt x="52731" y="163450"/>
                  </a:lnTo>
                  <a:lnTo>
                    <a:pt x="52355" y="142728"/>
                  </a:lnTo>
                  <a:lnTo>
                    <a:pt x="51971" y="121546"/>
                  </a:lnTo>
                  <a:lnTo>
                    <a:pt x="31586" y="121916"/>
                  </a:lnTo>
                  <a:lnTo>
                    <a:pt x="33877" y="98381"/>
                  </a:lnTo>
                  <a:lnTo>
                    <a:pt x="27840" y="65324"/>
                  </a:lnTo>
                  <a:lnTo>
                    <a:pt x="0" y="29438"/>
                  </a:lnTo>
                  <a:lnTo>
                    <a:pt x="67285" y="41576"/>
                  </a:lnTo>
                  <a:lnTo>
                    <a:pt x="109289" y="33903"/>
                  </a:lnTo>
                  <a:lnTo>
                    <a:pt x="125121" y="7360"/>
                  </a:lnTo>
                  <a:lnTo>
                    <a:pt x="17528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Freeform 91">
              <a:extLst>
                <a:ext uri="{FF2B5EF4-FFF2-40B4-BE49-F238E27FC236}">
                  <a16:creationId xmlns:a16="http://schemas.microsoft.com/office/drawing/2014/main" id="{B3A9DBD2-D86A-4418-893B-9F0F8F18E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818" y="4898600"/>
              <a:ext cx="264393" cy="228884"/>
            </a:xfrm>
            <a:custGeom>
              <a:avLst/>
              <a:gdLst>
                <a:gd name="T0" fmla="*/ 110 w 1243454"/>
                <a:gd name="T1" fmla="*/ 7 h 1081396"/>
                <a:gd name="T2" fmla="*/ 100 w 1243454"/>
                <a:gd name="T3" fmla="*/ 24 h 1081396"/>
                <a:gd name="T4" fmla="*/ 97 w 1243454"/>
                <a:gd name="T5" fmla="*/ 50 h 1081396"/>
                <a:gd name="T6" fmla="*/ 111 w 1243454"/>
                <a:gd name="T7" fmla="*/ 64 h 1081396"/>
                <a:gd name="T8" fmla="*/ 120 w 1243454"/>
                <a:gd name="T9" fmla="*/ 72 h 1081396"/>
                <a:gd name="T10" fmla="*/ 112 w 1243454"/>
                <a:gd name="T11" fmla="*/ 82 h 1081396"/>
                <a:gd name="T12" fmla="*/ 94 w 1243454"/>
                <a:gd name="T13" fmla="*/ 67 h 1081396"/>
                <a:gd name="T14" fmla="*/ 73 w 1243454"/>
                <a:gd name="T15" fmla="*/ 51 h 1081396"/>
                <a:gd name="T16" fmla="*/ 49 w 1243454"/>
                <a:gd name="T17" fmla="*/ 49 h 1081396"/>
                <a:gd name="T18" fmla="*/ 28 w 1243454"/>
                <a:gd name="T19" fmla="*/ 42 h 1081396"/>
                <a:gd name="T20" fmla="*/ 29 w 1243454"/>
                <a:gd name="T21" fmla="*/ 74 h 1081396"/>
                <a:gd name="T22" fmla="*/ 0 w 1243454"/>
                <a:gd name="T23" fmla="*/ 120 h 1081396"/>
                <a:gd name="T24" fmla="*/ 25 w 1243454"/>
                <a:gd name="T25" fmla="*/ 146 h 1081396"/>
                <a:gd name="T26" fmla="*/ 29 w 1243454"/>
                <a:gd name="T27" fmla="*/ 152 h 1081396"/>
                <a:gd name="T28" fmla="*/ 45 w 1243454"/>
                <a:gd name="T29" fmla="*/ 150 h 1081396"/>
                <a:gd name="T30" fmla="*/ 56 w 1243454"/>
                <a:gd name="T31" fmla="*/ 152 h 1081396"/>
                <a:gd name="T32" fmla="*/ 70 w 1243454"/>
                <a:gd name="T33" fmla="*/ 155 h 1081396"/>
                <a:gd name="T34" fmla="*/ 82 w 1243454"/>
                <a:gd name="T35" fmla="*/ 149 h 1081396"/>
                <a:gd name="T36" fmla="*/ 95 w 1243454"/>
                <a:gd name="T37" fmla="*/ 135 h 1081396"/>
                <a:gd name="T38" fmla="*/ 104 w 1243454"/>
                <a:gd name="T39" fmla="*/ 129 h 1081396"/>
                <a:gd name="T40" fmla="*/ 108 w 1243454"/>
                <a:gd name="T41" fmla="*/ 120 h 1081396"/>
                <a:gd name="T42" fmla="*/ 121 w 1243454"/>
                <a:gd name="T43" fmla="*/ 116 h 1081396"/>
                <a:gd name="T44" fmla="*/ 132 w 1243454"/>
                <a:gd name="T45" fmla="*/ 105 h 1081396"/>
                <a:gd name="T46" fmla="*/ 149 w 1243454"/>
                <a:gd name="T47" fmla="*/ 97 h 1081396"/>
                <a:gd name="T48" fmla="*/ 166 w 1243454"/>
                <a:gd name="T49" fmla="*/ 93 h 1081396"/>
                <a:gd name="T50" fmla="*/ 171 w 1243454"/>
                <a:gd name="T51" fmla="*/ 78 h 1081396"/>
                <a:gd name="T52" fmla="*/ 175 w 1243454"/>
                <a:gd name="T53" fmla="*/ 69 h 1081396"/>
                <a:gd name="T54" fmla="*/ 179 w 1243454"/>
                <a:gd name="T55" fmla="*/ 65 h 1081396"/>
                <a:gd name="T56" fmla="*/ 175 w 1243454"/>
                <a:gd name="T57" fmla="*/ 53 h 1081396"/>
                <a:gd name="T58" fmla="*/ 176 w 1243454"/>
                <a:gd name="T59" fmla="*/ 40 h 1081396"/>
                <a:gd name="T60" fmla="*/ 182 w 1243454"/>
                <a:gd name="T61" fmla="*/ 33 h 1081396"/>
                <a:gd name="T62" fmla="*/ 176 w 1243454"/>
                <a:gd name="T63" fmla="*/ 25 h 1081396"/>
                <a:gd name="T64" fmla="*/ 172 w 1243454"/>
                <a:gd name="T65" fmla="*/ 17 h 1081396"/>
                <a:gd name="T66" fmla="*/ 159 w 1243454"/>
                <a:gd name="T67" fmla="*/ 11 h 1081396"/>
                <a:gd name="T68" fmla="*/ 148 w 1243454"/>
                <a:gd name="T69" fmla="*/ 5 h 1081396"/>
                <a:gd name="T70" fmla="*/ 140 w 1243454"/>
                <a:gd name="T71" fmla="*/ 7 h 1081396"/>
                <a:gd name="T72" fmla="*/ 133 w 1243454"/>
                <a:gd name="T73" fmla="*/ 0 h 10813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43454"/>
                <a:gd name="T112" fmla="*/ 0 h 1081396"/>
                <a:gd name="T113" fmla="*/ 1243454 w 1243454"/>
                <a:gd name="T114" fmla="*/ 1081396 h 10813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43454" h="1081396">
                  <a:moveTo>
                    <a:pt x="809625" y="10716"/>
                  </a:moveTo>
                  <a:lnTo>
                    <a:pt x="753666" y="48816"/>
                  </a:lnTo>
                  <a:lnTo>
                    <a:pt x="702469" y="107157"/>
                  </a:lnTo>
                  <a:lnTo>
                    <a:pt x="679847" y="169069"/>
                  </a:lnTo>
                  <a:lnTo>
                    <a:pt x="697854" y="251657"/>
                  </a:lnTo>
                  <a:lnTo>
                    <a:pt x="663765" y="347607"/>
                  </a:lnTo>
                  <a:lnTo>
                    <a:pt x="691250" y="405988"/>
                  </a:lnTo>
                  <a:lnTo>
                    <a:pt x="755641" y="449680"/>
                  </a:lnTo>
                  <a:lnTo>
                    <a:pt x="817890" y="424719"/>
                  </a:lnTo>
                  <a:lnTo>
                    <a:pt x="821531" y="504825"/>
                  </a:lnTo>
                  <a:lnTo>
                    <a:pt x="809625" y="560785"/>
                  </a:lnTo>
                  <a:lnTo>
                    <a:pt x="762000" y="573882"/>
                  </a:lnTo>
                  <a:lnTo>
                    <a:pt x="702469" y="533400"/>
                  </a:lnTo>
                  <a:lnTo>
                    <a:pt x="638175" y="466725"/>
                  </a:lnTo>
                  <a:lnTo>
                    <a:pt x="567928" y="379810"/>
                  </a:lnTo>
                  <a:lnTo>
                    <a:pt x="500063" y="355997"/>
                  </a:lnTo>
                  <a:lnTo>
                    <a:pt x="446485" y="403622"/>
                  </a:lnTo>
                  <a:lnTo>
                    <a:pt x="335756" y="341710"/>
                  </a:lnTo>
                  <a:lnTo>
                    <a:pt x="277416" y="328613"/>
                  </a:lnTo>
                  <a:lnTo>
                    <a:pt x="194072" y="292894"/>
                  </a:lnTo>
                  <a:lnTo>
                    <a:pt x="211931" y="404813"/>
                  </a:lnTo>
                  <a:lnTo>
                    <a:pt x="196453" y="519113"/>
                  </a:lnTo>
                  <a:lnTo>
                    <a:pt x="3572" y="533400"/>
                  </a:lnTo>
                  <a:lnTo>
                    <a:pt x="0" y="840582"/>
                  </a:lnTo>
                  <a:lnTo>
                    <a:pt x="71438" y="914400"/>
                  </a:lnTo>
                  <a:lnTo>
                    <a:pt x="167878" y="1021557"/>
                  </a:lnTo>
                  <a:lnTo>
                    <a:pt x="147638" y="1066800"/>
                  </a:lnTo>
                  <a:lnTo>
                    <a:pt x="198835" y="1063228"/>
                  </a:lnTo>
                  <a:lnTo>
                    <a:pt x="259556" y="1058466"/>
                  </a:lnTo>
                  <a:lnTo>
                    <a:pt x="304800" y="1048941"/>
                  </a:lnTo>
                  <a:lnTo>
                    <a:pt x="331159" y="1047591"/>
                  </a:lnTo>
                  <a:lnTo>
                    <a:pt x="382454" y="1060679"/>
                  </a:lnTo>
                  <a:lnTo>
                    <a:pt x="436384" y="1070916"/>
                  </a:lnTo>
                  <a:lnTo>
                    <a:pt x="476883" y="1081396"/>
                  </a:lnTo>
                  <a:lnTo>
                    <a:pt x="509018" y="1075205"/>
                  </a:lnTo>
                  <a:lnTo>
                    <a:pt x="556762" y="1040693"/>
                  </a:lnTo>
                  <a:lnTo>
                    <a:pt x="588031" y="986853"/>
                  </a:lnTo>
                  <a:lnTo>
                    <a:pt x="646368" y="943736"/>
                  </a:lnTo>
                  <a:lnTo>
                    <a:pt x="686257" y="920582"/>
                  </a:lnTo>
                  <a:lnTo>
                    <a:pt x="710027" y="897720"/>
                  </a:lnTo>
                  <a:lnTo>
                    <a:pt x="704854" y="859494"/>
                  </a:lnTo>
                  <a:lnTo>
                    <a:pt x="738560" y="841126"/>
                  </a:lnTo>
                  <a:lnTo>
                    <a:pt x="778448" y="817971"/>
                  </a:lnTo>
                  <a:lnTo>
                    <a:pt x="826650" y="808685"/>
                  </a:lnTo>
                  <a:lnTo>
                    <a:pt x="836428" y="755235"/>
                  </a:lnTo>
                  <a:lnTo>
                    <a:pt x="903231" y="734395"/>
                  </a:lnTo>
                  <a:lnTo>
                    <a:pt x="959289" y="713751"/>
                  </a:lnTo>
                  <a:lnTo>
                    <a:pt x="1017779" y="679044"/>
                  </a:lnTo>
                  <a:lnTo>
                    <a:pt x="1065610" y="667941"/>
                  </a:lnTo>
                  <a:lnTo>
                    <a:pt x="1132285" y="648891"/>
                  </a:lnTo>
                  <a:lnTo>
                    <a:pt x="1137139" y="592763"/>
                  </a:lnTo>
                  <a:lnTo>
                    <a:pt x="1165772" y="541774"/>
                  </a:lnTo>
                  <a:lnTo>
                    <a:pt x="1157103" y="508285"/>
                  </a:lnTo>
                  <a:lnTo>
                    <a:pt x="1195388" y="484585"/>
                  </a:lnTo>
                  <a:lnTo>
                    <a:pt x="1207381" y="465315"/>
                  </a:lnTo>
                  <a:lnTo>
                    <a:pt x="1223963" y="453628"/>
                  </a:lnTo>
                  <a:lnTo>
                    <a:pt x="1228725" y="414338"/>
                  </a:lnTo>
                  <a:lnTo>
                    <a:pt x="1194957" y="373014"/>
                  </a:lnTo>
                  <a:lnTo>
                    <a:pt x="1181100" y="310753"/>
                  </a:lnTo>
                  <a:lnTo>
                    <a:pt x="1201286" y="277569"/>
                  </a:lnTo>
                  <a:lnTo>
                    <a:pt x="1219582" y="249199"/>
                  </a:lnTo>
                  <a:lnTo>
                    <a:pt x="1243454" y="231942"/>
                  </a:lnTo>
                  <a:lnTo>
                    <a:pt x="1216031" y="201598"/>
                  </a:lnTo>
                  <a:lnTo>
                    <a:pt x="1199404" y="173861"/>
                  </a:lnTo>
                  <a:lnTo>
                    <a:pt x="1201217" y="125696"/>
                  </a:lnTo>
                  <a:lnTo>
                    <a:pt x="1176491" y="120537"/>
                  </a:lnTo>
                  <a:lnTo>
                    <a:pt x="1133204" y="104500"/>
                  </a:lnTo>
                  <a:lnTo>
                    <a:pt x="1086977" y="74496"/>
                  </a:lnTo>
                  <a:lnTo>
                    <a:pt x="1042457" y="64557"/>
                  </a:lnTo>
                  <a:lnTo>
                    <a:pt x="1007414" y="33882"/>
                  </a:lnTo>
                  <a:lnTo>
                    <a:pt x="975979" y="29313"/>
                  </a:lnTo>
                  <a:lnTo>
                    <a:pt x="955292" y="49315"/>
                  </a:lnTo>
                  <a:lnTo>
                    <a:pt x="930810" y="32936"/>
                  </a:lnTo>
                  <a:lnTo>
                    <a:pt x="909638" y="0"/>
                  </a:lnTo>
                  <a:lnTo>
                    <a:pt x="809625" y="107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Freeform 92">
              <a:extLst>
                <a:ext uri="{FF2B5EF4-FFF2-40B4-BE49-F238E27FC236}">
                  <a16:creationId xmlns:a16="http://schemas.microsoft.com/office/drawing/2014/main" id="{C951A03C-967D-4DF3-B11F-CFAF7B76F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1957" y="5070264"/>
              <a:ext cx="193362" cy="177583"/>
            </a:xfrm>
            <a:custGeom>
              <a:avLst/>
              <a:gdLst>
                <a:gd name="T0" fmla="*/ 89 w 903533"/>
                <a:gd name="T1" fmla="*/ 4 h 835819"/>
                <a:gd name="T2" fmla="*/ 80 w 903533"/>
                <a:gd name="T3" fmla="*/ 0 h 835819"/>
                <a:gd name="T4" fmla="*/ 72 w 903533"/>
                <a:gd name="T5" fmla="*/ 1 h 835819"/>
                <a:gd name="T6" fmla="*/ 61 w 903533"/>
                <a:gd name="T7" fmla="*/ 7 h 835819"/>
                <a:gd name="T8" fmla="*/ 62 w 903533"/>
                <a:gd name="T9" fmla="*/ 13 h 835819"/>
                <a:gd name="T10" fmla="*/ 58 w 903533"/>
                <a:gd name="T11" fmla="*/ 16 h 835819"/>
                <a:gd name="T12" fmla="*/ 51 w 903533"/>
                <a:gd name="T13" fmla="*/ 20 h 835819"/>
                <a:gd name="T14" fmla="*/ 43 w 903533"/>
                <a:gd name="T15" fmla="*/ 26 h 835819"/>
                <a:gd name="T16" fmla="*/ 38 w 903533"/>
                <a:gd name="T17" fmla="*/ 33 h 835819"/>
                <a:gd name="T18" fmla="*/ 32 w 903533"/>
                <a:gd name="T19" fmla="*/ 38 h 835819"/>
                <a:gd name="T20" fmla="*/ 27 w 903533"/>
                <a:gd name="T21" fmla="*/ 39 h 835819"/>
                <a:gd name="T22" fmla="*/ 22 w 903533"/>
                <a:gd name="T23" fmla="*/ 38 h 835819"/>
                <a:gd name="T24" fmla="*/ 14 w 903533"/>
                <a:gd name="T25" fmla="*/ 37 h 835819"/>
                <a:gd name="T26" fmla="*/ 5 w 903533"/>
                <a:gd name="T27" fmla="*/ 34 h 835819"/>
                <a:gd name="T28" fmla="*/ 0 w 903533"/>
                <a:gd name="T29" fmla="*/ 35 h 835819"/>
                <a:gd name="T30" fmla="*/ 4 w 903533"/>
                <a:gd name="T31" fmla="*/ 41 h 835819"/>
                <a:gd name="T32" fmla="*/ 11 w 903533"/>
                <a:gd name="T33" fmla="*/ 47 h 835819"/>
                <a:gd name="T34" fmla="*/ 18 w 903533"/>
                <a:gd name="T35" fmla="*/ 61 h 835819"/>
                <a:gd name="T36" fmla="*/ 28 w 903533"/>
                <a:gd name="T37" fmla="*/ 66 h 835819"/>
                <a:gd name="T38" fmla="*/ 35 w 903533"/>
                <a:gd name="T39" fmla="*/ 70 h 835819"/>
                <a:gd name="T40" fmla="*/ 40 w 903533"/>
                <a:gd name="T41" fmla="*/ 73 h 835819"/>
                <a:gd name="T42" fmla="*/ 46 w 903533"/>
                <a:gd name="T43" fmla="*/ 81 h 835819"/>
                <a:gd name="T44" fmla="*/ 49 w 903533"/>
                <a:gd name="T45" fmla="*/ 92 h 835819"/>
                <a:gd name="T46" fmla="*/ 53 w 903533"/>
                <a:gd name="T47" fmla="*/ 101 h 835819"/>
                <a:gd name="T48" fmla="*/ 59 w 903533"/>
                <a:gd name="T49" fmla="*/ 107 h 835819"/>
                <a:gd name="T50" fmla="*/ 62 w 903533"/>
                <a:gd name="T51" fmla="*/ 117 h 835819"/>
                <a:gd name="T52" fmla="*/ 69 w 903533"/>
                <a:gd name="T53" fmla="*/ 122 h 835819"/>
                <a:gd name="T54" fmla="*/ 80 w 903533"/>
                <a:gd name="T55" fmla="*/ 121 h 835819"/>
                <a:gd name="T56" fmla="*/ 86 w 903533"/>
                <a:gd name="T57" fmla="*/ 113 h 835819"/>
                <a:gd name="T58" fmla="*/ 101 w 903533"/>
                <a:gd name="T59" fmla="*/ 110 h 835819"/>
                <a:gd name="T60" fmla="*/ 111 w 903533"/>
                <a:gd name="T61" fmla="*/ 102 h 835819"/>
                <a:gd name="T62" fmla="*/ 125 w 903533"/>
                <a:gd name="T63" fmla="*/ 91 h 835819"/>
                <a:gd name="T64" fmla="*/ 126 w 903533"/>
                <a:gd name="T65" fmla="*/ 83 h 835819"/>
                <a:gd name="T66" fmla="*/ 125 w 903533"/>
                <a:gd name="T67" fmla="*/ 77 h 835819"/>
                <a:gd name="T68" fmla="*/ 131 w 903533"/>
                <a:gd name="T69" fmla="*/ 71 h 835819"/>
                <a:gd name="T70" fmla="*/ 137 w 903533"/>
                <a:gd name="T71" fmla="*/ 66 h 835819"/>
                <a:gd name="T72" fmla="*/ 133 w 903533"/>
                <a:gd name="T73" fmla="*/ 58 h 835819"/>
                <a:gd name="T74" fmla="*/ 133 w 903533"/>
                <a:gd name="T75" fmla="*/ 48 h 835819"/>
                <a:gd name="T76" fmla="*/ 136 w 903533"/>
                <a:gd name="T77" fmla="*/ 41 h 835819"/>
                <a:gd name="T78" fmla="*/ 137 w 903533"/>
                <a:gd name="T79" fmla="*/ 32 h 835819"/>
                <a:gd name="T80" fmla="*/ 132 w 903533"/>
                <a:gd name="T81" fmla="*/ 26 h 835819"/>
                <a:gd name="T82" fmla="*/ 131 w 903533"/>
                <a:gd name="T83" fmla="*/ 19 h 835819"/>
                <a:gd name="T84" fmla="*/ 123 w 903533"/>
                <a:gd name="T85" fmla="*/ 16 h 835819"/>
                <a:gd name="T86" fmla="*/ 113 w 903533"/>
                <a:gd name="T87" fmla="*/ 14 h 835819"/>
                <a:gd name="T88" fmla="*/ 106 w 903533"/>
                <a:gd name="T89" fmla="*/ 10 h 835819"/>
                <a:gd name="T90" fmla="*/ 96 w 903533"/>
                <a:gd name="T91" fmla="*/ 6 h 835819"/>
                <a:gd name="T92" fmla="*/ 89 w 903533"/>
                <a:gd name="T93" fmla="*/ 4 h 83581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03533"/>
                <a:gd name="T142" fmla="*/ 0 h 835819"/>
                <a:gd name="T143" fmla="*/ 903533 w 903533"/>
                <a:gd name="T144" fmla="*/ 835819 h 83581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03533" h="835819">
                  <a:moveTo>
                    <a:pt x="590550" y="26194"/>
                  </a:moveTo>
                  <a:lnTo>
                    <a:pt x="526257" y="0"/>
                  </a:lnTo>
                  <a:lnTo>
                    <a:pt x="476250" y="7144"/>
                  </a:lnTo>
                  <a:lnTo>
                    <a:pt x="404813" y="48816"/>
                  </a:lnTo>
                  <a:lnTo>
                    <a:pt x="408385" y="89297"/>
                  </a:lnTo>
                  <a:lnTo>
                    <a:pt x="383382" y="110728"/>
                  </a:lnTo>
                  <a:lnTo>
                    <a:pt x="334566" y="139303"/>
                  </a:lnTo>
                  <a:lnTo>
                    <a:pt x="284560" y="177403"/>
                  </a:lnTo>
                  <a:lnTo>
                    <a:pt x="253603" y="228600"/>
                  </a:lnTo>
                  <a:lnTo>
                    <a:pt x="211932" y="261937"/>
                  </a:lnTo>
                  <a:lnTo>
                    <a:pt x="176213" y="270272"/>
                  </a:lnTo>
                  <a:lnTo>
                    <a:pt x="145257" y="261937"/>
                  </a:lnTo>
                  <a:lnTo>
                    <a:pt x="90488" y="252412"/>
                  </a:lnTo>
                  <a:lnTo>
                    <a:pt x="30957" y="235744"/>
                  </a:lnTo>
                  <a:lnTo>
                    <a:pt x="0" y="240506"/>
                  </a:lnTo>
                  <a:lnTo>
                    <a:pt x="27385" y="283369"/>
                  </a:lnTo>
                  <a:lnTo>
                    <a:pt x="72628" y="323850"/>
                  </a:lnTo>
                  <a:lnTo>
                    <a:pt x="116682" y="420291"/>
                  </a:lnTo>
                  <a:lnTo>
                    <a:pt x="183357" y="452437"/>
                  </a:lnTo>
                  <a:lnTo>
                    <a:pt x="233363" y="482203"/>
                  </a:lnTo>
                  <a:lnTo>
                    <a:pt x="263128" y="501253"/>
                  </a:lnTo>
                  <a:lnTo>
                    <a:pt x="305991" y="551259"/>
                  </a:lnTo>
                  <a:lnTo>
                    <a:pt x="320278" y="631031"/>
                  </a:lnTo>
                  <a:lnTo>
                    <a:pt x="351235" y="690562"/>
                  </a:lnTo>
                  <a:lnTo>
                    <a:pt x="392907" y="731044"/>
                  </a:lnTo>
                  <a:lnTo>
                    <a:pt x="410766" y="801291"/>
                  </a:lnTo>
                  <a:lnTo>
                    <a:pt x="457200" y="835819"/>
                  </a:lnTo>
                  <a:lnTo>
                    <a:pt x="527447" y="826294"/>
                  </a:lnTo>
                  <a:lnTo>
                    <a:pt x="570310" y="775097"/>
                  </a:lnTo>
                  <a:lnTo>
                    <a:pt x="669132" y="752475"/>
                  </a:lnTo>
                  <a:lnTo>
                    <a:pt x="734616" y="698897"/>
                  </a:lnTo>
                  <a:lnTo>
                    <a:pt x="824175" y="622115"/>
                  </a:lnTo>
                  <a:lnTo>
                    <a:pt x="831336" y="570006"/>
                  </a:lnTo>
                  <a:lnTo>
                    <a:pt x="827021" y="530748"/>
                  </a:lnTo>
                  <a:lnTo>
                    <a:pt x="867647" y="486462"/>
                  </a:lnTo>
                  <a:lnTo>
                    <a:pt x="903533" y="453967"/>
                  </a:lnTo>
                  <a:lnTo>
                    <a:pt x="877355" y="401058"/>
                  </a:lnTo>
                  <a:lnTo>
                    <a:pt x="876072" y="330371"/>
                  </a:lnTo>
                  <a:lnTo>
                    <a:pt x="895350" y="279797"/>
                  </a:lnTo>
                  <a:lnTo>
                    <a:pt x="903303" y="217958"/>
                  </a:lnTo>
                  <a:lnTo>
                    <a:pt x="875110" y="176212"/>
                  </a:lnTo>
                  <a:lnTo>
                    <a:pt x="863203" y="130969"/>
                  </a:lnTo>
                  <a:lnTo>
                    <a:pt x="813197" y="111919"/>
                  </a:lnTo>
                  <a:lnTo>
                    <a:pt x="748903" y="94059"/>
                  </a:lnTo>
                  <a:lnTo>
                    <a:pt x="701278" y="69056"/>
                  </a:lnTo>
                  <a:lnTo>
                    <a:pt x="632222" y="41672"/>
                  </a:lnTo>
                  <a:lnTo>
                    <a:pt x="590550" y="261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64475BF9-F9C2-4147-8B7A-373E6D334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073" y="5307041"/>
              <a:ext cx="31569" cy="51302"/>
            </a:xfrm>
            <a:custGeom>
              <a:avLst/>
              <a:gdLst>
                <a:gd name="T0" fmla="*/ 16 w 152400"/>
                <a:gd name="T1" fmla="*/ 11 h 235743"/>
                <a:gd name="T2" fmla="*/ 15 w 152400"/>
                <a:gd name="T3" fmla="*/ 22 h 235743"/>
                <a:gd name="T4" fmla="*/ 20 w 152400"/>
                <a:gd name="T5" fmla="*/ 23 h 235743"/>
                <a:gd name="T6" fmla="*/ 14 w 152400"/>
                <a:gd name="T7" fmla="*/ 32 h 235743"/>
                <a:gd name="T8" fmla="*/ 9 w 152400"/>
                <a:gd name="T9" fmla="*/ 39 h 235743"/>
                <a:gd name="T10" fmla="*/ 4 w 152400"/>
                <a:gd name="T11" fmla="*/ 33 h 235743"/>
                <a:gd name="T12" fmla="*/ 0 w 152400"/>
                <a:gd name="T13" fmla="*/ 25 h 235743"/>
                <a:gd name="T14" fmla="*/ 2 w 152400"/>
                <a:gd name="T15" fmla="*/ 13 h 235743"/>
                <a:gd name="T16" fmla="*/ 5 w 152400"/>
                <a:gd name="T17" fmla="*/ 6 h 235743"/>
                <a:gd name="T18" fmla="*/ 10 w 152400"/>
                <a:gd name="T19" fmla="*/ 0 h 235743"/>
                <a:gd name="T20" fmla="*/ 13 w 152400"/>
                <a:gd name="T21" fmla="*/ 6 h 235743"/>
                <a:gd name="T22" fmla="*/ 16 w 152400"/>
                <a:gd name="T23" fmla="*/ 11 h 2357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2400"/>
                <a:gd name="T37" fmla="*/ 0 h 235743"/>
                <a:gd name="T38" fmla="*/ 152400 w 152400"/>
                <a:gd name="T39" fmla="*/ 235743 h 2357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2400" h="235743">
                  <a:moveTo>
                    <a:pt x="123716" y="68211"/>
                  </a:moveTo>
                  <a:lnTo>
                    <a:pt x="115519" y="131749"/>
                  </a:lnTo>
                  <a:lnTo>
                    <a:pt x="152400" y="140493"/>
                  </a:lnTo>
                  <a:lnTo>
                    <a:pt x="110728" y="192881"/>
                  </a:lnTo>
                  <a:lnTo>
                    <a:pt x="72628" y="235743"/>
                  </a:lnTo>
                  <a:lnTo>
                    <a:pt x="33338" y="198834"/>
                  </a:lnTo>
                  <a:lnTo>
                    <a:pt x="0" y="154781"/>
                  </a:lnTo>
                  <a:lnTo>
                    <a:pt x="14288" y="79771"/>
                  </a:lnTo>
                  <a:lnTo>
                    <a:pt x="39291" y="35718"/>
                  </a:lnTo>
                  <a:lnTo>
                    <a:pt x="77391" y="0"/>
                  </a:lnTo>
                  <a:lnTo>
                    <a:pt x="102235" y="37611"/>
                  </a:lnTo>
                  <a:lnTo>
                    <a:pt x="123716" y="6821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CF0FD97D-3076-4FC1-8AAB-9A3F43923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8134" y="3245107"/>
              <a:ext cx="65111" cy="301891"/>
            </a:xfrm>
            <a:custGeom>
              <a:avLst/>
              <a:gdLst>
                <a:gd name="T0" fmla="*/ 2147483647 w 432"/>
                <a:gd name="T1" fmla="*/ 2147483647 h 1904"/>
                <a:gd name="T2" fmla="*/ 2147483647 w 432"/>
                <a:gd name="T3" fmla="*/ 2147483647 h 1904"/>
                <a:gd name="T4" fmla="*/ 2147483647 w 432"/>
                <a:gd name="T5" fmla="*/ 2147483647 h 1904"/>
                <a:gd name="T6" fmla="*/ 2147483647 w 432"/>
                <a:gd name="T7" fmla="*/ 2147483647 h 1904"/>
                <a:gd name="T8" fmla="*/ 2147483647 w 432"/>
                <a:gd name="T9" fmla="*/ 2147483647 h 1904"/>
                <a:gd name="T10" fmla="*/ 2147483647 w 432"/>
                <a:gd name="T11" fmla="*/ 2147483647 h 1904"/>
                <a:gd name="T12" fmla="*/ 0 w 432"/>
                <a:gd name="T13" fmla="*/ 2147483647 h 1904"/>
                <a:gd name="T14" fmla="*/ 2147483647 w 432"/>
                <a:gd name="T15" fmla="*/ 2147483647 h 1904"/>
                <a:gd name="T16" fmla="*/ 2147483647 w 432"/>
                <a:gd name="T17" fmla="*/ 2147483647 h 1904"/>
                <a:gd name="T18" fmla="*/ 2147483647 w 432"/>
                <a:gd name="T19" fmla="*/ 2147483647 h 1904"/>
                <a:gd name="T20" fmla="*/ 2147483647 w 432"/>
                <a:gd name="T21" fmla="*/ 2147483647 h 1904"/>
                <a:gd name="T22" fmla="*/ 2147483647 w 432"/>
                <a:gd name="T23" fmla="*/ 2147483647 h 1904"/>
                <a:gd name="T24" fmla="*/ 2147483647 w 432"/>
                <a:gd name="T25" fmla="*/ 2147483647 h 1904"/>
                <a:gd name="T26" fmla="*/ 2147483647 w 432"/>
                <a:gd name="T27" fmla="*/ 2147483647 h 1904"/>
                <a:gd name="T28" fmla="*/ 2147483647 w 432"/>
                <a:gd name="T29" fmla="*/ 2147483647 h 1904"/>
                <a:gd name="T30" fmla="*/ 2147483647 w 432"/>
                <a:gd name="T31" fmla="*/ 2147483647 h 1904"/>
                <a:gd name="T32" fmla="*/ 2147483647 w 432"/>
                <a:gd name="T33" fmla="*/ 2147483647 h 1904"/>
                <a:gd name="T34" fmla="*/ 2147483647 w 432"/>
                <a:gd name="T35" fmla="*/ 2147483647 h 1904"/>
                <a:gd name="T36" fmla="*/ 2147483647 w 432"/>
                <a:gd name="T37" fmla="*/ 2147483647 h 1904"/>
                <a:gd name="T38" fmla="*/ 2147483647 w 432"/>
                <a:gd name="T39" fmla="*/ 2147483647 h 1904"/>
                <a:gd name="T40" fmla="*/ 2147483647 w 432"/>
                <a:gd name="T41" fmla="*/ 2147483647 h 1904"/>
                <a:gd name="T42" fmla="*/ 2147483647 w 432"/>
                <a:gd name="T43" fmla="*/ 2147483647 h 1904"/>
                <a:gd name="T44" fmla="*/ 2147483647 w 432"/>
                <a:gd name="T45" fmla="*/ 2147483647 h 1904"/>
                <a:gd name="T46" fmla="*/ 2147483647 w 432"/>
                <a:gd name="T47" fmla="*/ 2147483647 h 1904"/>
                <a:gd name="T48" fmla="*/ 2147483647 w 432"/>
                <a:gd name="T49" fmla="*/ 2147483647 h 1904"/>
                <a:gd name="T50" fmla="*/ 2147483647 w 432"/>
                <a:gd name="T51" fmla="*/ 2147483647 h 1904"/>
                <a:gd name="T52" fmla="*/ 2147483647 w 432"/>
                <a:gd name="T53" fmla="*/ 2147483647 h 1904"/>
                <a:gd name="T54" fmla="*/ 2147483647 w 432"/>
                <a:gd name="T55" fmla="*/ 0 h 1904"/>
                <a:gd name="T56" fmla="*/ 2147483647 w 432"/>
                <a:gd name="T57" fmla="*/ 2147483647 h 1904"/>
                <a:gd name="T58" fmla="*/ 2147483647 w 432"/>
                <a:gd name="T59" fmla="*/ 2147483647 h 1904"/>
                <a:gd name="T60" fmla="*/ 2147483647 w 432"/>
                <a:gd name="T61" fmla="*/ 2147483647 h 1904"/>
                <a:gd name="T62" fmla="*/ 2147483647 w 432"/>
                <a:gd name="T63" fmla="*/ 2147483647 h 1904"/>
                <a:gd name="T64" fmla="*/ 2147483647 w 432"/>
                <a:gd name="T65" fmla="*/ 2147483647 h 1904"/>
                <a:gd name="T66" fmla="*/ 2147483647 w 432"/>
                <a:gd name="T67" fmla="*/ 2147483647 h 1904"/>
                <a:gd name="T68" fmla="*/ 2147483647 w 432"/>
                <a:gd name="T69" fmla="*/ 2147483647 h 1904"/>
                <a:gd name="T70" fmla="*/ 2147483647 w 432"/>
                <a:gd name="T71" fmla="*/ 2147483647 h 1904"/>
                <a:gd name="T72" fmla="*/ 2147483647 w 432"/>
                <a:gd name="T73" fmla="*/ 2147483647 h 1904"/>
                <a:gd name="T74" fmla="*/ 2147483647 w 432"/>
                <a:gd name="T75" fmla="*/ 2147483647 h 1904"/>
                <a:gd name="T76" fmla="*/ 2147483647 w 432"/>
                <a:gd name="T77" fmla="*/ 2147483647 h 1904"/>
                <a:gd name="T78" fmla="*/ 2147483647 w 432"/>
                <a:gd name="T79" fmla="*/ 2147483647 h 1904"/>
                <a:gd name="T80" fmla="*/ 2147483647 w 432"/>
                <a:gd name="T81" fmla="*/ 2147483647 h 1904"/>
                <a:gd name="T82" fmla="*/ 2147483647 w 432"/>
                <a:gd name="T83" fmla="*/ 2147483647 h 1904"/>
                <a:gd name="T84" fmla="*/ 2147483647 w 432"/>
                <a:gd name="T85" fmla="*/ 2147483647 h 1904"/>
                <a:gd name="T86" fmla="*/ 2147483647 w 432"/>
                <a:gd name="T87" fmla="*/ 2147483647 h 1904"/>
                <a:gd name="T88" fmla="*/ 2147483647 w 432"/>
                <a:gd name="T89" fmla="*/ 2147483647 h 1904"/>
                <a:gd name="T90" fmla="*/ 2147483647 w 432"/>
                <a:gd name="T91" fmla="*/ 2147483647 h 1904"/>
                <a:gd name="T92" fmla="*/ 2147483647 w 432"/>
                <a:gd name="T93" fmla="*/ 2147483647 h 1904"/>
                <a:gd name="T94" fmla="*/ 2147483647 w 432"/>
                <a:gd name="T95" fmla="*/ 2147483647 h 1904"/>
                <a:gd name="T96" fmla="*/ 2147483647 w 432"/>
                <a:gd name="T97" fmla="*/ 2147483647 h 19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32"/>
                <a:gd name="T148" fmla="*/ 0 h 1904"/>
                <a:gd name="T149" fmla="*/ 432 w 432"/>
                <a:gd name="T150" fmla="*/ 1904 h 19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32" h="1904">
                  <a:moveTo>
                    <a:pt x="288" y="1880"/>
                  </a:moveTo>
                  <a:lnTo>
                    <a:pt x="216" y="1760"/>
                  </a:lnTo>
                  <a:lnTo>
                    <a:pt x="160" y="1768"/>
                  </a:lnTo>
                  <a:lnTo>
                    <a:pt x="136" y="1832"/>
                  </a:lnTo>
                  <a:lnTo>
                    <a:pt x="120" y="1904"/>
                  </a:lnTo>
                  <a:lnTo>
                    <a:pt x="48" y="1896"/>
                  </a:lnTo>
                  <a:lnTo>
                    <a:pt x="0" y="1840"/>
                  </a:lnTo>
                  <a:lnTo>
                    <a:pt x="32" y="1736"/>
                  </a:lnTo>
                  <a:lnTo>
                    <a:pt x="48" y="1664"/>
                  </a:lnTo>
                  <a:lnTo>
                    <a:pt x="56" y="1560"/>
                  </a:lnTo>
                  <a:lnTo>
                    <a:pt x="96" y="1504"/>
                  </a:lnTo>
                  <a:lnTo>
                    <a:pt x="104" y="1432"/>
                  </a:lnTo>
                  <a:lnTo>
                    <a:pt x="72" y="1376"/>
                  </a:lnTo>
                  <a:lnTo>
                    <a:pt x="32" y="1288"/>
                  </a:lnTo>
                  <a:lnTo>
                    <a:pt x="88" y="1200"/>
                  </a:lnTo>
                  <a:lnTo>
                    <a:pt x="80" y="1064"/>
                  </a:lnTo>
                  <a:lnTo>
                    <a:pt x="64" y="968"/>
                  </a:lnTo>
                  <a:lnTo>
                    <a:pt x="74" y="857"/>
                  </a:lnTo>
                  <a:lnTo>
                    <a:pt x="96" y="776"/>
                  </a:lnTo>
                  <a:lnTo>
                    <a:pt x="64" y="688"/>
                  </a:lnTo>
                  <a:lnTo>
                    <a:pt x="24" y="576"/>
                  </a:lnTo>
                  <a:lnTo>
                    <a:pt x="40" y="440"/>
                  </a:lnTo>
                  <a:lnTo>
                    <a:pt x="64" y="344"/>
                  </a:lnTo>
                  <a:lnTo>
                    <a:pt x="56" y="240"/>
                  </a:lnTo>
                  <a:lnTo>
                    <a:pt x="128" y="232"/>
                  </a:lnTo>
                  <a:lnTo>
                    <a:pt x="152" y="160"/>
                  </a:lnTo>
                  <a:lnTo>
                    <a:pt x="112" y="8"/>
                  </a:lnTo>
                  <a:lnTo>
                    <a:pt x="184" y="0"/>
                  </a:lnTo>
                  <a:lnTo>
                    <a:pt x="232" y="80"/>
                  </a:lnTo>
                  <a:lnTo>
                    <a:pt x="216" y="168"/>
                  </a:lnTo>
                  <a:lnTo>
                    <a:pt x="264" y="376"/>
                  </a:lnTo>
                  <a:lnTo>
                    <a:pt x="248" y="496"/>
                  </a:lnTo>
                  <a:lnTo>
                    <a:pt x="224" y="584"/>
                  </a:lnTo>
                  <a:lnTo>
                    <a:pt x="248" y="680"/>
                  </a:lnTo>
                  <a:lnTo>
                    <a:pt x="296" y="800"/>
                  </a:lnTo>
                  <a:lnTo>
                    <a:pt x="296" y="920"/>
                  </a:lnTo>
                  <a:lnTo>
                    <a:pt x="344" y="1024"/>
                  </a:lnTo>
                  <a:lnTo>
                    <a:pt x="376" y="1120"/>
                  </a:lnTo>
                  <a:lnTo>
                    <a:pt x="432" y="1192"/>
                  </a:lnTo>
                  <a:lnTo>
                    <a:pt x="376" y="1240"/>
                  </a:lnTo>
                  <a:lnTo>
                    <a:pt x="312" y="1200"/>
                  </a:lnTo>
                  <a:lnTo>
                    <a:pt x="240" y="1224"/>
                  </a:lnTo>
                  <a:lnTo>
                    <a:pt x="208" y="1336"/>
                  </a:lnTo>
                  <a:lnTo>
                    <a:pt x="168" y="1432"/>
                  </a:lnTo>
                  <a:lnTo>
                    <a:pt x="192" y="1552"/>
                  </a:lnTo>
                  <a:lnTo>
                    <a:pt x="232" y="1632"/>
                  </a:lnTo>
                  <a:lnTo>
                    <a:pt x="264" y="1696"/>
                  </a:lnTo>
                  <a:lnTo>
                    <a:pt x="320" y="1768"/>
                  </a:lnTo>
                  <a:lnTo>
                    <a:pt x="288" y="188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Freeform 95">
              <a:extLst>
                <a:ext uri="{FF2B5EF4-FFF2-40B4-BE49-F238E27FC236}">
                  <a16:creationId xmlns:a16="http://schemas.microsoft.com/office/drawing/2014/main" id="{A4A3EF3D-F82D-42EB-A783-A5294D94A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9571" y="3641710"/>
              <a:ext cx="142062" cy="163770"/>
            </a:xfrm>
            <a:custGeom>
              <a:avLst/>
              <a:gdLst>
                <a:gd name="T0" fmla="*/ 0 w 358"/>
                <a:gd name="T1" fmla="*/ 2147483647 h 414"/>
                <a:gd name="T2" fmla="*/ 2147483647 w 358"/>
                <a:gd name="T3" fmla="*/ 2147483647 h 414"/>
                <a:gd name="T4" fmla="*/ 2147483647 w 358"/>
                <a:gd name="T5" fmla="*/ 2147483647 h 414"/>
                <a:gd name="T6" fmla="*/ 2147483647 w 358"/>
                <a:gd name="T7" fmla="*/ 2147483647 h 414"/>
                <a:gd name="T8" fmla="*/ 2147483647 w 358"/>
                <a:gd name="T9" fmla="*/ 2147483647 h 414"/>
                <a:gd name="T10" fmla="*/ 2147483647 w 358"/>
                <a:gd name="T11" fmla="*/ 2147483647 h 414"/>
                <a:gd name="T12" fmla="*/ 2147483647 w 358"/>
                <a:gd name="T13" fmla="*/ 2147483647 h 414"/>
                <a:gd name="T14" fmla="*/ 2147483647 w 358"/>
                <a:gd name="T15" fmla="*/ 2147483647 h 414"/>
                <a:gd name="T16" fmla="*/ 2147483647 w 358"/>
                <a:gd name="T17" fmla="*/ 2147483647 h 414"/>
                <a:gd name="T18" fmla="*/ 2147483647 w 358"/>
                <a:gd name="T19" fmla="*/ 2147483647 h 414"/>
                <a:gd name="T20" fmla="*/ 2147483647 w 358"/>
                <a:gd name="T21" fmla="*/ 2147483647 h 414"/>
                <a:gd name="T22" fmla="*/ 2147483647 w 358"/>
                <a:gd name="T23" fmla="*/ 2147483647 h 414"/>
                <a:gd name="T24" fmla="*/ 2147483647 w 358"/>
                <a:gd name="T25" fmla="*/ 2147483647 h 414"/>
                <a:gd name="T26" fmla="*/ 2147483647 w 358"/>
                <a:gd name="T27" fmla="*/ 2147483647 h 414"/>
                <a:gd name="T28" fmla="*/ 2147483647 w 358"/>
                <a:gd name="T29" fmla="*/ 2147483647 h 414"/>
                <a:gd name="T30" fmla="*/ 2147483647 w 358"/>
                <a:gd name="T31" fmla="*/ 2147483647 h 414"/>
                <a:gd name="T32" fmla="*/ 2147483647 w 358"/>
                <a:gd name="T33" fmla="*/ 2147483647 h 414"/>
                <a:gd name="T34" fmla="*/ 2147483647 w 358"/>
                <a:gd name="T35" fmla="*/ 2147483647 h 414"/>
                <a:gd name="T36" fmla="*/ 2147483647 w 358"/>
                <a:gd name="T37" fmla="*/ 2147483647 h 414"/>
                <a:gd name="T38" fmla="*/ 2147483647 w 358"/>
                <a:gd name="T39" fmla="*/ 2147483647 h 414"/>
                <a:gd name="T40" fmla="*/ 2147483647 w 358"/>
                <a:gd name="T41" fmla="*/ 2147483647 h 414"/>
                <a:gd name="T42" fmla="*/ 2147483647 w 358"/>
                <a:gd name="T43" fmla="*/ 2147483647 h 414"/>
                <a:gd name="T44" fmla="*/ 2147483647 w 358"/>
                <a:gd name="T45" fmla="*/ 2147483647 h 414"/>
                <a:gd name="T46" fmla="*/ 2147483647 w 358"/>
                <a:gd name="T47" fmla="*/ 2147483647 h 414"/>
                <a:gd name="T48" fmla="*/ 2147483647 w 358"/>
                <a:gd name="T49" fmla="*/ 2147483647 h 414"/>
                <a:gd name="T50" fmla="*/ 2147483647 w 358"/>
                <a:gd name="T51" fmla="*/ 2147483647 h 414"/>
                <a:gd name="T52" fmla="*/ 2147483647 w 358"/>
                <a:gd name="T53" fmla="*/ 2147483647 h 414"/>
                <a:gd name="T54" fmla="*/ 2147483647 w 358"/>
                <a:gd name="T55" fmla="*/ 2147483647 h 414"/>
                <a:gd name="T56" fmla="*/ 2147483647 w 358"/>
                <a:gd name="T57" fmla="*/ 2147483647 h 414"/>
                <a:gd name="T58" fmla="*/ 2147483647 w 358"/>
                <a:gd name="T59" fmla="*/ 2147483647 h 414"/>
                <a:gd name="T60" fmla="*/ 2147483647 w 358"/>
                <a:gd name="T61" fmla="*/ 0 h 414"/>
                <a:gd name="T62" fmla="*/ 2147483647 w 358"/>
                <a:gd name="T63" fmla="*/ 2147483647 h 414"/>
                <a:gd name="T64" fmla="*/ 2147483647 w 358"/>
                <a:gd name="T65" fmla="*/ 2147483647 h 414"/>
                <a:gd name="T66" fmla="*/ 2147483647 w 358"/>
                <a:gd name="T67" fmla="*/ 2147483647 h 414"/>
                <a:gd name="T68" fmla="*/ 2147483647 w 358"/>
                <a:gd name="T69" fmla="*/ 2147483647 h 414"/>
                <a:gd name="T70" fmla="*/ 2147483647 w 358"/>
                <a:gd name="T71" fmla="*/ 2147483647 h 414"/>
                <a:gd name="T72" fmla="*/ 2147483647 w 358"/>
                <a:gd name="T73" fmla="*/ 2147483647 h 414"/>
                <a:gd name="T74" fmla="*/ 2147483647 w 358"/>
                <a:gd name="T75" fmla="*/ 2147483647 h 414"/>
                <a:gd name="T76" fmla="*/ 2147483647 w 358"/>
                <a:gd name="T77" fmla="*/ 2147483647 h 414"/>
                <a:gd name="T78" fmla="*/ 2147483647 w 358"/>
                <a:gd name="T79" fmla="*/ 2147483647 h 414"/>
                <a:gd name="T80" fmla="*/ 0 w 358"/>
                <a:gd name="T81" fmla="*/ 2147483647 h 4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8"/>
                <a:gd name="T124" fmla="*/ 0 h 414"/>
                <a:gd name="T125" fmla="*/ 358 w 358"/>
                <a:gd name="T126" fmla="*/ 414 h 41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8" h="414">
                  <a:moveTo>
                    <a:pt x="0" y="251"/>
                  </a:moveTo>
                  <a:lnTo>
                    <a:pt x="30" y="268"/>
                  </a:lnTo>
                  <a:lnTo>
                    <a:pt x="58" y="268"/>
                  </a:lnTo>
                  <a:lnTo>
                    <a:pt x="74" y="273"/>
                  </a:lnTo>
                  <a:lnTo>
                    <a:pt x="75" y="315"/>
                  </a:lnTo>
                  <a:lnTo>
                    <a:pt x="64" y="341"/>
                  </a:lnTo>
                  <a:lnTo>
                    <a:pt x="40" y="347"/>
                  </a:lnTo>
                  <a:lnTo>
                    <a:pt x="30" y="373"/>
                  </a:lnTo>
                  <a:lnTo>
                    <a:pt x="58" y="402"/>
                  </a:lnTo>
                  <a:lnTo>
                    <a:pt x="78" y="414"/>
                  </a:lnTo>
                  <a:lnTo>
                    <a:pt x="100" y="405"/>
                  </a:lnTo>
                  <a:lnTo>
                    <a:pt x="126" y="407"/>
                  </a:lnTo>
                  <a:lnTo>
                    <a:pt x="152" y="384"/>
                  </a:lnTo>
                  <a:lnTo>
                    <a:pt x="180" y="371"/>
                  </a:lnTo>
                  <a:lnTo>
                    <a:pt x="208" y="367"/>
                  </a:lnTo>
                  <a:lnTo>
                    <a:pt x="236" y="366"/>
                  </a:lnTo>
                  <a:lnTo>
                    <a:pt x="222" y="346"/>
                  </a:lnTo>
                  <a:lnTo>
                    <a:pt x="203" y="327"/>
                  </a:lnTo>
                  <a:lnTo>
                    <a:pt x="177" y="291"/>
                  </a:lnTo>
                  <a:lnTo>
                    <a:pt x="183" y="272"/>
                  </a:lnTo>
                  <a:lnTo>
                    <a:pt x="211" y="255"/>
                  </a:lnTo>
                  <a:lnTo>
                    <a:pt x="233" y="248"/>
                  </a:lnTo>
                  <a:lnTo>
                    <a:pt x="244" y="218"/>
                  </a:lnTo>
                  <a:lnTo>
                    <a:pt x="280" y="195"/>
                  </a:lnTo>
                  <a:lnTo>
                    <a:pt x="294" y="176"/>
                  </a:lnTo>
                  <a:lnTo>
                    <a:pt x="310" y="154"/>
                  </a:lnTo>
                  <a:lnTo>
                    <a:pt x="307" y="122"/>
                  </a:lnTo>
                  <a:lnTo>
                    <a:pt x="318" y="93"/>
                  </a:lnTo>
                  <a:lnTo>
                    <a:pt x="327" y="80"/>
                  </a:lnTo>
                  <a:lnTo>
                    <a:pt x="358" y="42"/>
                  </a:lnTo>
                  <a:lnTo>
                    <a:pt x="326" y="0"/>
                  </a:lnTo>
                  <a:lnTo>
                    <a:pt x="283" y="61"/>
                  </a:lnTo>
                  <a:lnTo>
                    <a:pt x="246" y="71"/>
                  </a:lnTo>
                  <a:lnTo>
                    <a:pt x="223" y="91"/>
                  </a:lnTo>
                  <a:lnTo>
                    <a:pt x="208" y="122"/>
                  </a:lnTo>
                  <a:lnTo>
                    <a:pt x="191" y="140"/>
                  </a:lnTo>
                  <a:lnTo>
                    <a:pt x="143" y="116"/>
                  </a:lnTo>
                  <a:lnTo>
                    <a:pt x="110" y="151"/>
                  </a:lnTo>
                  <a:lnTo>
                    <a:pt x="90" y="188"/>
                  </a:lnTo>
                  <a:lnTo>
                    <a:pt x="35" y="195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7D3A4A01-2EAA-43A8-9210-367014885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2979" y="3785748"/>
              <a:ext cx="80896" cy="122335"/>
            </a:xfrm>
            <a:custGeom>
              <a:avLst/>
              <a:gdLst>
                <a:gd name="T0" fmla="*/ 0 w 241"/>
                <a:gd name="T1" fmla="*/ 2147483647 h 351"/>
                <a:gd name="T2" fmla="*/ 2147483647 w 241"/>
                <a:gd name="T3" fmla="*/ 2147483647 h 351"/>
                <a:gd name="T4" fmla="*/ 2147483647 w 241"/>
                <a:gd name="T5" fmla="*/ 2147483647 h 351"/>
                <a:gd name="T6" fmla="*/ 2147483647 w 241"/>
                <a:gd name="T7" fmla="*/ 2147483647 h 351"/>
                <a:gd name="T8" fmla="*/ 2147483647 w 241"/>
                <a:gd name="T9" fmla="*/ 2147483647 h 351"/>
                <a:gd name="T10" fmla="*/ 2147483647 w 241"/>
                <a:gd name="T11" fmla="*/ 2147483647 h 351"/>
                <a:gd name="T12" fmla="*/ 2147483647 w 241"/>
                <a:gd name="T13" fmla="*/ 2147483647 h 351"/>
                <a:gd name="T14" fmla="*/ 2147483647 w 241"/>
                <a:gd name="T15" fmla="*/ 2147483647 h 351"/>
                <a:gd name="T16" fmla="*/ 2147483647 w 241"/>
                <a:gd name="T17" fmla="*/ 2147483647 h 351"/>
                <a:gd name="T18" fmla="*/ 2147483647 w 241"/>
                <a:gd name="T19" fmla="*/ 2147483647 h 351"/>
                <a:gd name="T20" fmla="*/ 2147483647 w 241"/>
                <a:gd name="T21" fmla="*/ 2147483647 h 351"/>
                <a:gd name="T22" fmla="*/ 2147483647 w 241"/>
                <a:gd name="T23" fmla="*/ 2147483647 h 351"/>
                <a:gd name="T24" fmla="*/ 2147483647 w 241"/>
                <a:gd name="T25" fmla="*/ 2147483647 h 351"/>
                <a:gd name="T26" fmla="*/ 2147483647 w 241"/>
                <a:gd name="T27" fmla="*/ 2147483647 h 351"/>
                <a:gd name="T28" fmla="*/ 2147483647 w 241"/>
                <a:gd name="T29" fmla="*/ 0 h 351"/>
                <a:gd name="T30" fmla="*/ 2147483647 w 241"/>
                <a:gd name="T31" fmla="*/ 2147483647 h 351"/>
                <a:gd name="T32" fmla="*/ 2147483647 w 241"/>
                <a:gd name="T33" fmla="*/ 2147483647 h 351"/>
                <a:gd name="T34" fmla="*/ 2147483647 w 241"/>
                <a:gd name="T35" fmla="*/ 2147483647 h 351"/>
                <a:gd name="T36" fmla="*/ 2147483647 w 241"/>
                <a:gd name="T37" fmla="*/ 2147483647 h 351"/>
                <a:gd name="T38" fmla="*/ 0 w 241"/>
                <a:gd name="T39" fmla="*/ 2147483647 h 351"/>
                <a:gd name="T40" fmla="*/ 2147483647 w 241"/>
                <a:gd name="T41" fmla="*/ 2147483647 h 351"/>
                <a:gd name="T42" fmla="*/ 2147483647 w 241"/>
                <a:gd name="T43" fmla="*/ 2147483647 h 351"/>
                <a:gd name="T44" fmla="*/ 2147483647 w 241"/>
                <a:gd name="T45" fmla="*/ 2147483647 h 351"/>
                <a:gd name="T46" fmla="*/ 0 w 241"/>
                <a:gd name="T47" fmla="*/ 2147483647 h 3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1"/>
                <a:gd name="T73" fmla="*/ 0 h 351"/>
                <a:gd name="T74" fmla="*/ 241 w 241"/>
                <a:gd name="T75" fmla="*/ 351 h 3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1" h="351">
                  <a:moveTo>
                    <a:pt x="0" y="289"/>
                  </a:moveTo>
                  <a:lnTo>
                    <a:pt x="20" y="330"/>
                  </a:lnTo>
                  <a:lnTo>
                    <a:pt x="40" y="351"/>
                  </a:lnTo>
                  <a:lnTo>
                    <a:pt x="80" y="310"/>
                  </a:lnTo>
                  <a:lnTo>
                    <a:pt x="141" y="310"/>
                  </a:lnTo>
                  <a:lnTo>
                    <a:pt x="181" y="294"/>
                  </a:lnTo>
                  <a:lnTo>
                    <a:pt x="220" y="292"/>
                  </a:lnTo>
                  <a:lnTo>
                    <a:pt x="217" y="274"/>
                  </a:lnTo>
                  <a:lnTo>
                    <a:pt x="195" y="258"/>
                  </a:lnTo>
                  <a:lnTo>
                    <a:pt x="213" y="210"/>
                  </a:lnTo>
                  <a:lnTo>
                    <a:pt x="241" y="186"/>
                  </a:lnTo>
                  <a:lnTo>
                    <a:pt x="241" y="103"/>
                  </a:lnTo>
                  <a:lnTo>
                    <a:pt x="224" y="79"/>
                  </a:lnTo>
                  <a:lnTo>
                    <a:pt x="192" y="50"/>
                  </a:lnTo>
                  <a:lnTo>
                    <a:pt x="151" y="0"/>
                  </a:lnTo>
                  <a:lnTo>
                    <a:pt x="91" y="3"/>
                  </a:lnTo>
                  <a:lnTo>
                    <a:pt x="55" y="17"/>
                  </a:lnTo>
                  <a:lnTo>
                    <a:pt x="22" y="44"/>
                  </a:lnTo>
                  <a:lnTo>
                    <a:pt x="40" y="62"/>
                  </a:lnTo>
                  <a:lnTo>
                    <a:pt x="0" y="103"/>
                  </a:lnTo>
                  <a:lnTo>
                    <a:pt x="20" y="144"/>
                  </a:lnTo>
                  <a:lnTo>
                    <a:pt x="29" y="207"/>
                  </a:lnTo>
                  <a:lnTo>
                    <a:pt x="29" y="261"/>
                  </a:lnTo>
                  <a:lnTo>
                    <a:pt x="0" y="2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82B0018E-B8BE-4B4E-9BE5-56DE7C23C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257" y="3562784"/>
              <a:ext cx="315694" cy="355166"/>
            </a:xfrm>
            <a:custGeom>
              <a:avLst/>
              <a:gdLst>
                <a:gd name="T0" fmla="*/ 2147483647 w 943"/>
                <a:gd name="T1" fmla="*/ 0 h 1055"/>
                <a:gd name="T2" fmla="*/ 2147483647 w 943"/>
                <a:gd name="T3" fmla="*/ 2147483647 h 1055"/>
                <a:gd name="T4" fmla="*/ 2147483647 w 943"/>
                <a:gd name="T5" fmla="*/ 2147483647 h 1055"/>
                <a:gd name="T6" fmla="*/ 2147483647 w 943"/>
                <a:gd name="T7" fmla="*/ 2147483647 h 1055"/>
                <a:gd name="T8" fmla="*/ 2147483647 w 943"/>
                <a:gd name="T9" fmla="*/ 2147483647 h 1055"/>
                <a:gd name="T10" fmla="*/ 2147483647 w 943"/>
                <a:gd name="T11" fmla="*/ 2147483647 h 1055"/>
                <a:gd name="T12" fmla="*/ 2147483647 w 943"/>
                <a:gd name="T13" fmla="*/ 2147483647 h 1055"/>
                <a:gd name="T14" fmla="*/ 2147483647 w 943"/>
                <a:gd name="T15" fmla="*/ 2147483647 h 1055"/>
                <a:gd name="T16" fmla="*/ 2147483647 w 943"/>
                <a:gd name="T17" fmla="*/ 2147483647 h 1055"/>
                <a:gd name="T18" fmla="*/ 2147483647 w 943"/>
                <a:gd name="T19" fmla="*/ 2147483647 h 1055"/>
                <a:gd name="T20" fmla="*/ 2147483647 w 943"/>
                <a:gd name="T21" fmla="*/ 2147483647 h 1055"/>
                <a:gd name="T22" fmla="*/ 2147483647 w 943"/>
                <a:gd name="T23" fmla="*/ 2147483647 h 1055"/>
                <a:gd name="T24" fmla="*/ 2147483647 w 943"/>
                <a:gd name="T25" fmla="*/ 2147483647 h 1055"/>
                <a:gd name="T26" fmla="*/ 2147483647 w 943"/>
                <a:gd name="T27" fmla="*/ 2147483647 h 1055"/>
                <a:gd name="T28" fmla="*/ 2147483647 w 943"/>
                <a:gd name="T29" fmla="*/ 2147483647 h 1055"/>
                <a:gd name="T30" fmla="*/ 2147483647 w 943"/>
                <a:gd name="T31" fmla="*/ 2147483647 h 1055"/>
                <a:gd name="T32" fmla="*/ 2147483647 w 943"/>
                <a:gd name="T33" fmla="*/ 2147483647 h 1055"/>
                <a:gd name="T34" fmla="*/ 2147483647 w 943"/>
                <a:gd name="T35" fmla="*/ 2147483647 h 1055"/>
                <a:gd name="T36" fmla="*/ 2147483647 w 943"/>
                <a:gd name="T37" fmla="*/ 2147483647 h 1055"/>
                <a:gd name="T38" fmla="*/ 2147483647 w 943"/>
                <a:gd name="T39" fmla="*/ 2147483647 h 1055"/>
                <a:gd name="T40" fmla="*/ 2147483647 w 943"/>
                <a:gd name="T41" fmla="*/ 2147483647 h 1055"/>
                <a:gd name="T42" fmla="*/ 2147483647 w 943"/>
                <a:gd name="T43" fmla="*/ 2147483647 h 1055"/>
                <a:gd name="T44" fmla="*/ 2147483647 w 943"/>
                <a:gd name="T45" fmla="*/ 2147483647 h 1055"/>
                <a:gd name="T46" fmla="*/ 2147483647 w 943"/>
                <a:gd name="T47" fmla="*/ 2147483647 h 1055"/>
                <a:gd name="T48" fmla="*/ 2147483647 w 943"/>
                <a:gd name="T49" fmla="*/ 2147483647 h 1055"/>
                <a:gd name="T50" fmla="*/ 2147483647 w 943"/>
                <a:gd name="T51" fmla="*/ 2147483647 h 1055"/>
                <a:gd name="T52" fmla="*/ 2147483647 w 943"/>
                <a:gd name="T53" fmla="*/ 2147483647 h 1055"/>
                <a:gd name="T54" fmla="*/ 2147483647 w 943"/>
                <a:gd name="T55" fmla="*/ 2147483647 h 1055"/>
                <a:gd name="T56" fmla="*/ 2147483647 w 943"/>
                <a:gd name="T57" fmla="*/ 2147483647 h 1055"/>
                <a:gd name="T58" fmla="*/ 2147483647 w 943"/>
                <a:gd name="T59" fmla="*/ 2147483647 h 1055"/>
                <a:gd name="T60" fmla="*/ 2147483647 w 943"/>
                <a:gd name="T61" fmla="*/ 2147483647 h 1055"/>
                <a:gd name="T62" fmla="*/ 2147483647 w 943"/>
                <a:gd name="T63" fmla="*/ 2147483647 h 1055"/>
                <a:gd name="T64" fmla="*/ 2147483647 w 943"/>
                <a:gd name="T65" fmla="*/ 2147483647 h 1055"/>
                <a:gd name="T66" fmla="*/ 2147483647 w 943"/>
                <a:gd name="T67" fmla="*/ 2147483647 h 1055"/>
                <a:gd name="T68" fmla="*/ 2147483647 w 943"/>
                <a:gd name="T69" fmla="*/ 2147483647 h 105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3"/>
                <a:gd name="T106" fmla="*/ 0 h 1055"/>
                <a:gd name="T107" fmla="*/ 943 w 943"/>
                <a:gd name="T108" fmla="*/ 1055 h 105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3" h="1055">
                  <a:moveTo>
                    <a:pt x="664" y="40"/>
                  </a:moveTo>
                  <a:lnTo>
                    <a:pt x="702" y="0"/>
                  </a:lnTo>
                  <a:lnTo>
                    <a:pt x="767" y="45"/>
                  </a:lnTo>
                  <a:lnTo>
                    <a:pt x="805" y="107"/>
                  </a:lnTo>
                  <a:lnTo>
                    <a:pt x="849" y="124"/>
                  </a:lnTo>
                  <a:lnTo>
                    <a:pt x="903" y="175"/>
                  </a:lnTo>
                  <a:lnTo>
                    <a:pt x="943" y="235"/>
                  </a:lnTo>
                  <a:lnTo>
                    <a:pt x="903" y="226"/>
                  </a:lnTo>
                  <a:lnTo>
                    <a:pt x="843" y="249"/>
                  </a:lnTo>
                  <a:lnTo>
                    <a:pt x="805" y="277"/>
                  </a:lnTo>
                  <a:lnTo>
                    <a:pt x="789" y="333"/>
                  </a:lnTo>
                  <a:lnTo>
                    <a:pt x="740" y="305"/>
                  </a:lnTo>
                  <a:lnTo>
                    <a:pt x="697" y="277"/>
                  </a:lnTo>
                  <a:lnTo>
                    <a:pt x="675" y="300"/>
                  </a:lnTo>
                  <a:lnTo>
                    <a:pt x="631" y="288"/>
                  </a:lnTo>
                  <a:lnTo>
                    <a:pt x="626" y="311"/>
                  </a:lnTo>
                  <a:lnTo>
                    <a:pt x="671" y="348"/>
                  </a:lnTo>
                  <a:lnTo>
                    <a:pt x="631" y="384"/>
                  </a:lnTo>
                  <a:lnTo>
                    <a:pt x="669" y="418"/>
                  </a:lnTo>
                  <a:lnTo>
                    <a:pt x="697" y="469"/>
                  </a:lnTo>
                  <a:lnTo>
                    <a:pt x="712" y="503"/>
                  </a:lnTo>
                  <a:lnTo>
                    <a:pt x="708" y="593"/>
                  </a:lnTo>
                  <a:lnTo>
                    <a:pt x="686" y="667"/>
                  </a:lnTo>
                  <a:lnTo>
                    <a:pt x="642" y="684"/>
                  </a:lnTo>
                  <a:lnTo>
                    <a:pt x="644" y="744"/>
                  </a:lnTo>
                  <a:lnTo>
                    <a:pt x="644" y="801"/>
                  </a:lnTo>
                  <a:lnTo>
                    <a:pt x="621" y="887"/>
                  </a:lnTo>
                  <a:lnTo>
                    <a:pt x="588" y="938"/>
                  </a:lnTo>
                  <a:lnTo>
                    <a:pt x="535" y="928"/>
                  </a:lnTo>
                  <a:lnTo>
                    <a:pt x="485" y="972"/>
                  </a:lnTo>
                  <a:lnTo>
                    <a:pt x="430" y="955"/>
                  </a:lnTo>
                  <a:lnTo>
                    <a:pt x="381" y="944"/>
                  </a:lnTo>
                  <a:lnTo>
                    <a:pt x="365" y="983"/>
                  </a:lnTo>
                  <a:lnTo>
                    <a:pt x="339" y="1009"/>
                  </a:lnTo>
                  <a:lnTo>
                    <a:pt x="314" y="1040"/>
                  </a:lnTo>
                  <a:lnTo>
                    <a:pt x="291" y="1055"/>
                  </a:lnTo>
                  <a:lnTo>
                    <a:pt x="251" y="1006"/>
                  </a:lnTo>
                  <a:lnTo>
                    <a:pt x="267" y="961"/>
                  </a:lnTo>
                  <a:lnTo>
                    <a:pt x="229" y="972"/>
                  </a:lnTo>
                  <a:lnTo>
                    <a:pt x="159" y="978"/>
                  </a:lnTo>
                  <a:lnTo>
                    <a:pt x="88" y="978"/>
                  </a:lnTo>
                  <a:lnTo>
                    <a:pt x="36" y="1015"/>
                  </a:lnTo>
                  <a:lnTo>
                    <a:pt x="0" y="988"/>
                  </a:lnTo>
                  <a:lnTo>
                    <a:pt x="45" y="950"/>
                  </a:lnTo>
                  <a:lnTo>
                    <a:pt x="99" y="910"/>
                  </a:lnTo>
                  <a:lnTo>
                    <a:pt x="191" y="882"/>
                  </a:lnTo>
                  <a:lnTo>
                    <a:pt x="236" y="887"/>
                  </a:lnTo>
                  <a:lnTo>
                    <a:pt x="281" y="905"/>
                  </a:lnTo>
                  <a:lnTo>
                    <a:pt x="322" y="882"/>
                  </a:lnTo>
                  <a:lnTo>
                    <a:pt x="327" y="836"/>
                  </a:lnTo>
                  <a:lnTo>
                    <a:pt x="360" y="797"/>
                  </a:lnTo>
                  <a:lnTo>
                    <a:pt x="371" y="757"/>
                  </a:lnTo>
                  <a:lnTo>
                    <a:pt x="392" y="729"/>
                  </a:lnTo>
                  <a:lnTo>
                    <a:pt x="414" y="780"/>
                  </a:lnTo>
                  <a:lnTo>
                    <a:pt x="479" y="746"/>
                  </a:lnTo>
                  <a:lnTo>
                    <a:pt x="512" y="684"/>
                  </a:lnTo>
                  <a:lnTo>
                    <a:pt x="528" y="639"/>
                  </a:lnTo>
                  <a:lnTo>
                    <a:pt x="555" y="599"/>
                  </a:lnTo>
                  <a:lnTo>
                    <a:pt x="572" y="554"/>
                  </a:lnTo>
                  <a:lnTo>
                    <a:pt x="563" y="489"/>
                  </a:lnTo>
                  <a:lnTo>
                    <a:pt x="555" y="458"/>
                  </a:lnTo>
                  <a:lnTo>
                    <a:pt x="593" y="430"/>
                  </a:lnTo>
                  <a:lnTo>
                    <a:pt x="576" y="376"/>
                  </a:lnTo>
                  <a:lnTo>
                    <a:pt x="566" y="328"/>
                  </a:lnTo>
                  <a:lnTo>
                    <a:pt x="599" y="294"/>
                  </a:lnTo>
                  <a:lnTo>
                    <a:pt x="603" y="221"/>
                  </a:lnTo>
                  <a:lnTo>
                    <a:pt x="648" y="203"/>
                  </a:lnTo>
                  <a:lnTo>
                    <a:pt x="680" y="147"/>
                  </a:lnTo>
                  <a:lnTo>
                    <a:pt x="696" y="103"/>
                  </a:lnTo>
                  <a:lnTo>
                    <a:pt x="664" y="4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Freeform 98">
              <a:extLst>
                <a:ext uri="{FF2B5EF4-FFF2-40B4-BE49-F238E27FC236}">
                  <a16:creationId xmlns:a16="http://schemas.microsoft.com/office/drawing/2014/main" id="{4A72BE50-B1DF-47B7-A31F-F9C34819D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3875" y="3906111"/>
              <a:ext cx="47354" cy="73006"/>
            </a:xfrm>
            <a:custGeom>
              <a:avLst/>
              <a:gdLst>
                <a:gd name="T0" fmla="*/ 2147483647 w 317"/>
                <a:gd name="T1" fmla="*/ 2147483647 h 456"/>
                <a:gd name="T2" fmla="*/ 2147483647 w 317"/>
                <a:gd name="T3" fmla="*/ 2147483647 h 456"/>
                <a:gd name="T4" fmla="*/ 2147483647 w 317"/>
                <a:gd name="T5" fmla="*/ 2147483647 h 456"/>
                <a:gd name="T6" fmla="*/ 2147483647 w 317"/>
                <a:gd name="T7" fmla="*/ 2147483647 h 456"/>
                <a:gd name="T8" fmla="*/ 2147483647 w 317"/>
                <a:gd name="T9" fmla="*/ 2147483647 h 456"/>
                <a:gd name="T10" fmla="*/ 2147483647 w 317"/>
                <a:gd name="T11" fmla="*/ 2147483647 h 456"/>
                <a:gd name="T12" fmla="*/ 2147483647 w 317"/>
                <a:gd name="T13" fmla="*/ 2147483647 h 456"/>
                <a:gd name="T14" fmla="*/ 2147483647 w 317"/>
                <a:gd name="T15" fmla="*/ 0 h 456"/>
                <a:gd name="T16" fmla="*/ 2147483647 w 317"/>
                <a:gd name="T17" fmla="*/ 2147483647 h 456"/>
                <a:gd name="T18" fmla="*/ 0 w 317"/>
                <a:gd name="T19" fmla="*/ 2147483647 h 456"/>
                <a:gd name="T20" fmla="*/ 2147483647 w 317"/>
                <a:gd name="T21" fmla="*/ 2147483647 h 456"/>
                <a:gd name="T22" fmla="*/ 0 w 317"/>
                <a:gd name="T23" fmla="*/ 2147483647 h 456"/>
                <a:gd name="T24" fmla="*/ 2147483647 w 317"/>
                <a:gd name="T25" fmla="*/ 2147483647 h 456"/>
                <a:gd name="T26" fmla="*/ 2147483647 w 317"/>
                <a:gd name="T27" fmla="*/ 2147483647 h 456"/>
                <a:gd name="T28" fmla="*/ 2147483647 w 317"/>
                <a:gd name="T29" fmla="*/ 2147483647 h 456"/>
                <a:gd name="T30" fmla="*/ 2147483647 w 317"/>
                <a:gd name="T31" fmla="*/ 2147483647 h 4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7"/>
                <a:gd name="T49" fmla="*/ 0 h 456"/>
                <a:gd name="T50" fmla="*/ 317 w 317"/>
                <a:gd name="T51" fmla="*/ 456 h 4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7" h="456">
                  <a:moveTo>
                    <a:pt x="177" y="456"/>
                  </a:moveTo>
                  <a:lnTo>
                    <a:pt x="257" y="432"/>
                  </a:lnTo>
                  <a:lnTo>
                    <a:pt x="281" y="344"/>
                  </a:lnTo>
                  <a:lnTo>
                    <a:pt x="317" y="240"/>
                  </a:lnTo>
                  <a:lnTo>
                    <a:pt x="313" y="152"/>
                  </a:lnTo>
                  <a:lnTo>
                    <a:pt x="272" y="58"/>
                  </a:lnTo>
                  <a:lnTo>
                    <a:pt x="201" y="40"/>
                  </a:lnTo>
                  <a:lnTo>
                    <a:pt x="145" y="0"/>
                  </a:lnTo>
                  <a:lnTo>
                    <a:pt x="73" y="40"/>
                  </a:lnTo>
                  <a:lnTo>
                    <a:pt x="0" y="58"/>
                  </a:lnTo>
                  <a:lnTo>
                    <a:pt x="33" y="128"/>
                  </a:lnTo>
                  <a:lnTo>
                    <a:pt x="0" y="194"/>
                  </a:lnTo>
                  <a:lnTo>
                    <a:pt x="90" y="194"/>
                  </a:lnTo>
                  <a:lnTo>
                    <a:pt x="137" y="296"/>
                  </a:lnTo>
                  <a:lnTo>
                    <a:pt x="97" y="400"/>
                  </a:lnTo>
                  <a:lnTo>
                    <a:pt x="177" y="45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Freeform 99">
              <a:extLst>
                <a:ext uri="{FF2B5EF4-FFF2-40B4-BE49-F238E27FC236}">
                  <a16:creationId xmlns:a16="http://schemas.microsoft.com/office/drawing/2014/main" id="{3C4856F5-BE4A-40A1-9D6F-97B6F5367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987" y="3898218"/>
              <a:ext cx="51300" cy="45382"/>
            </a:xfrm>
            <a:custGeom>
              <a:avLst/>
              <a:gdLst>
                <a:gd name="T0" fmla="*/ 2147483647 w 317"/>
                <a:gd name="T1" fmla="*/ 2147483647 h 272"/>
                <a:gd name="T2" fmla="*/ 2147483647 w 317"/>
                <a:gd name="T3" fmla="*/ 2147483647 h 272"/>
                <a:gd name="T4" fmla="*/ 2147483647 w 317"/>
                <a:gd name="T5" fmla="*/ 2147483647 h 272"/>
                <a:gd name="T6" fmla="*/ 2147483647 w 317"/>
                <a:gd name="T7" fmla="*/ 2147483647 h 272"/>
                <a:gd name="T8" fmla="*/ 2147483647 w 317"/>
                <a:gd name="T9" fmla="*/ 2147483647 h 272"/>
                <a:gd name="T10" fmla="*/ 2147483647 w 317"/>
                <a:gd name="T11" fmla="*/ 2147483647 h 272"/>
                <a:gd name="T12" fmla="*/ 2147483647 w 317"/>
                <a:gd name="T13" fmla="*/ 2147483647 h 272"/>
                <a:gd name="T14" fmla="*/ 2147483647 w 317"/>
                <a:gd name="T15" fmla="*/ 0 h 272"/>
                <a:gd name="T16" fmla="*/ 2147483647 w 317"/>
                <a:gd name="T17" fmla="*/ 2147483647 h 272"/>
                <a:gd name="T18" fmla="*/ 2147483647 w 317"/>
                <a:gd name="T19" fmla="*/ 2147483647 h 272"/>
                <a:gd name="T20" fmla="*/ 0 w 317"/>
                <a:gd name="T21" fmla="*/ 2147483647 h 272"/>
                <a:gd name="T22" fmla="*/ 2147483647 w 317"/>
                <a:gd name="T23" fmla="*/ 2147483647 h 272"/>
                <a:gd name="T24" fmla="*/ 0 w 317"/>
                <a:gd name="T25" fmla="*/ 2147483647 h 272"/>
                <a:gd name="T26" fmla="*/ 2147483647 w 317"/>
                <a:gd name="T27" fmla="*/ 2147483647 h 272"/>
                <a:gd name="T28" fmla="*/ 2147483647 w 317"/>
                <a:gd name="T29" fmla="*/ 2147483647 h 27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7"/>
                <a:gd name="T46" fmla="*/ 0 h 272"/>
                <a:gd name="T47" fmla="*/ 317 w 317"/>
                <a:gd name="T48" fmla="*/ 272 h 27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7" h="272">
                  <a:moveTo>
                    <a:pt x="136" y="272"/>
                  </a:moveTo>
                  <a:lnTo>
                    <a:pt x="136" y="226"/>
                  </a:lnTo>
                  <a:lnTo>
                    <a:pt x="136" y="136"/>
                  </a:lnTo>
                  <a:lnTo>
                    <a:pt x="230" y="144"/>
                  </a:lnTo>
                  <a:lnTo>
                    <a:pt x="286" y="136"/>
                  </a:lnTo>
                  <a:lnTo>
                    <a:pt x="317" y="45"/>
                  </a:lnTo>
                  <a:lnTo>
                    <a:pt x="262" y="16"/>
                  </a:lnTo>
                  <a:lnTo>
                    <a:pt x="181" y="0"/>
                  </a:lnTo>
                  <a:lnTo>
                    <a:pt x="126" y="48"/>
                  </a:lnTo>
                  <a:lnTo>
                    <a:pt x="54" y="32"/>
                  </a:lnTo>
                  <a:lnTo>
                    <a:pt x="0" y="90"/>
                  </a:lnTo>
                  <a:lnTo>
                    <a:pt x="38" y="144"/>
                  </a:lnTo>
                  <a:lnTo>
                    <a:pt x="0" y="226"/>
                  </a:lnTo>
                  <a:lnTo>
                    <a:pt x="45" y="272"/>
                  </a:lnTo>
                  <a:lnTo>
                    <a:pt x="136" y="2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0A24D550-5269-4584-8C28-3781EA8DA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126" y="1919156"/>
              <a:ext cx="424213" cy="532748"/>
            </a:xfrm>
            <a:custGeom>
              <a:avLst/>
              <a:gdLst>
                <a:gd name="T0" fmla="*/ 2147483647 w 1252"/>
                <a:gd name="T1" fmla="*/ 2147483647 h 1584"/>
                <a:gd name="T2" fmla="*/ 2147483647 w 1252"/>
                <a:gd name="T3" fmla="*/ 2147483647 h 1584"/>
                <a:gd name="T4" fmla="*/ 2147483647 w 1252"/>
                <a:gd name="T5" fmla="*/ 2147483647 h 1584"/>
                <a:gd name="T6" fmla="*/ 2147483647 w 1252"/>
                <a:gd name="T7" fmla="*/ 2147483647 h 1584"/>
                <a:gd name="T8" fmla="*/ 2147483647 w 1252"/>
                <a:gd name="T9" fmla="*/ 2147483647 h 1584"/>
                <a:gd name="T10" fmla="*/ 2147483647 w 1252"/>
                <a:gd name="T11" fmla="*/ 2147483647 h 1584"/>
                <a:gd name="T12" fmla="*/ 2147483647 w 1252"/>
                <a:gd name="T13" fmla="*/ 2147483647 h 1584"/>
                <a:gd name="T14" fmla="*/ 2147483647 w 1252"/>
                <a:gd name="T15" fmla="*/ 2147483647 h 1584"/>
                <a:gd name="T16" fmla="*/ 2147483647 w 1252"/>
                <a:gd name="T17" fmla="*/ 2147483647 h 1584"/>
                <a:gd name="T18" fmla="*/ 2147483647 w 1252"/>
                <a:gd name="T19" fmla="*/ 2147483647 h 1584"/>
                <a:gd name="T20" fmla="*/ 2147483647 w 1252"/>
                <a:gd name="T21" fmla="*/ 2147483647 h 1584"/>
                <a:gd name="T22" fmla="*/ 2147483647 w 1252"/>
                <a:gd name="T23" fmla="*/ 2147483647 h 1584"/>
                <a:gd name="T24" fmla="*/ 2147483647 w 1252"/>
                <a:gd name="T25" fmla="*/ 2147483647 h 1584"/>
                <a:gd name="T26" fmla="*/ 2147483647 w 1252"/>
                <a:gd name="T27" fmla="*/ 2147483647 h 1584"/>
                <a:gd name="T28" fmla="*/ 2147483647 w 1252"/>
                <a:gd name="T29" fmla="*/ 2147483647 h 1584"/>
                <a:gd name="T30" fmla="*/ 2147483647 w 1252"/>
                <a:gd name="T31" fmla="*/ 2147483647 h 1584"/>
                <a:gd name="T32" fmla="*/ 2147483647 w 1252"/>
                <a:gd name="T33" fmla="*/ 2147483647 h 1584"/>
                <a:gd name="T34" fmla="*/ 2147483647 w 1252"/>
                <a:gd name="T35" fmla="*/ 2147483647 h 1584"/>
                <a:gd name="T36" fmla="*/ 2147483647 w 1252"/>
                <a:gd name="T37" fmla="*/ 2147483647 h 1584"/>
                <a:gd name="T38" fmla="*/ 0 w 1252"/>
                <a:gd name="T39" fmla="*/ 2147483647 h 1584"/>
                <a:gd name="T40" fmla="*/ 2147483647 w 1252"/>
                <a:gd name="T41" fmla="*/ 2147483647 h 1584"/>
                <a:gd name="T42" fmla="*/ 2147483647 w 1252"/>
                <a:gd name="T43" fmla="*/ 2147483647 h 1584"/>
                <a:gd name="T44" fmla="*/ 2147483647 w 1252"/>
                <a:gd name="T45" fmla="*/ 2147483647 h 1584"/>
                <a:gd name="T46" fmla="*/ 2147483647 w 1252"/>
                <a:gd name="T47" fmla="*/ 2147483647 h 1584"/>
                <a:gd name="T48" fmla="*/ 2147483647 w 1252"/>
                <a:gd name="T49" fmla="*/ 2147483647 h 1584"/>
                <a:gd name="T50" fmla="*/ 2147483647 w 1252"/>
                <a:gd name="T51" fmla="*/ 2147483647 h 1584"/>
                <a:gd name="T52" fmla="*/ 2147483647 w 1252"/>
                <a:gd name="T53" fmla="*/ 2147483647 h 1584"/>
                <a:gd name="T54" fmla="*/ 2147483647 w 1252"/>
                <a:gd name="T55" fmla="*/ 2147483647 h 1584"/>
                <a:gd name="T56" fmla="*/ 2147483647 w 1252"/>
                <a:gd name="T57" fmla="*/ 2147483647 h 1584"/>
                <a:gd name="T58" fmla="*/ 2147483647 w 1252"/>
                <a:gd name="T59" fmla="*/ 2147483647 h 1584"/>
                <a:gd name="T60" fmla="*/ 2147483647 w 1252"/>
                <a:gd name="T61" fmla="*/ 2147483647 h 1584"/>
                <a:gd name="T62" fmla="*/ 2147483647 w 1252"/>
                <a:gd name="T63" fmla="*/ 2147483647 h 1584"/>
                <a:gd name="T64" fmla="*/ 2147483647 w 1252"/>
                <a:gd name="T65" fmla="*/ 2147483647 h 1584"/>
                <a:gd name="T66" fmla="*/ 2147483647 w 1252"/>
                <a:gd name="T67" fmla="*/ 2147483647 h 1584"/>
                <a:gd name="T68" fmla="*/ 2147483647 w 1252"/>
                <a:gd name="T69" fmla="*/ 2147483647 h 1584"/>
                <a:gd name="T70" fmla="*/ 2147483647 w 1252"/>
                <a:gd name="T71" fmla="*/ 2147483647 h 1584"/>
                <a:gd name="T72" fmla="*/ 2147483647 w 1252"/>
                <a:gd name="T73" fmla="*/ 2147483647 h 1584"/>
                <a:gd name="T74" fmla="*/ 2147483647 w 1252"/>
                <a:gd name="T75" fmla="*/ 2147483647 h 1584"/>
                <a:gd name="T76" fmla="*/ 2147483647 w 1252"/>
                <a:gd name="T77" fmla="*/ 2147483647 h 1584"/>
                <a:gd name="T78" fmla="*/ 2147483647 w 1252"/>
                <a:gd name="T79" fmla="*/ 2147483647 h 1584"/>
                <a:gd name="T80" fmla="*/ 2147483647 w 1252"/>
                <a:gd name="T81" fmla="*/ 2147483647 h 1584"/>
                <a:gd name="T82" fmla="*/ 2147483647 w 1252"/>
                <a:gd name="T83" fmla="*/ 0 h 1584"/>
                <a:gd name="T84" fmla="*/ 2147483647 w 1252"/>
                <a:gd name="T85" fmla="*/ 2147483647 h 1584"/>
                <a:gd name="T86" fmla="*/ 2147483647 w 1252"/>
                <a:gd name="T87" fmla="*/ 2147483647 h 1584"/>
                <a:gd name="T88" fmla="*/ 2147483647 w 1252"/>
                <a:gd name="T89" fmla="*/ 2147483647 h 1584"/>
                <a:gd name="T90" fmla="*/ 2147483647 w 1252"/>
                <a:gd name="T91" fmla="*/ 2147483647 h 1584"/>
                <a:gd name="T92" fmla="*/ 2147483647 w 1252"/>
                <a:gd name="T93" fmla="*/ 2147483647 h 15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52"/>
                <a:gd name="T142" fmla="*/ 0 h 1584"/>
                <a:gd name="T143" fmla="*/ 1252 w 1252"/>
                <a:gd name="T144" fmla="*/ 1584 h 15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52" h="1584">
                  <a:moveTo>
                    <a:pt x="1191" y="216"/>
                  </a:moveTo>
                  <a:lnTo>
                    <a:pt x="1057" y="300"/>
                  </a:lnTo>
                  <a:lnTo>
                    <a:pt x="883" y="391"/>
                  </a:lnTo>
                  <a:lnTo>
                    <a:pt x="797" y="460"/>
                  </a:lnTo>
                  <a:lnTo>
                    <a:pt x="683" y="511"/>
                  </a:lnTo>
                  <a:lnTo>
                    <a:pt x="655" y="634"/>
                  </a:lnTo>
                  <a:lnTo>
                    <a:pt x="569" y="666"/>
                  </a:lnTo>
                  <a:lnTo>
                    <a:pt x="491" y="818"/>
                  </a:lnTo>
                  <a:lnTo>
                    <a:pt x="448" y="944"/>
                  </a:lnTo>
                  <a:lnTo>
                    <a:pt x="370" y="1039"/>
                  </a:lnTo>
                  <a:lnTo>
                    <a:pt x="327" y="1164"/>
                  </a:lnTo>
                  <a:lnTo>
                    <a:pt x="341" y="1341"/>
                  </a:lnTo>
                  <a:lnTo>
                    <a:pt x="391" y="1429"/>
                  </a:lnTo>
                  <a:lnTo>
                    <a:pt x="491" y="1503"/>
                  </a:lnTo>
                  <a:lnTo>
                    <a:pt x="427" y="1584"/>
                  </a:lnTo>
                  <a:lnTo>
                    <a:pt x="334" y="1540"/>
                  </a:lnTo>
                  <a:lnTo>
                    <a:pt x="220" y="1540"/>
                  </a:lnTo>
                  <a:lnTo>
                    <a:pt x="156" y="1451"/>
                  </a:lnTo>
                  <a:lnTo>
                    <a:pt x="99" y="1378"/>
                  </a:lnTo>
                  <a:lnTo>
                    <a:pt x="0" y="1301"/>
                  </a:lnTo>
                  <a:lnTo>
                    <a:pt x="93" y="1243"/>
                  </a:lnTo>
                  <a:lnTo>
                    <a:pt x="135" y="1224"/>
                  </a:lnTo>
                  <a:lnTo>
                    <a:pt x="154" y="1150"/>
                  </a:lnTo>
                  <a:lnTo>
                    <a:pt x="121" y="1080"/>
                  </a:lnTo>
                  <a:lnTo>
                    <a:pt x="171" y="1045"/>
                  </a:lnTo>
                  <a:lnTo>
                    <a:pt x="192" y="967"/>
                  </a:lnTo>
                  <a:lnTo>
                    <a:pt x="263" y="909"/>
                  </a:lnTo>
                  <a:lnTo>
                    <a:pt x="216" y="864"/>
                  </a:lnTo>
                  <a:lnTo>
                    <a:pt x="241" y="798"/>
                  </a:lnTo>
                  <a:lnTo>
                    <a:pt x="306" y="739"/>
                  </a:lnTo>
                  <a:lnTo>
                    <a:pt x="342" y="660"/>
                  </a:lnTo>
                  <a:lnTo>
                    <a:pt x="334" y="577"/>
                  </a:lnTo>
                  <a:lnTo>
                    <a:pt x="327" y="518"/>
                  </a:lnTo>
                  <a:lnTo>
                    <a:pt x="412" y="430"/>
                  </a:lnTo>
                  <a:lnTo>
                    <a:pt x="499" y="397"/>
                  </a:lnTo>
                  <a:lnTo>
                    <a:pt x="568" y="319"/>
                  </a:lnTo>
                  <a:lnTo>
                    <a:pt x="705" y="234"/>
                  </a:lnTo>
                  <a:lnTo>
                    <a:pt x="747" y="186"/>
                  </a:lnTo>
                  <a:lnTo>
                    <a:pt x="808" y="234"/>
                  </a:lnTo>
                  <a:lnTo>
                    <a:pt x="933" y="172"/>
                  </a:lnTo>
                  <a:lnTo>
                    <a:pt x="1018" y="127"/>
                  </a:lnTo>
                  <a:lnTo>
                    <a:pt x="1131" y="0"/>
                  </a:lnTo>
                  <a:lnTo>
                    <a:pt x="1211" y="3"/>
                  </a:lnTo>
                  <a:lnTo>
                    <a:pt x="1252" y="48"/>
                  </a:lnTo>
                  <a:lnTo>
                    <a:pt x="1248" y="108"/>
                  </a:lnTo>
                  <a:lnTo>
                    <a:pt x="1228" y="159"/>
                  </a:lnTo>
                  <a:lnTo>
                    <a:pt x="1191" y="2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Freeform 101">
              <a:extLst>
                <a:ext uri="{FF2B5EF4-FFF2-40B4-BE49-F238E27FC236}">
                  <a16:creationId xmlns:a16="http://schemas.microsoft.com/office/drawing/2014/main" id="{61197623-055C-41F9-A634-7AC51CA28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061" y="2475582"/>
              <a:ext cx="228878" cy="550507"/>
            </a:xfrm>
            <a:custGeom>
              <a:avLst/>
              <a:gdLst>
                <a:gd name="T0" fmla="*/ 2147483647 w 681"/>
                <a:gd name="T1" fmla="*/ 2147483647 h 1634"/>
                <a:gd name="T2" fmla="*/ 2147483647 w 681"/>
                <a:gd name="T3" fmla="*/ 2147483647 h 1634"/>
                <a:gd name="T4" fmla="*/ 2147483647 w 681"/>
                <a:gd name="T5" fmla="*/ 2147483647 h 1634"/>
                <a:gd name="T6" fmla="*/ 2147483647 w 681"/>
                <a:gd name="T7" fmla="*/ 2147483647 h 1634"/>
                <a:gd name="T8" fmla="*/ 2147483647 w 681"/>
                <a:gd name="T9" fmla="*/ 2147483647 h 1634"/>
                <a:gd name="T10" fmla="*/ 2147483647 w 681"/>
                <a:gd name="T11" fmla="*/ 2147483647 h 1634"/>
                <a:gd name="T12" fmla="*/ 2147483647 w 681"/>
                <a:gd name="T13" fmla="*/ 2147483647 h 1634"/>
                <a:gd name="T14" fmla="*/ 2147483647 w 681"/>
                <a:gd name="T15" fmla="*/ 2147483647 h 1634"/>
                <a:gd name="T16" fmla="*/ 2147483647 w 681"/>
                <a:gd name="T17" fmla="*/ 2147483647 h 1634"/>
                <a:gd name="T18" fmla="*/ 2147483647 w 681"/>
                <a:gd name="T19" fmla="*/ 2147483647 h 1634"/>
                <a:gd name="T20" fmla="*/ 2147483647 w 681"/>
                <a:gd name="T21" fmla="*/ 2147483647 h 1634"/>
                <a:gd name="T22" fmla="*/ 2147483647 w 681"/>
                <a:gd name="T23" fmla="*/ 2147483647 h 1634"/>
                <a:gd name="T24" fmla="*/ 2147483647 w 681"/>
                <a:gd name="T25" fmla="*/ 2147483647 h 1634"/>
                <a:gd name="T26" fmla="*/ 2147483647 w 681"/>
                <a:gd name="T27" fmla="*/ 2147483647 h 1634"/>
                <a:gd name="T28" fmla="*/ 2147483647 w 681"/>
                <a:gd name="T29" fmla="*/ 2147483647 h 1634"/>
                <a:gd name="T30" fmla="*/ 2147483647 w 681"/>
                <a:gd name="T31" fmla="*/ 2147483647 h 1634"/>
                <a:gd name="T32" fmla="*/ 2147483647 w 681"/>
                <a:gd name="T33" fmla="*/ 2147483647 h 1634"/>
                <a:gd name="T34" fmla="*/ 2147483647 w 681"/>
                <a:gd name="T35" fmla="*/ 2147483647 h 1634"/>
                <a:gd name="T36" fmla="*/ 2147483647 w 681"/>
                <a:gd name="T37" fmla="*/ 2147483647 h 1634"/>
                <a:gd name="T38" fmla="*/ 2147483647 w 681"/>
                <a:gd name="T39" fmla="*/ 2147483647 h 1634"/>
                <a:gd name="T40" fmla="*/ 2147483647 w 681"/>
                <a:gd name="T41" fmla="*/ 2147483647 h 1634"/>
                <a:gd name="T42" fmla="*/ 2147483647 w 681"/>
                <a:gd name="T43" fmla="*/ 2147483647 h 1634"/>
                <a:gd name="T44" fmla="*/ 2147483647 w 681"/>
                <a:gd name="T45" fmla="*/ 2147483647 h 1634"/>
                <a:gd name="T46" fmla="*/ 2147483647 w 681"/>
                <a:gd name="T47" fmla="*/ 2147483647 h 1634"/>
                <a:gd name="T48" fmla="*/ 2147483647 w 681"/>
                <a:gd name="T49" fmla="*/ 2147483647 h 1634"/>
                <a:gd name="T50" fmla="*/ 2147483647 w 681"/>
                <a:gd name="T51" fmla="*/ 2147483647 h 1634"/>
                <a:gd name="T52" fmla="*/ 2147483647 w 681"/>
                <a:gd name="T53" fmla="*/ 2147483647 h 1634"/>
                <a:gd name="T54" fmla="*/ 2147483647 w 681"/>
                <a:gd name="T55" fmla="*/ 2147483647 h 1634"/>
                <a:gd name="T56" fmla="*/ 2147483647 w 681"/>
                <a:gd name="T57" fmla="*/ 2147483647 h 1634"/>
                <a:gd name="T58" fmla="*/ 2147483647 w 681"/>
                <a:gd name="T59" fmla="*/ 2147483647 h 1634"/>
                <a:gd name="T60" fmla="*/ 2147483647 w 681"/>
                <a:gd name="T61" fmla="*/ 2147483647 h 1634"/>
                <a:gd name="T62" fmla="*/ 2147483647 w 681"/>
                <a:gd name="T63" fmla="*/ 2147483647 h 1634"/>
                <a:gd name="T64" fmla="*/ 2147483647 w 681"/>
                <a:gd name="T65" fmla="*/ 2147483647 h 1634"/>
                <a:gd name="T66" fmla="*/ 2147483647 w 681"/>
                <a:gd name="T67" fmla="*/ 2147483647 h 1634"/>
                <a:gd name="T68" fmla="*/ 2147483647 w 681"/>
                <a:gd name="T69" fmla="*/ 2147483647 h 1634"/>
                <a:gd name="T70" fmla="*/ 2147483647 w 681"/>
                <a:gd name="T71" fmla="*/ 0 h 1634"/>
                <a:gd name="T72" fmla="*/ 2147483647 w 681"/>
                <a:gd name="T73" fmla="*/ 2147483647 h 1634"/>
                <a:gd name="T74" fmla="*/ 2147483647 w 681"/>
                <a:gd name="T75" fmla="*/ 2147483647 h 1634"/>
                <a:gd name="T76" fmla="*/ 2147483647 w 681"/>
                <a:gd name="T77" fmla="*/ 2147483647 h 1634"/>
                <a:gd name="T78" fmla="*/ 2147483647 w 681"/>
                <a:gd name="T79" fmla="*/ 2147483647 h 1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81"/>
                <a:gd name="T121" fmla="*/ 0 h 1634"/>
                <a:gd name="T122" fmla="*/ 681 w 681"/>
                <a:gd name="T123" fmla="*/ 1634 h 163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81" h="1634">
                  <a:moveTo>
                    <a:pt x="248" y="280"/>
                  </a:moveTo>
                  <a:lnTo>
                    <a:pt x="210" y="245"/>
                  </a:lnTo>
                  <a:lnTo>
                    <a:pt x="179" y="238"/>
                  </a:lnTo>
                  <a:lnTo>
                    <a:pt x="138" y="260"/>
                  </a:lnTo>
                  <a:lnTo>
                    <a:pt x="95" y="316"/>
                  </a:lnTo>
                  <a:lnTo>
                    <a:pt x="138" y="356"/>
                  </a:lnTo>
                  <a:lnTo>
                    <a:pt x="179" y="404"/>
                  </a:lnTo>
                  <a:lnTo>
                    <a:pt x="183" y="437"/>
                  </a:lnTo>
                  <a:lnTo>
                    <a:pt x="186" y="475"/>
                  </a:lnTo>
                  <a:lnTo>
                    <a:pt x="198" y="521"/>
                  </a:lnTo>
                  <a:lnTo>
                    <a:pt x="218" y="575"/>
                  </a:lnTo>
                  <a:lnTo>
                    <a:pt x="221" y="622"/>
                  </a:lnTo>
                  <a:lnTo>
                    <a:pt x="216" y="656"/>
                  </a:lnTo>
                  <a:lnTo>
                    <a:pt x="194" y="677"/>
                  </a:lnTo>
                  <a:lnTo>
                    <a:pt x="192" y="715"/>
                  </a:lnTo>
                  <a:lnTo>
                    <a:pt x="194" y="779"/>
                  </a:lnTo>
                  <a:lnTo>
                    <a:pt x="225" y="791"/>
                  </a:lnTo>
                  <a:lnTo>
                    <a:pt x="264" y="812"/>
                  </a:lnTo>
                  <a:lnTo>
                    <a:pt x="288" y="851"/>
                  </a:lnTo>
                  <a:lnTo>
                    <a:pt x="301" y="881"/>
                  </a:lnTo>
                  <a:lnTo>
                    <a:pt x="261" y="909"/>
                  </a:lnTo>
                  <a:lnTo>
                    <a:pt x="251" y="949"/>
                  </a:lnTo>
                  <a:lnTo>
                    <a:pt x="219" y="979"/>
                  </a:lnTo>
                  <a:lnTo>
                    <a:pt x="170" y="1040"/>
                  </a:lnTo>
                  <a:lnTo>
                    <a:pt x="134" y="1099"/>
                  </a:lnTo>
                  <a:lnTo>
                    <a:pt x="104" y="1093"/>
                  </a:lnTo>
                  <a:lnTo>
                    <a:pt x="80" y="1115"/>
                  </a:lnTo>
                  <a:lnTo>
                    <a:pt x="83" y="1148"/>
                  </a:lnTo>
                  <a:lnTo>
                    <a:pt x="39" y="1175"/>
                  </a:lnTo>
                  <a:lnTo>
                    <a:pt x="9" y="1226"/>
                  </a:lnTo>
                  <a:lnTo>
                    <a:pt x="0" y="1301"/>
                  </a:lnTo>
                  <a:lnTo>
                    <a:pt x="24" y="1361"/>
                  </a:lnTo>
                  <a:lnTo>
                    <a:pt x="21" y="1397"/>
                  </a:lnTo>
                  <a:lnTo>
                    <a:pt x="15" y="1445"/>
                  </a:lnTo>
                  <a:lnTo>
                    <a:pt x="12" y="1484"/>
                  </a:lnTo>
                  <a:lnTo>
                    <a:pt x="18" y="1535"/>
                  </a:lnTo>
                  <a:lnTo>
                    <a:pt x="33" y="1565"/>
                  </a:lnTo>
                  <a:lnTo>
                    <a:pt x="63" y="1571"/>
                  </a:lnTo>
                  <a:lnTo>
                    <a:pt x="78" y="1598"/>
                  </a:lnTo>
                  <a:lnTo>
                    <a:pt x="105" y="1613"/>
                  </a:lnTo>
                  <a:lnTo>
                    <a:pt x="120" y="1628"/>
                  </a:lnTo>
                  <a:lnTo>
                    <a:pt x="150" y="1634"/>
                  </a:lnTo>
                  <a:lnTo>
                    <a:pt x="188" y="1625"/>
                  </a:lnTo>
                  <a:lnTo>
                    <a:pt x="235" y="1617"/>
                  </a:lnTo>
                  <a:lnTo>
                    <a:pt x="288" y="1617"/>
                  </a:lnTo>
                  <a:lnTo>
                    <a:pt x="329" y="1594"/>
                  </a:lnTo>
                  <a:lnTo>
                    <a:pt x="386" y="1587"/>
                  </a:lnTo>
                  <a:lnTo>
                    <a:pt x="425" y="1558"/>
                  </a:lnTo>
                  <a:lnTo>
                    <a:pt x="481" y="1558"/>
                  </a:lnTo>
                  <a:lnTo>
                    <a:pt x="507" y="1502"/>
                  </a:lnTo>
                  <a:lnTo>
                    <a:pt x="570" y="1406"/>
                  </a:lnTo>
                  <a:lnTo>
                    <a:pt x="612" y="1328"/>
                  </a:lnTo>
                  <a:lnTo>
                    <a:pt x="660" y="1274"/>
                  </a:lnTo>
                  <a:lnTo>
                    <a:pt x="681" y="1199"/>
                  </a:lnTo>
                  <a:lnTo>
                    <a:pt x="642" y="1154"/>
                  </a:lnTo>
                  <a:lnTo>
                    <a:pt x="606" y="1124"/>
                  </a:lnTo>
                  <a:lnTo>
                    <a:pt x="595" y="1092"/>
                  </a:lnTo>
                  <a:lnTo>
                    <a:pt x="624" y="1034"/>
                  </a:lnTo>
                  <a:lnTo>
                    <a:pt x="581" y="917"/>
                  </a:lnTo>
                  <a:lnTo>
                    <a:pt x="573" y="821"/>
                  </a:lnTo>
                  <a:lnTo>
                    <a:pt x="591" y="748"/>
                  </a:lnTo>
                  <a:lnTo>
                    <a:pt x="538" y="640"/>
                  </a:lnTo>
                  <a:lnTo>
                    <a:pt x="578" y="457"/>
                  </a:lnTo>
                  <a:lnTo>
                    <a:pt x="507" y="367"/>
                  </a:lnTo>
                  <a:lnTo>
                    <a:pt x="510" y="305"/>
                  </a:lnTo>
                  <a:lnTo>
                    <a:pt x="527" y="188"/>
                  </a:lnTo>
                  <a:lnTo>
                    <a:pt x="548" y="139"/>
                  </a:lnTo>
                  <a:lnTo>
                    <a:pt x="521" y="89"/>
                  </a:lnTo>
                  <a:lnTo>
                    <a:pt x="501" y="46"/>
                  </a:lnTo>
                  <a:lnTo>
                    <a:pt x="455" y="14"/>
                  </a:lnTo>
                  <a:lnTo>
                    <a:pt x="422" y="2"/>
                  </a:lnTo>
                  <a:lnTo>
                    <a:pt x="401" y="0"/>
                  </a:lnTo>
                  <a:lnTo>
                    <a:pt x="354" y="19"/>
                  </a:lnTo>
                  <a:lnTo>
                    <a:pt x="333" y="65"/>
                  </a:lnTo>
                  <a:lnTo>
                    <a:pt x="333" y="109"/>
                  </a:lnTo>
                  <a:lnTo>
                    <a:pt x="323" y="136"/>
                  </a:lnTo>
                  <a:lnTo>
                    <a:pt x="309" y="170"/>
                  </a:lnTo>
                  <a:lnTo>
                    <a:pt x="308" y="191"/>
                  </a:lnTo>
                  <a:lnTo>
                    <a:pt x="279" y="235"/>
                  </a:lnTo>
                  <a:lnTo>
                    <a:pt x="248" y="28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Freeform 102">
              <a:extLst>
                <a:ext uri="{FF2B5EF4-FFF2-40B4-BE49-F238E27FC236}">
                  <a16:creationId xmlns:a16="http://schemas.microsoft.com/office/drawing/2014/main" id="{1BBD0461-C03A-4C00-9B4B-22E55E70A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183" y="2526884"/>
              <a:ext cx="303855" cy="698492"/>
            </a:xfrm>
            <a:custGeom>
              <a:avLst/>
              <a:gdLst>
                <a:gd name="T0" fmla="*/ 2147483647 w 899"/>
                <a:gd name="T1" fmla="*/ 2147483647 h 2074"/>
                <a:gd name="T2" fmla="*/ 2147483647 w 899"/>
                <a:gd name="T3" fmla="*/ 2147483647 h 2074"/>
                <a:gd name="T4" fmla="*/ 2147483647 w 899"/>
                <a:gd name="T5" fmla="*/ 2147483647 h 2074"/>
                <a:gd name="T6" fmla="*/ 2147483647 w 899"/>
                <a:gd name="T7" fmla="*/ 2147483647 h 2074"/>
                <a:gd name="T8" fmla="*/ 2147483647 w 899"/>
                <a:gd name="T9" fmla="*/ 2147483647 h 2074"/>
                <a:gd name="T10" fmla="*/ 2147483647 w 899"/>
                <a:gd name="T11" fmla="*/ 2147483647 h 2074"/>
                <a:gd name="T12" fmla="*/ 2147483647 w 899"/>
                <a:gd name="T13" fmla="*/ 2147483647 h 2074"/>
                <a:gd name="T14" fmla="*/ 2147483647 w 899"/>
                <a:gd name="T15" fmla="*/ 2147483647 h 2074"/>
                <a:gd name="T16" fmla="*/ 2147483647 w 899"/>
                <a:gd name="T17" fmla="*/ 2147483647 h 2074"/>
                <a:gd name="T18" fmla="*/ 2147483647 w 899"/>
                <a:gd name="T19" fmla="*/ 2147483647 h 2074"/>
                <a:gd name="T20" fmla="*/ 2147483647 w 899"/>
                <a:gd name="T21" fmla="*/ 2147483647 h 2074"/>
                <a:gd name="T22" fmla="*/ 2147483647 w 899"/>
                <a:gd name="T23" fmla="*/ 2147483647 h 2074"/>
                <a:gd name="T24" fmla="*/ 2147483647 w 899"/>
                <a:gd name="T25" fmla="*/ 2147483647 h 2074"/>
                <a:gd name="T26" fmla="*/ 2147483647 w 899"/>
                <a:gd name="T27" fmla="*/ 2147483647 h 2074"/>
                <a:gd name="T28" fmla="*/ 2147483647 w 899"/>
                <a:gd name="T29" fmla="*/ 2147483647 h 2074"/>
                <a:gd name="T30" fmla="*/ 2147483647 w 899"/>
                <a:gd name="T31" fmla="*/ 2147483647 h 2074"/>
                <a:gd name="T32" fmla="*/ 2147483647 w 899"/>
                <a:gd name="T33" fmla="*/ 2147483647 h 2074"/>
                <a:gd name="T34" fmla="*/ 2147483647 w 899"/>
                <a:gd name="T35" fmla="*/ 2147483647 h 2074"/>
                <a:gd name="T36" fmla="*/ 2147483647 w 899"/>
                <a:gd name="T37" fmla="*/ 2147483647 h 2074"/>
                <a:gd name="T38" fmla="*/ 2147483647 w 899"/>
                <a:gd name="T39" fmla="*/ 2147483647 h 2074"/>
                <a:gd name="T40" fmla="*/ 2147483647 w 899"/>
                <a:gd name="T41" fmla="*/ 2147483647 h 2074"/>
                <a:gd name="T42" fmla="*/ 2147483647 w 899"/>
                <a:gd name="T43" fmla="*/ 2147483647 h 2074"/>
                <a:gd name="T44" fmla="*/ 2147483647 w 899"/>
                <a:gd name="T45" fmla="*/ 2147483647 h 2074"/>
                <a:gd name="T46" fmla="*/ 2147483647 w 899"/>
                <a:gd name="T47" fmla="*/ 2147483647 h 2074"/>
                <a:gd name="T48" fmla="*/ 2147483647 w 899"/>
                <a:gd name="T49" fmla="*/ 2147483647 h 2074"/>
                <a:gd name="T50" fmla="*/ 2147483647 w 899"/>
                <a:gd name="T51" fmla="*/ 2147483647 h 2074"/>
                <a:gd name="T52" fmla="*/ 2147483647 w 899"/>
                <a:gd name="T53" fmla="*/ 2147483647 h 2074"/>
                <a:gd name="T54" fmla="*/ 2147483647 w 899"/>
                <a:gd name="T55" fmla="*/ 2147483647 h 2074"/>
                <a:gd name="T56" fmla="*/ 2147483647 w 899"/>
                <a:gd name="T57" fmla="*/ 2147483647 h 2074"/>
                <a:gd name="T58" fmla="*/ 2147483647 w 899"/>
                <a:gd name="T59" fmla="*/ 2147483647 h 2074"/>
                <a:gd name="T60" fmla="*/ 2147483647 w 899"/>
                <a:gd name="T61" fmla="*/ 2147483647 h 2074"/>
                <a:gd name="T62" fmla="*/ 2147483647 w 899"/>
                <a:gd name="T63" fmla="*/ 2147483647 h 2074"/>
                <a:gd name="T64" fmla="*/ 2147483647 w 899"/>
                <a:gd name="T65" fmla="*/ 2147483647 h 2074"/>
                <a:gd name="T66" fmla="*/ 2147483647 w 899"/>
                <a:gd name="T67" fmla="*/ 2147483647 h 2074"/>
                <a:gd name="T68" fmla="*/ 2147483647 w 899"/>
                <a:gd name="T69" fmla="*/ 2147483647 h 2074"/>
                <a:gd name="T70" fmla="*/ 2147483647 w 899"/>
                <a:gd name="T71" fmla="*/ 2147483647 h 2074"/>
                <a:gd name="T72" fmla="*/ 2147483647 w 899"/>
                <a:gd name="T73" fmla="*/ 2147483647 h 2074"/>
                <a:gd name="T74" fmla="*/ 2147483647 w 899"/>
                <a:gd name="T75" fmla="*/ 2147483647 h 2074"/>
                <a:gd name="T76" fmla="*/ 2147483647 w 899"/>
                <a:gd name="T77" fmla="*/ 2147483647 h 2074"/>
                <a:gd name="T78" fmla="*/ 2147483647 w 899"/>
                <a:gd name="T79" fmla="*/ 2147483647 h 2074"/>
                <a:gd name="T80" fmla="*/ 2147483647 w 899"/>
                <a:gd name="T81" fmla="*/ 2147483647 h 2074"/>
                <a:gd name="T82" fmla="*/ 2147483647 w 899"/>
                <a:gd name="T83" fmla="*/ 2147483647 h 2074"/>
                <a:gd name="T84" fmla="*/ 2147483647 w 899"/>
                <a:gd name="T85" fmla="*/ 2147483647 h 2074"/>
                <a:gd name="T86" fmla="*/ 2147483647 w 899"/>
                <a:gd name="T87" fmla="*/ 2147483647 h 2074"/>
                <a:gd name="T88" fmla="*/ 2147483647 w 899"/>
                <a:gd name="T89" fmla="*/ 2147483647 h 2074"/>
                <a:gd name="T90" fmla="*/ 2147483647 w 899"/>
                <a:gd name="T91" fmla="*/ 2147483647 h 2074"/>
                <a:gd name="T92" fmla="*/ 2147483647 w 899"/>
                <a:gd name="T93" fmla="*/ 2147483647 h 207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9"/>
                <a:gd name="T142" fmla="*/ 0 h 2074"/>
                <a:gd name="T143" fmla="*/ 899 w 899"/>
                <a:gd name="T144" fmla="*/ 2074 h 207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9" h="2074">
                  <a:moveTo>
                    <a:pt x="746" y="59"/>
                  </a:moveTo>
                  <a:lnTo>
                    <a:pt x="770" y="101"/>
                  </a:lnTo>
                  <a:lnTo>
                    <a:pt x="818" y="107"/>
                  </a:lnTo>
                  <a:lnTo>
                    <a:pt x="769" y="163"/>
                  </a:lnTo>
                  <a:lnTo>
                    <a:pt x="808" y="197"/>
                  </a:lnTo>
                  <a:lnTo>
                    <a:pt x="835" y="229"/>
                  </a:lnTo>
                  <a:lnTo>
                    <a:pt x="854" y="251"/>
                  </a:lnTo>
                  <a:lnTo>
                    <a:pt x="860" y="283"/>
                  </a:lnTo>
                  <a:lnTo>
                    <a:pt x="860" y="298"/>
                  </a:lnTo>
                  <a:lnTo>
                    <a:pt x="863" y="322"/>
                  </a:lnTo>
                  <a:lnTo>
                    <a:pt x="872" y="358"/>
                  </a:lnTo>
                  <a:lnTo>
                    <a:pt x="883" y="392"/>
                  </a:lnTo>
                  <a:lnTo>
                    <a:pt x="896" y="428"/>
                  </a:lnTo>
                  <a:lnTo>
                    <a:pt x="899" y="464"/>
                  </a:lnTo>
                  <a:lnTo>
                    <a:pt x="892" y="503"/>
                  </a:lnTo>
                  <a:lnTo>
                    <a:pt x="871" y="523"/>
                  </a:lnTo>
                  <a:lnTo>
                    <a:pt x="869" y="559"/>
                  </a:lnTo>
                  <a:lnTo>
                    <a:pt x="871" y="587"/>
                  </a:lnTo>
                  <a:lnTo>
                    <a:pt x="872" y="622"/>
                  </a:lnTo>
                  <a:lnTo>
                    <a:pt x="844" y="626"/>
                  </a:lnTo>
                  <a:lnTo>
                    <a:pt x="808" y="631"/>
                  </a:lnTo>
                  <a:lnTo>
                    <a:pt x="779" y="635"/>
                  </a:lnTo>
                  <a:lnTo>
                    <a:pt x="757" y="651"/>
                  </a:lnTo>
                  <a:lnTo>
                    <a:pt x="722" y="692"/>
                  </a:lnTo>
                  <a:lnTo>
                    <a:pt x="701" y="740"/>
                  </a:lnTo>
                  <a:lnTo>
                    <a:pt x="682" y="790"/>
                  </a:lnTo>
                  <a:lnTo>
                    <a:pt x="717" y="825"/>
                  </a:lnTo>
                  <a:lnTo>
                    <a:pt x="694" y="861"/>
                  </a:lnTo>
                  <a:lnTo>
                    <a:pt x="650" y="885"/>
                  </a:lnTo>
                  <a:lnTo>
                    <a:pt x="615" y="907"/>
                  </a:lnTo>
                  <a:lnTo>
                    <a:pt x="573" y="930"/>
                  </a:lnTo>
                  <a:lnTo>
                    <a:pt x="565" y="963"/>
                  </a:lnTo>
                  <a:lnTo>
                    <a:pt x="532" y="983"/>
                  </a:lnTo>
                  <a:lnTo>
                    <a:pt x="516" y="1018"/>
                  </a:lnTo>
                  <a:lnTo>
                    <a:pt x="483" y="1044"/>
                  </a:lnTo>
                  <a:lnTo>
                    <a:pt x="478" y="1088"/>
                  </a:lnTo>
                  <a:lnTo>
                    <a:pt x="472" y="1130"/>
                  </a:lnTo>
                  <a:lnTo>
                    <a:pt x="456" y="1173"/>
                  </a:lnTo>
                  <a:lnTo>
                    <a:pt x="452" y="1224"/>
                  </a:lnTo>
                  <a:lnTo>
                    <a:pt x="416" y="1233"/>
                  </a:lnTo>
                  <a:lnTo>
                    <a:pt x="424" y="1277"/>
                  </a:lnTo>
                  <a:lnTo>
                    <a:pt x="424" y="1317"/>
                  </a:lnTo>
                  <a:lnTo>
                    <a:pt x="432" y="1369"/>
                  </a:lnTo>
                  <a:lnTo>
                    <a:pt x="468" y="1373"/>
                  </a:lnTo>
                  <a:lnTo>
                    <a:pt x="492" y="1397"/>
                  </a:lnTo>
                  <a:lnTo>
                    <a:pt x="512" y="1429"/>
                  </a:lnTo>
                  <a:lnTo>
                    <a:pt x="540" y="1457"/>
                  </a:lnTo>
                  <a:lnTo>
                    <a:pt x="539" y="1482"/>
                  </a:lnTo>
                  <a:lnTo>
                    <a:pt x="524" y="1507"/>
                  </a:lnTo>
                  <a:lnTo>
                    <a:pt x="504" y="1559"/>
                  </a:lnTo>
                  <a:lnTo>
                    <a:pt x="503" y="1600"/>
                  </a:lnTo>
                  <a:lnTo>
                    <a:pt x="475" y="1603"/>
                  </a:lnTo>
                  <a:lnTo>
                    <a:pt x="455" y="1606"/>
                  </a:lnTo>
                  <a:lnTo>
                    <a:pt x="422" y="1627"/>
                  </a:lnTo>
                  <a:lnTo>
                    <a:pt x="403" y="1648"/>
                  </a:lnTo>
                  <a:lnTo>
                    <a:pt x="393" y="1687"/>
                  </a:lnTo>
                  <a:lnTo>
                    <a:pt x="383" y="1722"/>
                  </a:lnTo>
                  <a:lnTo>
                    <a:pt x="374" y="1746"/>
                  </a:lnTo>
                  <a:lnTo>
                    <a:pt x="389" y="1779"/>
                  </a:lnTo>
                  <a:lnTo>
                    <a:pt x="382" y="1810"/>
                  </a:lnTo>
                  <a:lnTo>
                    <a:pt x="368" y="1863"/>
                  </a:lnTo>
                  <a:lnTo>
                    <a:pt x="356" y="1898"/>
                  </a:lnTo>
                  <a:lnTo>
                    <a:pt x="348" y="1941"/>
                  </a:lnTo>
                  <a:lnTo>
                    <a:pt x="328" y="1979"/>
                  </a:lnTo>
                  <a:lnTo>
                    <a:pt x="289" y="1972"/>
                  </a:lnTo>
                  <a:lnTo>
                    <a:pt x="251" y="1981"/>
                  </a:lnTo>
                  <a:lnTo>
                    <a:pt x="222" y="1992"/>
                  </a:lnTo>
                  <a:lnTo>
                    <a:pt x="193" y="2017"/>
                  </a:lnTo>
                  <a:lnTo>
                    <a:pt x="197" y="2046"/>
                  </a:lnTo>
                  <a:lnTo>
                    <a:pt x="192" y="2067"/>
                  </a:lnTo>
                  <a:lnTo>
                    <a:pt x="158" y="2074"/>
                  </a:lnTo>
                  <a:lnTo>
                    <a:pt x="108" y="2069"/>
                  </a:lnTo>
                  <a:lnTo>
                    <a:pt x="113" y="2025"/>
                  </a:lnTo>
                  <a:lnTo>
                    <a:pt x="99" y="1987"/>
                  </a:lnTo>
                  <a:lnTo>
                    <a:pt x="75" y="1959"/>
                  </a:lnTo>
                  <a:lnTo>
                    <a:pt x="92" y="1935"/>
                  </a:lnTo>
                  <a:lnTo>
                    <a:pt x="107" y="1905"/>
                  </a:lnTo>
                  <a:lnTo>
                    <a:pt x="86" y="1871"/>
                  </a:lnTo>
                  <a:lnTo>
                    <a:pt x="69" y="1832"/>
                  </a:lnTo>
                  <a:lnTo>
                    <a:pt x="41" y="1760"/>
                  </a:lnTo>
                  <a:lnTo>
                    <a:pt x="37" y="1702"/>
                  </a:lnTo>
                  <a:lnTo>
                    <a:pt x="44" y="1676"/>
                  </a:lnTo>
                  <a:lnTo>
                    <a:pt x="21" y="1642"/>
                  </a:lnTo>
                  <a:lnTo>
                    <a:pt x="13" y="1605"/>
                  </a:lnTo>
                  <a:lnTo>
                    <a:pt x="0" y="1534"/>
                  </a:lnTo>
                  <a:lnTo>
                    <a:pt x="21" y="1525"/>
                  </a:lnTo>
                  <a:lnTo>
                    <a:pt x="30" y="1570"/>
                  </a:lnTo>
                  <a:lnTo>
                    <a:pt x="49" y="1548"/>
                  </a:lnTo>
                  <a:lnTo>
                    <a:pt x="54" y="1511"/>
                  </a:lnTo>
                  <a:lnTo>
                    <a:pt x="67" y="1484"/>
                  </a:lnTo>
                  <a:lnTo>
                    <a:pt x="51" y="1458"/>
                  </a:lnTo>
                  <a:lnTo>
                    <a:pt x="71" y="1427"/>
                  </a:lnTo>
                  <a:lnTo>
                    <a:pt x="94" y="1400"/>
                  </a:lnTo>
                  <a:lnTo>
                    <a:pt x="111" y="1371"/>
                  </a:lnTo>
                  <a:lnTo>
                    <a:pt x="113" y="1345"/>
                  </a:lnTo>
                  <a:lnTo>
                    <a:pt x="129" y="1320"/>
                  </a:lnTo>
                  <a:lnTo>
                    <a:pt x="111" y="1290"/>
                  </a:lnTo>
                  <a:lnTo>
                    <a:pt x="109" y="1243"/>
                  </a:lnTo>
                  <a:lnTo>
                    <a:pt x="131" y="1237"/>
                  </a:lnTo>
                  <a:lnTo>
                    <a:pt x="153" y="1195"/>
                  </a:lnTo>
                  <a:lnTo>
                    <a:pt x="133" y="1157"/>
                  </a:lnTo>
                  <a:lnTo>
                    <a:pt x="112" y="1126"/>
                  </a:lnTo>
                  <a:lnTo>
                    <a:pt x="107" y="1092"/>
                  </a:lnTo>
                  <a:lnTo>
                    <a:pt x="109" y="1048"/>
                  </a:lnTo>
                  <a:lnTo>
                    <a:pt x="108" y="1008"/>
                  </a:lnTo>
                  <a:lnTo>
                    <a:pt x="110" y="971"/>
                  </a:lnTo>
                  <a:lnTo>
                    <a:pt x="123" y="928"/>
                  </a:lnTo>
                  <a:lnTo>
                    <a:pt x="114" y="886"/>
                  </a:lnTo>
                  <a:lnTo>
                    <a:pt x="128" y="829"/>
                  </a:lnTo>
                  <a:lnTo>
                    <a:pt x="155" y="788"/>
                  </a:lnTo>
                  <a:lnTo>
                    <a:pt x="185" y="754"/>
                  </a:lnTo>
                  <a:lnTo>
                    <a:pt x="222" y="747"/>
                  </a:lnTo>
                  <a:lnTo>
                    <a:pt x="249" y="756"/>
                  </a:lnTo>
                  <a:lnTo>
                    <a:pt x="265" y="744"/>
                  </a:lnTo>
                  <a:lnTo>
                    <a:pt x="274" y="718"/>
                  </a:lnTo>
                  <a:lnTo>
                    <a:pt x="267" y="690"/>
                  </a:lnTo>
                  <a:lnTo>
                    <a:pt x="254" y="671"/>
                  </a:lnTo>
                  <a:lnTo>
                    <a:pt x="258" y="637"/>
                  </a:lnTo>
                  <a:lnTo>
                    <a:pt x="291" y="587"/>
                  </a:lnTo>
                  <a:lnTo>
                    <a:pt x="310" y="535"/>
                  </a:lnTo>
                  <a:lnTo>
                    <a:pt x="319" y="479"/>
                  </a:lnTo>
                  <a:lnTo>
                    <a:pt x="316" y="419"/>
                  </a:lnTo>
                  <a:lnTo>
                    <a:pt x="358" y="410"/>
                  </a:lnTo>
                  <a:lnTo>
                    <a:pt x="380" y="352"/>
                  </a:lnTo>
                  <a:lnTo>
                    <a:pt x="411" y="322"/>
                  </a:lnTo>
                  <a:lnTo>
                    <a:pt x="424" y="287"/>
                  </a:lnTo>
                  <a:lnTo>
                    <a:pt x="452" y="248"/>
                  </a:lnTo>
                  <a:lnTo>
                    <a:pt x="433" y="191"/>
                  </a:lnTo>
                  <a:lnTo>
                    <a:pt x="459" y="152"/>
                  </a:lnTo>
                  <a:lnTo>
                    <a:pt x="485" y="106"/>
                  </a:lnTo>
                  <a:lnTo>
                    <a:pt x="519" y="83"/>
                  </a:lnTo>
                  <a:lnTo>
                    <a:pt x="538" y="101"/>
                  </a:lnTo>
                  <a:lnTo>
                    <a:pt x="563" y="106"/>
                  </a:lnTo>
                  <a:lnTo>
                    <a:pt x="571" y="64"/>
                  </a:lnTo>
                  <a:lnTo>
                    <a:pt x="575" y="36"/>
                  </a:lnTo>
                  <a:lnTo>
                    <a:pt x="575" y="7"/>
                  </a:lnTo>
                  <a:lnTo>
                    <a:pt x="609" y="0"/>
                  </a:lnTo>
                  <a:lnTo>
                    <a:pt x="638" y="17"/>
                  </a:lnTo>
                  <a:lnTo>
                    <a:pt x="661" y="25"/>
                  </a:lnTo>
                  <a:lnTo>
                    <a:pt x="684" y="50"/>
                  </a:lnTo>
                  <a:lnTo>
                    <a:pt x="711" y="37"/>
                  </a:lnTo>
                  <a:lnTo>
                    <a:pt x="746" y="59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Freeform 103">
              <a:extLst>
                <a:ext uri="{FF2B5EF4-FFF2-40B4-BE49-F238E27FC236}">
                  <a16:creationId xmlns:a16="http://schemas.microsoft.com/office/drawing/2014/main" id="{E8A94200-1F26-4AEA-BF01-476600283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067" y="2396656"/>
              <a:ext cx="586006" cy="706385"/>
            </a:xfrm>
            <a:custGeom>
              <a:avLst/>
              <a:gdLst>
                <a:gd name="T0" fmla="*/ 327 w 2762250"/>
                <a:gd name="T1" fmla="*/ 70 h 3324225"/>
                <a:gd name="T2" fmla="*/ 307 w 2762250"/>
                <a:gd name="T3" fmla="*/ 119 h 3324225"/>
                <a:gd name="T4" fmla="*/ 266 w 2762250"/>
                <a:gd name="T5" fmla="*/ 102 h 3324225"/>
                <a:gd name="T6" fmla="*/ 234 w 2762250"/>
                <a:gd name="T7" fmla="*/ 89 h 3324225"/>
                <a:gd name="T8" fmla="*/ 214 w 2762250"/>
                <a:gd name="T9" fmla="*/ 109 h 3324225"/>
                <a:gd name="T10" fmla="*/ 193 w 2762250"/>
                <a:gd name="T11" fmla="*/ 156 h 3324225"/>
                <a:gd name="T12" fmla="*/ 168 w 2762250"/>
                <a:gd name="T13" fmla="*/ 200 h 3324225"/>
                <a:gd name="T14" fmla="*/ 157 w 2762250"/>
                <a:gd name="T15" fmla="*/ 249 h 3324225"/>
                <a:gd name="T16" fmla="*/ 138 w 2762250"/>
                <a:gd name="T17" fmla="*/ 264 h 3324225"/>
                <a:gd name="T18" fmla="*/ 121 w 2762250"/>
                <a:gd name="T19" fmla="*/ 314 h 3324225"/>
                <a:gd name="T20" fmla="*/ 125 w 2762250"/>
                <a:gd name="T21" fmla="*/ 357 h 3324225"/>
                <a:gd name="T22" fmla="*/ 124 w 2762250"/>
                <a:gd name="T23" fmla="*/ 394 h 3324225"/>
                <a:gd name="T24" fmla="*/ 107 w 2762250"/>
                <a:gd name="T25" fmla="*/ 427 h 3324225"/>
                <a:gd name="T26" fmla="*/ 99 w 2762250"/>
                <a:gd name="T27" fmla="*/ 443 h 3324225"/>
                <a:gd name="T28" fmla="*/ 65 w 2762250"/>
                <a:gd name="T29" fmla="*/ 467 h 3324225"/>
                <a:gd name="T30" fmla="*/ 23 w 2762250"/>
                <a:gd name="T31" fmla="*/ 480 h 3324225"/>
                <a:gd name="T32" fmla="*/ 1 w 2762250"/>
                <a:gd name="T33" fmla="*/ 436 h 3324225"/>
                <a:gd name="T34" fmla="*/ 20 w 2762250"/>
                <a:gd name="T35" fmla="*/ 422 h 3324225"/>
                <a:gd name="T36" fmla="*/ 0 w 2762250"/>
                <a:gd name="T37" fmla="*/ 413 h 3324225"/>
                <a:gd name="T38" fmla="*/ 16 w 2762250"/>
                <a:gd name="T39" fmla="*/ 402 h 3324225"/>
                <a:gd name="T40" fmla="*/ 10 w 2762250"/>
                <a:gd name="T41" fmla="*/ 398 h 3324225"/>
                <a:gd name="T42" fmla="*/ 1 w 2762250"/>
                <a:gd name="T43" fmla="*/ 369 h 3324225"/>
                <a:gd name="T44" fmla="*/ 32 w 2762250"/>
                <a:gd name="T45" fmla="*/ 367 h 3324225"/>
                <a:gd name="T46" fmla="*/ 6 w 2762250"/>
                <a:gd name="T47" fmla="*/ 350 h 3324225"/>
                <a:gd name="T48" fmla="*/ 16 w 2762250"/>
                <a:gd name="T49" fmla="*/ 335 h 3324225"/>
                <a:gd name="T50" fmla="*/ 34 w 2762250"/>
                <a:gd name="T51" fmla="*/ 316 h 3324225"/>
                <a:gd name="T52" fmla="*/ 40 w 2762250"/>
                <a:gd name="T53" fmla="*/ 307 h 3324225"/>
                <a:gd name="T54" fmla="*/ 63 w 2762250"/>
                <a:gd name="T55" fmla="*/ 306 h 3324225"/>
                <a:gd name="T56" fmla="*/ 80 w 2762250"/>
                <a:gd name="T57" fmla="*/ 279 h 3324225"/>
                <a:gd name="T58" fmla="*/ 107 w 2762250"/>
                <a:gd name="T59" fmla="*/ 276 h 3324225"/>
                <a:gd name="T60" fmla="*/ 98 w 2762250"/>
                <a:gd name="T61" fmla="*/ 276 h 3324225"/>
                <a:gd name="T62" fmla="*/ 97 w 2762250"/>
                <a:gd name="T63" fmla="*/ 253 h 3324225"/>
                <a:gd name="T64" fmla="*/ 115 w 2762250"/>
                <a:gd name="T65" fmla="*/ 240 h 3324225"/>
                <a:gd name="T66" fmla="*/ 137 w 2762250"/>
                <a:gd name="T67" fmla="*/ 219 h 3324225"/>
                <a:gd name="T68" fmla="*/ 137 w 2762250"/>
                <a:gd name="T69" fmla="*/ 194 h 3324225"/>
                <a:gd name="T70" fmla="*/ 154 w 2762250"/>
                <a:gd name="T71" fmla="*/ 156 h 3324225"/>
                <a:gd name="T72" fmla="*/ 178 w 2762250"/>
                <a:gd name="T73" fmla="*/ 124 h 3324225"/>
                <a:gd name="T74" fmla="*/ 187 w 2762250"/>
                <a:gd name="T75" fmla="*/ 104 h 3324225"/>
                <a:gd name="T76" fmla="*/ 190 w 2762250"/>
                <a:gd name="T77" fmla="*/ 89 h 3324225"/>
                <a:gd name="T78" fmla="*/ 220 w 2762250"/>
                <a:gd name="T79" fmla="*/ 77 h 3324225"/>
                <a:gd name="T80" fmla="*/ 226 w 2762250"/>
                <a:gd name="T81" fmla="*/ 64 h 3324225"/>
                <a:gd name="T82" fmla="*/ 263 w 2762250"/>
                <a:gd name="T83" fmla="*/ 63 h 3324225"/>
                <a:gd name="T84" fmla="*/ 275 w 2762250"/>
                <a:gd name="T85" fmla="*/ 44 h 3324225"/>
                <a:gd name="T86" fmla="*/ 272 w 2762250"/>
                <a:gd name="T87" fmla="*/ 34 h 3324225"/>
                <a:gd name="T88" fmla="*/ 302 w 2762250"/>
                <a:gd name="T89" fmla="*/ 34 h 3324225"/>
                <a:gd name="T90" fmla="*/ 313 w 2762250"/>
                <a:gd name="T91" fmla="*/ 11 h 3324225"/>
                <a:gd name="T92" fmla="*/ 316 w 2762250"/>
                <a:gd name="T93" fmla="*/ 31 h 3324225"/>
                <a:gd name="T94" fmla="*/ 335 w 2762250"/>
                <a:gd name="T95" fmla="*/ 17 h 3324225"/>
                <a:gd name="T96" fmla="*/ 345 w 2762250"/>
                <a:gd name="T97" fmla="*/ 11 h 3324225"/>
                <a:gd name="T98" fmla="*/ 364 w 2762250"/>
                <a:gd name="T99" fmla="*/ 13 h 3324225"/>
                <a:gd name="T100" fmla="*/ 365 w 2762250"/>
                <a:gd name="T101" fmla="*/ 23 h 3324225"/>
                <a:gd name="T102" fmla="*/ 385 w 2762250"/>
                <a:gd name="T103" fmla="*/ 25 h 3324225"/>
                <a:gd name="T104" fmla="*/ 399 w 2762250"/>
                <a:gd name="T105" fmla="*/ 47 h 3324225"/>
                <a:gd name="T106" fmla="*/ 377 w 2762250"/>
                <a:gd name="T107" fmla="*/ 51 h 3324225"/>
                <a:gd name="T108" fmla="*/ 366 w 2762250"/>
                <a:gd name="T109" fmla="*/ 65 h 332422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762250"/>
                <a:gd name="T166" fmla="*/ 0 h 3324225"/>
                <a:gd name="T167" fmla="*/ 2762250 w 2762250"/>
                <a:gd name="T168" fmla="*/ 3324225 h 332422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762250" h="3324225">
                  <a:moveTo>
                    <a:pt x="2462213" y="395288"/>
                  </a:moveTo>
                  <a:lnTo>
                    <a:pt x="2401888" y="369888"/>
                  </a:lnTo>
                  <a:lnTo>
                    <a:pt x="2365375" y="369888"/>
                  </a:lnTo>
                  <a:lnTo>
                    <a:pt x="2295525" y="395288"/>
                  </a:lnTo>
                  <a:lnTo>
                    <a:pt x="2259013" y="476250"/>
                  </a:lnTo>
                  <a:lnTo>
                    <a:pt x="2257425" y="547688"/>
                  </a:lnTo>
                  <a:lnTo>
                    <a:pt x="2219325" y="636588"/>
                  </a:lnTo>
                  <a:lnTo>
                    <a:pt x="2220913" y="674688"/>
                  </a:lnTo>
                  <a:lnTo>
                    <a:pt x="2178050" y="728663"/>
                  </a:lnTo>
                  <a:lnTo>
                    <a:pt x="2120900" y="812800"/>
                  </a:lnTo>
                  <a:lnTo>
                    <a:pt x="2068513" y="757238"/>
                  </a:lnTo>
                  <a:lnTo>
                    <a:pt x="2014538" y="742950"/>
                  </a:lnTo>
                  <a:lnTo>
                    <a:pt x="1943100" y="781050"/>
                  </a:lnTo>
                  <a:lnTo>
                    <a:pt x="1873250" y="771525"/>
                  </a:lnTo>
                  <a:lnTo>
                    <a:pt x="1835150" y="700088"/>
                  </a:lnTo>
                  <a:lnTo>
                    <a:pt x="1784350" y="669925"/>
                  </a:lnTo>
                  <a:lnTo>
                    <a:pt x="1739900" y="688975"/>
                  </a:lnTo>
                  <a:lnTo>
                    <a:pt x="1704975" y="649288"/>
                  </a:lnTo>
                  <a:lnTo>
                    <a:pt x="1668463" y="638175"/>
                  </a:lnTo>
                  <a:lnTo>
                    <a:pt x="1617663" y="611188"/>
                  </a:lnTo>
                  <a:lnTo>
                    <a:pt x="1570038" y="622300"/>
                  </a:lnTo>
                  <a:lnTo>
                    <a:pt x="1570038" y="668338"/>
                  </a:lnTo>
                  <a:lnTo>
                    <a:pt x="1547813" y="779463"/>
                  </a:lnTo>
                  <a:lnTo>
                    <a:pt x="1509713" y="769938"/>
                  </a:lnTo>
                  <a:lnTo>
                    <a:pt x="1479550" y="742950"/>
                  </a:lnTo>
                  <a:lnTo>
                    <a:pt x="1423988" y="779463"/>
                  </a:lnTo>
                  <a:lnTo>
                    <a:pt x="1385888" y="849313"/>
                  </a:lnTo>
                  <a:lnTo>
                    <a:pt x="1344613" y="917575"/>
                  </a:lnTo>
                  <a:lnTo>
                    <a:pt x="1373188" y="1003300"/>
                  </a:lnTo>
                  <a:lnTo>
                    <a:pt x="1330325" y="1066800"/>
                  </a:lnTo>
                  <a:lnTo>
                    <a:pt x="1308100" y="1120775"/>
                  </a:lnTo>
                  <a:lnTo>
                    <a:pt x="1260475" y="1173163"/>
                  </a:lnTo>
                  <a:lnTo>
                    <a:pt x="1225550" y="1263650"/>
                  </a:lnTo>
                  <a:lnTo>
                    <a:pt x="1158875" y="1276350"/>
                  </a:lnTo>
                  <a:lnTo>
                    <a:pt x="1162050" y="1370013"/>
                  </a:lnTo>
                  <a:lnTo>
                    <a:pt x="1149350" y="1457325"/>
                  </a:lnTo>
                  <a:lnTo>
                    <a:pt x="1114425" y="1547813"/>
                  </a:lnTo>
                  <a:lnTo>
                    <a:pt x="1066800" y="1622425"/>
                  </a:lnTo>
                  <a:lnTo>
                    <a:pt x="1058863" y="1676400"/>
                  </a:lnTo>
                  <a:lnTo>
                    <a:pt x="1082675" y="1708150"/>
                  </a:lnTo>
                  <a:lnTo>
                    <a:pt x="1092200" y="1751013"/>
                  </a:lnTo>
                  <a:lnTo>
                    <a:pt x="1077913" y="1792288"/>
                  </a:lnTo>
                  <a:lnTo>
                    <a:pt x="1052513" y="1809750"/>
                  </a:lnTo>
                  <a:lnTo>
                    <a:pt x="1008063" y="1793875"/>
                  </a:lnTo>
                  <a:lnTo>
                    <a:pt x="950913" y="1806575"/>
                  </a:lnTo>
                  <a:lnTo>
                    <a:pt x="901700" y="1860550"/>
                  </a:lnTo>
                  <a:lnTo>
                    <a:pt x="858838" y="1925638"/>
                  </a:lnTo>
                  <a:lnTo>
                    <a:pt x="838200" y="2016125"/>
                  </a:lnTo>
                  <a:lnTo>
                    <a:pt x="850900" y="2084388"/>
                  </a:lnTo>
                  <a:lnTo>
                    <a:pt x="833438" y="2151063"/>
                  </a:lnTo>
                  <a:lnTo>
                    <a:pt x="828675" y="2216150"/>
                  </a:lnTo>
                  <a:lnTo>
                    <a:pt x="830263" y="2274888"/>
                  </a:lnTo>
                  <a:lnTo>
                    <a:pt x="828675" y="2344738"/>
                  </a:lnTo>
                  <a:lnTo>
                    <a:pt x="835025" y="2400300"/>
                  </a:lnTo>
                  <a:lnTo>
                    <a:pt x="865188" y="2446338"/>
                  </a:lnTo>
                  <a:lnTo>
                    <a:pt x="900113" y="2508250"/>
                  </a:lnTo>
                  <a:lnTo>
                    <a:pt x="865188" y="2573338"/>
                  </a:lnTo>
                  <a:lnTo>
                    <a:pt x="828675" y="2582863"/>
                  </a:lnTo>
                  <a:lnTo>
                    <a:pt x="836613" y="2660650"/>
                  </a:lnTo>
                  <a:lnTo>
                    <a:pt x="858838" y="2700338"/>
                  </a:lnTo>
                  <a:lnTo>
                    <a:pt x="838200" y="2746375"/>
                  </a:lnTo>
                  <a:lnTo>
                    <a:pt x="835025" y="2787650"/>
                  </a:lnTo>
                  <a:lnTo>
                    <a:pt x="804863" y="2833688"/>
                  </a:lnTo>
                  <a:lnTo>
                    <a:pt x="768350" y="2876550"/>
                  </a:lnTo>
                  <a:lnTo>
                    <a:pt x="738188" y="2925763"/>
                  </a:lnTo>
                  <a:lnTo>
                    <a:pt x="759954" y="2960937"/>
                  </a:lnTo>
                  <a:lnTo>
                    <a:pt x="742950" y="3008313"/>
                  </a:lnTo>
                  <a:lnTo>
                    <a:pt x="733425" y="3068638"/>
                  </a:lnTo>
                  <a:lnTo>
                    <a:pt x="706438" y="3103563"/>
                  </a:lnTo>
                  <a:lnTo>
                    <a:pt x="686135" y="3032375"/>
                  </a:lnTo>
                  <a:lnTo>
                    <a:pt x="652798" y="3049043"/>
                  </a:lnTo>
                  <a:lnTo>
                    <a:pt x="636588" y="3070225"/>
                  </a:lnTo>
                  <a:lnTo>
                    <a:pt x="585788" y="3114675"/>
                  </a:lnTo>
                  <a:lnTo>
                    <a:pt x="515938" y="3152775"/>
                  </a:lnTo>
                  <a:lnTo>
                    <a:pt x="446088" y="3197225"/>
                  </a:lnTo>
                  <a:lnTo>
                    <a:pt x="407988" y="3228975"/>
                  </a:lnTo>
                  <a:lnTo>
                    <a:pt x="382588" y="3279775"/>
                  </a:lnTo>
                  <a:lnTo>
                    <a:pt x="325438" y="3317875"/>
                  </a:lnTo>
                  <a:lnTo>
                    <a:pt x="242888" y="3324225"/>
                  </a:lnTo>
                  <a:lnTo>
                    <a:pt x="160338" y="3286125"/>
                  </a:lnTo>
                  <a:lnTo>
                    <a:pt x="109538" y="3241675"/>
                  </a:lnTo>
                  <a:lnTo>
                    <a:pt x="79375" y="3163888"/>
                  </a:lnTo>
                  <a:lnTo>
                    <a:pt x="11113" y="3087688"/>
                  </a:lnTo>
                  <a:lnTo>
                    <a:pt x="7938" y="3033713"/>
                  </a:lnTo>
                  <a:lnTo>
                    <a:pt x="9525" y="2984500"/>
                  </a:lnTo>
                  <a:lnTo>
                    <a:pt x="47625" y="2979738"/>
                  </a:lnTo>
                  <a:lnTo>
                    <a:pt x="77788" y="3024188"/>
                  </a:lnTo>
                  <a:lnTo>
                    <a:pt x="76200" y="2959100"/>
                  </a:lnTo>
                  <a:lnTo>
                    <a:pt x="104775" y="2925763"/>
                  </a:lnTo>
                  <a:lnTo>
                    <a:pt x="134938" y="2889250"/>
                  </a:lnTo>
                  <a:lnTo>
                    <a:pt x="123825" y="2854325"/>
                  </a:lnTo>
                  <a:lnTo>
                    <a:pt x="93663" y="2879725"/>
                  </a:lnTo>
                  <a:lnTo>
                    <a:pt x="60325" y="2886075"/>
                  </a:lnTo>
                  <a:lnTo>
                    <a:pt x="9525" y="2898775"/>
                  </a:lnTo>
                  <a:lnTo>
                    <a:pt x="0" y="2825750"/>
                  </a:lnTo>
                  <a:lnTo>
                    <a:pt x="26988" y="2820988"/>
                  </a:lnTo>
                  <a:lnTo>
                    <a:pt x="61913" y="2832100"/>
                  </a:lnTo>
                  <a:lnTo>
                    <a:pt x="93663" y="2817813"/>
                  </a:lnTo>
                  <a:lnTo>
                    <a:pt x="65088" y="2782888"/>
                  </a:lnTo>
                  <a:lnTo>
                    <a:pt x="111125" y="2752725"/>
                  </a:lnTo>
                  <a:lnTo>
                    <a:pt x="141288" y="2711450"/>
                  </a:lnTo>
                  <a:lnTo>
                    <a:pt x="203200" y="2665413"/>
                  </a:lnTo>
                  <a:lnTo>
                    <a:pt x="161925" y="2652713"/>
                  </a:lnTo>
                  <a:lnTo>
                    <a:pt x="112713" y="2679700"/>
                  </a:lnTo>
                  <a:lnTo>
                    <a:pt x="69850" y="2722563"/>
                  </a:lnTo>
                  <a:lnTo>
                    <a:pt x="47625" y="2690813"/>
                  </a:lnTo>
                  <a:lnTo>
                    <a:pt x="7938" y="2671763"/>
                  </a:lnTo>
                  <a:lnTo>
                    <a:pt x="23813" y="2620963"/>
                  </a:lnTo>
                  <a:lnTo>
                    <a:pt x="36513" y="2573338"/>
                  </a:lnTo>
                  <a:lnTo>
                    <a:pt x="4763" y="2528888"/>
                  </a:lnTo>
                  <a:lnTo>
                    <a:pt x="11113" y="2489200"/>
                  </a:lnTo>
                  <a:lnTo>
                    <a:pt x="68263" y="2506663"/>
                  </a:lnTo>
                  <a:lnTo>
                    <a:pt x="117475" y="2505075"/>
                  </a:lnTo>
                  <a:lnTo>
                    <a:pt x="171450" y="2524125"/>
                  </a:lnTo>
                  <a:lnTo>
                    <a:pt x="220663" y="2513013"/>
                  </a:lnTo>
                  <a:lnTo>
                    <a:pt x="249238" y="2516188"/>
                  </a:lnTo>
                  <a:lnTo>
                    <a:pt x="295275" y="2451100"/>
                  </a:lnTo>
                  <a:lnTo>
                    <a:pt x="104775" y="2463800"/>
                  </a:lnTo>
                  <a:lnTo>
                    <a:pt x="22225" y="2433638"/>
                  </a:lnTo>
                  <a:lnTo>
                    <a:pt x="41275" y="2397125"/>
                  </a:lnTo>
                  <a:lnTo>
                    <a:pt x="55563" y="2352675"/>
                  </a:lnTo>
                  <a:lnTo>
                    <a:pt x="38100" y="2263775"/>
                  </a:lnTo>
                  <a:lnTo>
                    <a:pt x="60325" y="2249488"/>
                  </a:lnTo>
                  <a:lnTo>
                    <a:pt x="85725" y="2306638"/>
                  </a:lnTo>
                  <a:lnTo>
                    <a:pt x="109538" y="2295525"/>
                  </a:lnTo>
                  <a:lnTo>
                    <a:pt x="87313" y="2236788"/>
                  </a:lnTo>
                  <a:lnTo>
                    <a:pt x="111125" y="2212975"/>
                  </a:lnTo>
                  <a:lnTo>
                    <a:pt x="165100" y="2244725"/>
                  </a:lnTo>
                  <a:lnTo>
                    <a:pt x="201613" y="2193925"/>
                  </a:lnTo>
                  <a:lnTo>
                    <a:pt x="236538" y="2162175"/>
                  </a:lnTo>
                  <a:lnTo>
                    <a:pt x="246063" y="2116138"/>
                  </a:lnTo>
                  <a:lnTo>
                    <a:pt x="293688" y="2151063"/>
                  </a:lnTo>
                  <a:lnTo>
                    <a:pt x="328613" y="2152650"/>
                  </a:lnTo>
                  <a:lnTo>
                    <a:pt x="341313" y="2117725"/>
                  </a:lnTo>
                  <a:lnTo>
                    <a:pt x="279400" y="2098675"/>
                  </a:lnTo>
                  <a:lnTo>
                    <a:pt x="263525" y="2035175"/>
                  </a:lnTo>
                  <a:lnTo>
                    <a:pt x="306388" y="2063750"/>
                  </a:lnTo>
                  <a:lnTo>
                    <a:pt x="387350" y="2051050"/>
                  </a:lnTo>
                  <a:lnTo>
                    <a:pt x="393700" y="2097088"/>
                  </a:lnTo>
                  <a:lnTo>
                    <a:pt x="433388" y="2093913"/>
                  </a:lnTo>
                  <a:lnTo>
                    <a:pt x="434975" y="2024063"/>
                  </a:lnTo>
                  <a:lnTo>
                    <a:pt x="442913" y="1965325"/>
                  </a:lnTo>
                  <a:lnTo>
                    <a:pt x="490538" y="1920875"/>
                  </a:lnTo>
                  <a:lnTo>
                    <a:pt x="538163" y="1958975"/>
                  </a:lnTo>
                  <a:lnTo>
                    <a:pt x="554038" y="1911350"/>
                  </a:lnTo>
                  <a:lnTo>
                    <a:pt x="588963" y="1919288"/>
                  </a:lnTo>
                  <a:lnTo>
                    <a:pt x="609600" y="1957388"/>
                  </a:lnTo>
                  <a:lnTo>
                    <a:pt x="654050" y="1931988"/>
                  </a:lnTo>
                  <a:lnTo>
                    <a:pt x="706438" y="1930400"/>
                  </a:lnTo>
                  <a:lnTo>
                    <a:pt x="735013" y="1890713"/>
                  </a:lnTo>
                  <a:lnTo>
                    <a:pt x="769938" y="1878013"/>
                  </a:lnTo>
                  <a:lnTo>
                    <a:pt x="763588" y="1808163"/>
                  </a:lnTo>
                  <a:lnTo>
                    <a:pt x="735013" y="1828800"/>
                  </a:lnTo>
                  <a:lnTo>
                    <a:pt x="714375" y="1860550"/>
                  </a:lnTo>
                  <a:lnTo>
                    <a:pt x="674688" y="1889125"/>
                  </a:lnTo>
                  <a:lnTo>
                    <a:pt x="650875" y="1914525"/>
                  </a:lnTo>
                  <a:lnTo>
                    <a:pt x="604838" y="1889125"/>
                  </a:lnTo>
                  <a:lnTo>
                    <a:pt x="596900" y="1849438"/>
                  </a:lnTo>
                  <a:lnTo>
                    <a:pt x="625475" y="1797050"/>
                  </a:lnTo>
                  <a:lnTo>
                    <a:pt x="671513" y="1730375"/>
                  </a:lnTo>
                  <a:lnTo>
                    <a:pt x="719138" y="1711325"/>
                  </a:lnTo>
                  <a:lnTo>
                    <a:pt x="736600" y="1673225"/>
                  </a:lnTo>
                  <a:lnTo>
                    <a:pt x="774700" y="1709738"/>
                  </a:lnTo>
                  <a:lnTo>
                    <a:pt x="830263" y="1662113"/>
                  </a:lnTo>
                  <a:lnTo>
                    <a:pt x="790575" y="1641475"/>
                  </a:lnTo>
                  <a:lnTo>
                    <a:pt x="838200" y="1604963"/>
                  </a:lnTo>
                  <a:lnTo>
                    <a:pt x="828675" y="1535113"/>
                  </a:lnTo>
                  <a:lnTo>
                    <a:pt x="874713" y="1512888"/>
                  </a:lnTo>
                  <a:lnTo>
                    <a:pt x="903288" y="1524000"/>
                  </a:lnTo>
                  <a:lnTo>
                    <a:pt x="947738" y="1500188"/>
                  </a:lnTo>
                  <a:lnTo>
                    <a:pt x="890588" y="1462088"/>
                  </a:lnTo>
                  <a:lnTo>
                    <a:pt x="955675" y="1433513"/>
                  </a:lnTo>
                  <a:lnTo>
                    <a:pt x="901700" y="1384300"/>
                  </a:lnTo>
                  <a:lnTo>
                    <a:pt x="942975" y="1377950"/>
                  </a:lnTo>
                  <a:lnTo>
                    <a:pt x="942975" y="1328738"/>
                  </a:lnTo>
                  <a:lnTo>
                    <a:pt x="966788" y="1274763"/>
                  </a:lnTo>
                  <a:lnTo>
                    <a:pt x="998538" y="1270000"/>
                  </a:lnTo>
                  <a:lnTo>
                    <a:pt x="1011238" y="1195388"/>
                  </a:lnTo>
                  <a:lnTo>
                    <a:pt x="1044575" y="1117600"/>
                  </a:lnTo>
                  <a:lnTo>
                    <a:pt x="1065213" y="1069975"/>
                  </a:lnTo>
                  <a:lnTo>
                    <a:pt x="1092200" y="1025525"/>
                  </a:lnTo>
                  <a:lnTo>
                    <a:pt x="1139825" y="1011238"/>
                  </a:lnTo>
                  <a:lnTo>
                    <a:pt x="1152525" y="950913"/>
                  </a:lnTo>
                  <a:lnTo>
                    <a:pt x="1181100" y="890588"/>
                  </a:lnTo>
                  <a:lnTo>
                    <a:pt x="1227138" y="850900"/>
                  </a:lnTo>
                  <a:lnTo>
                    <a:pt x="1198563" y="822325"/>
                  </a:lnTo>
                  <a:lnTo>
                    <a:pt x="1212850" y="779463"/>
                  </a:lnTo>
                  <a:lnTo>
                    <a:pt x="1257300" y="768350"/>
                  </a:lnTo>
                  <a:lnTo>
                    <a:pt x="1322388" y="766763"/>
                  </a:lnTo>
                  <a:lnTo>
                    <a:pt x="1293813" y="714375"/>
                  </a:lnTo>
                  <a:lnTo>
                    <a:pt x="1347788" y="695325"/>
                  </a:lnTo>
                  <a:lnTo>
                    <a:pt x="1373188" y="681038"/>
                  </a:lnTo>
                  <a:lnTo>
                    <a:pt x="1395413" y="650875"/>
                  </a:lnTo>
                  <a:lnTo>
                    <a:pt x="1323975" y="641350"/>
                  </a:lnTo>
                  <a:lnTo>
                    <a:pt x="1309688" y="609600"/>
                  </a:lnTo>
                  <a:lnTo>
                    <a:pt x="1339850" y="561975"/>
                  </a:lnTo>
                  <a:lnTo>
                    <a:pt x="1387475" y="552450"/>
                  </a:lnTo>
                  <a:lnTo>
                    <a:pt x="1430338" y="569913"/>
                  </a:lnTo>
                  <a:lnTo>
                    <a:pt x="1474788" y="563563"/>
                  </a:lnTo>
                  <a:lnTo>
                    <a:pt x="1519238" y="525463"/>
                  </a:lnTo>
                  <a:lnTo>
                    <a:pt x="1508125" y="471488"/>
                  </a:lnTo>
                  <a:lnTo>
                    <a:pt x="1471613" y="384175"/>
                  </a:lnTo>
                  <a:lnTo>
                    <a:pt x="1516063" y="338138"/>
                  </a:lnTo>
                  <a:lnTo>
                    <a:pt x="1566863" y="371475"/>
                  </a:lnTo>
                  <a:lnTo>
                    <a:pt x="1562100" y="436563"/>
                  </a:lnTo>
                  <a:lnTo>
                    <a:pt x="1624013" y="471488"/>
                  </a:lnTo>
                  <a:lnTo>
                    <a:pt x="1701800" y="457200"/>
                  </a:lnTo>
                  <a:lnTo>
                    <a:pt x="1738313" y="400050"/>
                  </a:lnTo>
                  <a:lnTo>
                    <a:pt x="1776413" y="436563"/>
                  </a:lnTo>
                  <a:lnTo>
                    <a:pt x="1811338" y="433388"/>
                  </a:lnTo>
                  <a:lnTo>
                    <a:pt x="1811338" y="393700"/>
                  </a:lnTo>
                  <a:lnTo>
                    <a:pt x="1776413" y="333375"/>
                  </a:lnTo>
                  <a:lnTo>
                    <a:pt x="1795463" y="293688"/>
                  </a:lnTo>
                  <a:lnTo>
                    <a:pt x="1838325" y="303213"/>
                  </a:lnTo>
                  <a:lnTo>
                    <a:pt x="1895475" y="304800"/>
                  </a:lnTo>
                  <a:lnTo>
                    <a:pt x="1901825" y="374650"/>
                  </a:lnTo>
                  <a:lnTo>
                    <a:pt x="1924050" y="404813"/>
                  </a:lnTo>
                  <a:lnTo>
                    <a:pt x="1971675" y="388938"/>
                  </a:lnTo>
                  <a:lnTo>
                    <a:pt x="1954213" y="307975"/>
                  </a:lnTo>
                  <a:lnTo>
                    <a:pt x="1876425" y="231775"/>
                  </a:lnTo>
                  <a:lnTo>
                    <a:pt x="1897063" y="190500"/>
                  </a:lnTo>
                  <a:lnTo>
                    <a:pt x="1979613" y="204788"/>
                  </a:lnTo>
                  <a:lnTo>
                    <a:pt x="2020888" y="207963"/>
                  </a:lnTo>
                  <a:lnTo>
                    <a:pt x="2068513" y="149225"/>
                  </a:lnTo>
                  <a:lnTo>
                    <a:pt x="2081213" y="233363"/>
                  </a:lnTo>
                  <a:lnTo>
                    <a:pt x="2128838" y="219075"/>
                  </a:lnTo>
                  <a:lnTo>
                    <a:pt x="2111375" y="185738"/>
                  </a:lnTo>
                  <a:lnTo>
                    <a:pt x="2114550" y="138113"/>
                  </a:lnTo>
                  <a:lnTo>
                    <a:pt x="2128838" y="98425"/>
                  </a:lnTo>
                  <a:lnTo>
                    <a:pt x="2157413" y="73025"/>
                  </a:lnTo>
                  <a:lnTo>
                    <a:pt x="2187575" y="57150"/>
                  </a:lnTo>
                  <a:lnTo>
                    <a:pt x="2198688" y="15875"/>
                  </a:lnTo>
                  <a:lnTo>
                    <a:pt x="2230438" y="0"/>
                  </a:lnTo>
                  <a:lnTo>
                    <a:pt x="2209800" y="147638"/>
                  </a:lnTo>
                  <a:lnTo>
                    <a:pt x="2181225" y="212725"/>
                  </a:lnTo>
                  <a:lnTo>
                    <a:pt x="2143125" y="304800"/>
                  </a:lnTo>
                  <a:lnTo>
                    <a:pt x="2128838" y="376238"/>
                  </a:lnTo>
                  <a:lnTo>
                    <a:pt x="2173288" y="331788"/>
                  </a:lnTo>
                  <a:lnTo>
                    <a:pt x="2287588" y="90488"/>
                  </a:lnTo>
                  <a:lnTo>
                    <a:pt x="2311400" y="117475"/>
                  </a:lnTo>
                  <a:lnTo>
                    <a:pt x="2292350" y="261938"/>
                  </a:lnTo>
                  <a:lnTo>
                    <a:pt x="2343150" y="255588"/>
                  </a:lnTo>
                  <a:lnTo>
                    <a:pt x="2371725" y="200025"/>
                  </a:lnTo>
                  <a:lnTo>
                    <a:pt x="2378075" y="147638"/>
                  </a:lnTo>
                  <a:lnTo>
                    <a:pt x="2378075" y="74613"/>
                  </a:lnTo>
                  <a:lnTo>
                    <a:pt x="2395538" y="41275"/>
                  </a:lnTo>
                  <a:lnTo>
                    <a:pt x="2424113" y="20638"/>
                  </a:lnTo>
                  <a:lnTo>
                    <a:pt x="2449513" y="47625"/>
                  </a:lnTo>
                  <a:lnTo>
                    <a:pt x="2479675" y="76200"/>
                  </a:lnTo>
                  <a:lnTo>
                    <a:pt x="2509838" y="88900"/>
                  </a:lnTo>
                  <a:lnTo>
                    <a:pt x="2471738" y="150813"/>
                  </a:lnTo>
                  <a:lnTo>
                    <a:pt x="2452688" y="195263"/>
                  </a:lnTo>
                  <a:lnTo>
                    <a:pt x="2462213" y="227013"/>
                  </a:lnTo>
                  <a:lnTo>
                    <a:pt x="2501900" y="209550"/>
                  </a:lnTo>
                  <a:lnTo>
                    <a:pt x="2516188" y="155575"/>
                  </a:lnTo>
                  <a:lnTo>
                    <a:pt x="2552700" y="114300"/>
                  </a:lnTo>
                  <a:lnTo>
                    <a:pt x="2581275" y="119063"/>
                  </a:lnTo>
                  <a:lnTo>
                    <a:pt x="2592388" y="142875"/>
                  </a:lnTo>
                  <a:lnTo>
                    <a:pt x="2619375" y="160338"/>
                  </a:lnTo>
                  <a:lnTo>
                    <a:pt x="2655888" y="174625"/>
                  </a:lnTo>
                  <a:lnTo>
                    <a:pt x="2716213" y="217488"/>
                  </a:lnTo>
                  <a:lnTo>
                    <a:pt x="2740025" y="233363"/>
                  </a:lnTo>
                  <a:lnTo>
                    <a:pt x="2762250" y="261938"/>
                  </a:lnTo>
                  <a:lnTo>
                    <a:pt x="2749550" y="290513"/>
                  </a:lnTo>
                  <a:lnTo>
                    <a:pt x="2752725" y="320675"/>
                  </a:lnTo>
                  <a:lnTo>
                    <a:pt x="2746375" y="352425"/>
                  </a:lnTo>
                  <a:lnTo>
                    <a:pt x="2705100" y="365125"/>
                  </a:lnTo>
                  <a:lnTo>
                    <a:pt x="2681288" y="374650"/>
                  </a:lnTo>
                  <a:lnTo>
                    <a:pt x="2638425" y="366713"/>
                  </a:lnTo>
                  <a:lnTo>
                    <a:pt x="2601913" y="352425"/>
                  </a:lnTo>
                  <a:lnTo>
                    <a:pt x="2566988" y="357188"/>
                  </a:lnTo>
                  <a:lnTo>
                    <a:pt x="2667000" y="450850"/>
                  </a:lnTo>
                  <a:lnTo>
                    <a:pt x="2663825" y="517525"/>
                  </a:lnTo>
                  <a:lnTo>
                    <a:pt x="2600325" y="585788"/>
                  </a:lnTo>
                  <a:lnTo>
                    <a:pt x="2525713" y="442913"/>
                  </a:lnTo>
                  <a:lnTo>
                    <a:pt x="2462213" y="39528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Freeform 104">
              <a:extLst>
                <a:ext uri="{FF2B5EF4-FFF2-40B4-BE49-F238E27FC236}">
                  <a16:creationId xmlns:a16="http://schemas.microsoft.com/office/drawing/2014/main" id="{C97F89BD-0C08-469F-AAEA-7BEF03945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2848" y="3345738"/>
              <a:ext cx="733988" cy="339380"/>
            </a:xfrm>
            <a:custGeom>
              <a:avLst/>
              <a:gdLst>
                <a:gd name="T0" fmla="*/ 0 w 2171"/>
                <a:gd name="T1" fmla="*/ 2147483647 h 1006"/>
                <a:gd name="T2" fmla="*/ 2147483647 w 2171"/>
                <a:gd name="T3" fmla="*/ 2147483647 h 1006"/>
                <a:gd name="T4" fmla="*/ 2147483647 w 2171"/>
                <a:gd name="T5" fmla="*/ 2147483647 h 1006"/>
                <a:gd name="T6" fmla="*/ 2147483647 w 2171"/>
                <a:gd name="T7" fmla="*/ 2147483647 h 1006"/>
                <a:gd name="T8" fmla="*/ 2147483647 w 2171"/>
                <a:gd name="T9" fmla="*/ 2147483647 h 1006"/>
                <a:gd name="T10" fmla="*/ 2147483647 w 2171"/>
                <a:gd name="T11" fmla="*/ 2147483647 h 1006"/>
                <a:gd name="T12" fmla="*/ 2147483647 w 2171"/>
                <a:gd name="T13" fmla="*/ 2147483647 h 1006"/>
                <a:gd name="T14" fmla="*/ 2147483647 w 2171"/>
                <a:gd name="T15" fmla="*/ 2147483647 h 1006"/>
                <a:gd name="T16" fmla="*/ 2147483647 w 2171"/>
                <a:gd name="T17" fmla="*/ 2147483647 h 1006"/>
                <a:gd name="T18" fmla="*/ 2147483647 w 2171"/>
                <a:gd name="T19" fmla="*/ 2147483647 h 1006"/>
                <a:gd name="T20" fmla="*/ 2147483647 w 2171"/>
                <a:gd name="T21" fmla="*/ 2147483647 h 1006"/>
                <a:gd name="T22" fmla="*/ 2147483647 w 2171"/>
                <a:gd name="T23" fmla="*/ 2147483647 h 1006"/>
                <a:gd name="T24" fmla="*/ 2147483647 w 2171"/>
                <a:gd name="T25" fmla="*/ 2147483647 h 1006"/>
                <a:gd name="T26" fmla="*/ 2147483647 w 2171"/>
                <a:gd name="T27" fmla="*/ 2147483647 h 1006"/>
                <a:gd name="T28" fmla="*/ 2147483647 w 2171"/>
                <a:gd name="T29" fmla="*/ 2147483647 h 1006"/>
                <a:gd name="T30" fmla="*/ 2147483647 w 2171"/>
                <a:gd name="T31" fmla="*/ 2147483647 h 1006"/>
                <a:gd name="T32" fmla="*/ 2147483647 w 2171"/>
                <a:gd name="T33" fmla="*/ 2147483647 h 1006"/>
                <a:gd name="T34" fmla="*/ 2147483647 w 2171"/>
                <a:gd name="T35" fmla="*/ 2147483647 h 1006"/>
                <a:gd name="T36" fmla="*/ 2147483647 w 2171"/>
                <a:gd name="T37" fmla="*/ 2147483647 h 1006"/>
                <a:gd name="T38" fmla="*/ 2147483647 w 2171"/>
                <a:gd name="T39" fmla="*/ 2147483647 h 1006"/>
                <a:gd name="T40" fmla="*/ 2147483647 w 2171"/>
                <a:gd name="T41" fmla="*/ 2147483647 h 1006"/>
                <a:gd name="T42" fmla="*/ 2147483647 w 2171"/>
                <a:gd name="T43" fmla="*/ 2147483647 h 1006"/>
                <a:gd name="T44" fmla="*/ 2147483647 w 2171"/>
                <a:gd name="T45" fmla="*/ 2147483647 h 1006"/>
                <a:gd name="T46" fmla="*/ 2147483647 w 2171"/>
                <a:gd name="T47" fmla="*/ 2147483647 h 1006"/>
                <a:gd name="T48" fmla="*/ 2147483647 w 2171"/>
                <a:gd name="T49" fmla="*/ 2147483647 h 1006"/>
                <a:gd name="T50" fmla="*/ 2147483647 w 2171"/>
                <a:gd name="T51" fmla="*/ 2147483647 h 1006"/>
                <a:gd name="T52" fmla="*/ 2147483647 w 2171"/>
                <a:gd name="T53" fmla="*/ 2147483647 h 1006"/>
                <a:gd name="T54" fmla="*/ 2147483647 w 2171"/>
                <a:gd name="T55" fmla="*/ 2147483647 h 1006"/>
                <a:gd name="T56" fmla="*/ 2147483647 w 2171"/>
                <a:gd name="T57" fmla="*/ 2147483647 h 1006"/>
                <a:gd name="T58" fmla="*/ 2147483647 w 2171"/>
                <a:gd name="T59" fmla="*/ 2147483647 h 1006"/>
                <a:gd name="T60" fmla="*/ 2147483647 w 2171"/>
                <a:gd name="T61" fmla="*/ 2147483647 h 1006"/>
                <a:gd name="T62" fmla="*/ 2147483647 w 2171"/>
                <a:gd name="T63" fmla="*/ 2147483647 h 1006"/>
                <a:gd name="T64" fmla="*/ 2147483647 w 2171"/>
                <a:gd name="T65" fmla="*/ 0 h 1006"/>
                <a:gd name="T66" fmla="*/ 2147483647 w 2171"/>
                <a:gd name="T67" fmla="*/ 2147483647 h 1006"/>
                <a:gd name="T68" fmla="*/ 2147483647 w 2171"/>
                <a:gd name="T69" fmla="*/ 2147483647 h 1006"/>
                <a:gd name="T70" fmla="*/ 2147483647 w 2171"/>
                <a:gd name="T71" fmla="*/ 2147483647 h 1006"/>
                <a:gd name="T72" fmla="*/ 2147483647 w 2171"/>
                <a:gd name="T73" fmla="*/ 2147483647 h 1006"/>
                <a:gd name="T74" fmla="*/ 2147483647 w 2171"/>
                <a:gd name="T75" fmla="*/ 2147483647 h 1006"/>
                <a:gd name="T76" fmla="*/ 2147483647 w 2171"/>
                <a:gd name="T77" fmla="*/ 2147483647 h 1006"/>
                <a:gd name="T78" fmla="*/ 2147483647 w 2171"/>
                <a:gd name="T79" fmla="*/ 2147483647 h 10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71"/>
                <a:gd name="T121" fmla="*/ 0 h 1006"/>
                <a:gd name="T122" fmla="*/ 2171 w 2171"/>
                <a:gd name="T123" fmla="*/ 1006 h 10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71" h="1006">
                  <a:moveTo>
                    <a:pt x="63" y="279"/>
                  </a:moveTo>
                  <a:lnTo>
                    <a:pt x="0" y="295"/>
                  </a:lnTo>
                  <a:lnTo>
                    <a:pt x="72" y="313"/>
                  </a:lnTo>
                  <a:lnTo>
                    <a:pt x="80" y="354"/>
                  </a:lnTo>
                  <a:lnTo>
                    <a:pt x="146" y="366"/>
                  </a:lnTo>
                  <a:lnTo>
                    <a:pt x="255" y="471"/>
                  </a:lnTo>
                  <a:lnTo>
                    <a:pt x="273" y="558"/>
                  </a:lnTo>
                  <a:lnTo>
                    <a:pt x="252" y="637"/>
                  </a:lnTo>
                  <a:lnTo>
                    <a:pt x="281" y="684"/>
                  </a:lnTo>
                  <a:lnTo>
                    <a:pt x="362" y="706"/>
                  </a:lnTo>
                  <a:lnTo>
                    <a:pt x="395" y="687"/>
                  </a:lnTo>
                  <a:lnTo>
                    <a:pt x="464" y="720"/>
                  </a:lnTo>
                  <a:lnTo>
                    <a:pt x="494" y="756"/>
                  </a:lnTo>
                  <a:lnTo>
                    <a:pt x="552" y="762"/>
                  </a:lnTo>
                  <a:lnTo>
                    <a:pt x="615" y="868"/>
                  </a:lnTo>
                  <a:lnTo>
                    <a:pt x="636" y="925"/>
                  </a:lnTo>
                  <a:lnTo>
                    <a:pt x="713" y="916"/>
                  </a:lnTo>
                  <a:lnTo>
                    <a:pt x="819" y="922"/>
                  </a:lnTo>
                  <a:lnTo>
                    <a:pt x="894" y="936"/>
                  </a:lnTo>
                  <a:lnTo>
                    <a:pt x="969" y="922"/>
                  </a:lnTo>
                  <a:lnTo>
                    <a:pt x="1025" y="958"/>
                  </a:lnTo>
                  <a:lnTo>
                    <a:pt x="1095" y="979"/>
                  </a:lnTo>
                  <a:lnTo>
                    <a:pt x="1148" y="1000"/>
                  </a:lnTo>
                  <a:lnTo>
                    <a:pt x="1190" y="1006"/>
                  </a:lnTo>
                  <a:lnTo>
                    <a:pt x="1244" y="991"/>
                  </a:lnTo>
                  <a:lnTo>
                    <a:pt x="1266" y="951"/>
                  </a:lnTo>
                  <a:lnTo>
                    <a:pt x="1337" y="940"/>
                  </a:lnTo>
                  <a:lnTo>
                    <a:pt x="1388" y="945"/>
                  </a:lnTo>
                  <a:lnTo>
                    <a:pt x="1454" y="937"/>
                  </a:lnTo>
                  <a:lnTo>
                    <a:pt x="1532" y="924"/>
                  </a:lnTo>
                  <a:lnTo>
                    <a:pt x="1590" y="874"/>
                  </a:lnTo>
                  <a:lnTo>
                    <a:pt x="1655" y="825"/>
                  </a:lnTo>
                  <a:lnTo>
                    <a:pt x="1632" y="733"/>
                  </a:lnTo>
                  <a:lnTo>
                    <a:pt x="1661" y="709"/>
                  </a:lnTo>
                  <a:lnTo>
                    <a:pt x="1692" y="703"/>
                  </a:lnTo>
                  <a:lnTo>
                    <a:pt x="1745" y="724"/>
                  </a:lnTo>
                  <a:lnTo>
                    <a:pt x="1793" y="715"/>
                  </a:lnTo>
                  <a:lnTo>
                    <a:pt x="1826" y="691"/>
                  </a:lnTo>
                  <a:lnTo>
                    <a:pt x="1848" y="666"/>
                  </a:lnTo>
                  <a:lnTo>
                    <a:pt x="1887" y="657"/>
                  </a:lnTo>
                  <a:lnTo>
                    <a:pt x="1979" y="561"/>
                  </a:lnTo>
                  <a:lnTo>
                    <a:pt x="2034" y="547"/>
                  </a:lnTo>
                  <a:lnTo>
                    <a:pt x="2082" y="543"/>
                  </a:lnTo>
                  <a:lnTo>
                    <a:pt x="2165" y="546"/>
                  </a:lnTo>
                  <a:lnTo>
                    <a:pt x="2171" y="510"/>
                  </a:lnTo>
                  <a:lnTo>
                    <a:pt x="2156" y="477"/>
                  </a:lnTo>
                  <a:lnTo>
                    <a:pt x="2073" y="405"/>
                  </a:lnTo>
                  <a:lnTo>
                    <a:pt x="2021" y="411"/>
                  </a:lnTo>
                  <a:lnTo>
                    <a:pt x="1962" y="441"/>
                  </a:lnTo>
                  <a:lnTo>
                    <a:pt x="1904" y="424"/>
                  </a:lnTo>
                  <a:lnTo>
                    <a:pt x="1901" y="381"/>
                  </a:lnTo>
                  <a:lnTo>
                    <a:pt x="1952" y="223"/>
                  </a:lnTo>
                  <a:lnTo>
                    <a:pt x="1863" y="198"/>
                  </a:lnTo>
                  <a:lnTo>
                    <a:pt x="1791" y="204"/>
                  </a:lnTo>
                  <a:lnTo>
                    <a:pt x="1736" y="240"/>
                  </a:lnTo>
                  <a:lnTo>
                    <a:pt x="1653" y="280"/>
                  </a:lnTo>
                  <a:lnTo>
                    <a:pt x="1553" y="288"/>
                  </a:lnTo>
                  <a:lnTo>
                    <a:pt x="1457" y="288"/>
                  </a:lnTo>
                  <a:lnTo>
                    <a:pt x="1421" y="250"/>
                  </a:lnTo>
                  <a:lnTo>
                    <a:pt x="1293" y="180"/>
                  </a:lnTo>
                  <a:lnTo>
                    <a:pt x="1130" y="195"/>
                  </a:lnTo>
                  <a:lnTo>
                    <a:pt x="1067" y="193"/>
                  </a:lnTo>
                  <a:lnTo>
                    <a:pt x="995" y="123"/>
                  </a:lnTo>
                  <a:lnTo>
                    <a:pt x="983" y="60"/>
                  </a:lnTo>
                  <a:lnTo>
                    <a:pt x="916" y="20"/>
                  </a:lnTo>
                  <a:lnTo>
                    <a:pt x="865" y="0"/>
                  </a:lnTo>
                  <a:lnTo>
                    <a:pt x="769" y="0"/>
                  </a:lnTo>
                  <a:lnTo>
                    <a:pt x="714" y="36"/>
                  </a:lnTo>
                  <a:lnTo>
                    <a:pt x="722" y="165"/>
                  </a:lnTo>
                  <a:lnTo>
                    <a:pt x="689" y="213"/>
                  </a:lnTo>
                  <a:lnTo>
                    <a:pt x="633" y="219"/>
                  </a:lnTo>
                  <a:lnTo>
                    <a:pt x="524" y="222"/>
                  </a:lnTo>
                  <a:lnTo>
                    <a:pt x="482" y="153"/>
                  </a:lnTo>
                  <a:lnTo>
                    <a:pt x="423" y="144"/>
                  </a:lnTo>
                  <a:lnTo>
                    <a:pt x="351" y="130"/>
                  </a:lnTo>
                  <a:lnTo>
                    <a:pt x="285" y="133"/>
                  </a:lnTo>
                  <a:lnTo>
                    <a:pt x="257" y="171"/>
                  </a:lnTo>
                  <a:lnTo>
                    <a:pt x="212" y="205"/>
                  </a:lnTo>
                  <a:lnTo>
                    <a:pt x="143" y="220"/>
                  </a:lnTo>
                  <a:lnTo>
                    <a:pt x="63" y="27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Freeform 105">
              <a:extLst>
                <a:ext uri="{FF2B5EF4-FFF2-40B4-BE49-F238E27FC236}">
                  <a16:creationId xmlns:a16="http://schemas.microsoft.com/office/drawing/2014/main" id="{C5FD7BC4-11AF-44E2-B376-14300FC5E0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23749" y="4138941"/>
              <a:ext cx="5919" cy="13811"/>
            </a:xfrm>
            <a:custGeom>
              <a:avLst/>
              <a:gdLst>
                <a:gd name="T0" fmla="*/ 2147483647 w 38"/>
                <a:gd name="T1" fmla="*/ 0 h 85"/>
                <a:gd name="T2" fmla="*/ 2147483647 w 38"/>
                <a:gd name="T3" fmla="*/ 2147483647 h 85"/>
                <a:gd name="T4" fmla="*/ 2147483647 w 38"/>
                <a:gd name="T5" fmla="*/ 2147483647 h 85"/>
                <a:gd name="T6" fmla="*/ 2147483647 w 38"/>
                <a:gd name="T7" fmla="*/ 2147483647 h 85"/>
                <a:gd name="T8" fmla="*/ 2147483647 w 38"/>
                <a:gd name="T9" fmla="*/ 2147483647 h 85"/>
                <a:gd name="T10" fmla="*/ 0 w 38"/>
                <a:gd name="T11" fmla="*/ 2147483647 h 85"/>
                <a:gd name="T12" fmla="*/ 2147483647 w 38"/>
                <a:gd name="T13" fmla="*/ 2147483647 h 85"/>
                <a:gd name="T14" fmla="*/ 2147483647 w 38"/>
                <a:gd name="T15" fmla="*/ 0 h 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"/>
                <a:gd name="T25" fmla="*/ 0 h 85"/>
                <a:gd name="T26" fmla="*/ 38 w 38"/>
                <a:gd name="T27" fmla="*/ 85 h 8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" h="85">
                  <a:moveTo>
                    <a:pt x="38" y="0"/>
                  </a:moveTo>
                  <a:lnTo>
                    <a:pt x="33" y="30"/>
                  </a:lnTo>
                  <a:lnTo>
                    <a:pt x="36" y="61"/>
                  </a:lnTo>
                  <a:lnTo>
                    <a:pt x="38" y="85"/>
                  </a:lnTo>
                  <a:lnTo>
                    <a:pt x="6" y="84"/>
                  </a:lnTo>
                  <a:lnTo>
                    <a:pt x="0" y="46"/>
                  </a:lnTo>
                  <a:lnTo>
                    <a:pt x="14" y="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Freeform 106">
              <a:extLst>
                <a:ext uri="{FF2B5EF4-FFF2-40B4-BE49-F238E27FC236}">
                  <a16:creationId xmlns:a16="http://schemas.microsoft.com/office/drawing/2014/main" id="{6A90654E-AC3C-43C4-A38D-437FECE23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707" y="3813372"/>
              <a:ext cx="309775" cy="355166"/>
            </a:xfrm>
            <a:custGeom>
              <a:avLst/>
              <a:gdLst>
                <a:gd name="T0" fmla="*/ 2147483647 w 918"/>
                <a:gd name="T1" fmla="*/ 2147483647 h 1056"/>
                <a:gd name="T2" fmla="*/ 2147483647 w 918"/>
                <a:gd name="T3" fmla="*/ 2147483647 h 1056"/>
                <a:gd name="T4" fmla="*/ 2147483647 w 918"/>
                <a:gd name="T5" fmla="*/ 2147483647 h 1056"/>
                <a:gd name="T6" fmla="*/ 2147483647 w 918"/>
                <a:gd name="T7" fmla="*/ 2147483647 h 1056"/>
                <a:gd name="T8" fmla="*/ 2147483647 w 918"/>
                <a:gd name="T9" fmla="*/ 2147483647 h 1056"/>
                <a:gd name="T10" fmla="*/ 2147483647 w 918"/>
                <a:gd name="T11" fmla="*/ 2147483647 h 1056"/>
                <a:gd name="T12" fmla="*/ 2147483647 w 918"/>
                <a:gd name="T13" fmla="*/ 2147483647 h 1056"/>
                <a:gd name="T14" fmla="*/ 2147483647 w 918"/>
                <a:gd name="T15" fmla="*/ 2147483647 h 1056"/>
                <a:gd name="T16" fmla="*/ 2147483647 w 918"/>
                <a:gd name="T17" fmla="*/ 2147483647 h 1056"/>
                <a:gd name="T18" fmla="*/ 2147483647 w 918"/>
                <a:gd name="T19" fmla="*/ 2147483647 h 1056"/>
                <a:gd name="T20" fmla="*/ 2147483647 w 918"/>
                <a:gd name="T21" fmla="*/ 2147483647 h 1056"/>
                <a:gd name="T22" fmla="*/ 2147483647 w 918"/>
                <a:gd name="T23" fmla="*/ 2147483647 h 1056"/>
                <a:gd name="T24" fmla="*/ 2147483647 w 918"/>
                <a:gd name="T25" fmla="*/ 2147483647 h 1056"/>
                <a:gd name="T26" fmla="*/ 2147483647 w 918"/>
                <a:gd name="T27" fmla="*/ 2147483647 h 1056"/>
                <a:gd name="T28" fmla="*/ 2147483647 w 918"/>
                <a:gd name="T29" fmla="*/ 2147483647 h 1056"/>
                <a:gd name="T30" fmla="*/ 2147483647 w 918"/>
                <a:gd name="T31" fmla="*/ 2147483647 h 1056"/>
                <a:gd name="T32" fmla="*/ 2147483647 w 918"/>
                <a:gd name="T33" fmla="*/ 2147483647 h 1056"/>
                <a:gd name="T34" fmla="*/ 2147483647 w 918"/>
                <a:gd name="T35" fmla="*/ 2147483647 h 1056"/>
                <a:gd name="T36" fmla="*/ 2147483647 w 918"/>
                <a:gd name="T37" fmla="*/ 2147483647 h 1056"/>
                <a:gd name="T38" fmla="*/ 2147483647 w 918"/>
                <a:gd name="T39" fmla="*/ 2147483647 h 1056"/>
                <a:gd name="T40" fmla="*/ 2147483647 w 918"/>
                <a:gd name="T41" fmla="*/ 2147483647 h 1056"/>
                <a:gd name="T42" fmla="*/ 2147483647 w 918"/>
                <a:gd name="T43" fmla="*/ 2147483647 h 1056"/>
                <a:gd name="T44" fmla="*/ 2147483647 w 918"/>
                <a:gd name="T45" fmla="*/ 2147483647 h 1056"/>
                <a:gd name="T46" fmla="*/ 2147483647 w 918"/>
                <a:gd name="T47" fmla="*/ 2147483647 h 1056"/>
                <a:gd name="T48" fmla="*/ 2147483647 w 918"/>
                <a:gd name="T49" fmla="*/ 2147483647 h 1056"/>
                <a:gd name="T50" fmla="*/ 2147483647 w 918"/>
                <a:gd name="T51" fmla="*/ 2147483647 h 1056"/>
                <a:gd name="T52" fmla="*/ 2147483647 w 918"/>
                <a:gd name="T53" fmla="*/ 0 h 1056"/>
                <a:gd name="T54" fmla="*/ 2147483647 w 918"/>
                <a:gd name="T55" fmla="*/ 2147483647 h 1056"/>
                <a:gd name="T56" fmla="*/ 2147483647 w 918"/>
                <a:gd name="T57" fmla="*/ 2147483647 h 1056"/>
                <a:gd name="T58" fmla="*/ 2147483647 w 918"/>
                <a:gd name="T59" fmla="*/ 2147483647 h 1056"/>
                <a:gd name="T60" fmla="*/ 2147483647 w 918"/>
                <a:gd name="T61" fmla="*/ 2147483647 h 1056"/>
                <a:gd name="T62" fmla="*/ 2147483647 w 918"/>
                <a:gd name="T63" fmla="*/ 2147483647 h 1056"/>
                <a:gd name="T64" fmla="*/ 2147483647 w 918"/>
                <a:gd name="T65" fmla="*/ 2147483647 h 1056"/>
                <a:gd name="T66" fmla="*/ 2147483647 w 918"/>
                <a:gd name="T67" fmla="*/ 2147483647 h 1056"/>
                <a:gd name="T68" fmla="*/ 2147483647 w 918"/>
                <a:gd name="T69" fmla="*/ 2147483647 h 1056"/>
                <a:gd name="T70" fmla="*/ 2147483647 w 918"/>
                <a:gd name="T71" fmla="*/ 2147483647 h 1056"/>
                <a:gd name="T72" fmla="*/ 2147483647 w 918"/>
                <a:gd name="T73" fmla="*/ 2147483647 h 1056"/>
                <a:gd name="T74" fmla="*/ 2147483647 w 918"/>
                <a:gd name="T75" fmla="*/ 2147483647 h 1056"/>
                <a:gd name="T76" fmla="*/ 2147483647 w 918"/>
                <a:gd name="T77" fmla="*/ 2147483647 h 1056"/>
                <a:gd name="T78" fmla="*/ 2147483647 w 918"/>
                <a:gd name="T79" fmla="*/ 2147483647 h 1056"/>
                <a:gd name="T80" fmla="*/ 2147483647 w 918"/>
                <a:gd name="T81" fmla="*/ 2147483647 h 1056"/>
                <a:gd name="T82" fmla="*/ 2147483647 w 918"/>
                <a:gd name="T83" fmla="*/ 2147483647 h 10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18"/>
                <a:gd name="T127" fmla="*/ 0 h 1056"/>
                <a:gd name="T128" fmla="*/ 918 w 918"/>
                <a:gd name="T129" fmla="*/ 1056 h 105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18" h="1056">
                  <a:moveTo>
                    <a:pt x="18" y="687"/>
                  </a:moveTo>
                  <a:lnTo>
                    <a:pt x="49" y="720"/>
                  </a:lnTo>
                  <a:lnTo>
                    <a:pt x="81" y="749"/>
                  </a:lnTo>
                  <a:lnTo>
                    <a:pt x="106" y="782"/>
                  </a:lnTo>
                  <a:lnTo>
                    <a:pt x="120" y="810"/>
                  </a:lnTo>
                  <a:lnTo>
                    <a:pt x="84" y="827"/>
                  </a:lnTo>
                  <a:lnTo>
                    <a:pt x="72" y="851"/>
                  </a:lnTo>
                  <a:lnTo>
                    <a:pt x="34" y="867"/>
                  </a:lnTo>
                  <a:lnTo>
                    <a:pt x="9" y="898"/>
                  </a:lnTo>
                  <a:lnTo>
                    <a:pt x="2" y="933"/>
                  </a:lnTo>
                  <a:lnTo>
                    <a:pt x="43" y="963"/>
                  </a:lnTo>
                  <a:lnTo>
                    <a:pt x="85" y="929"/>
                  </a:lnTo>
                  <a:lnTo>
                    <a:pt x="130" y="946"/>
                  </a:lnTo>
                  <a:lnTo>
                    <a:pt x="180" y="933"/>
                  </a:lnTo>
                  <a:lnTo>
                    <a:pt x="213" y="920"/>
                  </a:lnTo>
                  <a:lnTo>
                    <a:pt x="267" y="933"/>
                  </a:lnTo>
                  <a:lnTo>
                    <a:pt x="308" y="933"/>
                  </a:lnTo>
                  <a:lnTo>
                    <a:pt x="354" y="956"/>
                  </a:lnTo>
                  <a:lnTo>
                    <a:pt x="386" y="967"/>
                  </a:lnTo>
                  <a:lnTo>
                    <a:pt x="399" y="1001"/>
                  </a:lnTo>
                  <a:lnTo>
                    <a:pt x="396" y="1037"/>
                  </a:lnTo>
                  <a:lnTo>
                    <a:pt x="430" y="1056"/>
                  </a:lnTo>
                  <a:lnTo>
                    <a:pt x="457" y="1052"/>
                  </a:lnTo>
                  <a:lnTo>
                    <a:pt x="486" y="1031"/>
                  </a:lnTo>
                  <a:lnTo>
                    <a:pt x="634" y="1028"/>
                  </a:lnTo>
                  <a:lnTo>
                    <a:pt x="645" y="996"/>
                  </a:lnTo>
                  <a:lnTo>
                    <a:pt x="594" y="909"/>
                  </a:lnTo>
                  <a:lnTo>
                    <a:pt x="594" y="852"/>
                  </a:lnTo>
                  <a:lnTo>
                    <a:pt x="550" y="800"/>
                  </a:lnTo>
                  <a:lnTo>
                    <a:pt x="651" y="755"/>
                  </a:lnTo>
                  <a:lnTo>
                    <a:pt x="676" y="779"/>
                  </a:lnTo>
                  <a:lnTo>
                    <a:pt x="729" y="767"/>
                  </a:lnTo>
                  <a:lnTo>
                    <a:pt x="768" y="726"/>
                  </a:lnTo>
                  <a:lnTo>
                    <a:pt x="813" y="690"/>
                  </a:lnTo>
                  <a:lnTo>
                    <a:pt x="823" y="636"/>
                  </a:lnTo>
                  <a:lnTo>
                    <a:pt x="867" y="584"/>
                  </a:lnTo>
                  <a:lnTo>
                    <a:pt x="873" y="527"/>
                  </a:lnTo>
                  <a:lnTo>
                    <a:pt x="871" y="459"/>
                  </a:lnTo>
                  <a:lnTo>
                    <a:pt x="904" y="417"/>
                  </a:lnTo>
                  <a:lnTo>
                    <a:pt x="918" y="386"/>
                  </a:lnTo>
                  <a:lnTo>
                    <a:pt x="886" y="369"/>
                  </a:lnTo>
                  <a:lnTo>
                    <a:pt x="873" y="329"/>
                  </a:lnTo>
                  <a:lnTo>
                    <a:pt x="855" y="290"/>
                  </a:lnTo>
                  <a:lnTo>
                    <a:pt x="837" y="239"/>
                  </a:lnTo>
                  <a:lnTo>
                    <a:pt x="842" y="187"/>
                  </a:lnTo>
                  <a:lnTo>
                    <a:pt x="866" y="149"/>
                  </a:lnTo>
                  <a:lnTo>
                    <a:pt x="866" y="128"/>
                  </a:lnTo>
                  <a:lnTo>
                    <a:pt x="833" y="107"/>
                  </a:lnTo>
                  <a:lnTo>
                    <a:pt x="804" y="93"/>
                  </a:lnTo>
                  <a:lnTo>
                    <a:pt x="775" y="67"/>
                  </a:lnTo>
                  <a:lnTo>
                    <a:pt x="791" y="33"/>
                  </a:lnTo>
                  <a:lnTo>
                    <a:pt x="833" y="12"/>
                  </a:lnTo>
                  <a:lnTo>
                    <a:pt x="882" y="5"/>
                  </a:lnTo>
                  <a:lnTo>
                    <a:pt x="813" y="0"/>
                  </a:lnTo>
                  <a:lnTo>
                    <a:pt x="762" y="14"/>
                  </a:lnTo>
                  <a:lnTo>
                    <a:pt x="726" y="27"/>
                  </a:lnTo>
                  <a:lnTo>
                    <a:pt x="703" y="44"/>
                  </a:lnTo>
                  <a:lnTo>
                    <a:pt x="672" y="85"/>
                  </a:lnTo>
                  <a:lnTo>
                    <a:pt x="659" y="119"/>
                  </a:lnTo>
                  <a:lnTo>
                    <a:pt x="659" y="154"/>
                  </a:lnTo>
                  <a:lnTo>
                    <a:pt x="672" y="205"/>
                  </a:lnTo>
                  <a:lnTo>
                    <a:pt x="639" y="244"/>
                  </a:lnTo>
                  <a:lnTo>
                    <a:pt x="602" y="257"/>
                  </a:lnTo>
                  <a:lnTo>
                    <a:pt x="573" y="296"/>
                  </a:lnTo>
                  <a:lnTo>
                    <a:pt x="544" y="326"/>
                  </a:lnTo>
                  <a:lnTo>
                    <a:pt x="544" y="369"/>
                  </a:lnTo>
                  <a:lnTo>
                    <a:pt x="535" y="416"/>
                  </a:lnTo>
                  <a:lnTo>
                    <a:pt x="511" y="431"/>
                  </a:lnTo>
                  <a:lnTo>
                    <a:pt x="477" y="421"/>
                  </a:lnTo>
                  <a:lnTo>
                    <a:pt x="448" y="451"/>
                  </a:lnTo>
                  <a:lnTo>
                    <a:pt x="403" y="464"/>
                  </a:lnTo>
                  <a:lnTo>
                    <a:pt x="348" y="488"/>
                  </a:lnTo>
                  <a:lnTo>
                    <a:pt x="337" y="533"/>
                  </a:lnTo>
                  <a:lnTo>
                    <a:pt x="341" y="567"/>
                  </a:lnTo>
                  <a:lnTo>
                    <a:pt x="316" y="558"/>
                  </a:lnTo>
                  <a:lnTo>
                    <a:pt x="316" y="593"/>
                  </a:lnTo>
                  <a:lnTo>
                    <a:pt x="267" y="615"/>
                  </a:lnTo>
                  <a:lnTo>
                    <a:pt x="209" y="606"/>
                  </a:lnTo>
                  <a:lnTo>
                    <a:pt x="167" y="619"/>
                  </a:lnTo>
                  <a:lnTo>
                    <a:pt x="134" y="602"/>
                  </a:lnTo>
                  <a:lnTo>
                    <a:pt x="93" y="615"/>
                  </a:lnTo>
                  <a:lnTo>
                    <a:pt x="43" y="606"/>
                  </a:lnTo>
                  <a:lnTo>
                    <a:pt x="0" y="615"/>
                  </a:lnTo>
                  <a:lnTo>
                    <a:pt x="3" y="654"/>
                  </a:lnTo>
                  <a:lnTo>
                    <a:pt x="18" y="68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Freeform 107">
              <a:extLst>
                <a:ext uri="{FF2B5EF4-FFF2-40B4-BE49-F238E27FC236}">
                  <a16:creationId xmlns:a16="http://schemas.microsoft.com/office/drawing/2014/main" id="{A8053903-5B39-42FB-B277-458669134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9128" y="3815346"/>
              <a:ext cx="140088" cy="140092"/>
            </a:xfrm>
            <a:custGeom>
              <a:avLst/>
              <a:gdLst>
                <a:gd name="T0" fmla="*/ 114132424 w 357"/>
                <a:gd name="T1" fmla="*/ 23084370 h 355"/>
                <a:gd name="T2" fmla="*/ 80142021 w 357"/>
                <a:gd name="T3" fmla="*/ 0 h 355"/>
                <a:gd name="T4" fmla="*/ 44755820 w 357"/>
                <a:gd name="T5" fmla="*/ 6854795 h 355"/>
                <a:gd name="T6" fmla="*/ 8472659 w 357"/>
                <a:gd name="T7" fmla="*/ 23084370 h 355"/>
                <a:gd name="T8" fmla="*/ 0 w 357"/>
                <a:gd name="T9" fmla="*/ 46068093 h 355"/>
                <a:gd name="T10" fmla="*/ 23923043 w 357"/>
                <a:gd name="T11" fmla="*/ 69858263 h 355"/>
                <a:gd name="T12" fmla="*/ 49341020 w 357"/>
                <a:gd name="T13" fmla="*/ 81349807 h 355"/>
                <a:gd name="T14" fmla="*/ 68579095 w 357"/>
                <a:gd name="T15" fmla="*/ 95160360 h 355"/>
                <a:gd name="T16" fmla="*/ 68579095 w 357"/>
                <a:gd name="T17" fmla="*/ 111288971 h 355"/>
                <a:gd name="T18" fmla="*/ 50138528 w 357"/>
                <a:gd name="T19" fmla="*/ 142740382 h 355"/>
                <a:gd name="T20" fmla="*/ 47846086 w 357"/>
                <a:gd name="T21" fmla="*/ 184171408 h 355"/>
                <a:gd name="T22" fmla="*/ 59907217 w 357"/>
                <a:gd name="T23" fmla="*/ 214312184 h 355"/>
                <a:gd name="T24" fmla="*/ 75556821 w 357"/>
                <a:gd name="T25" fmla="*/ 247174876 h 355"/>
                <a:gd name="T26" fmla="*/ 85325194 w 357"/>
                <a:gd name="T27" fmla="*/ 279331768 h 355"/>
                <a:gd name="T28" fmla="*/ 109049018 w 357"/>
                <a:gd name="T29" fmla="*/ 293142005 h 355"/>
                <a:gd name="T30" fmla="*/ 138055467 w 357"/>
                <a:gd name="T31" fmla="*/ 292436205 h 355"/>
                <a:gd name="T32" fmla="*/ 182711835 w 357"/>
                <a:gd name="T33" fmla="*/ 270158282 h 355"/>
                <a:gd name="T34" fmla="*/ 216602471 w 357"/>
                <a:gd name="T35" fmla="*/ 277114041 h 355"/>
                <a:gd name="T36" fmla="*/ 250194435 w 357"/>
                <a:gd name="T37" fmla="*/ 285077540 h 355"/>
                <a:gd name="T38" fmla="*/ 281393875 w 357"/>
                <a:gd name="T39" fmla="*/ 323181816 h 355"/>
                <a:gd name="T40" fmla="*/ 324554993 w 357"/>
                <a:gd name="T41" fmla="*/ 273988902 h 355"/>
                <a:gd name="T42" fmla="*/ 306114426 w 357"/>
                <a:gd name="T43" fmla="*/ 251710978 h 355"/>
                <a:gd name="T44" fmla="*/ 295249242 w 357"/>
                <a:gd name="T45" fmla="*/ 221066014 h 355"/>
                <a:gd name="T46" fmla="*/ 297641767 w 357"/>
                <a:gd name="T47" fmla="*/ 189614921 h 355"/>
                <a:gd name="T48" fmla="*/ 304519409 w 357"/>
                <a:gd name="T49" fmla="*/ 155038690 h 355"/>
                <a:gd name="T50" fmla="*/ 323059744 w 357"/>
                <a:gd name="T51" fmla="*/ 164211859 h 355"/>
                <a:gd name="T52" fmla="*/ 355455446 w 357"/>
                <a:gd name="T53" fmla="*/ 141228453 h 355"/>
                <a:gd name="T54" fmla="*/ 359243137 w 357"/>
                <a:gd name="T55" fmla="*/ 115926038 h 355"/>
                <a:gd name="T56" fmla="*/ 350770478 w 357"/>
                <a:gd name="T57" fmla="*/ 92841668 h 355"/>
                <a:gd name="T58" fmla="*/ 331532403 w 357"/>
                <a:gd name="T59" fmla="*/ 88305566 h 355"/>
                <a:gd name="T60" fmla="*/ 299934209 w 357"/>
                <a:gd name="T61" fmla="*/ 90623940 h 355"/>
                <a:gd name="T62" fmla="*/ 276011166 w 357"/>
                <a:gd name="T63" fmla="*/ 98990981 h 355"/>
                <a:gd name="T64" fmla="*/ 244412973 w 357"/>
                <a:gd name="T65" fmla="*/ 112801217 h 355"/>
                <a:gd name="T66" fmla="*/ 205039861 w 357"/>
                <a:gd name="T67" fmla="*/ 98990981 h 355"/>
                <a:gd name="T68" fmla="*/ 168058959 w 357"/>
                <a:gd name="T69" fmla="*/ 60684776 h 355"/>
                <a:gd name="T70" fmla="*/ 114132424 w 357"/>
                <a:gd name="T71" fmla="*/ 23084370 h 35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57"/>
                <a:gd name="T109" fmla="*/ 0 h 355"/>
                <a:gd name="T110" fmla="*/ 739775 w 357"/>
                <a:gd name="T111" fmla="*/ 668338 h 35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57" h="355">
                  <a:moveTo>
                    <a:pt x="125" y="25"/>
                  </a:moveTo>
                  <a:lnTo>
                    <a:pt x="88" y="0"/>
                  </a:lnTo>
                  <a:lnTo>
                    <a:pt x="49" y="8"/>
                  </a:lnTo>
                  <a:lnTo>
                    <a:pt x="9" y="25"/>
                  </a:lnTo>
                  <a:lnTo>
                    <a:pt x="0" y="51"/>
                  </a:lnTo>
                  <a:lnTo>
                    <a:pt x="26" y="77"/>
                  </a:lnTo>
                  <a:lnTo>
                    <a:pt x="54" y="89"/>
                  </a:lnTo>
                  <a:lnTo>
                    <a:pt x="75" y="105"/>
                  </a:lnTo>
                  <a:lnTo>
                    <a:pt x="75" y="122"/>
                  </a:lnTo>
                  <a:lnTo>
                    <a:pt x="55" y="157"/>
                  </a:lnTo>
                  <a:lnTo>
                    <a:pt x="53" y="202"/>
                  </a:lnTo>
                  <a:lnTo>
                    <a:pt x="66" y="235"/>
                  </a:lnTo>
                  <a:lnTo>
                    <a:pt x="83" y="272"/>
                  </a:lnTo>
                  <a:lnTo>
                    <a:pt x="94" y="307"/>
                  </a:lnTo>
                  <a:lnTo>
                    <a:pt x="120" y="322"/>
                  </a:lnTo>
                  <a:lnTo>
                    <a:pt x="152" y="321"/>
                  </a:lnTo>
                  <a:lnTo>
                    <a:pt x="201" y="297"/>
                  </a:lnTo>
                  <a:lnTo>
                    <a:pt x="238" y="304"/>
                  </a:lnTo>
                  <a:lnTo>
                    <a:pt x="275" y="313"/>
                  </a:lnTo>
                  <a:lnTo>
                    <a:pt x="309" y="355"/>
                  </a:lnTo>
                  <a:lnTo>
                    <a:pt x="357" y="301"/>
                  </a:lnTo>
                  <a:lnTo>
                    <a:pt x="337" y="277"/>
                  </a:lnTo>
                  <a:lnTo>
                    <a:pt x="325" y="243"/>
                  </a:lnTo>
                  <a:lnTo>
                    <a:pt x="327" y="208"/>
                  </a:lnTo>
                  <a:lnTo>
                    <a:pt x="335" y="170"/>
                  </a:lnTo>
                  <a:lnTo>
                    <a:pt x="312" y="142"/>
                  </a:lnTo>
                  <a:lnTo>
                    <a:pt x="269" y="124"/>
                  </a:lnTo>
                  <a:lnTo>
                    <a:pt x="225" y="109"/>
                  </a:lnTo>
                  <a:lnTo>
                    <a:pt x="185" y="67"/>
                  </a:lnTo>
                  <a:lnTo>
                    <a:pt x="125" y="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8" name="Freeform 108">
              <a:extLst>
                <a:ext uri="{FF2B5EF4-FFF2-40B4-BE49-F238E27FC236}">
                  <a16:creationId xmlns:a16="http://schemas.microsoft.com/office/drawing/2014/main" id="{C7EC26C7-1514-49AA-8ADE-375DE63F5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976" y="3783776"/>
              <a:ext cx="317667" cy="236777"/>
            </a:xfrm>
            <a:custGeom>
              <a:avLst/>
              <a:gdLst>
                <a:gd name="T0" fmla="*/ 1 w 1489076"/>
                <a:gd name="T1" fmla="*/ 75 h 1112837"/>
                <a:gd name="T2" fmla="*/ 2 w 1489076"/>
                <a:gd name="T3" fmla="*/ 105 h 1112837"/>
                <a:gd name="T4" fmla="*/ 0 w 1489076"/>
                <a:gd name="T5" fmla="*/ 121 h 1112837"/>
                <a:gd name="T6" fmla="*/ 15 w 1489076"/>
                <a:gd name="T7" fmla="*/ 139 h 1112837"/>
                <a:gd name="T8" fmla="*/ 4 w 1489076"/>
                <a:gd name="T9" fmla="*/ 160 h 1112837"/>
                <a:gd name="T10" fmla="*/ 22 w 1489076"/>
                <a:gd name="T11" fmla="*/ 161 h 1112837"/>
                <a:gd name="T12" fmla="*/ 44 w 1489076"/>
                <a:gd name="T13" fmla="*/ 160 h 1112837"/>
                <a:gd name="T14" fmla="*/ 62 w 1489076"/>
                <a:gd name="T15" fmla="*/ 162 h 1112837"/>
                <a:gd name="T16" fmla="*/ 87 w 1489076"/>
                <a:gd name="T17" fmla="*/ 159 h 1112837"/>
                <a:gd name="T18" fmla="*/ 93 w 1489076"/>
                <a:gd name="T19" fmla="*/ 151 h 1112837"/>
                <a:gd name="T20" fmla="*/ 95 w 1489076"/>
                <a:gd name="T21" fmla="*/ 134 h 1112837"/>
                <a:gd name="T22" fmla="*/ 119 w 1489076"/>
                <a:gd name="T23" fmla="*/ 125 h 1112837"/>
                <a:gd name="T24" fmla="*/ 134 w 1489076"/>
                <a:gd name="T25" fmla="*/ 120 h 1112837"/>
                <a:gd name="T26" fmla="*/ 142 w 1489076"/>
                <a:gd name="T27" fmla="*/ 108 h 1112837"/>
                <a:gd name="T28" fmla="*/ 148 w 1489076"/>
                <a:gd name="T29" fmla="*/ 90 h 1112837"/>
                <a:gd name="T30" fmla="*/ 164 w 1489076"/>
                <a:gd name="T31" fmla="*/ 77 h 1112837"/>
                <a:gd name="T32" fmla="*/ 169 w 1489076"/>
                <a:gd name="T33" fmla="*/ 55 h 1112837"/>
                <a:gd name="T34" fmla="*/ 172 w 1489076"/>
                <a:gd name="T35" fmla="*/ 39 h 1112837"/>
                <a:gd name="T36" fmla="*/ 185 w 1489076"/>
                <a:gd name="T37" fmla="*/ 26 h 1112837"/>
                <a:gd name="T38" fmla="*/ 206 w 1489076"/>
                <a:gd name="T39" fmla="*/ 20 h 1112837"/>
                <a:gd name="T40" fmla="*/ 222 w 1489076"/>
                <a:gd name="T41" fmla="*/ 14 h 1112837"/>
                <a:gd name="T42" fmla="*/ 203 w 1489076"/>
                <a:gd name="T43" fmla="*/ 11 h 1112837"/>
                <a:gd name="T44" fmla="*/ 183 w 1489076"/>
                <a:gd name="T45" fmla="*/ 22 h 1112837"/>
                <a:gd name="T46" fmla="*/ 169 w 1489076"/>
                <a:gd name="T47" fmla="*/ 16 h 1112837"/>
                <a:gd name="T48" fmla="*/ 160 w 1489076"/>
                <a:gd name="T49" fmla="*/ 0 h 1112837"/>
                <a:gd name="T50" fmla="*/ 144 w 1489076"/>
                <a:gd name="T51" fmla="*/ 15 h 1112837"/>
                <a:gd name="T52" fmla="*/ 123 w 1489076"/>
                <a:gd name="T53" fmla="*/ 25 h 1112837"/>
                <a:gd name="T54" fmla="*/ 93 w 1489076"/>
                <a:gd name="T55" fmla="*/ 18 h 1112837"/>
                <a:gd name="T56" fmla="*/ 71 w 1489076"/>
                <a:gd name="T57" fmla="*/ 22 h 1112837"/>
                <a:gd name="T58" fmla="*/ 58 w 1489076"/>
                <a:gd name="T59" fmla="*/ 43 h 1112837"/>
                <a:gd name="T60" fmla="*/ 35 w 1489076"/>
                <a:gd name="T61" fmla="*/ 53 h 1112837"/>
                <a:gd name="T62" fmla="*/ 14 w 1489076"/>
                <a:gd name="T63" fmla="*/ 55 h 11128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89076"/>
                <a:gd name="T97" fmla="*/ 0 h 1112837"/>
                <a:gd name="T98" fmla="*/ 1489076 w 1489076"/>
                <a:gd name="T99" fmla="*/ 1112837 h 11128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89076" h="1112837">
                  <a:moveTo>
                    <a:pt x="55563" y="427037"/>
                  </a:moveTo>
                  <a:lnTo>
                    <a:pt x="9525" y="512762"/>
                  </a:lnTo>
                  <a:lnTo>
                    <a:pt x="9525" y="619125"/>
                  </a:lnTo>
                  <a:lnTo>
                    <a:pt x="12700" y="712787"/>
                  </a:lnTo>
                  <a:lnTo>
                    <a:pt x="22225" y="757237"/>
                  </a:lnTo>
                  <a:lnTo>
                    <a:pt x="0" y="823912"/>
                  </a:lnTo>
                  <a:lnTo>
                    <a:pt x="58738" y="892175"/>
                  </a:lnTo>
                  <a:lnTo>
                    <a:pt x="103188" y="942975"/>
                  </a:lnTo>
                  <a:lnTo>
                    <a:pt x="98425" y="995362"/>
                  </a:lnTo>
                  <a:lnTo>
                    <a:pt x="28575" y="1085850"/>
                  </a:lnTo>
                  <a:lnTo>
                    <a:pt x="88900" y="1112837"/>
                  </a:lnTo>
                  <a:lnTo>
                    <a:pt x="146050" y="1095375"/>
                  </a:lnTo>
                  <a:lnTo>
                    <a:pt x="241300" y="1109662"/>
                  </a:lnTo>
                  <a:lnTo>
                    <a:pt x="295275" y="1090612"/>
                  </a:lnTo>
                  <a:lnTo>
                    <a:pt x="352425" y="1112837"/>
                  </a:lnTo>
                  <a:lnTo>
                    <a:pt x="417513" y="1100137"/>
                  </a:lnTo>
                  <a:lnTo>
                    <a:pt x="517525" y="1108075"/>
                  </a:lnTo>
                  <a:lnTo>
                    <a:pt x="585788" y="1079500"/>
                  </a:lnTo>
                  <a:lnTo>
                    <a:pt x="589298" y="1022599"/>
                  </a:lnTo>
                  <a:lnTo>
                    <a:pt x="627063" y="1028700"/>
                  </a:lnTo>
                  <a:lnTo>
                    <a:pt x="622300" y="984250"/>
                  </a:lnTo>
                  <a:lnTo>
                    <a:pt x="638175" y="908050"/>
                  </a:lnTo>
                  <a:lnTo>
                    <a:pt x="728663" y="871537"/>
                  </a:lnTo>
                  <a:lnTo>
                    <a:pt x="800101" y="850900"/>
                  </a:lnTo>
                  <a:lnTo>
                    <a:pt x="846138" y="803275"/>
                  </a:lnTo>
                  <a:lnTo>
                    <a:pt x="900113" y="817562"/>
                  </a:lnTo>
                  <a:lnTo>
                    <a:pt x="941388" y="793750"/>
                  </a:lnTo>
                  <a:lnTo>
                    <a:pt x="950913" y="731837"/>
                  </a:lnTo>
                  <a:lnTo>
                    <a:pt x="950913" y="652462"/>
                  </a:lnTo>
                  <a:lnTo>
                    <a:pt x="992919" y="610643"/>
                  </a:lnTo>
                  <a:lnTo>
                    <a:pt x="1042926" y="542777"/>
                  </a:lnTo>
                  <a:lnTo>
                    <a:pt x="1102457" y="522537"/>
                  </a:lnTo>
                  <a:lnTo>
                    <a:pt x="1157226" y="460624"/>
                  </a:lnTo>
                  <a:lnTo>
                    <a:pt x="1136651" y="374650"/>
                  </a:lnTo>
                  <a:lnTo>
                    <a:pt x="1131888" y="322262"/>
                  </a:lnTo>
                  <a:lnTo>
                    <a:pt x="1157288" y="266700"/>
                  </a:lnTo>
                  <a:lnTo>
                    <a:pt x="1204913" y="204787"/>
                  </a:lnTo>
                  <a:lnTo>
                    <a:pt x="1241426" y="174625"/>
                  </a:lnTo>
                  <a:lnTo>
                    <a:pt x="1303338" y="155575"/>
                  </a:lnTo>
                  <a:lnTo>
                    <a:pt x="1381126" y="133350"/>
                  </a:lnTo>
                  <a:lnTo>
                    <a:pt x="1489076" y="141287"/>
                  </a:lnTo>
                  <a:lnTo>
                    <a:pt x="1489076" y="93662"/>
                  </a:lnTo>
                  <a:lnTo>
                    <a:pt x="1417638" y="79375"/>
                  </a:lnTo>
                  <a:lnTo>
                    <a:pt x="1363663" y="77787"/>
                  </a:lnTo>
                  <a:lnTo>
                    <a:pt x="1304926" y="109537"/>
                  </a:lnTo>
                  <a:lnTo>
                    <a:pt x="1231901" y="150812"/>
                  </a:lnTo>
                  <a:lnTo>
                    <a:pt x="1166813" y="198437"/>
                  </a:lnTo>
                  <a:lnTo>
                    <a:pt x="1131888" y="107950"/>
                  </a:lnTo>
                  <a:lnTo>
                    <a:pt x="1146176" y="41275"/>
                  </a:lnTo>
                  <a:lnTo>
                    <a:pt x="1076326" y="0"/>
                  </a:lnTo>
                  <a:lnTo>
                    <a:pt x="1033463" y="38100"/>
                  </a:lnTo>
                  <a:lnTo>
                    <a:pt x="965201" y="103187"/>
                  </a:lnTo>
                  <a:lnTo>
                    <a:pt x="903288" y="174625"/>
                  </a:lnTo>
                  <a:lnTo>
                    <a:pt x="828676" y="171450"/>
                  </a:lnTo>
                  <a:lnTo>
                    <a:pt x="731838" y="146050"/>
                  </a:lnTo>
                  <a:lnTo>
                    <a:pt x="623888" y="123825"/>
                  </a:lnTo>
                  <a:lnTo>
                    <a:pt x="547688" y="109537"/>
                  </a:lnTo>
                  <a:lnTo>
                    <a:pt x="479425" y="152400"/>
                  </a:lnTo>
                  <a:lnTo>
                    <a:pt x="422275" y="209550"/>
                  </a:lnTo>
                  <a:lnTo>
                    <a:pt x="388938" y="293687"/>
                  </a:lnTo>
                  <a:lnTo>
                    <a:pt x="300038" y="307975"/>
                  </a:lnTo>
                  <a:lnTo>
                    <a:pt x="231775" y="357187"/>
                  </a:lnTo>
                  <a:lnTo>
                    <a:pt x="179388" y="382587"/>
                  </a:lnTo>
                  <a:lnTo>
                    <a:pt x="93663" y="371475"/>
                  </a:lnTo>
                  <a:lnTo>
                    <a:pt x="55563" y="42703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9" name="Freeform 109">
              <a:extLst>
                <a:ext uri="{FF2B5EF4-FFF2-40B4-BE49-F238E27FC236}">
                  <a16:creationId xmlns:a16="http://schemas.microsoft.com/office/drawing/2014/main" id="{65C6EB54-3869-44A7-8C4E-F8AE55369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10" y="3744313"/>
              <a:ext cx="430133" cy="396601"/>
            </a:xfrm>
            <a:custGeom>
              <a:avLst/>
              <a:gdLst>
                <a:gd name="T0" fmla="*/ 2147483647 w 1090"/>
                <a:gd name="T1" fmla="*/ 0 h 1006"/>
                <a:gd name="T2" fmla="*/ 0 w 1090"/>
                <a:gd name="T3" fmla="*/ 2147483647 h 1006"/>
                <a:gd name="T4" fmla="*/ 2147483647 w 1090"/>
                <a:gd name="T5" fmla="*/ 2147483647 h 1006"/>
                <a:gd name="T6" fmla="*/ 2147483647 w 1090"/>
                <a:gd name="T7" fmla="*/ 2147483647 h 1006"/>
                <a:gd name="T8" fmla="*/ 2147483647 w 1090"/>
                <a:gd name="T9" fmla="*/ 2147483647 h 1006"/>
                <a:gd name="T10" fmla="*/ 2147483647 w 1090"/>
                <a:gd name="T11" fmla="*/ 2147483647 h 1006"/>
                <a:gd name="T12" fmla="*/ 2147483647 w 1090"/>
                <a:gd name="T13" fmla="*/ 2147483647 h 1006"/>
                <a:gd name="T14" fmla="*/ 2147483647 w 1090"/>
                <a:gd name="T15" fmla="*/ 2147483647 h 1006"/>
                <a:gd name="T16" fmla="*/ 2147483647 w 1090"/>
                <a:gd name="T17" fmla="*/ 2147483647 h 1006"/>
                <a:gd name="T18" fmla="*/ 2147483647 w 1090"/>
                <a:gd name="T19" fmla="*/ 2147483647 h 1006"/>
                <a:gd name="T20" fmla="*/ 2147483647 w 1090"/>
                <a:gd name="T21" fmla="*/ 2147483647 h 1006"/>
                <a:gd name="T22" fmla="*/ 2147483647 w 1090"/>
                <a:gd name="T23" fmla="*/ 2147483647 h 1006"/>
                <a:gd name="T24" fmla="*/ 2147483647 w 1090"/>
                <a:gd name="T25" fmla="*/ 2147483647 h 1006"/>
                <a:gd name="T26" fmla="*/ 2147483647 w 1090"/>
                <a:gd name="T27" fmla="*/ 2147483647 h 1006"/>
                <a:gd name="T28" fmla="*/ 2147483647 w 1090"/>
                <a:gd name="T29" fmla="*/ 2147483647 h 1006"/>
                <a:gd name="T30" fmla="*/ 2147483647 w 1090"/>
                <a:gd name="T31" fmla="*/ 2147483647 h 1006"/>
                <a:gd name="T32" fmla="*/ 2147483647 w 1090"/>
                <a:gd name="T33" fmla="*/ 2147483647 h 1006"/>
                <a:gd name="T34" fmla="*/ 2147483647 w 1090"/>
                <a:gd name="T35" fmla="*/ 2147483647 h 1006"/>
                <a:gd name="T36" fmla="*/ 2147483647 w 1090"/>
                <a:gd name="T37" fmla="*/ 2147483647 h 1006"/>
                <a:gd name="T38" fmla="*/ 2147483647 w 1090"/>
                <a:gd name="T39" fmla="*/ 2147483647 h 1006"/>
                <a:gd name="T40" fmla="*/ 2147483647 w 1090"/>
                <a:gd name="T41" fmla="*/ 2147483647 h 1006"/>
                <a:gd name="T42" fmla="*/ 2147483647 w 1090"/>
                <a:gd name="T43" fmla="*/ 2147483647 h 1006"/>
                <a:gd name="T44" fmla="*/ 2147483647 w 1090"/>
                <a:gd name="T45" fmla="*/ 2147483647 h 1006"/>
                <a:gd name="T46" fmla="*/ 2147483647 w 1090"/>
                <a:gd name="T47" fmla="*/ 2147483647 h 1006"/>
                <a:gd name="T48" fmla="*/ 2147483647 w 1090"/>
                <a:gd name="T49" fmla="*/ 2147483647 h 1006"/>
                <a:gd name="T50" fmla="*/ 2147483647 w 1090"/>
                <a:gd name="T51" fmla="*/ 2147483647 h 1006"/>
                <a:gd name="T52" fmla="*/ 2147483647 w 1090"/>
                <a:gd name="T53" fmla="*/ 2147483647 h 1006"/>
                <a:gd name="T54" fmla="*/ 2147483647 w 1090"/>
                <a:gd name="T55" fmla="*/ 2147483647 h 1006"/>
                <a:gd name="T56" fmla="*/ 2147483647 w 1090"/>
                <a:gd name="T57" fmla="*/ 2147483647 h 1006"/>
                <a:gd name="T58" fmla="*/ 2147483647 w 1090"/>
                <a:gd name="T59" fmla="*/ 2147483647 h 1006"/>
                <a:gd name="T60" fmla="*/ 2147483647 w 1090"/>
                <a:gd name="T61" fmla="*/ 2147483647 h 1006"/>
                <a:gd name="T62" fmla="*/ 2147483647 w 1090"/>
                <a:gd name="T63" fmla="*/ 2147483647 h 1006"/>
                <a:gd name="T64" fmla="*/ 2147483647 w 1090"/>
                <a:gd name="T65" fmla="*/ 2147483647 h 1006"/>
                <a:gd name="T66" fmla="*/ 2147483647 w 1090"/>
                <a:gd name="T67" fmla="*/ 2147483647 h 1006"/>
                <a:gd name="T68" fmla="*/ 2147483647 w 1090"/>
                <a:gd name="T69" fmla="*/ 2147483647 h 1006"/>
                <a:gd name="T70" fmla="*/ 2147483647 w 1090"/>
                <a:gd name="T71" fmla="*/ 2147483647 h 1006"/>
                <a:gd name="T72" fmla="*/ 2147483647 w 1090"/>
                <a:gd name="T73" fmla="*/ 2147483647 h 1006"/>
                <a:gd name="T74" fmla="*/ 2147483647 w 1090"/>
                <a:gd name="T75" fmla="*/ 2147483647 h 1006"/>
                <a:gd name="T76" fmla="*/ 2147483647 w 1090"/>
                <a:gd name="T77" fmla="*/ 2147483647 h 1006"/>
                <a:gd name="T78" fmla="*/ 2147483647 w 1090"/>
                <a:gd name="T79" fmla="*/ 2147483647 h 1006"/>
                <a:gd name="T80" fmla="*/ 2147483647 w 1090"/>
                <a:gd name="T81" fmla="*/ 2147483647 h 1006"/>
                <a:gd name="T82" fmla="*/ 2147483647 w 1090"/>
                <a:gd name="T83" fmla="*/ 2147483647 h 1006"/>
                <a:gd name="T84" fmla="*/ 2147483647 w 1090"/>
                <a:gd name="T85" fmla="*/ 2147483647 h 1006"/>
                <a:gd name="T86" fmla="*/ 2147483647 w 1090"/>
                <a:gd name="T87" fmla="*/ 2147483647 h 1006"/>
                <a:gd name="T88" fmla="*/ 2147483647 w 1090"/>
                <a:gd name="T89" fmla="*/ 2147483647 h 1006"/>
                <a:gd name="T90" fmla="*/ 2147483647 w 1090"/>
                <a:gd name="T91" fmla="*/ 2147483647 h 1006"/>
                <a:gd name="T92" fmla="*/ 2147483647 w 1090"/>
                <a:gd name="T93" fmla="*/ 2147483647 h 1006"/>
                <a:gd name="T94" fmla="*/ 2147483647 w 1090"/>
                <a:gd name="T95" fmla="*/ 2147483647 h 1006"/>
                <a:gd name="T96" fmla="*/ 2147483647 w 1090"/>
                <a:gd name="T97" fmla="*/ 2147483647 h 1006"/>
                <a:gd name="T98" fmla="*/ 2147483647 w 1090"/>
                <a:gd name="T99" fmla="*/ 2147483647 h 1006"/>
                <a:gd name="T100" fmla="*/ 2147483647 w 1090"/>
                <a:gd name="T101" fmla="*/ 2147483647 h 1006"/>
                <a:gd name="T102" fmla="*/ 2147483647 w 1090"/>
                <a:gd name="T103" fmla="*/ 2147483647 h 1006"/>
                <a:gd name="T104" fmla="*/ 2147483647 w 1090"/>
                <a:gd name="T105" fmla="*/ 2147483647 h 1006"/>
                <a:gd name="T106" fmla="*/ 2147483647 w 1090"/>
                <a:gd name="T107" fmla="*/ 2147483647 h 1006"/>
                <a:gd name="T108" fmla="*/ 2147483647 w 1090"/>
                <a:gd name="T109" fmla="*/ 2147483647 h 1006"/>
                <a:gd name="T110" fmla="*/ 2147483647 w 1090"/>
                <a:gd name="T111" fmla="*/ 2147483647 h 1006"/>
                <a:gd name="T112" fmla="*/ 2147483647 w 1090"/>
                <a:gd name="T113" fmla="*/ 2147483647 h 1006"/>
                <a:gd name="T114" fmla="*/ 2147483647 w 1090"/>
                <a:gd name="T115" fmla="*/ 2147483647 h 10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90"/>
                <a:gd name="T175" fmla="*/ 0 h 1006"/>
                <a:gd name="T176" fmla="*/ 1090 w 1090"/>
                <a:gd name="T177" fmla="*/ 1006 h 100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90" h="1006">
                  <a:moveTo>
                    <a:pt x="73" y="20"/>
                  </a:moveTo>
                  <a:lnTo>
                    <a:pt x="49" y="0"/>
                  </a:lnTo>
                  <a:lnTo>
                    <a:pt x="23" y="11"/>
                  </a:lnTo>
                  <a:lnTo>
                    <a:pt x="0" y="26"/>
                  </a:lnTo>
                  <a:lnTo>
                    <a:pt x="3" y="61"/>
                  </a:lnTo>
                  <a:lnTo>
                    <a:pt x="7" y="93"/>
                  </a:lnTo>
                  <a:lnTo>
                    <a:pt x="26" y="142"/>
                  </a:lnTo>
                  <a:lnTo>
                    <a:pt x="28" y="190"/>
                  </a:lnTo>
                  <a:lnTo>
                    <a:pt x="44" y="226"/>
                  </a:lnTo>
                  <a:lnTo>
                    <a:pt x="56" y="254"/>
                  </a:lnTo>
                  <a:lnTo>
                    <a:pt x="74" y="279"/>
                  </a:lnTo>
                  <a:lnTo>
                    <a:pt x="108" y="283"/>
                  </a:lnTo>
                  <a:lnTo>
                    <a:pt x="132" y="289"/>
                  </a:lnTo>
                  <a:lnTo>
                    <a:pt x="115" y="318"/>
                  </a:lnTo>
                  <a:lnTo>
                    <a:pt x="103" y="341"/>
                  </a:lnTo>
                  <a:lnTo>
                    <a:pt x="118" y="373"/>
                  </a:lnTo>
                  <a:lnTo>
                    <a:pt x="116" y="397"/>
                  </a:lnTo>
                  <a:lnTo>
                    <a:pt x="117" y="411"/>
                  </a:lnTo>
                  <a:lnTo>
                    <a:pt x="129" y="450"/>
                  </a:lnTo>
                  <a:lnTo>
                    <a:pt x="146" y="478"/>
                  </a:lnTo>
                  <a:lnTo>
                    <a:pt x="177" y="503"/>
                  </a:lnTo>
                  <a:lnTo>
                    <a:pt x="207" y="521"/>
                  </a:lnTo>
                  <a:lnTo>
                    <a:pt x="227" y="528"/>
                  </a:lnTo>
                  <a:lnTo>
                    <a:pt x="233" y="569"/>
                  </a:lnTo>
                  <a:lnTo>
                    <a:pt x="220" y="601"/>
                  </a:lnTo>
                  <a:lnTo>
                    <a:pt x="236" y="632"/>
                  </a:lnTo>
                  <a:lnTo>
                    <a:pt x="239" y="675"/>
                  </a:lnTo>
                  <a:lnTo>
                    <a:pt x="261" y="652"/>
                  </a:lnTo>
                  <a:lnTo>
                    <a:pt x="290" y="673"/>
                  </a:lnTo>
                  <a:lnTo>
                    <a:pt x="326" y="667"/>
                  </a:lnTo>
                  <a:lnTo>
                    <a:pt x="338" y="684"/>
                  </a:lnTo>
                  <a:lnTo>
                    <a:pt x="355" y="718"/>
                  </a:lnTo>
                  <a:lnTo>
                    <a:pt x="377" y="742"/>
                  </a:lnTo>
                  <a:lnTo>
                    <a:pt x="391" y="783"/>
                  </a:lnTo>
                  <a:lnTo>
                    <a:pt x="409" y="805"/>
                  </a:lnTo>
                  <a:lnTo>
                    <a:pt x="428" y="806"/>
                  </a:lnTo>
                  <a:lnTo>
                    <a:pt x="452" y="834"/>
                  </a:lnTo>
                  <a:lnTo>
                    <a:pt x="493" y="844"/>
                  </a:lnTo>
                  <a:lnTo>
                    <a:pt x="515" y="883"/>
                  </a:lnTo>
                  <a:lnTo>
                    <a:pt x="533" y="909"/>
                  </a:lnTo>
                  <a:lnTo>
                    <a:pt x="579" y="912"/>
                  </a:lnTo>
                  <a:lnTo>
                    <a:pt x="615" y="915"/>
                  </a:lnTo>
                  <a:lnTo>
                    <a:pt x="650" y="918"/>
                  </a:lnTo>
                  <a:lnTo>
                    <a:pt x="671" y="892"/>
                  </a:lnTo>
                  <a:lnTo>
                    <a:pt x="689" y="873"/>
                  </a:lnTo>
                  <a:lnTo>
                    <a:pt x="727" y="878"/>
                  </a:lnTo>
                  <a:lnTo>
                    <a:pt x="737" y="913"/>
                  </a:lnTo>
                  <a:lnTo>
                    <a:pt x="752" y="960"/>
                  </a:lnTo>
                  <a:lnTo>
                    <a:pt x="765" y="979"/>
                  </a:lnTo>
                  <a:lnTo>
                    <a:pt x="807" y="976"/>
                  </a:lnTo>
                  <a:lnTo>
                    <a:pt x="841" y="992"/>
                  </a:lnTo>
                  <a:lnTo>
                    <a:pt x="845" y="980"/>
                  </a:lnTo>
                  <a:lnTo>
                    <a:pt x="878" y="980"/>
                  </a:lnTo>
                  <a:lnTo>
                    <a:pt x="909" y="1002"/>
                  </a:lnTo>
                  <a:lnTo>
                    <a:pt x="943" y="1005"/>
                  </a:lnTo>
                  <a:lnTo>
                    <a:pt x="973" y="1006"/>
                  </a:lnTo>
                  <a:lnTo>
                    <a:pt x="986" y="975"/>
                  </a:lnTo>
                  <a:lnTo>
                    <a:pt x="997" y="944"/>
                  </a:lnTo>
                  <a:lnTo>
                    <a:pt x="1015" y="921"/>
                  </a:lnTo>
                  <a:lnTo>
                    <a:pt x="1049" y="906"/>
                  </a:lnTo>
                  <a:lnTo>
                    <a:pt x="1057" y="886"/>
                  </a:lnTo>
                  <a:lnTo>
                    <a:pt x="1090" y="870"/>
                  </a:lnTo>
                  <a:lnTo>
                    <a:pt x="1074" y="841"/>
                  </a:lnTo>
                  <a:lnTo>
                    <a:pt x="1051" y="816"/>
                  </a:lnTo>
                  <a:lnTo>
                    <a:pt x="1026" y="791"/>
                  </a:lnTo>
                  <a:lnTo>
                    <a:pt x="1003" y="765"/>
                  </a:lnTo>
                  <a:lnTo>
                    <a:pt x="989" y="737"/>
                  </a:lnTo>
                  <a:lnTo>
                    <a:pt x="989" y="706"/>
                  </a:lnTo>
                  <a:lnTo>
                    <a:pt x="954" y="693"/>
                  </a:lnTo>
                  <a:lnTo>
                    <a:pt x="992" y="639"/>
                  </a:lnTo>
                  <a:lnTo>
                    <a:pt x="995" y="614"/>
                  </a:lnTo>
                  <a:lnTo>
                    <a:pt x="977" y="595"/>
                  </a:lnTo>
                  <a:lnTo>
                    <a:pt x="938" y="549"/>
                  </a:lnTo>
                  <a:lnTo>
                    <a:pt x="950" y="514"/>
                  </a:lnTo>
                  <a:lnTo>
                    <a:pt x="947" y="493"/>
                  </a:lnTo>
                  <a:lnTo>
                    <a:pt x="943" y="442"/>
                  </a:lnTo>
                  <a:lnTo>
                    <a:pt x="943" y="382"/>
                  </a:lnTo>
                  <a:lnTo>
                    <a:pt x="967" y="336"/>
                  </a:lnTo>
                  <a:lnTo>
                    <a:pt x="990" y="306"/>
                  </a:lnTo>
                  <a:lnTo>
                    <a:pt x="980" y="280"/>
                  </a:lnTo>
                  <a:lnTo>
                    <a:pt x="980" y="251"/>
                  </a:lnTo>
                  <a:lnTo>
                    <a:pt x="974" y="232"/>
                  </a:lnTo>
                  <a:lnTo>
                    <a:pt x="949" y="222"/>
                  </a:lnTo>
                  <a:lnTo>
                    <a:pt x="925" y="222"/>
                  </a:lnTo>
                  <a:lnTo>
                    <a:pt x="903" y="196"/>
                  </a:lnTo>
                  <a:lnTo>
                    <a:pt x="869" y="169"/>
                  </a:lnTo>
                  <a:lnTo>
                    <a:pt x="841" y="154"/>
                  </a:lnTo>
                  <a:lnTo>
                    <a:pt x="807" y="143"/>
                  </a:lnTo>
                  <a:lnTo>
                    <a:pt x="758" y="125"/>
                  </a:lnTo>
                  <a:lnTo>
                    <a:pt x="723" y="123"/>
                  </a:lnTo>
                  <a:lnTo>
                    <a:pt x="702" y="119"/>
                  </a:lnTo>
                  <a:lnTo>
                    <a:pt x="674" y="125"/>
                  </a:lnTo>
                  <a:lnTo>
                    <a:pt x="647" y="129"/>
                  </a:lnTo>
                  <a:lnTo>
                    <a:pt x="629" y="154"/>
                  </a:lnTo>
                  <a:lnTo>
                    <a:pt x="613" y="172"/>
                  </a:lnTo>
                  <a:lnTo>
                    <a:pt x="562" y="172"/>
                  </a:lnTo>
                  <a:lnTo>
                    <a:pt x="557" y="202"/>
                  </a:lnTo>
                  <a:lnTo>
                    <a:pt x="518" y="210"/>
                  </a:lnTo>
                  <a:lnTo>
                    <a:pt x="477" y="232"/>
                  </a:lnTo>
                  <a:lnTo>
                    <a:pt x="440" y="225"/>
                  </a:lnTo>
                  <a:lnTo>
                    <a:pt x="407" y="216"/>
                  </a:lnTo>
                  <a:lnTo>
                    <a:pt x="379" y="183"/>
                  </a:lnTo>
                  <a:lnTo>
                    <a:pt x="350" y="167"/>
                  </a:lnTo>
                  <a:lnTo>
                    <a:pt x="323" y="178"/>
                  </a:lnTo>
                  <a:lnTo>
                    <a:pt x="311" y="154"/>
                  </a:lnTo>
                  <a:lnTo>
                    <a:pt x="282" y="146"/>
                  </a:lnTo>
                  <a:lnTo>
                    <a:pt x="267" y="134"/>
                  </a:lnTo>
                  <a:lnTo>
                    <a:pt x="257" y="100"/>
                  </a:lnTo>
                  <a:lnTo>
                    <a:pt x="252" y="81"/>
                  </a:lnTo>
                  <a:lnTo>
                    <a:pt x="223" y="60"/>
                  </a:lnTo>
                  <a:lnTo>
                    <a:pt x="202" y="15"/>
                  </a:lnTo>
                  <a:lnTo>
                    <a:pt x="185" y="28"/>
                  </a:lnTo>
                  <a:lnTo>
                    <a:pt x="149" y="46"/>
                  </a:lnTo>
                  <a:lnTo>
                    <a:pt x="124" y="44"/>
                  </a:lnTo>
                  <a:lnTo>
                    <a:pt x="100" y="39"/>
                  </a:lnTo>
                  <a:lnTo>
                    <a:pt x="73" y="2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Freeform 110">
              <a:extLst>
                <a:ext uri="{FF2B5EF4-FFF2-40B4-BE49-F238E27FC236}">
                  <a16:creationId xmlns:a16="http://schemas.microsoft.com/office/drawing/2014/main" id="{DAD4249F-5A4D-4533-882A-40B7C13EF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2403" y="3574623"/>
              <a:ext cx="376859" cy="240723"/>
            </a:xfrm>
            <a:custGeom>
              <a:avLst/>
              <a:gdLst>
                <a:gd name="T0" fmla="*/ 0 w 1771650"/>
                <a:gd name="T1" fmla="*/ 45 h 1135063"/>
                <a:gd name="T2" fmla="*/ 4 w 1771650"/>
                <a:gd name="T3" fmla="*/ 70 h 1135063"/>
                <a:gd name="T4" fmla="*/ 10 w 1771650"/>
                <a:gd name="T5" fmla="*/ 80 h 1135063"/>
                <a:gd name="T6" fmla="*/ 28 w 1771650"/>
                <a:gd name="T7" fmla="*/ 70 h 1135063"/>
                <a:gd name="T8" fmla="*/ 47 w 1771650"/>
                <a:gd name="T9" fmla="*/ 63 h 1135063"/>
                <a:gd name="T10" fmla="*/ 67 w 1771650"/>
                <a:gd name="T11" fmla="*/ 68 h 1135063"/>
                <a:gd name="T12" fmla="*/ 72 w 1771650"/>
                <a:gd name="T13" fmla="*/ 88 h 1135063"/>
                <a:gd name="T14" fmla="*/ 87 w 1771650"/>
                <a:gd name="T15" fmla="*/ 86 h 1135063"/>
                <a:gd name="T16" fmla="*/ 106 w 1771650"/>
                <a:gd name="T17" fmla="*/ 110 h 1135063"/>
                <a:gd name="T18" fmla="*/ 132 w 1771650"/>
                <a:gd name="T19" fmla="*/ 130 h 1135063"/>
                <a:gd name="T20" fmla="*/ 161 w 1771650"/>
                <a:gd name="T21" fmla="*/ 145 h 1135063"/>
                <a:gd name="T22" fmla="*/ 164 w 1771650"/>
                <a:gd name="T23" fmla="*/ 161 h 1135063"/>
                <a:gd name="T24" fmla="*/ 185 w 1771650"/>
                <a:gd name="T25" fmla="*/ 157 h 1135063"/>
                <a:gd name="T26" fmla="*/ 186 w 1771650"/>
                <a:gd name="T27" fmla="*/ 137 h 1135063"/>
                <a:gd name="T28" fmla="*/ 180 w 1771650"/>
                <a:gd name="T29" fmla="*/ 121 h 1135063"/>
                <a:gd name="T30" fmla="*/ 197 w 1771650"/>
                <a:gd name="T31" fmla="*/ 109 h 1135063"/>
                <a:gd name="T32" fmla="*/ 209 w 1771650"/>
                <a:gd name="T33" fmla="*/ 100 h 1135063"/>
                <a:gd name="T34" fmla="*/ 225 w 1771650"/>
                <a:gd name="T35" fmla="*/ 92 h 1135063"/>
                <a:gd name="T36" fmla="*/ 236 w 1771650"/>
                <a:gd name="T37" fmla="*/ 105 h 1135063"/>
                <a:gd name="T38" fmla="*/ 253 w 1771650"/>
                <a:gd name="T39" fmla="*/ 99 h 1135063"/>
                <a:gd name="T40" fmla="*/ 248 w 1771650"/>
                <a:gd name="T41" fmla="*/ 90 h 1135063"/>
                <a:gd name="T42" fmla="*/ 228 w 1771650"/>
                <a:gd name="T43" fmla="*/ 81 h 1135063"/>
                <a:gd name="T44" fmla="*/ 240 w 1771650"/>
                <a:gd name="T45" fmla="*/ 57 h 1135063"/>
                <a:gd name="T46" fmla="*/ 219 w 1771650"/>
                <a:gd name="T47" fmla="*/ 68 h 1135063"/>
                <a:gd name="T48" fmla="*/ 199 w 1771650"/>
                <a:gd name="T49" fmla="*/ 85 h 1135063"/>
                <a:gd name="T50" fmla="*/ 170 w 1771650"/>
                <a:gd name="T51" fmla="*/ 89 h 1135063"/>
                <a:gd name="T52" fmla="*/ 161 w 1771650"/>
                <a:gd name="T53" fmla="*/ 72 h 1135063"/>
                <a:gd name="T54" fmla="*/ 153 w 1771650"/>
                <a:gd name="T55" fmla="*/ 49 h 1135063"/>
                <a:gd name="T56" fmla="*/ 137 w 1771650"/>
                <a:gd name="T57" fmla="*/ 33 h 1135063"/>
                <a:gd name="T58" fmla="*/ 111 w 1771650"/>
                <a:gd name="T59" fmla="*/ 36 h 1135063"/>
                <a:gd name="T60" fmla="*/ 85 w 1771650"/>
                <a:gd name="T61" fmla="*/ 34 h 1135063"/>
                <a:gd name="T62" fmla="*/ 76 w 1771650"/>
                <a:gd name="T63" fmla="*/ 34 h 1135063"/>
                <a:gd name="T64" fmla="*/ 52 w 1771650"/>
                <a:gd name="T65" fmla="*/ 34 h 1135063"/>
                <a:gd name="T66" fmla="*/ 38 w 1771650"/>
                <a:gd name="T67" fmla="*/ 21 h 1135063"/>
                <a:gd name="T68" fmla="*/ 37 w 1771650"/>
                <a:gd name="T69" fmla="*/ 1 h 1135063"/>
                <a:gd name="T70" fmla="*/ 17 w 1771650"/>
                <a:gd name="T71" fmla="*/ 3 h 1135063"/>
                <a:gd name="T72" fmla="*/ 0 w 1771650"/>
                <a:gd name="T73" fmla="*/ 22 h 11350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771650"/>
                <a:gd name="T112" fmla="*/ 0 h 1135063"/>
                <a:gd name="T113" fmla="*/ 1771650 w 1771650"/>
                <a:gd name="T114" fmla="*/ 1135063 h 11350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771650" h="1135063">
                  <a:moveTo>
                    <a:pt x="23813" y="206375"/>
                  </a:moveTo>
                  <a:lnTo>
                    <a:pt x="0" y="307975"/>
                  </a:lnTo>
                  <a:lnTo>
                    <a:pt x="33338" y="393700"/>
                  </a:lnTo>
                  <a:lnTo>
                    <a:pt x="25400" y="484188"/>
                  </a:lnTo>
                  <a:lnTo>
                    <a:pt x="22225" y="561975"/>
                  </a:lnTo>
                  <a:lnTo>
                    <a:pt x="71438" y="550863"/>
                  </a:lnTo>
                  <a:lnTo>
                    <a:pt x="142875" y="533400"/>
                  </a:lnTo>
                  <a:lnTo>
                    <a:pt x="193675" y="485775"/>
                  </a:lnTo>
                  <a:lnTo>
                    <a:pt x="252413" y="444500"/>
                  </a:lnTo>
                  <a:lnTo>
                    <a:pt x="320675" y="433388"/>
                  </a:lnTo>
                  <a:lnTo>
                    <a:pt x="401638" y="420688"/>
                  </a:lnTo>
                  <a:lnTo>
                    <a:pt x="458788" y="468313"/>
                  </a:lnTo>
                  <a:lnTo>
                    <a:pt x="493713" y="533400"/>
                  </a:lnTo>
                  <a:lnTo>
                    <a:pt x="487363" y="604838"/>
                  </a:lnTo>
                  <a:lnTo>
                    <a:pt x="528638" y="593725"/>
                  </a:lnTo>
                  <a:lnTo>
                    <a:pt x="592138" y="593725"/>
                  </a:lnTo>
                  <a:lnTo>
                    <a:pt x="660400" y="681038"/>
                  </a:lnTo>
                  <a:lnTo>
                    <a:pt x="723900" y="758825"/>
                  </a:lnTo>
                  <a:lnTo>
                    <a:pt x="815975" y="830263"/>
                  </a:lnTo>
                  <a:lnTo>
                    <a:pt x="896938" y="901700"/>
                  </a:lnTo>
                  <a:lnTo>
                    <a:pt x="1017588" y="960438"/>
                  </a:lnTo>
                  <a:lnTo>
                    <a:pt x="1098550" y="1004888"/>
                  </a:lnTo>
                  <a:lnTo>
                    <a:pt x="1122363" y="1054100"/>
                  </a:lnTo>
                  <a:lnTo>
                    <a:pt x="1118728" y="1113484"/>
                  </a:lnTo>
                  <a:lnTo>
                    <a:pt x="1217613" y="1135063"/>
                  </a:lnTo>
                  <a:lnTo>
                    <a:pt x="1260475" y="1082675"/>
                  </a:lnTo>
                  <a:lnTo>
                    <a:pt x="1296988" y="1020763"/>
                  </a:lnTo>
                  <a:lnTo>
                    <a:pt x="1268413" y="944563"/>
                  </a:lnTo>
                  <a:lnTo>
                    <a:pt x="1230313" y="895350"/>
                  </a:lnTo>
                  <a:lnTo>
                    <a:pt x="1223963" y="835025"/>
                  </a:lnTo>
                  <a:lnTo>
                    <a:pt x="1287463" y="806450"/>
                  </a:lnTo>
                  <a:lnTo>
                    <a:pt x="1339850" y="752475"/>
                  </a:lnTo>
                  <a:lnTo>
                    <a:pt x="1357313" y="717550"/>
                  </a:lnTo>
                  <a:lnTo>
                    <a:pt x="1423528" y="689621"/>
                  </a:lnTo>
                  <a:lnTo>
                    <a:pt x="1471613" y="646113"/>
                  </a:lnTo>
                  <a:lnTo>
                    <a:pt x="1535113" y="635000"/>
                  </a:lnTo>
                  <a:lnTo>
                    <a:pt x="1558925" y="700088"/>
                  </a:lnTo>
                  <a:lnTo>
                    <a:pt x="1609725" y="723900"/>
                  </a:lnTo>
                  <a:lnTo>
                    <a:pt x="1679575" y="723900"/>
                  </a:lnTo>
                  <a:lnTo>
                    <a:pt x="1725613" y="687388"/>
                  </a:lnTo>
                  <a:lnTo>
                    <a:pt x="1771650" y="658813"/>
                  </a:lnTo>
                  <a:lnTo>
                    <a:pt x="1685925" y="622300"/>
                  </a:lnTo>
                  <a:lnTo>
                    <a:pt x="1604963" y="574675"/>
                  </a:lnTo>
                  <a:lnTo>
                    <a:pt x="1552575" y="557213"/>
                  </a:lnTo>
                  <a:lnTo>
                    <a:pt x="1563688" y="492125"/>
                  </a:lnTo>
                  <a:lnTo>
                    <a:pt x="1631950" y="396875"/>
                  </a:lnTo>
                  <a:lnTo>
                    <a:pt x="1574800" y="400050"/>
                  </a:lnTo>
                  <a:lnTo>
                    <a:pt x="1492250" y="466725"/>
                  </a:lnTo>
                  <a:lnTo>
                    <a:pt x="1422400" y="509588"/>
                  </a:lnTo>
                  <a:lnTo>
                    <a:pt x="1354138" y="585788"/>
                  </a:lnTo>
                  <a:lnTo>
                    <a:pt x="1250950" y="628650"/>
                  </a:lnTo>
                  <a:lnTo>
                    <a:pt x="1160463" y="615950"/>
                  </a:lnTo>
                  <a:lnTo>
                    <a:pt x="1111250" y="558800"/>
                  </a:lnTo>
                  <a:lnTo>
                    <a:pt x="1093788" y="496888"/>
                  </a:lnTo>
                  <a:lnTo>
                    <a:pt x="1041400" y="423863"/>
                  </a:lnTo>
                  <a:lnTo>
                    <a:pt x="1041400" y="338138"/>
                  </a:lnTo>
                  <a:lnTo>
                    <a:pt x="982663" y="290513"/>
                  </a:lnTo>
                  <a:lnTo>
                    <a:pt x="931863" y="225425"/>
                  </a:lnTo>
                  <a:lnTo>
                    <a:pt x="849313" y="215900"/>
                  </a:lnTo>
                  <a:lnTo>
                    <a:pt x="755650" y="247650"/>
                  </a:lnTo>
                  <a:lnTo>
                    <a:pt x="654050" y="242888"/>
                  </a:lnTo>
                  <a:lnTo>
                    <a:pt x="579438" y="238125"/>
                  </a:lnTo>
                  <a:lnTo>
                    <a:pt x="501650" y="185738"/>
                  </a:lnTo>
                  <a:lnTo>
                    <a:pt x="515938" y="238125"/>
                  </a:lnTo>
                  <a:lnTo>
                    <a:pt x="436563" y="266700"/>
                  </a:lnTo>
                  <a:lnTo>
                    <a:pt x="355600" y="238125"/>
                  </a:lnTo>
                  <a:lnTo>
                    <a:pt x="292100" y="219075"/>
                  </a:lnTo>
                  <a:lnTo>
                    <a:pt x="257175" y="149225"/>
                  </a:lnTo>
                  <a:lnTo>
                    <a:pt x="263525" y="84138"/>
                  </a:lnTo>
                  <a:lnTo>
                    <a:pt x="254000" y="9525"/>
                  </a:lnTo>
                  <a:lnTo>
                    <a:pt x="187325" y="0"/>
                  </a:lnTo>
                  <a:lnTo>
                    <a:pt x="112713" y="22225"/>
                  </a:lnTo>
                  <a:lnTo>
                    <a:pt x="19050" y="63500"/>
                  </a:lnTo>
                  <a:lnTo>
                    <a:pt x="0" y="153988"/>
                  </a:lnTo>
                  <a:lnTo>
                    <a:pt x="23813" y="2063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Freeform 111">
              <a:extLst>
                <a:ext uri="{FF2B5EF4-FFF2-40B4-BE49-F238E27FC236}">
                  <a16:creationId xmlns:a16="http://schemas.microsoft.com/office/drawing/2014/main" id="{5694342C-E189-4357-B0D4-AAE5AC1EF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231" y="3637763"/>
              <a:ext cx="234798" cy="120361"/>
            </a:xfrm>
            <a:custGeom>
              <a:avLst/>
              <a:gdLst>
                <a:gd name="T0" fmla="*/ 46 w 1112838"/>
                <a:gd name="T1" fmla="*/ 14 h 560388"/>
                <a:gd name="T2" fmla="*/ 27 w 1112838"/>
                <a:gd name="T3" fmla="*/ 15 h 560388"/>
                <a:gd name="T4" fmla="*/ 17 w 1112838"/>
                <a:gd name="T5" fmla="*/ 30 h 560388"/>
                <a:gd name="T6" fmla="*/ 17 w 1112838"/>
                <a:gd name="T7" fmla="*/ 39 h 560388"/>
                <a:gd name="T8" fmla="*/ 26 w 1112838"/>
                <a:gd name="T9" fmla="*/ 43 h 560388"/>
                <a:gd name="T10" fmla="*/ 36 w 1112838"/>
                <a:gd name="T11" fmla="*/ 50 h 560388"/>
                <a:gd name="T12" fmla="*/ 47 w 1112838"/>
                <a:gd name="T13" fmla="*/ 55 h 560388"/>
                <a:gd name="T14" fmla="*/ 41 w 1112838"/>
                <a:gd name="T15" fmla="*/ 59 h 560388"/>
                <a:gd name="T16" fmla="*/ 35 w 1112838"/>
                <a:gd name="T17" fmla="*/ 65 h 560388"/>
                <a:gd name="T18" fmla="*/ 24 w 1112838"/>
                <a:gd name="T19" fmla="*/ 65 h 560388"/>
                <a:gd name="T20" fmla="*/ 17 w 1112838"/>
                <a:gd name="T21" fmla="*/ 61 h 560388"/>
                <a:gd name="T22" fmla="*/ 2 w 1112838"/>
                <a:gd name="T23" fmla="*/ 71 h 560388"/>
                <a:gd name="T24" fmla="*/ 0 w 1112838"/>
                <a:gd name="T25" fmla="*/ 77 h 560388"/>
                <a:gd name="T26" fmla="*/ 6 w 1112838"/>
                <a:gd name="T27" fmla="*/ 82 h 560388"/>
                <a:gd name="T28" fmla="*/ 17 w 1112838"/>
                <a:gd name="T29" fmla="*/ 83 h 560388"/>
                <a:gd name="T30" fmla="*/ 24 w 1112838"/>
                <a:gd name="T31" fmla="*/ 81 h 560388"/>
                <a:gd name="T32" fmla="*/ 38 w 1112838"/>
                <a:gd name="T33" fmla="*/ 82 h 560388"/>
                <a:gd name="T34" fmla="*/ 48 w 1112838"/>
                <a:gd name="T35" fmla="*/ 86 h 560388"/>
                <a:gd name="T36" fmla="*/ 57 w 1112838"/>
                <a:gd name="T37" fmla="*/ 86 h 560388"/>
                <a:gd name="T38" fmla="*/ 61 w 1112838"/>
                <a:gd name="T39" fmla="*/ 81 h 560388"/>
                <a:gd name="T40" fmla="*/ 78 w 1112838"/>
                <a:gd name="T41" fmla="*/ 68 h 560388"/>
                <a:gd name="T42" fmla="*/ 84 w 1112838"/>
                <a:gd name="T43" fmla="*/ 58 h 560388"/>
                <a:gd name="T44" fmla="*/ 96 w 1112838"/>
                <a:gd name="T45" fmla="*/ 65 h 560388"/>
                <a:gd name="T46" fmla="*/ 107 w 1112838"/>
                <a:gd name="T47" fmla="*/ 52 h 560388"/>
                <a:gd name="T48" fmla="*/ 129 w 1112838"/>
                <a:gd name="T49" fmla="*/ 46 h 560388"/>
                <a:gd name="T50" fmla="*/ 138 w 1112838"/>
                <a:gd name="T51" fmla="*/ 44 h 560388"/>
                <a:gd name="T52" fmla="*/ 150 w 1112838"/>
                <a:gd name="T53" fmla="*/ 34 h 560388"/>
                <a:gd name="T54" fmla="*/ 157 w 1112838"/>
                <a:gd name="T55" fmla="*/ 17 h 560388"/>
                <a:gd name="T56" fmla="*/ 148 w 1112838"/>
                <a:gd name="T57" fmla="*/ 12 h 560388"/>
                <a:gd name="T58" fmla="*/ 138 w 1112838"/>
                <a:gd name="T59" fmla="*/ 16 h 560388"/>
                <a:gd name="T60" fmla="*/ 109 w 1112838"/>
                <a:gd name="T61" fmla="*/ 10 h 560388"/>
                <a:gd name="T62" fmla="*/ 93 w 1112838"/>
                <a:gd name="T63" fmla="*/ 11 h 560388"/>
                <a:gd name="T64" fmla="*/ 77 w 1112838"/>
                <a:gd name="T65" fmla="*/ 8 h 560388"/>
                <a:gd name="T66" fmla="*/ 70 w 1112838"/>
                <a:gd name="T67" fmla="*/ 0 h 560388"/>
                <a:gd name="T68" fmla="*/ 60 w 1112838"/>
                <a:gd name="T69" fmla="*/ 3 h 560388"/>
                <a:gd name="T70" fmla="*/ 46 w 1112838"/>
                <a:gd name="T71" fmla="*/ 14 h 56038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12838"/>
                <a:gd name="T109" fmla="*/ 0 h 560388"/>
                <a:gd name="T110" fmla="*/ 1112838 w 1112838"/>
                <a:gd name="T111" fmla="*/ 560388 h 56038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12838" h="560388">
                  <a:moveTo>
                    <a:pt x="328613" y="88900"/>
                  </a:moveTo>
                  <a:lnTo>
                    <a:pt x="193675" y="100013"/>
                  </a:lnTo>
                  <a:lnTo>
                    <a:pt x="123825" y="193675"/>
                  </a:lnTo>
                  <a:lnTo>
                    <a:pt x="117475" y="252413"/>
                  </a:lnTo>
                  <a:lnTo>
                    <a:pt x="184150" y="279400"/>
                  </a:lnTo>
                  <a:lnTo>
                    <a:pt x="257175" y="327025"/>
                  </a:lnTo>
                  <a:lnTo>
                    <a:pt x="336550" y="355600"/>
                  </a:lnTo>
                  <a:lnTo>
                    <a:pt x="290513" y="384175"/>
                  </a:lnTo>
                  <a:lnTo>
                    <a:pt x="247650" y="420688"/>
                  </a:lnTo>
                  <a:lnTo>
                    <a:pt x="172579" y="422525"/>
                  </a:lnTo>
                  <a:lnTo>
                    <a:pt x="123825" y="398463"/>
                  </a:lnTo>
                  <a:lnTo>
                    <a:pt x="14288" y="457200"/>
                  </a:lnTo>
                  <a:lnTo>
                    <a:pt x="0" y="500063"/>
                  </a:lnTo>
                  <a:lnTo>
                    <a:pt x="41275" y="530225"/>
                  </a:lnTo>
                  <a:lnTo>
                    <a:pt x="117475" y="538163"/>
                  </a:lnTo>
                  <a:lnTo>
                    <a:pt x="171450" y="528638"/>
                  </a:lnTo>
                  <a:lnTo>
                    <a:pt x="269875" y="533400"/>
                  </a:lnTo>
                  <a:lnTo>
                    <a:pt x="341313" y="560388"/>
                  </a:lnTo>
                  <a:lnTo>
                    <a:pt x="406400" y="560388"/>
                  </a:lnTo>
                  <a:lnTo>
                    <a:pt x="433388" y="528638"/>
                  </a:lnTo>
                  <a:lnTo>
                    <a:pt x="550863" y="442913"/>
                  </a:lnTo>
                  <a:lnTo>
                    <a:pt x="593725" y="376238"/>
                  </a:lnTo>
                  <a:lnTo>
                    <a:pt x="684213" y="419100"/>
                  </a:lnTo>
                  <a:lnTo>
                    <a:pt x="762000" y="336550"/>
                  </a:lnTo>
                  <a:lnTo>
                    <a:pt x="912813" y="296863"/>
                  </a:lnTo>
                  <a:lnTo>
                    <a:pt x="979488" y="285750"/>
                  </a:lnTo>
                  <a:lnTo>
                    <a:pt x="1066800" y="219075"/>
                  </a:lnTo>
                  <a:lnTo>
                    <a:pt x="1112838" y="112713"/>
                  </a:lnTo>
                  <a:lnTo>
                    <a:pt x="1047750" y="74613"/>
                  </a:lnTo>
                  <a:lnTo>
                    <a:pt x="979488" y="103188"/>
                  </a:lnTo>
                  <a:lnTo>
                    <a:pt x="776288" y="61913"/>
                  </a:lnTo>
                  <a:lnTo>
                    <a:pt x="661988" y="71438"/>
                  </a:lnTo>
                  <a:lnTo>
                    <a:pt x="542925" y="52388"/>
                  </a:lnTo>
                  <a:lnTo>
                    <a:pt x="498475" y="0"/>
                  </a:lnTo>
                  <a:lnTo>
                    <a:pt x="422275" y="17463"/>
                  </a:lnTo>
                  <a:lnTo>
                    <a:pt x="328613" y="889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Freeform 112">
              <a:extLst>
                <a:ext uri="{FF2B5EF4-FFF2-40B4-BE49-F238E27FC236}">
                  <a16:creationId xmlns:a16="http://schemas.microsoft.com/office/drawing/2014/main" id="{02F7CA7F-8486-4BF5-BC4E-9C17147A9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877" y="3710769"/>
              <a:ext cx="163767" cy="116416"/>
            </a:xfrm>
            <a:custGeom>
              <a:avLst/>
              <a:gdLst>
                <a:gd name="T0" fmla="*/ 97 w 768351"/>
                <a:gd name="T1" fmla="*/ 27 h 552700"/>
                <a:gd name="T2" fmla="*/ 94 w 768351"/>
                <a:gd name="T3" fmla="*/ 32 h 552700"/>
                <a:gd name="T4" fmla="*/ 83 w 768351"/>
                <a:gd name="T5" fmla="*/ 31 h 552700"/>
                <a:gd name="T6" fmla="*/ 73 w 768351"/>
                <a:gd name="T7" fmla="*/ 27 h 552700"/>
                <a:gd name="T8" fmla="*/ 59 w 768351"/>
                <a:gd name="T9" fmla="*/ 27 h 552700"/>
                <a:gd name="T10" fmla="*/ 50 w 768351"/>
                <a:gd name="T11" fmla="*/ 28 h 552700"/>
                <a:gd name="T12" fmla="*/ 39 w 768351"/>
                <a:gd name="T13" fmla="*/ 27 h 552700"/>
                <a:gd name="T14" fmla="*/ 33 w 768351"/>
                <a:gd name="T15" fmla="*/ 23 h 552700"/>
                <a:gd name="T16" fmla="*/ 35 w 768351"/>
                <a:gd name="T17" fmla="*/ 17 h 552700"/>
                <a:gd name="T18" fmla="*/ 51 w 768351"/>
                <a:gd name="T19" fmla="*/ 9 h 552700"/>
                <a:gd name="T20" fmla="*/ 48 w 768351"/>
                <a:gd name="T21" fmla="*/ 0 h 552700"/>
                <a:gd name="T22" fmla="*/ 38 w 768351"/>
                <a:gd name="T23" fmla="*/ 1 h 552700"/>
                <a:gd name="T24" fmla="*/ 31 w 768351"/>
                <a:gd name="T25" fmla="*/ 7 h 552700"/>
                <a:gd name="T26" fmla="*/ 21 w 768351"/>
                <a:gd name="T27" fmla="*/ 11 h 552700"/>
                <a:gd name="T28" fmla="*/ 18 w 768351"/>
                <a:gd name="T29" fmla="*/ 17 h 552700"/>
                <a:gd name="T30" fmla="*/ 11 w 768351"/>
                <a:gd name="T31" fmla="*/ 24 h 552700"/>
                <a:gd name="T32" fmla="*/ 2 w 768351"/>
                <a:gd name="T33" fmla="*/ 27 h 552700"/>
                <a:gd name="T34" fmla="*/ 3 w 768351"/>
                <a:gd name="T35" fmla="*/ 37 h 552700"/>
                <a:gd name="T36" fmla="*/ 8 w 768351"/>
                <a:gd name="T37" fmla="*/ 44 h 552700"/>
                <a:gd name="T38" fmla="*/ 12 w 768351"/>
                <a:gd name="T39" fmla="*/ 53 h 552700"/>
                <a:gd name="T40" fmla="*/ 7 w 768351"/>
                <a:gd name="T41" fmla="*/ 63 h 552700"/>
                <a:gd name="T42" fmla="*/ 0 w 768351"/>
                <a:gd name="T43" fmla="*/ 70 h 552700"/>
                <a:gd name="T44" fmla="*/ 16 w 768351"/>
                <a:gd name="T45" fmla="*/ 73 h 552700"/>
                <a:gd name="T46" fmla="*/ 27 w 768351"/>
                <a:gd name="T47" fmla="*/ 74 h 552700"/>
                <a:gd name="T48" fmla="*/ 34 w 768351"/>
                <a:gd name="T49" fmla="*/ 66 h 552700"/>
                <a:gd name="T50" fmla="*/ 45 w 768351"/>
                <a:gd name="T51" fmla="*/ 56 h 552700"/>
                <a:gd name="T52" fmla="*/ 52 w 768351"/>
                <a:gd name="T53" fmla="*/ 50 h 552700"/>
                <a:gd name="T54" fmla="*/ 63 w 768351"/>
                <a:gd name="T55" fmla="*/ 55 h 552700"/>
                <a:gd name="T56" fmla="*/ 61 w 768351"/>
                <a:gd name="T57" fmla="*/ 65 h 552700"/>
                <a:gd name="T58" fmla="*/ 66 w 768351"/>
                <a:gd name="T59" fmla="*/ 77 h 552700"/>
                <a:gd name="T60" fmla="*/ 78 w 768351"/>
                <a:gd name="T61" fmla="*/ 69 h 552700"/>
                <a:gd name="T62" fmla="*/ 96 w 768351"/>
                <a:gd name="T63" fmla="*/ 60 h 552700"/>
                <a:gd name="T64" fmla="*/ 104 w 768351"/>
                <a:gd name="T65" fmla="*/ 61 h 552700"/>
                <a:gd name="T66" fmla="*/ 114 w 768351"/>
                <a:gd name="T67" fmla="*/ 62 h 552700"/>
                <a:gd name="T68" fmla="*/ 113 w 768351"/>
                <a:gd name="T69" fmla="*/ 55 h 552700"/>
                <a:gd name="T70" fmla="*/ 103 w 768351"/>
                <a:gd name="T71" fmla="*/ 41 h 552700"/>
                <a:gd name="T72" fmla="*/ 97 w 768351"/>
                <a:gd name="T73" fmla="*/ 27 h 5527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8351"/>
                <a:gd name="T112" fmla="*/ 0 h 552700"/>
                <a:gd name="T113" fmla="*/ 768351 w 768351"/>
                <a:gd name="T114" fmla="*/ 552700 h 5527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8351" h="552700">
                  <a:moveTo>
                    <a:pt x="650876" y="196850"/>
                  </a:moveTo>
                  <a:lnTo>
                    <a:pt x="631763" y="226468"/>
                  </a:lnTo>
                  <a:lnTo>
                    <a:pt x="560388" y="222250"/>
                  </a:lnTo>
                  <a:lnTo>
                    <a:pt x="492126" y="196850"/>
                  </a:lnTo>
                  <a:lnTo>
                    <a:pt x="397210" y="191940"/>
                  </a:lnTo>
                  <a:lnTo>
                    <a:pt x="337679" y="202656"/>
                  </a:lnTo>
                  <a:lnTo>
                    <a:pt x="266241" y="196703"/>
                  </a:lnTo>
                  <a:lnTo>
                    <a:pt x="223379" y="165746"/>
                  </a:lnTo>
                  <a:lnTo>
                    <a:pt x="236538" y="119063"/>
                  </a:lnTo>
                  <a:lnTo>
                    <a:pt x="344488" y="61913"/>
                  </a:lnTo>
                  <a:lnTo>
                    <a:pt x="320675" y="0"/>
                  </a:lnTo>
                  <a:lnTo>
                    <a:pt x="258763" y="6350"/>
                  </a:lnTo>
                  <a:lnTo>
                    <a:pt x="211138" y="49213"/>
                  </a:lnTo>
                  <a:lnTo>
                    <a:pt x="144463" y="80963"/>
                  </a:lnTo>
                  <a:lnTo>
                    <a:pt x="120650" y="120650"/>
                  </a:lnTo>
                  <a:lnTo>
                    <a:pt x="74613" y="168275"/>
                  </a:lnTo>
                  <a:lnTo>
                    <a:pt x="12700" y="195263"/>
                  </a:lnTo>
                  <a:lnTo>
                    <a:pt x="17463" y="261938"/>
                  </a:lnTo>
                  <a:lnTo>
                    <a:pt x="57150" y="314325"/>
                  </a:lnTo>
                  <a:lnTo>
                    <a:pt x="82885" y="381250"/>
                  </a:lnTo>
                  <a:lnTo>
                    <a:pt x="43594" y="447925"/>
                  </a:lnTo>
                  <a:lnTo>
                    <a:pt x="0" y="500063"/>
                  </a:lnTo>
                  <a:lnTo>
                    <a:pt x="109079" y="525315"/>
                  </a:lnTo>
                  <a:lnTo>
                    <a:pt x="184150" y="528638"/>
                  </a:lnTo>
                  <a:lnTo>
                    <a:pt x="230188" y="471488"/>
                  </a:lnTo>
                  <a:lnTo>
                    <a:pt x="303213" y="400050"/>
                  </a:lnTo>
                  <a:lnTo>
                    <a:pt x="354013" y="357188"/>
                  </a:lnTo>
                  <a:lnTo>
                    <a:pt x="427038" y="395288"/>
                  </a:lnTo>
                  <a:lnTo>
                    <a:pt x="411163" y="468313"/>
                  </a:lnTo>
                  <a:lnTo>
                    <a:pt x="446026" y="552700"/>
                  </a:lnTo>
                  <a:lnTo>
                    <a:pt x="522288" y="495300"/>
                  </a:lnTo>
                  <a:lnTo>
                    <a:pt x="643669" y="431256"/>
                  </a:lnTo>
                  <a:lnTo>
                    <a:pt x="701676" y="434975"/>
                  </a:lnTo>
                  <a:lnTo>
                    <a:pt x="768351" y="444500"/>
                  </a:lnTo>
                  <a:lnTo>
                    <a:pt x="760413" y="395288"/>
                  </a:lnTo>
                  <a:lnTo>
                    <a:pt x="692151" y="292100"/>
                  </a:lnTo>
                  <a:lnTo>
                    <a:pt x="650876" y="1968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Freeform 113">
              <a:extLst>
                <a:ext uri="{FF2B5EF4-FFF2-40B4-BE49-F238E27FC236}">
                  <a16:creationId xmlns:a16="http://schemas.microsoft.com/office/drawing/2014/main" id="{7ACD015E-3A19-4CD4-ACB0-9D3B6144C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72" y="3663414"/>
              <a:ext cx="311748" cy="203234"/>
            </a:xfrm>
            <a:custGeom>
              <a:avLst/>
              <a:gdLst>
                <a:gd name="T0" fmla="*/ 2147483647 w 927"/>
                <a:gd name="T1" fmla="*/ 2147483647 h 601"/>
                <a:gd name="T2" fmla="*/ 2147483647 w 927"/>
                <a:gd name="T3" fmla="*/ 2147483647 h 601"/>
                <a:gd name="T4" fmla="*/ 2147483647 w 927"/>
                <a:gd name="T5" fmla="*/ 2147483647 h 601"/>
                <a:gd name="T6" fmla="*/ 2147483647 w 927"/>
                <a:gd name="T7" fmla="*/ 2147483647 h 601"/>
                <a:gd name="T8" fmla="*/ 2147483647 w 927"/>
                <a:gd name="T9" fmla="*/ 2147483647 h 601"/>
                <a:gd name="T10" fmla="*/ 2147483647 w 927"/>
                <a:gd name="T11" fmla="*/ 2147483647 h 601"/>
                <a:gd name="T12" fmla="*/ 2147483647 w 927"/>
                <a:gd name="T13" fmla="*/ 2147483647 h 601"/>
                <a:gd name="T14" fmla="*/ 2147483647 w 927"/>
                <a:gd name="T15" fmla="*/ 2147483647 h 601"/>
                <a:gd name="T16" fmla="*/ 2147483647 w 927"/>
                <a:gd name="T17" fmla="*/ 2147483647 h 601"/>
                <a:gd name="T18" fmla="*/ 2147483647 w 927"/>
                <a:gd name="T19" fmla="*/ 2147483647 h 601"/>
                <a:gd name="T20" fmla="*/ 2147483647 w 927"/>
                <a:gd name="T21" fmla="*/ 2147483647 h 601"/>
                <a:gd name="T22" fmla="*/ 2147483647 w 927"/>
                <a:gd name="T23" fmla="*/ 2147483647 h 601"/>
                <a:gd name="T24" fmla="*/ 2147483647 w 927"/>
                <a:gd name="T25" fmla="*/ 2147483647 h 601"/>
                <a:gd name="T26" fmla="*/ 2147483647 w 927"/>
                <a:gd name="T27" fmla="*/ 2147483647 h 601"/>
                <a:gd name="T28" fmla="*/ 2147483647 w 927"/>
                <a:gd name="T29" fmla="*/ 2147483647 h 601"/>
                <a:gd name="T30" fmla="*/ 2147483647 w 927"/>
                <a:gd name="T31" fmla="*/ 2147483647 h 601"/>
                <a:gd name="T32" fmla="*/ 2147483647 w 927"/>
                <a:gd name="T33" fmla="*/ 2147483647 h 601"/>
                <a:gd name="T34" fmla="*/ 2147483647 w 927"/>
                <a:gd name="T35" fmla="*/ 2147483647 h 601"/>
                <a:gd name="T36" fmla="*/ 2147483647 w 927"/>
                <a:gd name="T37" fmla="*/ 2147483647 h 601"/>
                <a:gd name="T38" fmla="*/ 2147483647 w 927"/>
                <a:gd name="T39" fmla="*/ 2147483647 h 601"/>
                <a:gd name="T40" fmla="*/ 2147483647 w 927"/>
                <a:gd name="T41" fmla="*/ 2147483647 h 601"/>
                <a:gd name="T42" fmla="*/ 2147483647 w 927"/>
                <a:gd name="T43" fmla="*/ 2147483647 h 601"/>
                <a:gd name="T44" fmla="*/ 2147483647 w 927"/>
                <a:gd name="T45" fmla="*/ 2147483647 h 601"/>
                <a:gd name="T46" fmla="*/ 2147483647 w 927"/>
                <a:gd name="T47" fmla="*/ 2147483647 h 601"/>
                <a:gd name="T48" fmla="*/ 2147483647 w 927"/>
                <a:gd name="T49" fmla="*/ 2147483647 h 601"/>
                <a:gd name="T50" fmla="*/ 2147483647 w 927"/>
                <a:gd name="T51" fmla="*/ 2147483647 h 601"/>
                <a:gd name="T52" fmla="*/ 2147483647 w 927"/>
                <a:gd name="T53" fmla="*/ 2147483647 h 601"/>
                <a:gd name="T54" fmla="*/ 2147483647 w 927"/>
                <a:gd name="T55" fmla="*/ 2147483647 h 601"/>
                <a:gd name="T56" fmla="*/ 2147483647 w 927"/>
                <a:gd name="T57" fmla="*/ 2147483647 h 601"/>
                <a:gd name="T58" fmla="*/ 2147483647 w 927"/>
                <a:gd name="T59" fmla="*/ 2147483647 h 601"/>
                <a:gd name="T60" fmla="*/ 2147483647 w 927"/>
                <a:gd name="T61" fmla="*/ 2147483647 h 601"/>
                <a:gd name="T62" fmla="*/ 2147483647 w 927"/>
                <a:gd name="T63" fmla="*/ 2147483647 h 601"/>
                <a:gd name="T64" fmla="*/ 2147483647 w 927"/>
                <a:gd name="T65" fmla="*/ 2147483647 h 601"/>
                <a:gd name="T66" fmla="*/ 2147483647 w 927"/>
                <a:gd name="T67" fmla="*/ 2147483647 h 601"/>
                <a:gd name="T68" fmla="*/ 2147483647 w 927"/>
                <a:gd name="T69" fmla="*/ 2147483647 h 601"/>
                <a:gd name="T70" fmla="*/ 2147483647 w 927"/>
                <a:gd name="T71" fmla="*/ 2147483647 h 601"/>
                <a:gd name="T72" fmla="*/ 2147483647 w 927"/>
                <a:gd name="T73" fmla="*/ 2147483647 h 601"/>
                <a:gd name="T74" fmla="*/ 2147483647 w 927"/>
                <a:gd name="T75" fmla="*/ 2147483647 h 601"/>
                <a:gd name="T76" fmla="*/ 2147483647 w 927"/>
                <a:gd name="T77" fmla="*/ 0 h 601"/>
                <a:gd name="T78" fmla="*/ 2147483647 w 927"/>
                <a:gd name="T79" fmla="*/ 2147483647 h 601"/>
                <a:gd name="T80" fmla="*/ 2147483647 w 927"/>
                <a:gd name="T81" fmla="*/ 2147483647 h 601"/>
                <a:gd name="T82" fmla="*/ 2147483647 w 927"/>
                <a:gd name="T83" fmla="*/ 2147483647 h 601"/>
                <a:gd name="T84" fmla="*/ 2147483647 w 927"/>
                <a:gd name="T85" fmla="*/ 2147483647 h 601"/>
                <a:gd name="T86" fmla="*/ 2147483647 w 927"/>
                <a:gd name="T87" fmla="*/ 2147483647 h 601"/>
                <a:gd name="T88" fmla="*/ 2147483647 w 927"/>
                <a:gd name="T89" fmla="*/ 2147483647 h 601"/>
                <a:gd name="T90" fmla="*/ 2147483647 w 927"/>
                <a:gd name="T91" fmla="*/ 2147483647 h 601"/>
                <a:gd name="T92" fmla="*/ 2147483647 w 927"/>
                <a:gd name="T93" fmla="*/ 2147483647 h 601"/>
                <a:gd name="T94" fmla="*/ 2147483647 w 927"/>
                <a:gd name="T95" fmla="*/ 2147483647 h 601"/>
                <a:gd name="T96" fmla="*/ 2147483647 w 927"/>
                <a:gd name="T97" fmla="*/ 2147483647 h 601"/>
                <a:gd name="T98" fmla="*/ 2147483647 w 927"/>
                <a:gd name="T99" fmla="*/ 2147483647 h 601"/>
                <a:gd name="T100" fmla="*/ 2147483647 w 927"/>
                <a:gd name="T101" fmla="*/ 2147483647 h 601"/>
                <a:gd name="T102" fmla="*/ 2147483647 w 927"/>
                <a:gd name="T103" fmla="*/ 2147483647 h 601"/>
                <a:gd name="T104" fmla="*/ 2147483647 w 927"/>
                <a:gd name="T105" fmla="*/ 2147483647 h 601"/>
                <a:gd name="T106" fmla="*/ 0 w 927"/>
                <a:gd name="T107" fmla="*/ 2147483647 h 601"/>
                <a:gd name="T108" fmla="*/ 2147483647 w 927"/>
                <a:gd name="T109" fmla="*/ 2147483647 h 601"/>
                <a:gd name="T110" fmla="*/ 2147483647 w 927"/>
                <a:gd name="T111" fmla="*/ 2147483647 h 601"/>
                <a:gd name="T112" fmla="*/ 2147483647 w 927"/>
                <a:gd name="T113" fmla="*/ 2147483647 h 601"/>
                <a:gd name="T114" fmla="*/ 2147483647 w 927"/>
                <a:gd name="T115" fmla="*/ 2147483647 h 601"/>
                <a:gd name="T116" fmla="*/ 2147483647 w 927"/>
                <a:gd name="T117" fmla="*/ 2147483647 h 601"/>
                <a:gd name="T118" fmla="*/ 2147483647 w 927"/>
                <a:gd name="T119" fmla="*/ 2147483647 h 601"/>
                <a:gd name="T120" fmla="*/ 2147483647 w 927"/>
                <a:gd name="T121" fmla="*/ 2147483647 h 60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7"/>
                <a:gd name="T184" fmla="*/ 0 h 601"/>
                <a:gd name="T185" fmla="*/ 927 w 927"/>
                <a:gd name="T186" fmla="*/ 601 h 60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7" h="601">
                  <a:moveTo>
                    <a:pt x="72" y="407"/>
                  </a:moveTo>
                  <a:lnTo>
                    <a:pt x="91" y="436"/>
                  </a:lnTo>
                  <a:lnTo>
                    <a:pt x="148" y="437"/>
                  </a:lnTo>
                  <a:lnTo>
                    <a:pt x="169" y="416"/>
                  </a:lnTo>
                  <a:lnTo>
                    <a:pt x="186" y="389"/>
                  </a:lnTo>
                  <a:lnTo>
                    <a:pt x="214" y="382"/>
                  </a:lnTo>
                  <a:lnTo>
                    <a:pt x="250" y="373"/>
                  </a:lnTo>
                  <a:lnTo>
                    <a:pt x="273" y="378"/>
                  </a:lnTo>
                  <a:lnTo>
                    <a:pt x="316" y="382"/>
                  </a:lnTo>
                  <a:lnTo>
                    <a:pt x="371" y="399"/>
                  </a:lnTo>
                  <a:lnTo>
                    <a:pt x="413" y="416"/>
                  </a:lnTo>
                  <a:lnTo>
                    <a:pt x="446" y="432"/>
                  </a:lnTo>
                  <a:lnTo>
                    <a:pt x="484" y="463"/>
                  </a:lnTo>
                  <a:lnTo>
                    <a:pt x="511" y="493"/>
                  </a:lnTo>
                  <a:lnTo>
                    <a:pt x="538" y="493"/>
                  </a:lnTo>
                  <a:lnTo>
                    <a:pt x="568" y="505"/>
                  </a:lnTo>
                  <a:lnTo>
                    <a:pt x="577" y="533"/>
                  </a:lnTo>
                  <a:lnTo>
                    <a:pt x="576" y="565"/>
                  </a:lnTo>
                  <a:lnTo>
                    <a:pt x="587" y="592"/>
                  </a:lnTo>
                  <a:lnTo>
                    <a:pt x="637" y="601"/>
                  </a:lnTo>
                  <a:lnTo>
                    <a:pt x="675" y="586"/>
                  </a:lnTo>
                  <a:lnTo>
                    <a:pt x="715" y="554"/>
                  </a:lnTo>
                  <a:lnTo>
                    <a:pt x="774" y="544"/>
                  </a:lnTo>
                  <a:lnTo>
                    <a:pt x="795" y="494"/>
                  </a:lnTo>
                  <a:lnTo>
                    <a:pt x="828" y="460"/>
                  </a:lnTo>
                  <a:lnTo>
                    <a:pt x="873" y="428"/>
                  </a:lnTo>
                  <a:lnTo>
                    <a:pt x="924" y="437"/>
                  </a:lnTo>
                  <a:lnTo>
                    <a:pt x="927" y="401"/>
                  </a:lnTo>
                  <a:lnTo>
                    <a:pt x="912" y="367"/>
                  </a:lnTo>
                  <a:lnTo>
                    <a:pt x="863" y="341"/>
                  </a:lnTo>
                  <a:lnTo>
                    <a:pt x="787" y="303"/>
                  </a:lnTo>
                  <a:lnTo>
                    <a:pt x="734" y="257"/>
                  </a:lnTo>
                  <a:lnTo>
                    <a:pt x="675" y="213"/>
                  </a:lnTo>
                  <a:lnTo>
                    <a:pt x="594" y="108"/>
                  </a:lnTo>
                  <a:lnTo>
                    <a:pt x="554" y="108"/>
                  </a:lnTo>
                  <a:lnTo>
                    <a:pt x="527" y="115"/>
                  </a:lnTo>
                  <a:lnTo>
                    <a:pt x="528" y="71"/>
                  </a:lnTo>
                  <a:lnTo>
                    <a:pt x="505" y="29"/>
                  </a:lnTo>
                  <a:lnTo>
                    <a:pt x="475" y="0"/>
                  </a:lnTo>
                  <a:lnTo>
                    <a:pt x="416" y="8"/>
                  </a:lnTo>
                  <a:lnTo>
                    <a:pt x="380" y="14"/>
                  </a:lnTo>
                  <a:lnTo>
                    <a:pt x="343" y="39"/>
                  </a:lnTo>
                  <a:lnTo>
                    <a:pt x="312" y="70"/>
                  </a:lnTo>
                  <a:lnTo>
                    <a:pt x="232" y="89"/>
                  </a:lnTo>
                  <a:lnTo>
                    <a:pt x="180" y="101"/>
                  </a:lnTo>
                  <a:lnTo>
                    <a:pt x="136" y="53"/>
                  </a:lnTo>
                  <a:lnTo>
                    <a:pt x="114" y="13"/>
                  </a:lnTo>
                  <a:lnTo>
                    <a:pt x="63" y="10"/>
                  </a:lnTo>
                  <a:lnTo>
                    <a:pt x="24" y="34"/>
                  </a:lnTo>
                  <a:lnTo>
                    <a:pt x="124" y="130"/>
                  </a:lnTo>
                  <a:lnTo>
                    <a:pt x="91" y="140"/>
                  </a:lnTo>
                  <a:lnTo>
                    <a:pt x="54" y="158"/>
                  </a:lnTo>
                  <a:lnTo>
                    <a:pt x="22" y="131"/>
                  </a:lnTo>
                  <a:lnTo>
                    <a:pt x="0" y="161"/>
                  </a:lnTo>
                  <a:lnTo>
                    <a:pt x="3" y="206"/>
                  </a:lnTo>
                  <a:lnTo>
                    <a:pt x="48" y="221"/>
                  </a:lnTo>
                  <a:lnTo>
                    <a:pt x="45" y="248"/>
                  </a:lnTo>
                  <a:lnTo>
                    <a:pt x="54" y="287"/>
                  </a:lnTo>
                  <a:lnTo>
                    <a:pt x="82" y="322"/>
                  </a:lnTo>
                  <a:lnTo>
                    <a:pt x="63" y="371"/>
                  </a:lnTo>
                  <a:lnTo>
                    <a:pt x="72" y="40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" name="Freeform 114">
              <a:extLst>
                <a:ext uri="{FF2B5EF4-FFF2-40B4-BE49-F238E27FC236}">
                  <a16:creationId xmlns:a16="http://schemas.microsoft.com/office/drawing/2014/main" id="{CFC50088-87C2-4748-9621-B8F93953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028" y="4000821"/>
              <a:ext cx="185470" cy="104576"/>
            </a:xfrm>
            <a:custGeom>
              <a:avLst/>
              <a:gdLst>
                <a:gd name="T0" fmla="*/ 2147483647 w 470"/>
                <a:gd name="T1" fmla="*/ 2147483647 h 266"/>
                <a:gd name="T2" fmla="*/ 0 w 470"/>
                <a:gd name="T3" fmla="*/ 2147483647 h 266"/>
                <a:gd name="T4" fmla="*/ 2147483647 w 470"/>
                <a:gd name="T5" fmla="*/ 2147483647 h 266"/>
                <a:gd name="T6" fmla="*/ 2147483647 w 470"/>
                <a:gd name="T7" fmla="*/ 2147483647 h 266"/>
                <a:gd name="T8" fmla="*/ 2147483647 w 470"/>
                <a:gd name="T9" fmla="*/ 2147483647 h 266"/>
                <a:gd name="T10" fmla="*/ 2147483647 w 470"/>
                <a:gd name="T11" fmla="*/ 2147483647 h 266"/>
                <a:gd name="T12" fmla="*/ 2147483647 w 470"/>
                <a:gd name="T13" fmla="*/ 2147483647 h 266"/>
                <a:gd name="T14" fmla="*/ 2147483647 w 470"/>
                <a:gd name="T15" fmla="*/ 2147483647 h 266"/>
                <a:gd name="T16" fmla="*/ 2147483647 w 470"/>
                <a:gd name="T17" fmla="*/ 2147483647 h 266"/>
                <a:gd name="T18" fmla="*/ 2147483647 w 470"/>
                <a:gd name="T19" fmla="*/ 2147483647 h 266"/>
                <a:gd name="T20" fmla="*/ 2147483647 w 470"/>
                <a:gd name="T21" fmla="*/ 2147483647 h 266"/>
                <a:gd name="T22" fmla="*/ 2147483647 w 470"/>
                <a:gd name="T23" fmla="*/ 2147483647 h 266"/>
                <a:gd name="T24" fmla="*/ 2147483647 w 470"/>
                <a:gd name="T25" fmla="*/ 2147483647 h 266"/>
                <a:gd name="T26" fmla="*/ 2147483647 w 470"/>
                <a:gd name="T27" fmla="*/ 2147483647 h 266"/>
                <a:gd name="T28" fmla="*/ 2147483647 w 470"/>
                <a:gd name="T29" fmla="*/ 2147483647 h 266"/>
                <a:gd name="T30" fmla="*/ 2147483647 w 470"/>
                <a:gd name="T31" fmla="*/ 2147483647 h 266"/>
                <a:gd name="T32" fmla="*/ 2147483647 w 470"/>
                <a:gd name="T33" fmla="*/ 2147483647 h 266"/>
                <a:gd name="T34" fmla="*/ 2147483647 w 470"/>
                <a:gd name="T35" fmla="*/ 2147483647 h 266"/>
                <a:gd name="T36" fmla="*/ 2147483647 w 470"/>
                <a:gd name="T37" fmla="*/ 0 h 266"/>
                <a:gd name="T38" fmla="*/ 2147483647 w 470"/>
                <a:gd name="T39" fmla="*/ 2147483647 h 26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70"/>
                <a:gd name="T61" fmla="*/ 0 h 266"/>
                <a:gd name="T62" fmla="*/ 470 w 470"/>
                <a:gd name="T63" fmla="*/ 266 h 26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70" h="266">
                  <a:moveTo>
                    <a:pt x="27" y="13"/>
                  </a:moveTo>
                  <a:lnTo>
                    <a:pt x="0" y="58"/>
                  </a:lnTo>
                  <a:lnTo>
                    <a:pt x="3" y="108"/>
                  </a:lnTo>
                  <a:lnTo>
                    <a:pt x="46" y="136"/>
                  </a:lnTo>
                  <a:lnTo>
                    <a:pt x="94" y="154"/>
                  </a:lnTo>
                  <a:lnTo>
                    <a:pt x="168" y="185"/>
                  </a:lnTo>
                  <a:lnTo>
                    <a:pt x="231" y="185"/>
                  </a:lnTo>
                  <a:lnTo>
                    <a:pt x="285" y="230"/>
                  </a:lnTo>
                  <a:lnTo>
                    <a:pt x="373" y="248"/>
                  </a:lnTo>
                  <a:lnTo>
                    <a:pt x="444" y="266"/>
                  </a:lnTo>
                  <a:lnTo>
                    <a:pt x="462" y="234"/>
                  </a:lnTo>
                  <a:lnTo>
                    <a:pt x="470" y="200"/>
                  </a:lnTo>
                  <a:lnTo>
                    <a:pt x="458" y="157"/>
                  </a:lnTo>
                  <a:lnTo>
                    <a:pt x="420" y="158"/>
                  </a:lnTo>
                  <a:lnTo>
                    <a:pt x="347" y="159"/>
                  </a:lnTo>
                  <a:lnTo>
                    <a:pt x="297" y="127"/>
                  </a:lnTo>
                  <a:lnTo>
                    <a:pt x="223" y="63"/>
                  </a:lnTo>
                  <a:lnTo>
                    <a:pt x="130" y="10"/>
                  </a:lnTo>
                  <a:lnTo>
                    <a:pt x="73" y="0"/>
                  </a:lnTo>
                  <a:lnTo>
                    <a:pt x="27" y="1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Freeform 115">
              <a:extLst>
                <a:ext uri="{FF2B5EF4-FFF2-40B4-BE49-F238E27FC236}">
                  <a16:creationId xmlns:a16="http://schemas.microsoft.com/office/drawing/2014/main" id="{066E3CDC-EEAA-41A5-A9C3-854DF9436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8229" y="4058042"/>
              <a:ext cx="73004" cy="39463"/>
            </a:xfrm>
            <a:custGeom>
              <a:avLst/>
              <a:gdLst>
                <a:gd name="T0" fmla="*/ 2147483647 w 185"/>
                <a:gd name="T1" fmla="*/ 2147483647 h 101"/>
                <a:gd name="T2" fmla="*/ 0 w 185"/>
                <a:gd name="T3" fmla="*/ 2147483647 h 101"/>
                <a:gd name="T4" fmla="*/ 2147483647 w 185"/>
                <a:gd name="T5" fmla="*/ 2147483647 h 101"/>
                <a:gd name="T6" fmla="*/ 2147483647 w 185"/>
                <a:gd name="T7" fmla="*/ 2147483647 h 101"/>
                <a:gd name="T8" fmla="*/ 2147483647 w 185"/>
                <a:gd name="T9" fmla="*/ 2147483647 h 101"/>
                <a:gd name="T10" fmla="*/ 2147483647 w 185"/>
                <a:gd name="T11" fmla="*/ 2147483647 h 101"/>
                <a:gd name="T12" fmla="*/ 2147483647 w 185"/>
                <a:gd name="T13" fmla="*/ 2147483647 h 101"/>
                <a:gd name="T14" fmla="*/ 2147483647 w 185"/>
                <a:gd name="T15" fmla="*/ 2147483647 h 101"/>
                <a:gd name="T16" fmla="*/ 2147483647 w 185"/>
                <a:gd name="T17" fmla="*/ 0 h 101"/>
                <a:gd name="T18" fmla="*/ 2147483647 w 185"/>
                <a:gd name="T19" fmla="*/ 2147483647 h 101"/>
                <a:gd name="T20" fmla="*/ 2147483647 w 185"/>
                <a:gd name="T21" fmla="*/ 2147483647 h 1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5"/>
                <a:gd name="T34" fmla="*/ 0 h 101"/>
                <a:gd name="T35" fmla="*/ 185 w 185"/>
                <a:gd name="T36" fmla="*/ 101 h 1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5" h="101">
                  <a:moveTo>
                    <a:pt x="1" y="22"/>
                  </a:moveTo>
                  <a:lnTo>
                    <a:pt x="0" y="84"/>
                  </a:lnTo>
                  <a:lnTo>
                    <a:pt x="40" y="88"/>
                  </a:lnTo>
                  <a:lnTo>
                    <a:pt x="92" y="99"/>
                  </a:lnTo>
                  <a:lnTo>
                    <a:pt x="139" y="101"/>
                  </a:lnTo>
                  <a:lnTo>
                    <a:pt x="184" y="98"/>
                  </a:lnTo>
                  <a:lnTo>
                    <a:pt x="185" y="63"/>
                  </a:lnTo>
                  <a:lnTo>
                    <a:pt x="156" y="45"/>
                  </a:lnTo>
                  <a:lnTo>
                    <a:pt x="112" y="0"/>
                  </a:lnTo>
                  <a:lnTo>
                    <a:pt x="62" y="11"/>
                  </a:lnTo>
                  <a:lnTo>
                    <a:pt x="1" y="2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6" name="Freeform 116">
              <a:extLst>
                <a:ext uri="{FF2B5EF4-FFF2-40B4-BE49-F238E27FC236}">
                  <a16:creationId xmlns:a16="http://schemas.microsoft.com/office/drawing/2014/main" id="{C341E199-8A1E-4F06-8BAF-0823C2C3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0346" y="3623951"/>
              <a:ext cx="278206" cy="230858"/>
            </a:xfrm>
            <a:custGeom>
              <a:avLst/>
              <a:gdLst>
                <a:gd name="T0" fmla="*/ 2147483647 w 832"/>
                <a:gd name="T1" fmla="*/ 0 h 685"/>
                <a:gd name="T2" fmla="*/ 2147483647 w 832"/>
                <a:gd name="T3" fmla="*/ 2147483647 h 685"/>
                <a:gd name="T4" fmla="*/ 2147483647 w 832"/>
                <a:gd name="T5" fmla="*/ 2147483647 h 685"/>
                <a:gd name="T6" fmla="*/ 0 w 832"/>
                <a:gd name="T7" fmla="*/ 2147483647 h 685"/>
                <a:gd name="T8" fmla="*/ 2147483647 w 832"/>
                <a:gd name="T9" fmla="*/ 2147483647 h 685"/>
                <a:gd name="T10" fmla="*/ 2147483647 w 832"/>
                <a:gd name="T11" fmla="*/ 2147483647 h 685"/>
                <a:gd name="T12" fmla="*/ 2147483647 w 832"/>
                <a:gd name="T13" fmla="*/ 2147483647 h 685"/>
                <a:gd name="T14" fmla="*/ 2147483647 w 832"/>
                <a:gd name="T15" fmla="*/ 2147483647 h 685"/>
                <a:gd name="T16" fmla="*/ 2147483647 w 832"/>
                <a:gd name="T17" fmla="*/ 2147483647 h 685"/>
                <a:gd name="T18" fmla="*/ 2147483647 w 832"/>
                <a:gd name="T19" fmla="*/ 2147483647 h 685"/>
                <a:gd name="T20" fmla="*/ 2147483647 w 832"/>
                <a:gd name="T21" fmla="*/ 2147483647 h 685"/>
                <a:gd name="T22" fmla="*/ 2147483647 w 832"/>
                <a:gd name="T23" fmla="*/ 2147483647 h 685"/>
                <a:gd name="T24" fmla="*/ 2147483647 w 832"/>
                <a:gd name="T25" fmla="*/ 2147483647 h 685"/>
                <a:gd name="T26" fmla="*/ 2147483647 w 832"/>
                <a:gd name="T27" fmla="*/ 2147483647 h 685"/>
                <a:gd name="T28" fmla="*/ 2147483647 w 832"/>
                <a:gd name="T29" fmla="*/ 2147483647 h 685"/>
                <a:gd name="T30" fmla="*/ 2147483647 w 832"/>
                <a:gd name="T31" fmla="*/ 2147483647 h 685"/>
                <a:gd name="T32" fmla="*/ 2147483647 w 832"/>
                <a:gd name="T33" fmla="*/ 2147483647 h 685"/>
                <a:gd name="T34" fmla="*/ 2147483647 w 832"/>
                <a:gd name="T35" fmla="*/ 2147483647 h 685"/>
                <a:gd name="T36" fmla="*/ 2147483647 w 832"/>
                <a:gd name="T37" fmla="*/ 2147483647 h 685"/>
                <a:gd name="T38" fmla="*/ 2147483647 w 832"/>
                <a:gd name="T39" fmla="*/ 2147483647 h 685"/>
                <a:gd name="T40" fmla="*/ 2147483647 w 832"/>
                <a:gd name="T41" fmla="*/ 2147483647 h 685"/>
                <a:gd name="T42" fmla="*/ 2147483647 w 832"/>
                <a:gd name="T43" fmla="*/ 2147483647 h 685"/>
                <a:gd name="T44" fmla="*/ 2147483647 w 832"/>
                <a:gd name="T45" fmla="*/ 2147483647 h 685"/>
                <a:gd name="T46" fmla="*/ 2147483647 w 832"/>
                <a:gd name="T47" fmla="*/ 2147483647 h 685"/>
                <a:gd name="T48" fmla="*/ 2147483647 w 832"/>
                <a:gd name="T49" fmla="*/ 2147483647 h 685"/>
                <a:gd name="T50" fmla="*/ 2147483647 w 832"/>
                <a:gd name="T51" fmla="*/ 2147483647 h 685"/>
                <a:gd name="T52" fmla="*/ 2147483647 w 832"/>
                <a:gd name="T53" fmla="*/ 2147483647 h 685"/>
                <a:gd name="T54" fmla="*/ 2147483647 w 832"/>
                <a:gd name="T55" fmla="*/ 2147483647 h 685"/>
                <a:gd name="T56" fmla="*/ 2147483647 w 832"/>
                <a:gd name="T57" fmla="*/ 2147483647 h 685"/>
                <a:gd name="T58" fmla="*/ 2147483647 w 832"/>
                <a:gd name="T59" fmla="*/ 2147483647 h 685"/>
                <a:gd name="T60" fmla="*/ 2147483647 w 832"/>
                <a:gd name="T61" fmla="*/ 2147483647 h 685"/>
                <a:gd name="T62" fmla="*/ 2147483647 w 832"/>
                <a:gd name="T63" fmla="*/ 2147483647 h 685"/>
                <a:gd name="T64" fmla="*/ 2147483647 w 832"/>
                <a:gd name="T65" fmla="*/ 2147483647 h 685"/>
                <a:gd name="T66" fmla="*/ 2147483647 w 832"/>
                <a:gd name="T67" fmla="*/ 2147483647 h 685"/>
                <a:gd name="T68" fmla="*/ 2147483647 w 832"/>
                <a:gd name="T69" fmla="*/ 2147483647 h 685"/>
                <a:gd name="T70" fmla="*/ 2147483647 w 832"/>
                <a:gd name="T71" fmla="*/ 2147483647 h 685"/>
                <a:gd name="T72" fmla="*/ 2147483647 w 832"/>
                <a:gd name="T73" fmla="*/ 2147483647 h 685"/>
                <a:gd name="T74" fmla="*/ 2147483647 w 832"/>
                <a:gd name="T75" fmla="*/ 2147483647 h 685"/>
                <a:gd name="T76" fmla="*/ 2147483647 w 832"/>
                <a:gd name="T77" fmla="*/ 2147483647 h 685"/>
                <a:gd name="T78" fmla="*/ 2147483647 w 832"/>
                <a:gd name="T79" fmla="*/ 2147483647 h 685"/>
                <a:gd name="T80" fmla="*/ 2147483647 w 832"/>
                <a:gd name="T81" fmla="*/ 2147483647 h 685"/>
                <a:gd name="T82" fmla="*/ 2147483647 w 832"/>
                <a:gd name="T83" fmla="*/ 2147483647 h 685"/>
                <a:gd name="T84" fmla="*/ 2147483647 w 832"/>
                <a:gd name="T85" fmla="*/ 2147483647 h 685"/>
                <a:gd name="T86" fmla="*/ 2147483647 w 832"/>
                <a:gd name="T87" fmla="*/ 2147483647 h 685"/>
                <a:gd name="T88" fmla="*/ 2147483647 w 832"/>
                <a:gd name="T89" fmla="*/ 2147483647 h 685"/>
                <a:gd name="T90" fmla="*/ 2147483647 w 832"/>
                <a:gd name="T91" fmla="*/ 2147483647 h 685"/>
                <a:gd name="T92" fmla="*/ 2147483647 w 832"/>
                <a:gd name="T93" fmla="*/ 2147483647 h 685"/>
                <a:gd name="T94" fmla="*/ 2147483647 w 832"/>
                <a:gd name="T95" fmla="*/ 2147483647 h 68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32"/>
                <a:gd name="T145" fmla="*/ 0 h 685"/>
                <a:gd name="T146" fmla="*/ 832 w 832"/>
                <a:gd name="T147" fmla="*/ 685 h 6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32" h="685">
                  <a:moveTo>
                    <a:pt x="117" y="0"/>
                  </a:moveTo>
                  <a:lnTo>
                    <a:pt x="82" y="0"/>
                  </a:lnTo>
                  <a:lnTo>
                    <a:pt x="57" y="3"/>
                  </a:lnTo>
                  <a:lnTo>
                    <a:pt x="67" y="24"/>
                  </a:lnTo>
                  <a:lnTo>
                    <a:pt x="25" y="34"/>
                  </a:lnTo>
                  <a:lnTo>
                    <a:pt x="6" y="51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21" y="102"/>
                  </a:lnTo>
                  <a:lnTo>
                    <a:pt x="61" y="84"/>
                  </a:lnTo>
                  <a:lnTo>
                    <a:pt x="96" y="43"/>
                  </a:lnTo>
                  <a:lnTo>
                    <a:pt x="102" y="68"/>
                  </a:lnTo>
                  <a:lnTo>
                    <a:pt x="139" y="70"/>
                  </a:lnTo>
                  <a:lnTo>
                    <a:pt x="171" y="71"/>
                  </a:lnTo>
                  <a:lnTo>
                    <a:pt x="200" y="69"/>
                  </a:lnTo>
                  <a:lnTo>
                    <a:pt x="226" y="96"/>
                  </a:lnTo>
                  <a:lnTo>
                    <a:pt x="222" y="121"/>
                  </a:lnTo>
                  <a:lnTo>
                    <a:pt x="203" y="140"/>
                  </a:lnTo>
                  <a:lnTo>
                    <a:pt x="182" y="151"/>
                  </a:lnTo>
                  <a:lnTo>
                    <a:pt x="170" y="168"/>
                  </a:lnTo>
                  <a:lnTo>
                    <a:pt x="171" y="196"/>
                  </a:lnTo>
                  <a:lnTo>
                    <a:pt x="174" y="224"/>
                  </a:lnTo>
                  <a:lnTo>
                    <a:pt x="156" y="254"/>
                  </a:lnTo>
                  <a:lnTo>
                    <a:pt x="160" y="283"/>
                  </a:lnTo>
                  <a:lnTo>
                    <a:pt x="131" y="291"/>
                  </a:lnTo>
                  <a:lnTo>
                    <a:pt x="130" y="328"/>
                  </a:lnTo>
                  <a:lnTo>
                    <a:pt x="147" y="340"/>
                  </a:lnTo>
                  <a:lnTo>
                    <a:pt x="119" y="380"/>
                  </a:lnTo>
                  <a:lnTo>
                    <a:pt x="139" y="399"/>
                  </a:lnTo>
                  <a:lnTo>
                    <a:pt x="159" y="429"/>
                  </a:lnTo>
                  <a:lnTo>
                    <a:pt x="145" y="462"/>
                  </a:lnTo>
                  <a:lnTo>
                    <a:pt x="126" y="489"/>
                  </a:lnTo>
                  <a:lnTo>
                    <a:pt x="120" y="516"/>
                  </a:lnTo>
                  <a:lnTo>
                    <a:pt x="126" y="547"/>
                  </a:lnTo>
                  <a:lnTo>
                    <a:pt x="151" y="559"/>
                  </a:lnTo>
                  <a:lnTo>
                    <a:pt x="162" y="571"/>
                  </a:lnTo>
                  <a:lnTo>
                    <a:pt x="171" y="585"/>
                  </a:lnTo>
                  <a:lnTo>
                    <a:pt x="179" y="603"/>
                  </a:lnTo>
                  <a:lnTo>
                    <a:pt x="192" y="635"/>
                  </a:lnTo>
                  <a:lnTo>
                    <a:pt x="180" y="663"/>
                  </a:lnTo>
                  <a:lnTo>
                    <a:pt x="202" y="669"/>
                  </a:lnTo>
                  <a:lnTo>
                    <a:pt x="237" y="685"/>
                  </a:lnTo>
                  <a:lnTo>
                    <a:pt x="241" y="666"/>
                  </a:lnTo>
                  <a:lnTo>
                    <a:pt x="227" y="646"/>
                  </a:lnTo>
                  <a:lnTo>
                    <a:pt x="241" y="633"/>
                  </a:lnTo>
                  <a:lnTo>
                    <a:pt x="259" y="619"/>
                  </a:lnTo>
                  <a:lnTo>
                    <a:pt x="282" y="616"/>
                  </a:lnTo>
                  <a:lnTo>
                    <a:pt x="304" y="612"/>
                  </a:lnTo>
                  <a:lnTo>
                    <a:pt x="334" y="604"/>
                  </a:lnTo>
                  <a:lnTo>
                    <a:pt x="381" y="603"/>
                  </a:lnTo>
                  <a:lnTo>
                    <a:pt x="415" y="609"/>
                  </a:lnTo>
                  <a:lnTo>
                    <a:pt x="466" y="598"/>
                  </a:lnTo>
                  <a:lnTo>
                    <a:pt x="477" y="570"/>
                  </a:lnTo>
                  <a:lnTo>
                    <a:pt x="499" y="541"/>
                  </a:lnTo>
                  <a:lnTo>
                    <a:pt x="534" y="525"/>
                  </a:lnTo>
                  <a:lnTo>
                    <a:pt x="564" y="528"/>
                  </a:lnTo>
                  <a:lnTo>
                    <a:pt x="560" y="503"/>
                  </a:lnTo>
                  <a:lnTo>
                    <a:pt x="573" y="478"/>
                  </a:lnTo>
                  <a:lnTo>
                    <a:pt x="591" y="471"/>
                  </a:lnTo>
                  <a:lnTo>
                    <a:pt x="625" y="450"/>
                  </a:lnTo>
                  <a:lnTo>
                    <a:pt x="604" y="420"/>
                  </a:lnTo>
                  <a:lnTo>
                    <a:pt x="583" y="379"/>
                  </a:lnTo>
                  <a:lnTo>
                    <a:pt x="595" y="346"/>
                  </a:lnTo>
                  <a:lnTo>
                    <a:pt x="623" y="330"/>
                  </a:lnTo>
                  <a:lnTo>
                    <a:pt x="652" y="296"/>
                  </a:lnTo>
                  <a:lnTo>
                    <a:pt x="682" y="253"/>
                  </a:lnTo>
                  <a:lnTo>
                    <a:pt x="714" y="237"/>
                  </a:lnTo>
                  <a:lnTo>
                    <a:pt x="764" y="203"/>
                  </a:lnTo>
                  <a:lnTo>
                    <a:pt x="807" y="194"/>
                  </a:lnTo>
                  <a:lnTo>
                    <a:pt x="832" y="174"/>
                  </a:lnTo>
                  <a:lnTo>
                    <a:pt x="823" y="144"/>
                  </a:lnTo>
                  <a:lnTo>
                    <a:pt x="817" y="114"/>
                  </a:lnTo>
                  <a:lnTo>
                    <a:pt x="832" y="96"/>
                  </a:lnTo>
                  <a:lnTo>
                    <a:pt x="801" y="84"/>
                  </a:lnTo>
                  <a:lnTo>
                    <a:pt x="773" y="55"/>
                  </a:lnTo>
                  <a:lnTo>
                    <a:pt x="769" y="62"/>
                  </a:lnTo>
                  <a:lnTo>
                    <a:pt x="757" y="65"/>
                  </a:lnTo>
                  <a:lnTo>
                    <a:pt x="754" y="59"/>
                  </a:lnTo>
                  <a:lnTo>
                    <a:pt x="754" y="53"/>
                  </a:lnTo>
                  <a:lnTo>
                    <a:pt x="724" y="39"/>
                  </a:lnTo>
                  <a:lnTo>
                    <a:pt x="701" y="51"/>
                  </a:lnTo>
                  <a:lnTo>
                    <a:pt x="663" y="43"/>
                  </a:lnTo>
                  <a:lnTo>
                    <a:pt x="631" y="40"/>
                  </a:lnTo>
                  <a:lnTo>
                    <a:pt x="606" y="33"/>
                  </a:lnTo>
                  <a:lnTo>
                    <a:pt x="576" y="36"/>
                  </a:lnTo>
                  <a:lnTo>
                    <a:pt x="541" y="37"/>
                  </a:lnTo>
                  <a:lnTo>
                    <a:pt x="507" y="31"/>
                  </a:lnTo>
                  <a:lnTo>
                    <a:pt x="484" y="28"/>
                  </a:lnTo>
                  <a:lnTo>
                    <a:pt x="459" y="31"/>
                  </a:lnTo>
                  <a:lnTo>
                    <a:pt x="423" y="25"/>
                  </a:lnTo>
                  <a:lnTo>
                    <a:pt x="388" y="22"/>
                  </a:lnTo>
                  <a:lnTo>
                    <a:pt x="349" y="25"/>
                  </a:lnTo>
                  <a:lnTo>
                    <a:pt x="306" y="24"/>
                  </a:lnTo>
                  <a:lnTo>
                    <a:pt x="258" y="15"/>
                  </a:lnTo>
                  <a:lnTo>
                    <a:pt x="195" y="9"/>
                  </a:lnTo>
                  <a:lnTo>
                    <a:pt x="144" y="12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Freeform 117">
              <a:extLst>
                <a:ext uri="{FF2B5EF4-FFF2-40B4-BE49-F238E27FC236}">
                  <a16:creationId xmlns:a16="http://schemas.microsoft.com/office/drawing/2014/main" id="{BAA63DC0-DFD2-4B39-9C0F-5A8B8D146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535" y="3637763"/>
              <a:ext cx="88788" cy="183502"/>
            </a:xfrm>
            <a:custGeom>
              <a:avLst/>
              <a:gdLst>
                <a:gd name="T0" fmla="*/ 2147483647 w 263"/>
                <a:gd name="T1" fmla="*/ 2147483647 h 544"/>
                <a:gd name="T2" fmla="*/ 2147483647 w 263"/>
                <a:gd name="T3" fmla="*/ 0 h 544"/>
                <a:gd name="T4" fmla="*/ 2147483647 w 263"/>
                <a:gd name="T5" fmla="*/ 2147483647 h 544"/>
                <a:gd name="T6" fmla="*/ 2147483647 w 263"/>
                <a:gd name="T7" fmla="*/ 2147483647 h 544"/>
                <a:gd name="T8" fmla="*/ 2147483647 w 263"/>
                <a:gd name="T9" fmla="*/ 2147483647 h 544"/>
                <a:gd name="T10" fmla="*/ 2147483647 w 263"/>
                <a:gd name="T11" fmla="*/ 2147483647 h 544"/>
                <a:gd name="T12" fmla="*/ 2147483647 w 263"/>
                <a:gd name="T13" fmla="*/ 2147483647 h 544"/>
                <a:gd name="T14" fmla="*/ 2147483647 w 263"/>
                <a:gd name="T15" fmla="*/ 2147483647 h 544"/>
                <a:gd name="T16" fmla="*/ 2147483647 w 263"/>
                <a:gd name="T17" fmla="*/ 2147483647 h 544"/>
                <a:gd name="T18" fmla="*/ 2147483647 w 263"/>
                <a:gd name="T19" fmla="*/ 2147483647 h 544"/>
                <a:gd name="T20" fmla="*/ 2147483647 w 263"/>
                <a:gd name="T21" fmla="*/ 2147483647 h 544"/>
                <a:gd name="T22" fmla="*/ 2147483647 w 263"/>
                <a:gd name="T23" fmla="*/ 2147483647 h 544"/>
                <a:gd name="T24" fmla="*/ 2147483647 w 263"/>
                <a:gd name="T25" fmla="*/ 2147483647 h 544"/>
                <a:gd name="T26" fmla="*/ 2147483647 w 263"/>
                <a:gd name="T27" fmla="*/ 2147483647 h 544"/>
                <a:gd name="T28" fmla="*/ 2147483647 w 263"/>
                <a:gd name="T29" fmla="*/ 2147483647 h 544"/>
                <a:gd name="T30" fmla="*/ 2147483647 w 263"/>
                <a:gd name="T31" fmla="*/ 2147483647 h 544"/>
                <a:gd name="T32" fmla="*/ 2147483647 w 263"/>
                <a:gd name="T33" fmla="*/ 2147483647 h 544"/>
                <a:gd name="T34" fmla="*/ 2147483647 w 263"/>
                <a:gd name="T35" fmla="*/ 2147483647 h 544"/>
                <a:gd name="T36" fmla="*/ 2147483647 w 263"/>
                <a:gd name="T37" fmla="*/ 2147483647 h 544"/>
                <a:gd name="T38" fmla="*/ 2147483647 w 263"/>
                <a:gd name="T39" fmla="*/ 2147483647 h 544"/>
                <a:gd name="T40" fmla="*/ 2147483647 w 263"/>
                <a:gd name="T41" fmla="*/ 2147483647 h 544"/>
                <a:gd name="T42" fmla="*/ 2147483647 w 263"/>
                <a:gd name="T43" fmla="*/ 2147483647 h 544"/>
                <a:gd name="T44" fmla="*/ 2147483647 w 263"/>
                <a:gd name="T45" fmla="*/ 2147483647 h 544"/>
                <a:gd name="T46" fmla="*/ 2147483647 w 263"/>
                <a:gd name="T47" fmla="*/ 2147483647 h 544"/>
                <a:gd name="T48" fmla="*/ 2147483647 w 263"/>
                <a:gd name="T49" fmla="*/ 2147483647 h 544"/>
                <a:gd name="T50" fmla="*/ 2147483647 w 263"/>
                <a:gd name="T51" fmla="*/ 2147483647 h 544"/>
                <a:gd name="T52" fmla="*/ 2147483647 w 263"/>
                <a:gd name="T53" fmla="*/ 2147483647 h 544"/>
                <a:gd name="T54" fmla="*/ 2147483647 w 263"/>
                <a:gd name="T55" fmla="*/ 2147483647 h 544"/>
                <a:gd name="T56" fmla="*/ 2147483647 w 263"/>
                <a:gd name="T57" fmla="*/ 2147483647 h 544"/>
                <a:gd name="T58" fmla="*/ 2147483647 w 263"/>
                <a:gd name="T59" fmla="*/ 2147483647 h 544"/>
                <a:gd name="T60" fmla="*/ 2147483647 w 263"/>
                <a:gd name="T61" fmla="*/ 2147483647 h 544"/>
                <a:gd name="T62" fmla="*/ 2147483647 w 263"/>
                <a:gd name="T63" fmla="*/ 2147483647 h 544"/>
                <a:gd name="T64" fmla="*/ 2147483647 w 263"/>
                <a:gd name="T65" fmla="*/ 2147483647 h 544"/>
                <a:gd name="T66" fmla="*/ 2147483647 w 263"/>
                <a:gd name="T67" fmla="*/ 2147483647 h 544"/>
                <a:gd name="T68" fmla="*/ 0 w 263"/>
                <a:gd name="T69" fmla="*/ 2147483647 h 544"/>
                <a:gd name="T70" fmla="*/ 2147483647 w 263"/>
                <a:gd name="T71" fmla="*/ 2147483647 h 544"/>
                <a:gd name="T72" fmla="*/ 2147483647 w 263"/>
                <a:gd name="T73" fmla="*/ 2147483647 h 544"/>
                <a:gd name="T74" fmla="*/ 2147483647 w 263"/>
                <a:gd name="T75" fmla="*/ 2147483647 h 544"/>
                <a:gd name="T76" fmla="*/ 2147483647 w 263"/>
                <a:gd name="T77" fmla="*/ 2147483647 h 544"/>
                <a:gd name="T78" fmla="*/ 2147483647 w 263"/>
                <a:gd name="T79" fmla="*/ 2147483647 h 544"/>
                <a:gd name="T80" fmla="*/ 2147483647 w 263"/>
                <a:gd name="T81" fmla="*/ 2147483647 h 544"/>
                <a:gd name="T82" fmla="*/ 2147483647 w 263"/>
                <a:gd name="T83" fmla="*/ 2147483647 h 544"/>
                <a:gd name="T84" fmla="*/ 2147483647 w 263"/>
                <a:gd name="T85" fmla="*/ 2147483647 h 544"/>
                <a:gd name="T86" fmla="*/ 2147483647 w 263"/>
                <a:gd name="T87" fmla="*/ 2147483647 h 544"/>
                <a:gd name="T88" fmla="*/ 2147483647 w 263"/>
                <a:gd name="T89" fmla="*/ 2147483647 h 544"/>
                <a:gd name="T90" fmla="*/ 2147483647 w 263"/>
                <a:gd name="T91" fmla="*/ 2147483647 h 544"/>
                <a:gd name="T92" fmla="*/ 2147483647 w 263"/>
                <a:gd name="T93" fmla="*/ 2147483647 h 544"/>
                <a:gd name="T94" fmla="*/ 2147483647 w 263"/>
                <a:gd name="T95" fmla="*/ 2147483647 h 544"/>
                <a:gd name="T96" fmla="*/ 2147483647 w 263"/>
                <a:gd name="T97" fmla="*/ 2147483647 h 544"/>
                <a:gd name="T98" fmla="*/ 2147483647 w 263"/>
                <a:gd name="T99" fmla="*/ 2147483647 h 5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3"/>
                <a:gd name="T151" fmla="*/ 0 h 544"/>
                <a:gd name="T152" fmla="*/ 263 w 263"/>
                <a:gd name="T153" fmla="*/ 544 h 5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3" h="544">
                  <a:moveTo>
                    <a:pt x="101" y="39"/>
                  </a:moveTo>
                  <a:lnTo>
                    <a:pt x="134" y="0"/>
                  </a:lnTo>
                  <a:lnTo>
                    <a:pt x="139" y="24"/>
                  </a:lnTo>
                  <a:lnTo>
                    <a:pt x="185" y="28"/>
                  </a:lnTo>
                  <a:lnTo>
                    <a:pt x="216" y="28"/>
                  </a:lnTo>
                  <a:lnTo>
                    <a:pt x="236" y="25"/>
                  </a:lnTo>
                  <a:lnTo>
                    <a:pt x="263" y="52"/>
                  </a:lnTo>
                  <a:lnTo>
                    <a:pt x="258" y="77"/>
                  </a:lnTo>
                  <a:lnTo>
                    <a:pt x="239" y="97"/>
                  </a:lnTo>
                  <a:lnTo>
                    <a:pt x="218" y="107"/>
                  </a:lnTo>
                  <a:lnTo>
                    <a:pt x="206" y="125"/>
                  </a:lnTo>
                  <a:lnTo>
                    <a:pt x="210" y="180"/>
                  </a:lnTo>
                  <a:lnTo>
                    <a:pt x="198" y="207"/>
                  </a:lnTo>
                  <a:lnTo>
                    <a:pt x="196" y="239"/>
                  </a:lnTo>
                  <a:lnTo>
                    <a:pt x="168" y="252"/>
                  </a:lnTo>
                  <a:lnTo>
                    <a:pt x="166" y="285"/>
                  </a:lnTo>
                  <a:lnTo>
                    <a:pt x="186" y="300"/>
                  </a:lnTo>
                  <a:lnTo>
                    <a:pt x="158" y="336"/>
                  </a:lnTo>
                  <a:lnTo>
                    <a:pt x="179" y="357"/>
                  </a:lnTo>
                  <a:lnTo>
                    <a:pt x="198" y="391"/>
                  </a:lnTo>
                  <a:lnTo>
                    <a:pt x="180" y="421"/>
                  </a:lnTo>
                  <a:lnTo>
                    <a:pt x="165" y="450"/>
                  </a:lnTo>
                  <a:lnTo>
                    <a:pt x="158" y="480"/>
                  </a:lnTo>
                  <a:lnTo>
                    <a:pt x="164" y="508"/>
                  </a:lnTo>
                  <a:lnTo>
                    <a:pt x="135" y="525"/>
                  </a:lnTo>
                  <a:lnTo>
                    <a:pt x="102" y="543"/>
                  </a:lnTo>
                  <a:lnTo>
                    <a:pt x="68" y="544"/>
                  </a:lnTo>
                  <a:lnTo>
                    <a:pt x="56" y="508"/>
                  </a:lnTo>
                  <a:lnTo>
                    <a:pt x="53" y="484"/>
                  </a:lnTo>
                  <a:lnTo>
                    <a:pt x="59" y="456"/>
                  </a:lnTo>
                  <a:lnTo>
                    <a:pt x="60" y="430"/>
                  </a:lnTo>
                  <a:lnTo>
                    <a:pt x="41" y="416"/>
                  </a:lnTo>
                  <a:lnTo>
                    <a:pt x="9" y="411"/>
                  </a:lnTo>
                  <a:lnTo>
                    <a:pt x="3" y="390"/>
                  </a:lnTo>
                  <a:lnTo>
                    <a:pt x="0" y="363"/>
                  </a:lnTo>
                  <a:lnTo>
                    <a:pt x="21" y="339"/>
                  </a:lnTo>
                  <a:lnTo>
                    <a:pt x="36" y="323"/>
                  </a:lnTo>
                  <a:lnTo>
                    <a:pt x="42" y="300"/>
                  </a:lnTo>
                  <a:lnTo>
                    <a:pt x="51" y="283"/>
                  </a:lnTo>
                  <a:lnTo>
                    <a:pt x="56" y="262"/>
                  </a:lnTo>
                  <a:lnTo>
                    <a:pt x="63" y="240"/>
                  </a:lnTo>
                  <a:lnTo>
                    <a:pt x="68" y="223"/>
                  </a:lnTo>
                  <a:lnTo>
                    <a:pt x="71" y="193"/>
                  </a:lnTo>
                  <a:lnTo>
                    <a:pt x="66" y="163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68" y="109"/>
                  </a:lnTo>
                  <a:lnTo>
                    <a:pt x="59" y="87"/>
                  </a:lnTo>
                  <a:lnTo>
                    <a:pt x="56" y="63"/>
                  </a:lnTo>
                  <a:lnTo>
                    <a:pt x="101" y="39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08DE81A2-AA4D-48E8-836A-4BD9CC873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62" y="3673280"/>
              <a:ext cx="434079" cy="179555"/>
            </a:xfrm>
            <a:custGeom>
              <a:avLst/>
              <a:gdLst>
                <a:gd name="T0" fmla="*/ 2147483647 w 1101"/>
                <a:gd name="T1" fmla="*/ 2147483647 h 456"/>
                <a:gd name="T2" fmla="*/ 2147483647 w 1101"/>
                <a:gd name="T3" fmla="*/ 2147483647 h 456"/>
                <a:gd name="T4" fmla="*/ 2147483647 w 1101"/>
                <a:gd name="T5" fmla="*/ 2147483647 h 456"/>
                <a:gd name="T6" fmla="*/ 2147483647 w 1101"/>
                <a:gd name="T7" fmla="*/ 2147483647 h 456"/>
                <a:gd name="T8" fmla="*/ 2147483647 w 1101"/>
                <a:gd name="T9" fmla="*/ 2147483647 h 456"/>
                <a:gd name="T10" fmla="*/ 2147483647 w 1101"/>
                <a:gd name="T11" fmla="*/ 2147483647 h 456"/>
                <a:gd name="T12" fmla="*/ 2147483647 w 1101"/>
                <a:gd name="T13" fmla="*/ 2147483647 h 456"/>
                <a:gd name="T14" fmla="*/ 2147483647 w 1101"/>
                <a:gd name="T15" fmla="*/ 2147483647 h 456"/>
                <a:gd name="T16" fmla="*/ 2147483647 w 1101"/>
                <a:gd name="T17" fmla="*/ 2147483647 h 456"/>
                <a:gd name="T18" fmla="*/ 2147483647 w 1101"/>
                <a:gd name="T19" fmla="*/ 2147483647 h 456"/>
                <a:gd name="T20" fmla="*/ 2147483647 w 1101"/>
                <a:gd name="T21" fmla="*/ 2147483647 h 456"/>
                <a:gd name="T22" fmla="*/ 2147483647 w 1101"/>
                <a:gd name="T23" fmla="*/ 2147483647 h 456"/>
                <a:gd name="T24" fmla="*/ 2147483647 w 1101"/>
                <a:gd name="T25" fmla="*/ 2147483647 h 456"/>
                <a:gd name="T26" fmla="*/ 2147483647 w 1101"/>
                <a:gd name="T27" fmla="*/ 2147483647 h 456"/>
                <a:gd name="T28" fmla="*/ 2147483647 w 1101"/>
                <a:gd name="T29" fmla="*/ 2147483647 h 456"/>
                <a:gd name="T30" fmla="*/ 2147483647 w 1101"/>
                <a:gd name="T31" fmla="*/ 2147483647 h 456"/>
                <a:gd name="T32" fmla="*/ 2147483647 w 1101"/>
                <a:gd name="T33" fmla="*/ 2147483647 h 456"/>
                <a:gd name="T34" fmla="*/ 2147483647 w 1101"/>
                <a:gd name="T35" fmla="*/ 2147483647 h 456"/>
                <a:gd name="T36" fmla="*/ 2147483647 w 1101"/>
                <a:gd name="T37" fmla="*/ 2147483647 h 456"/>
                <a:gd name="T38" fmla="*/ 2147483647 w 1101"/>
                <a:gd name="T39" fmla="*/ 2147483647 h 456"/>
                <a:gd name="T40" fmla="*/ 2147483647 w 1101"/>
                <a:gd name="T41" fmla="*/ 2147483647 h 456"/>
                <a:gd name="T42" fmla="*/ 2147483647 w 1101"/>
                <a:gd name="T43" fmla="*/ 2147483647 h 456"/>
                <a:gd name="T44" fmla="*/ 2147483647 w 1101"/>
                <a:gd name="T45" fmla="*/ 2147483647 h 456"/>
                <a:gd name="T46" fmla="*/ 2147483647 w 1101"/>
                <a:gd name="T47" fmla="*/ 2147483647 h 456"/>
                <a:gd name="T48" fmla="*/ 2147483647 w 1101"/>
                <a:gd name="T49" fmla="*/ 2147483647 h 456"/>
                <a:gd name="T50" fmla="*/ 2147483647 w 1101"/>
                <a:gd name="T51" fmla="*/ 2147483647 h 456"/>
                <a:gd name="T52" fmla="*/ 2147483647 w 1101"/>
                <a:gd name="T53" fmla="*/ 2147483647 h 456"/>
                <a:gd name="T54" fmla="*/ 2147483647 w 1101"/>
                <a:gd name="T55" fmla="*/ 2147483647 h 456"/>
                <a:gd name="T56" fmla="*/ 2147483647 w 1101"/>
                <a:gd name="T57" fmla="*/ 2147483647 h 456"/>
                <a:gd name="T58" fmla="*/ 2147483647 w 1101"/>
                <a:gd name="T59" fmla="*/ 2147483647 h 456"/>
                <a:gd name="T60" fmla="*/ 2147483647 w 1101"/>
                <a:gd name="T61" fmla="*/ 2147483647 h 456"/>
                <a:gd name="T62" fmla="*/ 2147483647 w 1101"/>
                <a:gd name="T63" fmla="*/ 2147483647 h 456"/>
                <a:gd name="T64" fmla="*/ 2147483647 w 1101"/>
                <a:gd name="T65" fmla="*/ 2147483647 h 456"/>
                <a:gd name="T66" fmla="*/ 2147483647 w 1101"/>
                <a:gd name="T67" fmla="*/ 2147483647 h 456"/>
                <a:gd name="T68" fmla="*/ 2147483647 w 1101"/>
                <a:gd name="T69" fmla="*/ 2147483647 h 456"/>
                <a:gd name="T70" fmla="*/ 2147483647 w 1101"/>
                <a:gd name="T71" fmla="*/ 2147483647 h 456"/>
                <a:gd name="T72" fmla="*/ 2147483647 w 1101"/>
                <a:gd name="T73" fmla="*/ 2147483647 h 456"/>
                <a:gd name="T74" fmla="*/ 2147483647 w 1101"/>
                <a:gd name="T75" fmla="*/ 2147483647 h 456"/>
                <a:gd name="T76" fmla="*/ 2147483647 w 1101"/>
                <a:gd name="T77" fmla="*/ 2147483647 h 456"/>
                <a:gd name="T78" fmla="*/ 2147483647 w 1101"/>
                <a:gd name="T79" fmla="*/ 2147483647 h 456"/>
                <a:gd name="T80" fmla="*/ 2147483647 w 1101"/>
                <a:gd name="T81" fmla="*/ 2147483647 h 456"/>
                <a:gd name="T82" fmla="*/ 2147483647 w 1101"/>
                <a:gd name="T83" fmla="*/ 2147483647 h 456"/>
                <a:gd name="T84" fmla="*/ 2147483647 w 1101"/>
                <a:gd name="T85" fmla="*/ 2147483647 h 456"/>
                <a:gd name="T86" fmla="*/ 2147483647 w 1101"/>
                <a:gd name="T87" fmla="*/ 2147483647 h 456"/>
                <a:gd name="T88" fmla="*/ 2147483647 w 1101"/>
                <a:gd name="T89" fmla="*/ 2147483647 h 456"/>
                <a:gd name="T90" fmla="*/ 2147483647 w 1101"/>
                <a:gd name="T91" fmla="*/ 2147483647 h 456"/>
                <a:gd name="T92" fmla="*/ 2147483647 w 1101"/>
                <a:gd name="T93" fmla="*/ 2147483647 h 456"/>
                <a:gd name="T94" fmla="*/ 0 w 1101"/>
                <a:gd name="T95" fmla="*/ 2147483647 h 456"/>
                <a:gd name="T96" fmla="*/ 2147483647 w 1101"/>
                <a:gd name="T97" fmla="*/ 2147483647 h 4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01"/>
                <a:gd name="T148" fmla="*/ 0 h 456"/>
                <a:gd name="T149" fmla="*/ 1101 w 1101"/>
                <a:gd name="T150" fmla="*/ 456 h 45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01" h="456">
                  <a:moveTo>
                    <a:pt x="53" y="226"/>
                  </a:moveTo>
                  <a:lnTo>
                    <a:pt x="52" y="285"/>
                  </a:lnTo>
                  <a:lnTo>
                    <a:pt x="68" y="334"/>
                  </a:lnTo>
                  <a:lnTo>
                    <a:pt x="102" y="384"/>
                  </a:lnTo>
                  <a:lnTo>
                    <a:pt x="162" y="420"/>
                  </a:lnTo>
                  <a:lnTo>
                    <a:pt x="187" y="448"/>
                  </a:lnTo>
                  <a:lnTo>
                    <a:pt x="241" y="456"/>
                  </a:lnTo>
                  <a:lnTo>
                    <a:pt x="272" y="445"/>
                  </a:lnTo>
                  <a:lnTo>
                    <a:pt x="272" y="411"/>
                  </a:lnTo>
                  <a:lnTo>
                    <a:pt x="311" y="395"/>
                  </a:lnTo>
                  <a:lnTo>
                    <a:pt x="335" y="430"/>
                  </a:lnTo>
                  <a:lnTo>
                    <a:pt x="392" y="456"/>
                  </a:lnTo>
                  <a:lnTo>
                    <a:pt x="435" y="448"/>
                  </a:lnTo>
                  <a:lnTo>
                    <a:pt x="468" y="430"/>
                  </a:lnTo>
                  <a:lnTo>
                    <a:pt x="496" y="404"/>
                  </a:lnTo>
                  <a:lnTo>
                    <a:pt x="523" y="419"/>
                  </a:lnTo>
                  <a:lnTo>
                    <a:pt x="555" y="400"/>
                  </a:lnTo>
                  <a:lnTo>
                    <a:pt x="585" y="393"/>
                  </a:lnTo>
                  <a:lnTo>
                    <a:pt x="583" y="430"/>
                  </a:lnTo>
                  <a:lnTo>
                    <a:pt x="621" y="443"/>
                  </a:lnTo>
                  <a:lnTo>
                    <a:pt x="623" y="403"/>
                  </a:lnTo>
                  <a:lnTo>
                    <a:pt x="657" y="391"/>
                  </a:lnTo>
                  <a:lnTo>
                    <a:pt x="683" y="393"/>
                  </a:lnTo>
                  <a:lnTo>
                    <a:pt x="734" y="394"/>
                  </a:lnTo>
                  <a:lnTo>
                    <a:pt x="779" y="386"/>
                  </a:lnTo>
                  <a:lnTo>
                    <a:pt x="816" y="385"/>
                  </a:lnTo>
                  <a:lnTo>
                    <a:pt x="849" y="374"/>
                  </a:lnTo>
                  <a:lnTo>
                    <a:pt x="911" y="372"/>
                  </a:lnTo>
                  <a:lnTo>
                    <a:pt x="931" y="377"/>
                  </a:lnTo>
                  <a:lnTo>
                    <a:pt x="951" y="349"/>
                  </a:lnTo>
                  <a:lnTo>
                    <a:pt x="992" y="355"/>
                  </a:lnTo>
                  <a:lnTo>
                    <a:pt x="1032" y="366"/>
                  </a:lnTo>
                  <a:lnTo>
                    <a:pt x="1054" y="361"/>
                  </a:lnTo>
                  <a:lnTo>
                    <a:pt x="1080" y="372"/>
                  </a:lnTo>
                  <a:lnTo>
                    <a:pt x="1077" y="322"/>
                  </a:lnTo>
                  <a:lnTo>
                    <a:pt x="1054" y="269"/>
                  </a:lnTo>
                  <a:lnTo>
                    <a:pt x="1050" y="209"/>
                  </a:lnTo>
                  <a:lnTo>
                    <a:pt x="1072" y="192"/>
                  </a:lnTo>
                  <a:lnTo>
                    <a:pt x="1101" y="177"/>
                  </a:lnTo>
                  <a:lnTo>
                    <a:pt x="1087" y="168"/>
                  </a:lnTo>
                  <a:lnTo>
                    <a:pt x="1068" y="162"/>
                  </a:lnTo>
                  <a:lnTo>
                    <a:pt x="1050" y="164"/>
                  </a:lnTo>
                  <a:lnTo>
                    <a:pt x="1033" y="158"/>
                  </a:lnTo>
                  <a:lnTo>
                    <a:pt x="1027" y="146"/>
                  </a:lnTo>
                  <a:lnTo>
                    <a:pt x="1020" y="132"/>
                  </a:lnTo>
                  <a:lnTo>
                    <a:pt x="1027" y="125"/>
                  </a:lnTo>
                  <a:lnTo>
                    <a:pt x="1023" y="110"/>
                  </a:lnTo>
                  <a:lnTo>
                    <a:pt x="1014" y="104"/>
                  </a:lnTo>
                  <a:lnTo>
                    <a:pt x="1009" y="89"/>
                  </a:lnTo>
                  <a:lnTo>
                    <a:pt x="1000" y="59"/>
                  </a:lnTo>
                  <a:lnTo>
                    <a:pt x="958" y="33"/>
                  </a:lnTo>
                  <a:lnTo>
                    <a:pt x="927" y="38"/>
                  </a:lnTo>
                  <a:lnTo>
                    <a:pt x="897" y="28"/>
                  </a:lnTo>
                  <a:lnTo>
                    <a:pt x="873" y="59"/>
                  </a:lnTo>
                  <a:lnTo>
                    <a:pt x="849" y="88"/>
                  </a:lnTo>
                  <a:lnTo>
                    <a:pt x="808" y="90"/>
                  </a:lnTo>
                  <a:lnTo>
                    <a:pt x="789" y="75"/>
                  </a:lnTo>
                  <a:lnTo>
                    <a:pt x="753" y="72"/>
                  </a:lnTo>
                  <a:lnTo>
                    <a:pt x="729" y="90"/>
                  </a:lnTo>
                  <a:lnTo>
                    <a:pt x="674" y="78"/>
                  </a:lnTo>
                  <a:lnTo>
                    <a:pt x="632" y="78"/>
                  </a:lnTo>
                  <a:lnTo>
                    <a:pt x="594" y="56"/>
                  </a:lnTo>
                  <a:lnTo>
                    <a:pt x="556" y="41"/>
                  </a:lnTo>
                  <a:lnTo>
                    <a:pt x="520" y="3"/>
                  </a:lnTo>
                  <a:lnTo>
                    <a:pt x="460" y="0"/>
                  </a:lnTo>
                  <a:lnTo>
                    <a:pt x="418" y="9"/>
                  </a:lnTo>
                  <a:lnTo>
                    <a:pt x="385" y="25"/>
                  </a:lnTo>
                  <a:lnTo>
                    <a:pt x="364" y="43"/>
                  </a:lnTo>
                  <a:lnTo>
                    <a:pt x="339" y="51"/>
                  </a:lnTo>
                  <a:lnTo>
                    <a:pt x="298" y="69"/>
                  </a:lnTo>
                  <a:lnTo>
                    <a:pt x="261" y="81"/>
                  </a:lnTo>
                  <a:lnTo>
                    <a:pt x="208" y="69"/>
                  </a:lnTo>
                  <a:lnTo>
                    <a:pt x="198" y="96"/>
                  </a:lnTo>
                  <a:lnTo>
                    <a:pt x="180" y="122"/>
                  </a:lnTo>
                  <a:lnTo>
                    <a:pt x="160" y="154"/>
                  </a:lnTo>
                  <a:lnTo>
                    <a:pt x="110" y="147"/>
                  </a:lnTo>
                  <a:lnTo>
                    <a:pt x="67" y="140"/>
                  </a:lnTo>
                  <a:lnTo>
                    <a:pt x="71" y="115"/>
                  </a:lnTo>
                  <a:lnTo>
                    <a:pt x="110" y="96"/>
                  </a:lnTo>
                  <a:lnTo>
                    <a:pt x="145" y="96"/>
                  </a:lnTo>
                  <a:lnTo>
                    <a:pt x="173" y="84"/>
                  </a:lnTo>
                  <a:lnTo>
                    <a:pt x="160" y="62"/>
                  </a:lnTo>
                  <a:lnTo>
                    <a:pt x="131" y="47"/>
                  </a:lnTo>
                  <a:lnTo>
                    <a:pt x="116" y="13"/>
                  </a:lnTo>
                  <a:lnTo>
                    <a:pt x="99" y="23"/>
                  </a:lnTo>
                  <a:lnTo>
                    <a:pt x="82" y="7"/>
                  </a:lnTo>
                  <a:lnTo>
                    <a:pt x="61" y="5"/>
                  </a:lnTo>
                  <a:lnTo>
                    <a:pt x="22" y="24"/>
                  </a:lnTo>
                  <a:lnTo>
                    <a:pt x="42" y="59"/>
                  </a:lnTo>
                  <a:lnTo>
                    <a:pt x="23" y="69"/>
                  </a:lnTo>
                  <a:lnTo>
                    <a:pt x="16" y="84"/>
                  </a:lnTo>
                  <a:lnTo>
                    <a:pt x="25" y="101"/>
                  </a:lnTo>
                  <a:lnTo>
                    <a:pt x="35" y="122"/>
                  </a:lnTo>
                  <a:lnTo>
                    <a:pt x="53" y="136"/>
                  </a:lnTo>
                  <a:lnTo>
                    <a:pt x="28" y="154"/>
                  </a:lnTo>
                  <a:lnTo>
                    <a:pt x="0" y="178"/>
                  </a:lnTo>
                  <a:lnTo>
                    <a:pt x="18" y="203"/>
                  </a:lnTo>
                  <a:lnTo>
                    <a:pt x="53" y="226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Freeform 119">
              <a:extLst>
                <a:ext uri="{FF2B5EF4-FFF2-40B4-BE49-F238E27FC236}">
                  <a16:creationId xmlns:a16="http://schemas.microsoft.com/office/drawing/2014/main" id="{A704BDF4-D15A-471B-9C78-8A5C341A3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947" y="3811400"/>
              <a:ext cx="236770" cy="222964"/>
            </a:xfrm>
            <a:custGeom>
              <a:avLst/>
              <a:gdLst>
                <a:gd name="T0" fmla="*/ 2147483647 w 600"/>
                <a:gd name="T1" fmla="*/ 0 h 565"/>
                <a:gd name="T2" fmla="*/ 2147483647 w 600"/>
                <a:gd name="T3" fmla="*/ 2147483647 h 565"/>
                <a:gd name="T4" fmla="*/ 2147483647 w 600"/>
                <a:gd name="T5" fmla="*/ 2147483647 h 565"/>
                <a:gd name="T6" fmla="*/ 2147483647 w 600"/>
                <a:gd name="T7" fmla="*/ 2147483647 h 565"/>
                <a:gd name="T8" fmla="*/ 2147483647 w 600"/>
                <a:gd name="T9" fmla="*/ 2147483647 h 565"/>
                <a:gd name="T10" fmla="*/ 2147483647 w 600"/>
                <a:gd name="T11" fmla="*/ 2147483647 h 565"/>
                <a:gd name="T12" fmla="*/ 2147483647 w 600"/>
                <a:gd name="T13" fmla="*/ 2147483647 h 565"/>
                <a:gd name="T14" fmla="*/ 2147483647 w 600"/>
                <a:gd name="T15" fmla="*/ 2147483647 h 565"/>
                <a:gd name="T16" fmla="*/ 2147483647 w 600"/>
                <a:gd name="T17" fmla="*/ 2147483647 h 565"/>
                <a:gd name="T18" fmla="*/ 2147483647 w 600"/>
                <a:gd name="T19" fmla="*/ 2147483647 h 565"/>
                <a:gd name="T20" fmla="*/ 2147483647 w 600"/>
                <a:gd name="T21" fmla="*/ 2147483647 h 565"/>
                <a:gd name="T22" fmla="*/ 2147483647 w 600"/>
                <a:gd name="T23" fmla="*/ 2147483647 h 565"/>
                <a:gd name="T24" fmla="*/ 0 w 600"/>
                <a:gd name="T25" fmla="*/ 2147483647 h 565"/>
                <a:gd name="T26" fmla="*/ 2147483647 w 600"/>
                <a:gd name="T27" fmla="*/ 2147483647 h 565"/>
                <a:gd name="T28" fmla="*/ 2147483647 w 600"/>
                <a:gd name="T29" fmla="*/ 2147483647 h 565"/>
                <a:gd name="T30" fmla="*/ 2147483647 w 600"/>
                <a:gd name="T31" fmla="*/ 2147483647 h 565"/>
                <a:gd name="T32" fmla="*/ 2147483647 w 600"/>
                <a:gd name="T33" fmla="*/ 2147483647 h 565"/>
                <a:gd name="T34" fmla="*/ 2147483647 w 600"/>
                <a:gd name="T35" fmla="*/ 2147483647 h 565"/>
                <a:gd name="T36" fmla="*/ 2147483647 w 600"/>
                <a:gd name="T37" fmla="*/ 2147483647 h 565"/>
                <a:gd name="T38" fmla="*/ 2147483647 w 600"/>
                <a:gd name="T39" fmla="*/ 2147483647 h 565"/>
                <a:gd name="T40" fmla="*/ 2147483647 w 600"/>
                <a:gd name="T41" fmla="*/ 2147483647 h 565"/>
                <a:gd name="T42" fmla="*/ 2147483647 w 600"/>
                <a:gd name="T43" fmla="*/ 2147483647 h 565"/>
                <a:gd name="T44" fmla="*/ 2147483647 w 600"/>
                <a:gd name="T45" fmla="*/ 2147483647 h 565"/>
                <a:gd name="T46" fmla="*/ 2147483647 w 600"/>
                <a:gd name="T47" fmla="*/ 2147483647 h 565"/>
                <a:gd name="T48" fmla="*/ 2147483647 w 600"/>
                <a:gd name="T49" fmla="*/ 2147483647 h 565"/>
                <a:gd name="T50" fmla="*/ 2147483647 w 600"/>
                <a:gd name="T51" fmla="*/ 2147483647 h 565"/>
                <a:gd name="T52" fmla="*/ 2147483647 w 600"/>
                <a:gd name="T53" fmla="*/ 2147483647 h 565"/>
                <a:gd name="T54" fmla="*/ 2147483647 w 600"/>
                <a:gd name="T55" fmla="*/ 2147483647 h 565"/>
                <a:gd name="T56" fmla="*/ 2147483647 w 600"/>
                <a:gd name="T57" fmla="*/ 2147483647 h 565"/>
                <a:gd name="T58" fmla="*/ 2147483647 w 600"/>
                <a:gd name="T59" fmla="*/ 2147483647 h 565"/>
                <a:gd name="T60" fmla="*/ 2147483647 w 600"/>
                <a:gd name="T61" fmla="*/ 2147483647 h 565"/>
                <a:gd name="T62" fmla="*/ 2147483647 w 600"/>
                <a:gd name="T63" fmla="*/ 2147483647 h 565"/>
                <a:gd name="T64" fmla="*/ 2147483647 w 600"/>
                <a:gd name="T65" fmla="*/ 2147483647 h 565"/>
                <a:gd name="T66" fmla="*/ 2147483647 w 600"/>
                <a:gd name="T67" fmla="*/ 2147483647 h 565"/>
                <a:gd name="T68" fmla="*/ 2147483647 w 600"/>
                <a:gd name="T69" fmla="*/ 2147483647 h 565"/>
                <a:gd name="T70" fmla="*/ 2147483647 w 600"/>
                <a:gd name="T71" fmla="*/ 2147483647 h 565"/>
                <a:gd name="T72" fmla="*/ 2147483647 w 600"/>
                <a:gd name="T73" fmla="*/ 2147483647 h 565"/>
                <a:gd name="T74" fmla="*/ 2147483647 w 600"/>
                <a:gd name="T75" fmla="*/ 2147483647 h 565"/>
                <a:gd name="T76" fmla="*/ 2147483647 w 600"/>
                <a:gd name="T77" fmla="*/ 2147483647 h 565"/>
                <a:gd name="T78" fmla="*/ 2147483647 w 600"/>
                <a:gd name="T79" fmla="*/ 2147483647 h 565"/>
                <a:gd name="T80" fmla="*/ 2147483647 w 600"/>
                <a:gd name="T81" fmla="*/ 2147483647 h 565"/>
                <a:gd name="T82" fmla="*/ 2147483647 w 600"/>
                <a:gd name="T83" fmla="*/ 2147483647 h 565"/>
                <a:gd name="T84" fmla="*/ 2147483647 w 600"/>
                <a:gd name="T85" fmla="*/ 2147483647 h 565"/>
                <a:gd name="T86" fmla="*/ 2147483647 w 600"/>
                <a:gd name="T87" fmla="*/ 2147483647 h 565"/>
                <a:gd name="T88" fmla="*/ 2147483647 w 600"/>
                <a:gd name="T89" fmla="*/ 2147483647 h 565"/>
                <a:gd name="T90" fmla="*/ 2147483647 w 600"/>
                <a:gd name="T91" fmla="*/ 2147483647 h 565"/>
                <a:gd name="T92" fmla="*/ 2147483647 w 600"/>
                <a:gd name="T93" fmla="*/ 2147483647 h 565"/>
                <a:gd name="T94" fmla="*/ 2147483647 w 600"/>
                <a:gd name="T95" fmla="*/ 2147483647 h 565"/>
                <a:gd name="T96" fmla="*/ 2147483647 w 600"/>
                <a:gd name="T97" fmla="*/ 2147483647 h 565"/>
                <a:gd name="T98" fmla="*/ 2147483647 w 600"/>
                <a:gd name="T99" fmla="*/ 2147483647 h 565"/>
                <a:gd name="T100" fmla="*/ 2147483647 w 600"/>
                <a:gd name="T101" fmla="*/ 2147483647 h 565"/>
                <a:gd name="T102" fmla="*/ 2147483647 w 600"/>
                <a:gd name="T103" fmla="*/ 2147483647 h 565"/>
                <a:gd name="T104" fmla="*/ 2147483647 w 600"/>
                <a:gd name="T105" fmla="*/ 2147483647 h 565"/>
                <a:gd name="T106" fmla="*/ 2147483647 w 600"/>
                <a:gd name="T107" fmla="*/ 0 h 565"/>
                <a:gd name="T108" fmla="*/ 2147483647 w 600"/>
                <a:gd name="T109" fmla="*/ 0 h 5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00"/>
                <a:gd name="T166" fmla="*/ 0 h 565"/>
                <a:gd name="T167" fmla="*/ 600 w 600"/>
                <a:gd name="T168" fmla="*/ 565 h 5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00" h="565">
                  <a:moveTo>
                    <a:pt x="260" y="0"/>
                  </a:moveTo>
                  <a:lnTo>
                    <a:pt x="243" y="26"/>
                  </a:lnTo>
                  <a:lnTo>
                    <a:pt x="218" y="44"/>
                  </a:lnTo>
                  <a:lnTo>
                    <a:pt x="202" y="58"/>
                  </a:lnTo>
                  <a:lnTo>
                    <a:pt x="190" y="106"/>
                  </a:lnTo>
                  <a:lnTo>
                    <a:pt x="168" y="135"/>
                  </a:lnTo>
                  <a:lnTo>
                    <a:pt x="183" y="164"/>
                  </a:lnTo>
                  <a:lnTo>
                    <a:pt x="189" y="202"/>
                  </a:lnTo>
                  <a:lnTo>
                    <a:pt x="146" y="206"/>
                  </a:lnTo>
                  <a:lnTo>
                    <a:pt x="114" y="225"/>
                  </a:lnTo>
                  <a:lnTo>
                    <a:pt x="71" y="243"/>
                  </a:lnTo>
                  <a:lnTo>
                    <a:pt x="21" y="279"/>
                  </a:lnTo>
                  <a:lnTo>
                    <a:pt x="0" y="314"/>
                  </a:lnTo>
                  <a:lnTo>
                    <a:pt x="15" y="348"/>
                  </a:lnTo>
                  <a:lnTo>
                    <a:pt x="21" y="379"/>
                  </a:lnTo>
                  <a:lnTo>
                    <a:pt x="49" y="367"/>
                  </a:lnTo>
                  <a:lnTo>
                    <a:pt x="95" y="371"/>
                  </a:lnTo>
                  <a:lnTo>
                    <a:pt x="143" y="395"/>
                  </a:lnTo>
                  <a:lnTo>
                    <a:pt x="190" y="423"/>
                  </a:lnTo>
                  <a:lnTo>
                    <a:pt x="254" y="453"/>
                  </a:lnTo>
                  <a:lnTo>
                    <a:pt x="283" y="472"/>
                  </a:lnTo>
                  <a:lnTo>
                    <a:pt x="310" y="500"/>
                  </a:lnTo>
                  <a:lnTo>
                    <a:pt x="335" y="529"/>
                  </a:lnTo>
                  <a:lnTo>
                    <a:pt x="378" y="551"/>
                  </a:lnTo>
                  <a:lnTo>
                    <a:pt x="411" y="564"/>
                  </a:lnTo>
                  <a:lnTo>
                    <a:pt x="462" y="557"/>
                  </a:lnTo>
                  <a:lnTo>
                    <a:pt x="498" y="565"/>
                  </a:lnTo>
                  <a:lnTo>
                    <a:pt x="507" y="508"/>
                  </a:lnTo>
                  <a:lnTo>
                    <a:pt x="545" y="515"/>
                  </a:lnTo>
                  <a:lnTo>
                    <a:pt x="573" y="516"/>
                  </a:lnTo>
                  <a:lnTo>
                    <a:pt x="600" y="503"/>
                  </a:lnTo>
                  <a:lnTo>
                    <a:pt x="597" y="465"/>
                  </a:lnTo>
                  <a:lnTo>
                    <a:pt x="583" y="428"/>
                  </a:lnTo>
                  <a:lnTo>
                    <a:pt x="596" y="397"/>
                  </a:lnTo>
                  <a:lnTo>
                    <a:pt x="590" y="356"/>
                  </a:lnTo>
                  <a:lnTo>
                    <a:pt x="569" y="348"/>
                  </a:lnTo>
                  <a:lnTo>
                    <a:pt x="540" y="331"/>
                  </a:lnTo>
                  <a:lnTo>
                    <a:pt x="510" y="308"/>
                  </a:lnTo>
                  <a:lnTo>
                    <a:pt x="499" y="293"/>
                  </a:lnTo>
                  <a:lnTo>
                    <a:pt x="489" y="272"/>
                  </a:lnTo>
                  <a:lnTo>
                    <a:pt x="480" y="241"/>
                  </a:lnTo>
                  <a:lnTo>
                    <a:pt x="478" y="220"/>
                  </a:lnTo>
                  <a:lnTo>
                    <a:pt x="483" y="202"/>
                  </a:lnTo>
                  <a:lnTo>
                    <a:pt x="466" y="170"/>
                  </a:lnTo>
                  <a:lnTo>
                    <a:pt x="495" y="116"/>
                  </a:lnTo>
                  <a:lnTo>
                    <a:pt x="466" y="110"/>
                  </a:lnTo>
                  <a:lnTo>
                    <a:pt x="435" y="108"/>
                  </a:lnTo>
                  <a:lnTo>
                    <a:pt x="419" y="85"/>
                  </a:lnTo>
                  <a:lnTo>
                    <a:pt x="407" y="59"/>
                  </a:lnTo>
                  <a:lnTo>
                    <a:pt x="401" y="39"/>
                  </a:lnTo>
                  <a:lnTo>
                    <a:pt x="391" y="19"/>
                  </a:lnTo>
                  <a:lnTo>
                    <a:pt x="368" y="11"/>
                  </a:lnTo>
                  <a:lnTo>
                    <a:pt x="346" y="13"/>
                  </a:lnTo>
                  <a:lnTo>
                    <a:pt x="289" y="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Freeform 120">
              <a:extLst>
                <a:ext uri="{FF2B5EF4-FFF2-40B4-BE49-F238E27FC236}">
                  <a16:creationId xmlns:a16="http://schemas.microsoft.com/office/drawing/2014/main" id="{E05C2C20-9C3F-403A-B58E-EE7DEE009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166" y="3637763"/>
              <a:ext cx="140090" cy="71033"/>
            </a:xfrm>
            <a:custGeom>
              <a:avLst/>
              <a:gdLst>
                <a:gd name="T0" fmla="*/ 2147483647 w 355"/>
                <a:gd name="T1" fmla="*/ 2147483647 h 179"/>
                <a:gd name="T2" fmla="*/ 2147483647 w 355"/>
                <a:gd name="T3" fmla="*/ 2147483647 h 179"/>
                <a:gd name="T4" fmla="*/ 2147483647 w 355"/>
                <a:gd name="T5" fmla="*/ 2147483647 h 179"/>
                <a:gd name="T6" fmla="*/ 2147483647 w 355"/>
                <a:gd name="T7" fmla="*/ 2147483647 h 179"/>
                <a:gd name="T8" fmla="*/ 2147483647 w 355"/>
                <a:gd name="T9" fmla="*/ 2147483647 h 179"/>
                <a:gd name="T10" fmla="*/ 2147483647 w 355"/>
                <a:gd name="T11" fmla="*/ 2147483647 h 179"/>
                <a:gd name="T12" fmla="*/ 2147483647 w 355"/>
                <a:gd name="T13" fmla="*/ 2147483647 h 179"/>
                <a:gd name="T14" fmla="*/ 2147483647 w 355"/>
                <a:gd name="T15" fmla="*/ 2147483647 h 179"/>
                <a:gd name="T16" fmla="*/ 2147483647 w 355"/>
                <a:gd name="T17" fmla="*/ 2147483647 h 179"/>
                <a:gd name="T18" fmla="*/ 2147483647 w 355"/>
                <a:gd name="T19" fmla="*/ 2147483647 h 179"/>
                <a:gd name="T20" fmla="*/ 2147483647 w 355"/>
                <a:gd name="T21" fmla="*/ 2147483647 h 179"/>
                <a:gd name="T22" fmla="*/ 2147483647 w 355"/>
                <a:gd name="T23" fmla="*/ 2147483647 h 179"/>
                <a:gd name="T24" fmla="*/ 2147483647 w 355"/>
                <a:gd name="T25" fmla="*/ 2147483647 h 179"/>
                <a:gd name="T26" fmla="*/ 2147483647 w 355"/>
                <a:gd name="T27" fmla="*/ 2147483647 h 179"/>
                <a:gd name="T28" fmla="*/ 2147483647 w 355"/>
                <a:gd name="T29" fmla="*/ 2147483647 h 179"/>
                <a:gd name="T30" fmla="*/ 2147483647 w 355"/>
                <a:gd name="T31" fmla="*/ 2147483647 h 179"/>
                <a:gd name="T32" fmla="*/ 2147483647 w 355"/>
                <a:gd name="T33" fmla="*/ 2147483647 h 179"/>
                <a:gd name="T34" fmla="*/ 2147483647 w 355"/>
                <a:gd name="T35" fmla="*/ 2147483647 h 179"/>
                <a:gd name="T36" fmla="*/ 0 w 355"/>
                <a:gd name="T37" fmla="*/ 0 h 179"/>
                <a:gd name="T38" fmla="*/ 2147483647 w 355"/>
                <a:gd name="T39" fmla="*/ 2147483647 h 179"/>
                <a:gd name="T40" fmla="*/ 2147483647 w 355"/>
                <a:gd name="T41" fmla="*/ 2147483647 h 179"/>
                <a:gd name="T42" fmla="*/ 2147483647 w 355"/>
                <a:gd name="T43" fmla="*/ 2147483647 h 179"/>
                <a:gd name="T44" fmla="*/ 2147483647 w 355"/>
                <a:gd name="T45" fmla="*/ 2147483647 h 179"/>
                <a:gd name="T46" fmla="*/ 2147483647 w 355"/>
                <a:gd name="T47" fmla="*/ 2147483647 h 179"/>
                <a:gd name="T48" fmla="*/ 2147483647 w 355"/>
                <a:gd name="T49" fmla="*/ 2147483647 h 179"/>
                <a:gd name="T50" fmla="*/ 2147483647 w 355"/>
                <a:gd name="T51" fmla="*/ 2147483647 h 179"/>
                <a:gd name="T52" fmla="*/ 2147483647 w 355"/>
                <a:gd name="T53" fmla="*/ 2147483647 h 1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55"/>
                <a:gd name="T82" fmla="*/ 0 h 179"/>
                <a:gd name="T83" fmla="*/ 355 w 355"/>
                <a:gd name="T84" fmla="*/ 179 h 17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55" h="179">
                  <a:moveTo>
                    <a:pt x="355" y="135"/>
                  </a:moveTo>
                  <a:lnTo>
                    <a:pt x="324" y="149"/>
                  </a:lnTo>
                  <a:lnTo>
                    <a:pt x="294" y="158"/>
                  </a:lnTo>
                  <a:lnTo>
                    <a:pt x="276" y="170"/>
                  </a:lnTo>
                  <a:lnTo>
                    <a:pt x="270" y="161"/>
                  </a:lnTo>
                  <a:lnTo>
                    <a:pt x="257" y="161"/>
                  </a:lnTo>
                  <a:lnTo>
                    <a:pt x="254" y="170"/>
                  </a:lnTo>
                  <a:lnTo>
                    <a:pt x="221" y="167"/>
                  </a:lnTo>
                  <a:lnTo>
                    <a:pt x="189" y="176"/>
                  </a:lnTo>
                  <a:lnTo>
                    <a:pt x="176" y="179"/>
                  </a:lnTo>
                  <a:lnTo>
                    <a:pt x="164" y="148"/>
                  </a:lnTo>
                  <a:lnTo>
                    <a:pt x="121" y="121"/>
                  </a:lnTo>
                  <a:lnTo>
                    <a:pt x="89" y="128"/>
                  </a:lnTo>
                  <a:lnTo>
                    <a:pt x="64" y="118"/>
                  </a:lnTo>
                  <a:lnTo>
                    <a:pt x="70" y="82"/>
                  </a:lnTo>
                  <a:lnTo>
                    <a:pt x="67" y="57"/>
                  </a:lnTo>
                  <a:lnTo>
                    <a:pt x="42" y="32"/>
                  </a:lnTo>
                  <a:lnTo>
                    <a:pt x="8" y="19"/>
                  </a:lnTo>
                  <a:lnTo>
                    <a:pt x="0" y="0"/>
                  </a:lnTo>
                  <a:lnTo>
                    <a:pt x="49" y="7"/>
                  </a:lnTo>
                  <a:lnTo>
                    <a:pt x="84" y="12"/>
                  </a:lnTo>
                  <a:lnTo>
                    <a:pt x="138" y="4"/>
                  </a:lnTo>
                  <a:lnTo>
                    <a:pt x="178" y="55"/>
                  </a:lnTo>
                  <a:lnTo>
                    <a:pt x="245" y="49"/>
                  </a:lnTo>
                  <a:lnTo>
                    <a:pt x="305" y="77"/>
                  </a:lnTo>
                  <a:lnTo>
                    <a:pt x="324" y="100"/>
                  </a:lnTo>
                  <a:lnTo>
                    <a:pt x="355" y="13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Freeform 121">
              <a:extLst>
                <a:ext uri="{FF2B5EF4-FFF2-40B4-BE49-F238E27FC236}">
                  <a16:creationId xmlns:a16="http://schemas.microsoft.com/office/drawing/2014/main" id="{1CAD501A-AD24-4964-A176-010284A86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687" y="3685119"/>
              <a:ext cx="102600" cy="92737"/>
            </a:xfrm>
            <a:custGeom>
              <a:avLst/>
              <a:gdLst>
                <a:gd name="T0" fmla="*/ 2147483647 w 260"/>
                <a:gd name="T1" fmla="*/ 2147483647 h 236"/>
                <a:gd name="T2" fmla="*/ 2147483647 w 260"/>
                <a:gd name="T3" fmla="*/ 0 h 236"/>
                <a:gd name="T4" fmla="*/ 2147483647 w 260"/>
                <a:gd name="T5" fmla="*/ 2147483647 h 236"/>
                <a:gd name="T6" fmla="*/ 2147483647 w 260"/>
                <a:gd name="T7" fmla="*/ 2147483647 h 236"/>
                <a:gd name="T8" fmla="*/ 2147483647 w 260"/>
                <a:gd name="T9" fmla="*/ 2147483647 h 236"/>
                <a:gd name="T10" fmla="*/ 2147483647 w 260"/>
                <a:gd name="T11" fmla="*/ 2147483647 h 236"/>
                <a:gd name="T12" fmla="*/ 2147483647 w 260"/>
                <a:gd name="T13" fmla="*/ 2147483647 h 236"/>
                <a:gd name="T14" fmla="*/ 2147483647 w 260"/>
                <a:gd name="T15" fmla="*/ 2147483647 h 236"/>
                <a:gd name="T16" fmla="*/ 2147483647 w 260"/>
                <a:gd name="T17" fmla="*/ 2147483647 h 236"/>
                <a:gd name="T18" fmla="*/ 2147483647 w 260"/>
                <a:gd name="T19" fmla="*/ 2147483647 h 236"/>
                <a:gd name="T20" fmla="*/ 2147483647 w 260"/>
                <a:gd name="T21" fmla="*/ 2147483647 h 236"/>
                <a:gd name="T22" fmla="*/ 2147483647 w 260"/>
                <a:gd name="T23" fmla="*/ 2147483647 h 236"/>
                <a:gd name="T24" fmla="*/ 2147483647 w 260"/>
                <a:gd name="T25" fmla="*/ 2147483647 h 236"/>
                <a:gd name="T26" fmla="*/ 2147483647 w 260"/>
                <a:gd name="T27" fmla="*/ 2147483647 h 236"/>
                <a:gd name="T28" fmla="*/ 2147483647 w 260"/>
                <a:gd name="T29" fmla="*/ 2147483647 h 236"/>
                <a:gd name="T30" fmla="*/ 2147483647 w 260"/>
                <a:gd name="T31" fmla="*/ 2147483647 h 236"/>
                <a:gd name="T32" fmla="*/ 2147483647 w 260"/>
                <a:gd name="T33" fmla="*/ 2147483647 h 236"/>
                <a:gd name="T34" fmla="*/ 2147483647 w 260"/>
                <a:gd name="T35" fmla="*/ 2147483647 h 236"/>
                <a:gd name="T36" fmla="*/ 2147483647 w 260"/>
                <a:gd name="T37" fmla="*/ 2147483647 h 236"/>
                <a:gd name="T38" fmla="*/ 2147483647 w 260"/>
                <a:gd name="T39" fmla="*/ 2147483647 h 236"/>
                <a:gd name="T40" fmla="*/ 2147483647 w 260"/>
                <a:gd name="T41" fmla="*/ 2147483647 h 236"/>
                <a:gd name="T42" fmla="*/ 2147483647 w 260"/>
                <a:gd name="T43" fmla="*/ 2147483647 h 236"/>
                <a:gd name="T44" fmla="*/ 2147483647 w 260"/>
                <a:gd name="T45" fmla="*/ 2147483647 h 236"/>
                <a:gd name="T46" fmla="*/ 2147483647 w 260"/>
                <a:gd name="T47" fmla="*/ 2147483647 h 236"/>
                <a:gd name="T48" fmla="*/ 2147483647 w 260"/>
                <a:gd name="T49" fmla="*/ 2147483647 h 236"/>
                <a:gd name="T50" fmla="*/ 2147483647 w 260"/>
                <a:gd name="T51" fmla="*/ 2147483647 h 236"/>
                <a:gd name="T52" fmla="*/ 2147483647 w 260"/>
                <a:gd name="T53" fmla="*/ 2147483647 h 236"/>
                <a:gd name="T54" fmla="*/ 2147483647 w 260"/>
                <a:gd name="T55" fmla="*/ 2147483647 h 236"/>
                <a:gd name="T56" fmla="*/ 2147483647 w 260"/>
                <a:gd name="T57" fmla="*/ 2147483647 h 236"/>
                <a:gd name="T58" fmla="*/ 0 w 260"/>
                <a:gd name="T59" fmla="*/ 2147483647 h 236"/>
                <a:gd name="T60" fmla="*/ 2147483647 w 260"/>
                <a:gd name="T61" fmla="*/ 2147483647 h 236"/>
                <a:gd name="T62" fmla="*/ 2147483647 w 260"/>
                <a:gd name="T63" fmla="*/ 2147483647 h 236"/>
                <a:gd name="T64" fmla="*/ 2147483647 w 260"/>
                <a:gd name="T65" fmla="*/ 2147483647 h 236"/>
                <a:gd name="T66" fmla="*/ 2147483647 w 260"/>
                <a:gd name="T67" fmla="*/ 2147483647 h 2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0"/>
                <a:gd name="T103" fmla="*/ 0 h 236"/>
                <a:gd name="T104" fmla="*/ 260 w 260"/>
                <a:gd name="T105" fmla="*/ 236 h 2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0" h="236">
                  <a:moveTo>
                    <a:pt x="124" y="43"/>
                  </a:moveTo>
                  <a:lnTo>
                    <a:pt x="184" y="0"/>
                  </a:lnTo>
                  <a:lnTo>
                    <a:pt x="209" y="13"/>
                  </a:lnTo>
                  <a:lnTo>
                    <a:pt x="229" y="45"/>
                  </a:lnTo>
                  <a:lnTo>
                    <a:pt x="248" y="72"/>
                  </a:lnTo>
                  <a:lnTo>
                    <a:pt x="260" y="96"/>
                  </a:lnTo>
                  <a:lnTo>
                    <a:pt x="238" y="134"/>
                  </a:lnTo>
                  <a:lnTo>
                    <a:pt x="227" y="165"/>
                  </a:lnTo>
                  <a:lnTo>
                    <a:pt x="206" y="198"/>
                  </a:lnTo>
                  <a:lnTo>
                    <a:pt x="193" y="236"/>
                  </a:lnTo>
                  <a:lnTo>
                    <a:pt x="183" y="224"/>
                  </a:lnTo>
                  <a:lnTo>
                    <a:pt x="163" y="212"/>
                  </a:lnTo>
                  <a:lnTo>
                    <a:pt x="144" y="163"/>
                  </a:lnTo>
                  <a:lnTo>
                    <a:pt x="128" y="173"/>
                  </a:lnTo>
                  <a:lnTo>
                    <a:pt x="108" y="188"/>
                  </a:lnTo>
                  <a:lnTo>
                    <a:pt x="103" y="174"/>
                  </a:lnTo>
                  <a:lnTo>
                    <a:pt x="105" y="164"/>
                  </a:lnTo>
                  <a:lnTo>
                    <a:pt x="96" y="158"/>
                  </a:lnTo>
                  <a:lnTo>
                    <a:pt x="103" y="144"/>
                  </a:lnTo>
                  <a:lnTo>
                    <a:pt x="85" y="144"/>
                  </a:lnTo>
                  <a:lnTo>
                    <a:pt x="76" y="137"/>
                  </a:lnTo>
                  <a:lnTo>
                    <a:pt x="51" y="128"/>
                  </a:lnTo>
                  <a:lnTo>
                    <a:pt x="45" y="117"/>
                  </a:lnTo>
                  <a:lnTo>
                    <a:pt x="61" y="113"/>
                  </a:lnTo>
                  <a:lnTo>
                    <a:pt x="54" y="101"/>
                  </a:lnTo>
                  <a:lnTo>
                    <a:pt x="40" y="99"/>
                  </a:lnTo>
                  <a:lnTo>
                    <a:pt x="19" y="81"/>
                  </a:lnTo>
                  <a:lnTo>
                    <a:pt x="28" y="65"/>
                  </a:lnTo>
                  <a:lnTo>
                    <a:pt x="15" y="57"/>
                  </a:lnTo>
                  <a:lnTo>
                    <a:pt x="0" y="53"/>
                  </a:lnTo>
                  <a:lnTo>
                    <a:pt x="18" y="36"/>
                  </a:lnTo>
                  <a:lnTo>
                    <a:pt x="54" y="27"/>
                  </a:lnTo>
                  <a:lnTo>
                    <a:pt x="79" y="16"/>
                  </a:lnTo>
                  <a:lnTo>
                    <a:pt x="124" y="4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Freeform 122">
              <a:extLst>
                <a:ext uri="{FF2B5EF4-FFF2-40B4-BE49-F238E27FC236}">
                  <a16:creationId xmlns:a16="http://schemas.microsoft.com/office/drawing/2014/main" id="{7477B2BC-E764-4B9B-8F64-8B09E821A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0566" y="3817319"/>
              <a:ext cx="144036" cy="128255"/>
            </a:xfrm>
            <a:custGeom>
              <a:avLst/>
              <a:gdLst>
                <a:gd name="T0" fmla="*/ 0 w 364"/>
                <a:gd name="T1" fmla="*/ 2147483647 h 326"/>
                <a:gd name="T2" fmla="*/ 0 w 364"/>
                <a:gd name="T3" fmla="*/ 2147483647 h 326"/>
                <a:gd name="T4" fmla="*/ 2147483647 w 364"/>
                <a:gd name="T5" fmla="*/ 2147483647 h 326"/>
                <a:gd name="T6" fmla="*/ 2147483647 w 364"/>
                <a:gd name="T7" fmla="*/ 2147483647 h 326"/>
                <a:gd name="T8" fmla="*/ 2147483647 w 364"/>
                <a:gd name="T9" fmla="*/ 2147483647 h 326"/>
                <a:gd name="T10" fmla="*/ 2147483647 w 364"/>
                <a:gd name="T11" fmla="*/ 2147483647 h 326"/>
                <a:gd name="T12" fmla="*/ 2147483647 w 364"/>
                <a:gd name="T13" fmla="*/ 2147483647 h 326"/>
                <a:gd name="T14" fmla="*/ 0 w 364"/>
                <a:gd name="T15" fmla="*/ 2147483647 h 326"/>
                <a:gd name="T16" fmla="*/ 2147483647 w 364"/>
                <a:gd name="T17" fmla="*/ 2147483647 h 326"/>
                <a:gd name="T18" fmla="*/ 2147483647 w 364"/>
                <a:gd name="T19" fmla="*/ 2147483647 h 326"/>
                <a:gd name="T20" fmla="*/ 2147483647 w 364"/>
                <a:gd name="T21" fmla="*/ 2147483647 h 326"/>
                <a:gd name="T22" fmla="*/ 2147483647 w 364"/>
                <a:gd name="T23" fmla="*/ 2147483647 h 326"/>
                <a:gd name="T24" fmla="*/ 2147483647 w 364"/>
                <a:gd name="T25" fmla="*/ 2147483647 h 326"/>
                <a:gd name="T26" fmla="*/ 2147483647 w 364"/>
                <a:gd name="T27" fmla="*/ 2147483647 h 326"/>
                <a:gd name="T28" fmla="*/ 2147483647 w 364"/>
                <a:gd name="T29" fmla="*/ 2147483647 h 326"/>
                <a:gd name="T30" fmla="*/ 2147483647 w 364"/>
                <a:gd name="T31" fmla="*/ 2147483647 h 326"/>
                <a:gd name="T32" fmla="*/ 2147483647 w 364"/>
                <a:gd name="T33" fmla="*/ 2147483647 h 326"/>
                <a:gd name="T34" fmla="*/ 2147483647 w 364"/>
                <a:gd name="T35" fmla="*/ 2147483647 h 326"/>
                <a:gd name="T36" fmla="*/ 2147483647 w 364"/>
                <a:gd name="T37" fmla="*/ 2147483647 h 326"/>
                <a:gd name="T38" fmla="*/ 2147483647 w 364"/>
                <a:gd name="T39" fmla="*/ 2147483647 h 326"/>
                <a:gd name="T40" fmla="*/ 2147483647 w 364"/>
                <a:gd name="T41" fmla="*/ 2147483647 h 326"/>
                <a:gd name="T42" fmla="*/ 2147483647 w 364"/>
                <a:gd name="T43" fmla="*/ 2147483647 h 326"/>
                <a:gd name="T44" fmla="*/ 2147483647 w 364"/>
                <a:gd name="T45" fmla="*/ 2147483647 h 326"/>
                <a:gd name="T46" fmla="*/ 2147483647 w 364"/>
                <a:gd name="T47" fmla="*/ 0 h 326"/>
                <a:gd name="T48" fmla="*/ 2147483647 w 364"/>
                <a:gd name="T49" fmla="*/ 2147483647 h 326"/>
                <a:gd name="T50" fmla="*/ 2147483647 w 364"/>
                <a:gd name="T51" fmla="*/ 2147483647 h 326"/>
                <a:gd name="T52" fmla="*/ 2147483647 w 364"/>
                <a:gd name="T53" fmla="*/ 2147483647 h 326"/>
                <a:gd name="T54" fmla="*/ 2147483647 w 364"/>
                <a:gd name="T55" fmla="*/ 2147483647 h 326"/>
                <a:gd name="T56" fmla="*/ 2147483647 w 364"/>
                <a:gd name="T57" fmla="*/ 2147483647 h 326"/>
                <a:gd name="T58" fmla="*/ 2147483647 w 364"/>
                <a:gd name="T59" fmla="*/ 2147483647 h 326"/>
                <a:gd name="T60" fmla="*/ 2147483647 w 364"/>
                <a:gd name="T61" fmla="*/ 2147483647 h 326"/>
                <a:gd name="T62" fmla="*/ 0 w 364"/>
                <a:gd name="T63" fmla="*/ 2147483647 h 3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4"/>
                <a:gd name="T97" fmla="*/ 0 h 326"/>
                <a:gd name="T98" fmla="*/ 364 w 364"/>
                <a:gd name="T99" fmla="*/ 326 h 3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4" h="326">
                  <a:moveTo>
                    <a:pt x="0" y="94"/>
                  </a:moveTo>
                  <a:lnTo>
                    <a:pt x="0" y="139"/>
                  </a:lnTo>
                  <a:lnTo>
                    <a:pt x="10" y="174"/>
                  </a:lnTo>
                  <a:lnTo>
                    <a:pt x="18" y="189"/>
                  </a:lnTo>
                  <a:lnTo>
                    <a:pt x="31" y="204"/>
                  </a:lnTo>
                  <a:lnTo>
                    <a:pt x="28" y="228"/>
                  </a:lnTo>
                  <a:lnTo>
                    <a:pt x="3" y="261"/>
                  </a:lnTo>
                  <a:lnTo>
                    <a:pt x="0" y="299"/>
                  </a:lnTo>
                  <a:lnTo>
                    <a:pt x="21" y="315"/>
                  </a:lnTo>
                  <a:lnTo>
                    <a:pt x="53" y="326"/>
                  </a:lnTo>
                  <a:lnTo>
                    <a:pt x="80" y="300"/>
                  </a:lnTo>
                  <a:lnTo>
                    <a:pt x="114" y="297"/>
                  </a:lnTo>
                  <a:lnTo>
                    <a:pt x="135" y="264"/>
                  </a:lnTo>
                  <a:lnTo>
                    <a:pt x="184" y="229"/>
                  </a:lnTo>
                  <a:lnTo>
                    <a:pt x="228" y="207"/>
                  </a:lnTo>
                  <a:lnTo>
                    <a:pt x="266" y="189"/>
                  </a:lnTo>
                  <a:lnTo>
                    <a:pt x="304" y="185"/>
                  </a:lnTo>
                  <a:lnTo>
                    <a:pt x="298" y="148"/>
                  </a:lnTo>
                  <a:lnTo>
                    <a:pt x="284" y="115"/>
                  </a:lnTo>
                  <a:lnTo>
                    <a:pt x="308" y="95"/>
                  </a:lnTo>
                  <a:lnTo>
                    <a:pt x="316" y="43"/>
                  </a:lnTo>
                  <a:lnTo>
                    <a:pt x="364" y="5"/>
                  </a:lnTo>
                  <a:lnTo>
                    <a:pt x="334" y="3"/>
                  </a:lnTo>
                  <a:lnTo>
                    <a:pt x="273" y="0"/>
                  </a:lnTo>
                  <a:lnTo>
                    <a:pt x="238" y="13"/>
                  </a:lnTo>
                  <a:lnTo>
                    <a:pt x="202" y="15"/>
                  </a:lnTo>
                  <a:lnTo>
                    <a:pt x="150" y="24"/>
                  </a:lnTo>
                  <a:lnTo>
                    <a:pt x="84" y="17"/>
                  </a:lnTo>
                  <a:lnTo>
                    <a:pt x="50" y="32"/>
                  </a:lnTo>
                  <a:lnTo>
                    <a:pt x="43" y="68"/>
                  </a:lnTo>
                  <a:lnTo>
                    <a:pt x="8" y="58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Freeform 123">
              <a:extLst>
                <a:ext uri="{FF2B5EF4-FFF2-40B4-BE49-F238E27FC236}">
                  <a16:creationId xmlns:a16="http://schemas.microsoft.com/office/drawing/2014/main" id="{9A82FB5B-8992-4260-BBA0-EDDDB781F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256" y="4012660"/>
              <a:ext cx="35516" cy="37489"/>
            </a:xfrm>
            <a:custGeom>
              <a:avLst/>
              <a:gdLst>
                <a:gd name="T0" fmla="*/ 18 w 176213"/>
                <a:gd name="T1" fmla="*/ 9 h 184150"/>
                <a:gd name="T2" fmla="*/ 16 w 176213"/>
                <a:gd name="T3" fmla="*/ 11 h 184150"/>
                <a:gd name="T4" fmla="*/ 19 w 176213"/>
                <a:gd name="T5" fmla="*/ 13 h 184150"/>
                <a:gd name="T6" fmla="*/ 20 w 176213"/>
                <a:gd name="T7" fmla="*/ 21 h 184150"/>
                <a:gd name="T8" fmla="*/ 16 w 176213"/>
                <a:gd name="T9" fmla="*/ 22 h 184150"/>
                <a:gd name="T10" fmla="*/ 9 w 176213"/>
                <a:gd name="T11" fmla="*/ 16 h 184150"/>
                <a:gd name="T12" fmla="*/ 0 w 176213"/>
                <a:gd name="T13" fmla="*/ 12 h 184150"/>
                <a:gd name="T14" fmla="*/ 1 w 176213"/>
                <a:gd name="T15" fmla="*/ 0 h 184150"/>
                <a:gd name="T16" fmla="*/ 10 w 176213"/>
                <a:gd name="T17" fmla="*/ 1 h 184150"/>
                <a:gd name="T18" fmla="*/ 16 w 176213"/>
                <a:gd name="T19" fmla="*/ 2 h 184150"/>
                <a:gd name="T20" fmla="*/ 18 w 176213"/>
                <a:gd name="T21" fmla="*/ 9 h 184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6213"/>
                <a:gd name="T34" fmla="*/ 0 h 184150"/>
                <a:gd name="T35" fmla="*/ 176213 w 176213"/>
                <a:gd name="T36" fmla="*/ 184150 h 1841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6213" h="184150">
                  <a:moveTo>
                    <a:pt x="157163" y="74613"/>
                  </a:moveTo>
                  <a:lnTo>
                    <a:pt x="142875" y="96838"/>
                  </a:lnTo>
                  <a:lnTo>
                    <a:pt x="171450" y="114300"/>
                  </a:lnTo>
                  <a:lnTo>
                    <a:pt x="176213" y="176213"/>
                  </a:lnTo>
                  <a:lnTo>
                    <a:pt x="138113" y="184150"/>
                  </a:lnTo>
                  <a:lnTo>
                    <a:pt x="84138" y="131763"/>
                  </a:lnTo>
                  <a:lnTo>
                    <a:pt x="0" y="103188"/>
                  </a:lnTo>
                  <a:lnTo>
                    <a:pt x="12700" y="0"/>
                  </a:lnTo>
                  <a:lnTo>
                    <a:pt x="88044" y="12949"/>
                  </a:lnTo>
                  <a:lnTo>
                    <a:pt x="146050" y="14288"/>
                  </a:lnTo>
                  <a:lnTo>
                    <a:pt x="157163" y="7461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4" name="Freeform 124">
              <a:extLst>
                <a:ext uri="{FF2B5EF4-FFF2-40B4-BE49-F238E27FC236}">
                  <a16:creationId xmlns:a16="http://schemas.microsoft.com/office/drawing/2014/main" id="{C05F280B-53A7-4BF4-A261-41562D04C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670" y="3864674"/>
              <a:ext cx="39462" cy="25651"/>
            </a:xfrm>
            <a:custGeom>
              <a:avLst/>
              <a:gdLst>
                <a:gd name="T0" fmla="*/ 2147483647 w 122"/>
                <a:gd name="T1" fmla="*/ 0 h 78"/>
                <a:gd name="T2" fmla="*/ 2147483647 w 122"/>
                <a:gd name="T3" fmla="*/ 2147483647 h 78"/>
                <a:gd name="T4" fmla="*/ 2147483647 w 122"/>
                <a:gd name="T5" fmla="*/ 2147483647 h 78"/>
                <a:gd name="T6" fmla="*/ 0 w 122"/>
                <a:gd name="T7" fmla="*/ 2147483647 h 78"/>
                <a:gd name="T8" fmla="*/ 2147483647 w 122"/>
                <a:gd name="T9" fmla="*/ 2147483647 h 78"/>
                <a:gd name="T10" fmla="*/ 2147483647 w 122"/>
                <a:gd name="T11" fmla="*/ 2147483647 h 78"/>
                <a:gd name="T12" fmla="*/ 2147483647 w 122"/>
                <a:gd name="T13" fmla="*/ 2147483647 h 78"/>
                <a:gd name="T14" fmla="*/ 2147483647 w 122"/>
                <a:gd name="T15" fmla="*/ 2147483647 h 78"/>
                <a:gd name="T16" fmla="*/ 2147483647 w 122"/>
                <a:gd name="T17" fmla="*/ 2147483647 h 78"/>
                <a:gd name="T18" fmla="*/ 2147483647 w 122"/>
                <a:gd name="T19" fmla="*/ 2147483647 h 78"/>
                <a:gd name="T20" fmla="*/ 2147483647 w 122"/>
                <a:gd name="T21" fmla="*/ 0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2"/>
                <a:gd name="T34" fmla="*/ 0 h 78"/>
                <a:gd name="T35" fmla="*/ 122 w 122"/>
                <a:gd name="T36" fmla="*/ 78 h 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2" h="78">
                  <a:moveTo>
                    <a:pt x="92" y="0"/>
                  </a:moveTo>
                  <a:lnTo>
                    <a:pt x="50" y="1"/>
                  </a:lnTo>
                  <a:lnTo>
                    <a:pt x="20" y="7"/>
                  </a:lnTo>
                  <a:lnTo>
                    <a:pt x="0" y="50"/>
                  </a:lnTo>
                  <a:lnTo>
                    <a:pt x="29" y="78"/>
                  </a:lnTo>
                  <a:lnTo>
                    <a:pt x="51" y="78"/>
                  </a:lnTo>
                  <a:lnTo>
                    <a:pt x="76" y="67"/>
                  </a:lnTo>
                  <a:lnTo>
                    <a:pt x="101" y="50"/>
                  </a:lnTo>
                  <a:lnTo>
                    <a:pt x="121" y="29"/>
                  </a:lnTo>
                  <a:lnTo>
                    <a:pt x="122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Freeform 125">
              <a:extLst>
                <a:ext uri="{FF2B5EF4-FFF2-40B4-BE49-F238E27FC236}">
                  <a16:creationId xmlns:a16="http://schemas.microsoft.com/office/drawing/2014/main" id="{75BE80C3-FC8B-4D17-B207-888835A43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781" y="3933735"/>
              <a:ext cx="69059" cy="98657"/>
            </a:xfrm>
            <a:custGeom>
              <a:avLst/>
              <a:gdLst>
                <a:gd name="T0" fmla="*/ 2147483647 w 175"/>
                <a:gd name="T1" fmla="*/ 2147483647 h 248"/>
                <a:gd name="T2" fmla="*/ 2147483647 w 175"/>
                <a:gd name="T3" fmla="*/ 2147483647 h 248"/>
                <a:gd name="T4" fmla="*/ 2147483647 w 175"/>
                <a:gd name="T5" fmla="*/ 2147483647 h 248"/>
                <a:gd name="T6" fmla="*/ 2147483647 w 175"/>
                <a:gd name="T7" fmla="*/ 2147483647 h 248"/>
                <a:gd name="T8" fmla="*/ 2147483647 w 175"/>
                <a:gd name="T9" fmla="*/ 2147483647 h 248"/>
                <a:gd name="T10" fmla="*/ 2147483647 w 175"/>
                <a:gd name="T11" fmla="*/ 2147483647 h 248"/>
                <a:gd name="T12" fmla="*/ 2147483647 w 175"/>
                <a:gd name="T13" fmla="*/ 2147483647 h 248"/>
                <a:gd name="T14" fmla="*/ 2147483647 w 175"/>
                <a:gd name="T15" fmla="*/ 2147483647 h 248"/>
                <a:gd name="T16" fmla="*/ 0 w 175"/>
                <a:gd name="T17" fmla="*/ 2147483647 h 248"/>
                <a:gd name="T18" fmla="*/ 2147483647 w 175"/>
                <a:gd name="T19" fmla="*/ 2147483647 h 248"/>
                <a:gd name="T20" fmla="*/ 2147483647 w 175"/>
                <a:gd name="T21" fmla="*/ 2147483647 h 248"/>
                <a:gd name="T22" fmla="*/ 2147483647 w 175"/>
                <a:gd name="T23" fmla="*/ 2147483647 h 248"/>
                <a:gd name="T24" fmla="*/ 2147483647 w 175"/>
                <a:gd name="T25" fmla="*/ 2147483647 h 248"/>
                <a:gd name="T26" fmla="*/ 2147483647 w 175"/>
                <a:gd name="T27" fmla="*/ 2147483647 h 248"/>
                <a:gd name="T28" fmla="*/ 2147483647 w 175"/>
                <a:gd name="T29" fmla="*/ 2147483647 h 248"/>
                <a:gd name="T30" fmla="*/ 2147483647 w 175"/>
                <a:gd name="T31" fmla="*/ 2147483647 h 248"/>
                <a:gd name="T32" fmla="*/ 2147483647 w 175"/>
                <a:gd name="T33" fmla="*/ 2147483647 h 248"/>
                <a:gd name="T34" fmla="*/ 2147483647 w 175"/>
                <a:gd name="T35" fmla="*/ 2147483647 h 248"/>
                <a:gd name="T36" fmla="*/ 2147483647 w 175"/>
                <a:gd name="T37" fmla="*/ 2147483647 h 248"/>
                <a:gd name="T38" fmla="*/ 2147483647 w 175"/>
                <a:gd name="T39" fmla="*/ 2147483647 h 248"/>
                <a:gd name="T40" fmla="*/ 2147483647 w 175"/>
                <a:gd name="T41" fmla="*/ 0 h 248"/>
                <a:gd name="T42" fmla="*/ 2147483647 w 175"/>
                <a:gd name="T43" fmla="*/ 2147483647 h 248"/>
                <a:gd name="T44" fmla="*/ 2147483647 w 175"/>
                <a:gd name="T45" fmla="*/ 2147483647 h 248"/>
                <a:gd name="T46" fmla="*/ 2147483647 w 175"/>
                <a:gd name="T47" fmla="*/ 2147483647 h 248"/>
                <a:gd name="T48" fmla="*/ 2147483647 w 175"/>
                <a:gd name="T49" fmla="*/ 2147483647 h 24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5"/>
                <a:gd name="T76" fmla="*/ 0 h 248"/>
                <a:gd name="T77" fmla="*/ 175 w 175"/>
                <a:gd name="T78" fmla="*/ 248 h 24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5" h="248">
                  <a:moveTo>
                    <a:pt x="39" y="3"/>
                  </a:moveTo>
                  <a:lnTo>
                    <a:pt x="20" y="30"/>
                  </a:lnTo>
                  <a:lnTo>
                    <a:pt x="22" y="45"/>
                  </a:lnTo>
                  <a:lnTo>
                    <a:pt x="20" y="61"/>
                  </a:lnTo>
                  <a:lnTo>
                    <a:pt x="13" y="78"/>
                  </a:lnTo>
                  <a:lnTo>
                    <a:pt x="8" y="101"/>
                  </a:lnTo>
                  <a:lnTo>
                    <a:pt x="5" y="126"/>
                  </a:lnTo>
                  <a:lnTo>
                    <a:pt x="8" y="175"/>
                  </a:lnTo>
                  <a:lnTo>
                    <a:pt x="0" y="209"/>
                  </a:lnTo>
                  <a:lnTo>
                    <a:pt x="2" y="240"/>
                  </a:lnTo>
                  <a:lnTo>
                    <a:pt x="49" y="248"/>
                  </a:lnTo>
                  <a:lnTo>
                    <a:pt x="75" y="232"/>
                  </a:lnTo>
                  <a:lnTo>
                    <a:pt x="105" y="222"/>
                  </a:lnTo>
                  <a:lnTo>
                    <a:pt x="129" y="192"/>
                  </a:lnTo>
                  <a:lnTo>
                    <a:pt x="145" y="168"/>
                  </a:lnTo>
                  <a:lnTo>
                    <a:pt x="112" y="112"/>
                  </a:lnTo>
                  <a:lnTo>
                    <a:pt x="110" y="86"/>
                  </a:lnTo>
                  <a:lnTo>
                    <a:pt x="158" y="75"/>
                  </a:lnTo>
                  <a:lnTo>
                    <a:pt x="175" y="66"/>
                  </a:lnTo>
                  <a:lnTo>
                    <a:pt x="171" y="37"/>
                  </a:lnTo>
                  <a:lnTo>
                    <a:pt x="158" y="0"/>
                  </a:lnTo>
                  <a:lnTo>
                    <a:pt x="122" y="1"/>
                  </a:lnTo>
                  <a:lnTo>
                    <a:pt x="96" y="27"/>
                  </a:lnTo>
                  <a:lnTo>
                    <a:pt x="65" y="21"/>
                  </a:lnTo>
                  <a:lnTo>
                    <a:pt x="39" y="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Freeform 126">
              <a:extLst>
                <a:ext uri="{FF2B5EF4-FFF2-40B4-BE49-F238E27FC236}">
                  <a16:creationId xmlns:a16="http://schemas.microsoft.com/office/drawing/2014/main" id="{CE779674-9A96-4CEB-8194-9FE22292D2B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58727" y="3892298"/>
              <a:ext cx="23677" cy="35517"/>
            </a:xfrm>
            <a:custGeom>
              <a:avLst/>
              <a:gdLst>
                <a:gd name="T0" fmla="*/ 2147483647 w 61"/>
                <a:gd name="T1" fmla="*/ 2147483647 h 92"/>
                <a:gd name="T2" fmla="*/ 2147483647 w 61"/>
                <a:gd name="T3" fmla="*/ 2147483647 h 92"/>
                <a:gd name="T4" fmla="*/ 2147483647 w 61"/>
                <a:gd name="T5" fmla="*/ 2147483647 h 92"/>
                <a:gd name="T6" fmla="*/ 0 w 61"/>
                <a:gd name="T7" fmla="*/ 2147483647 h 92"/>
                <a:gd name="T8" fmla="*/ 2147483647 w 61"/>
                <a:gd name="T9" fmla="*/ 2147483647 h 92"/>
                <a:gd name="T10" fmla="*/ 2147483647 w 61"/>
                <a:gd name="T11" fmla="*/ 2147483647 h 92"/>
                <a:gd name="T12" fmla="*/ 2147483647 w 61"/>
                <a:gd name="T13" fmla="*/ 2147483647 h 92"/>
                <a:gd name="T14" fmla="*/ 2147483647 w 61"/>
                <a:gd name="T15" fmla="*/ 2147483647 h 92"/>
                <a:gd name="T16" fmla="*/ 2147483647 w 61"/>
                <a:gd name="T17" fmla="*/ 2147483647 h 92"/>
                <a:gd name="T18" fmla="*/ 2147483647 w 61"/>
                <a:gd name="T19" fmla="*/ 2147483647 h 92"/>
                <a:gd name="T20" fmla="*/ 2147483647 w 61"/>
                <a:gd name="T21" fmla="*/ 0 h 92"/>
                <a:gd name="T22" fmla="*/ 2147483647 w 61"/>
                <a:gd name="T23" fmla="*/ 2147483647 h 92"/>
                <a:gd name="T24" fmla="*/ 2147483647 w 61"/>
                <a:gd name="T25" fmla="*/ 2147483647 h 92"/>
                <a:gd name="T26" fmla="*/ 2147483647 w 61"/>
                <a:gd name="T27" fmla="*/ 2147483647 h 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1"/>
                <a:gd name="T43" fmla="*/ 0 h 92"/>
                <a:gd name="T44" fmla="*/ 61 w 61"/>
                <a:gd name="T45" fmla="*/ 92 h 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1" h="92">
                  <a:moveTo>
                    <a:pt x="33" y="78"/>
                  </a:moveTo>
                  <a:lnTo>
                    <a:pt x="12" y="73"/>
                  </a:lnTo>
                  <a:lnTo>
                    <a:pt x="3" y="92"/>
                  </a:lnTo>
                  <a:lnTo>
                    <a:pt x="0" y="73"/>
                  </a:lnTo>
                  <a:lnTo>
                    <a:pt x="5" y="58"/>
                  </a:lnTo>
                  <a:lnTo>
                    <a:pt x="11" y="46"/>
                  </a:lnTo>
                  <a:lnTo>
                    <a:pt x="17" y="35"/>
                  </a:lnTo>
                  <a:lnTo>
                    <a:pt x="22" y="24"/>
                  </a:lnTo>
                  <a:lnTo>
                    <a:pt x="25" y="14"/>
                  </a:lnTo>
                  <a:lnTo>
                    <a:pt x="42" y="5"/>
                  </a:lnTo>
                  <a:lnTo>
                    <a:pt x="47" y="0"/>
                  </a:lnTo>
                  <a:lnTo>
                    <a:pt x="61" y="13"/>
                  </a:lnTo>
                  <a:lnTo>
                    <a:pt x="58" y="39"/>
                  </a:lnTo>
                  <a:lnTo>
                    <a:pt x="33" y="7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Freeform 127">
              <a:extLst>
                <a:ext uri="{FF2B5EF4-FFF2-40B4-BE49-F238E27FC236}">
                  <a16:creationId xmlns:a16="http://schemas.microsoft.com/office/drawing/2014/main" id="{6653B1BB-E2FA-4C7C-BE83-2830393C0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050" y="3921896"/>
              <a:ext cx="35516" cy="96683"/>
            </a:xfrm>
            <a:custGeom>
              <a:avLst/>
              <a:gdLst>
                <a:gd name="T0" fmla="*/ 2147483647 w 89"/>
                <a:gd name="T1" fmla="*/ 2147483647 h 245"/>
                <a:gd name="T2" fmla="*/ 2147483647 w 89"/>
                <a:gd name="T3" fmla="*/ 2147483647 h 245"/>
                <a:gd name="T4" fmla="*/ 2147483647 w 89"/>
                <a:gd name="T5" fmla="*/ 2147483647 h 245"/>
                <a:gd name="T6" fmla="*/ 2147483647 w 89"/>
                <a:gd name="T7" fmla="*/ 0 h 245"/>
                <a:gd name="T8" fmla="*/ 2147483647 w 89"/>
                <a:gd name="T9" fmla="*/ 2147483647 h 245"/>
                <a:gd name="T10" fmla="*/ 2147483647 w 89"/>
                <a:gd name="T11" fmla="*/ 2147483647 h 245"/>
                <a:gd name="T12" fmla="*/ 2147483647 w 89"/>
                <a:gd name="T13" fmla="*/ 2147483647 h 245"/>
                <a:gd name="T14" fmla="*/ 2147483647 w 89"/>
                <a:gd name="T15" fmla="*/ 2147483647 h 245"/>
                <a:gd name="T16" fmla="*/ 2147483647 w 89"/>
                <a:gd name="T17" fmla="*/ 2147483647 h 245"/>
                <a:gd name="T18" fmla="*/ 2147483647 w 89"/>
                <a:gd name="T19" fmla="*/ 2147483647 h 245"/>
                <a:gd name="T20" fmla="*/ 2147483647 w 89"/>
                <a:gd name="T21" fmla="*/ 2147483647 h 245"/>
                <a:gd name="T22" fmla="*/ 2147483647 w 89"/>
                <a:gd name="T23" fmla="*/ 2147483647 h 245"/>
                <a:gd name="T24" fmla="*/ 2147483647 w 89"/>
                <a:gd name="T25" fmla="*/ 2147483647 h 245"/>
                <a:gd name="T26" fmla="*/ 2147483647 w 89"/>
                <a:gd name="T27" fmla="*/ 2147483647 h 245"/>
                <a:gd name="T28" fmla="*/ 2147483647 w 89"/>
                <a:gd name="T29" fmla="*/ 2147483647 h 245"/>
                <a:gd name="T30" fmla="*/ 2147483647 w 89"/>
                <a:gd name="T31" fmla="*/ 2147483647 h 245"/>
                <a:gd name="T32" fmla="*/ 2147483647 w 89"/>
                <a:gd name="T33" fmla="*/ 2147483647 h 245"/>
                <a:gd name="T34" fmla="*/ 0 w 89"/>
                <a:gd name="T35" fmla="*/ 2147483647 h 245"/>
                <a:gd name="T36" fmla="*/ 2147483647 w 89"/>
                <a:gd name="T37" fmla="*/ 2147483647 h 245"/>
                <a:gd name="T38" fmla="*/ 2147483647 w 89"/>
                <a:gd name="T39" fmla="*/ 2147483647 h 245"/>
                <a:gd name="T40" fmla="*/ 2147483647 w 89"/>
                <a:gd name="T41" fmla="*/ 2147483647 h 245"/>
                <a:gd name="T42" fmla="*/ 2147483647 w 89"/>
                <a:gd name="T43" fmla="*/ 2147483647 h 245"/>
                <a:gd name="T44" fmla="*/ 2147483647 w 89"/>
                <a:gd name="T45" fmla="*/ 2147483647 h 245"/>
                <a:gd name="T46" fmla="*/ 2147483647 w 89"/>
                <a:gd name="T47" fmla="*/ 2147483647 h 245"/>
                <a:gd name="T48" fmla="*/ 2147483647 w 89"/>
                <a:gd name="T49" fmla="*/ 2147483647 h 245"/>
                <a:gd name="T50" fmla="*/ 2147483647 w 89"/>
                <a:gd name="T51" fmla="*/ 2147483647 h 245"/>
                <a:gd name="T52" fmla="*/ 2147483647 w 89"/>
                <a:gd name="T53" fmla="*/ 2147483647 h 245"/>
                <a:gd name="T54" fmla="*/ 2147483647 w 89"/>
                <a:gd name="T55" fmla="*/ 2147483647 h 245"/>
                <a:gd name="T56" fmla="*/ 2147483647 w 89"/>
                <a:gd name="T57" fmla="*/ 2147483647 h 245"/>
                <a:gd name="T58" fmla="*/ 2147483647 w 89"/>
                <a:gd name="T59" fmla="*/ 2147483647 h 245"/>
                <a:gd name="T60" fmla="*/ 2147483647 w 89"/>
                <a:gd name="T61" fmla="*/ 2147483647 h 245"/>
                <a:gd name="T62" fmla="*/ 2147483647 w 89"/>
                <a:gd name="T63" fmla="*/ 2147483647 h 245"/>
                <a:gd name="T64" fmla="*/ 2147483647 w 89"/>
                <a:gd name="T65" fmla="*/ 2147483647 h 245"/>
                <a:gd name="T66" fmla="*/ 2147483647 w 89"/>
                <a:gd name="T67" fmla="*/ 2147483647 h 245"/>
                <a:gd name="T68" fmla="*/ 2147483647 w 89"/>
                <a:gd name="T69" fmla="*/ 2147483647 h 245"/>
                <a:gd name="T70" fmla="*/ 2147483647 w 89"/>
                <a:gd name="T71" fmla="*/ 2147483647 h 245"/>
                <a:gd name="T72" fmla="*/ 2147483647 w 89"/>
                <a:gd name="T73" fmla="*/ 2147483647 h 245"/>
                <a:gd name="T74" fmla="*/ 2147483647 w 89"/>
                <a:gd name="T75" fmla="*/ 2147483647 h 245"/>
                <a:gd name="T76" fmla="*/ 2147483647 w 89"/>
                <a:gd name="T77" fmla="*/ 2147483647 h 245"/>
                <a:gd name="T78" fmla="*/ 2147483647 w 89"/>
                <a:gd name="T79" fmla="*/ 2147483647 h 245"/>
                <a:gd name="T80" fmla="*/ 2147483647 w 89"/>
                <a:gd name="T81" fmla="*/ 2147483647 h 245"/>
                <a:gd name="T82" fmla="*/ 2147483647 w 89"/>
                <a:gd name="T83" fmla="*/ 2147483647 h 245"/>
                <a:gd name="T84" fmla="*/ 2147483647 w 89"/>
                <a:gd name="T85" fmla="*/ 2147483647 h 245"/>
                <a:gd name="T86" fmla="*/ 2147483647 w 89"/>
                <a:gd name="T87" fmla="*/ 2147483647 h 245"/>
                <a:gd name="T88" fmla="*/ 2147483647 w 89"/>
                <a:gd name="T89" fmla="*/ 2147483647 h 245"/>
                <a:gd name="T90" fmla="*/ 2147483647 w 89"/>
                <a:gd name="T91" fmla="*/ 2147483647 h 245"/>
                <a:gd name="T92" fmla="*/ 2147483647 w 89"/>
                <a:gd name="T93" fmla="*/ 2147483647 h 245"/>
                <a:gd name="T94" fmla="*/ 2147483647 w 89"/>
                <a:gd name="T95" fmla="*/ 2147483647 h 245"/>
                <a:gd name="T96" fmla="*/ 2147483647 w 89"/>
                <a:gd name="T97" fmla="*/ 2147483647 h 245"/>
                <a:gd name="T98" fmla="*/ 2147483647 w 89"/>
                <a:gd name="T99" fmla="*/ 2147483647 h 245"/>
                <a:gd name="T100" fmla="*/ 2147483647 w 89"/>
                <a:gd name="T101" fmla="*/ 2147483647 h 245"/>
                <a:gd name="T102" fmla="*/ 2147483647 w 89"/>
                <a:gd name="T103" fmla="*/ 2147483647 h 24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9"/>
                <a:gd name="T157" fmla="*/ 0 h 245"/>
                <a:gd name="T158" fmla="*/ 89 w 89"/>
                <a:gd name="T159" fmla="*/ 245 h 24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9" h="245">
                  <a:moveTo>
                    <a:pt x="80" y="49"/>
                  </a:moveTo>
                  <a:lnTo>
                    <a:pt x="88" y="40"/>
                  </a:lnTo>
                  <a:lnTo>
                    <a:pt x="89" y="4"/>
                  </a:lnTo>
                  <a:lnTo>
                    <a:pt x="72" y="0"/>
                  </a:lnTo>
                  <a:lnTo>
                    <a:pt x="61" y="12"/>
                  </a:lnTo>
                  <a:lnTo>
                    <a:pt x="56" y="25"/>
                  </a:lnTo>
                  <a:lnTo>
                    <a:pt x="52" y="35"/>
                  </a:lnTo>
                  <a:lnTo>
                    <a:pt x="50" y="46"/>
                  </a:lnTo>
                  <a:lnTo>
                    <a:pt x="46" y="61"/>
                  </a:lnTo>
                  <a:lnTo>
                    <a:pt x="40" y="73"/>
                  </a:lnTo>
                  <a:lnTo>
                    <a:pt x="35" y="83"/>
                  </a:lnTo>
                  <a:lnTo>
                    <a:pt x="30" y="94"/>
                  </a:lnTo>
                  <a:lnTo>
                    <a:pt x="24" y="99"/>
                  </a:lnTo>
                  <a:lnTo>
                    <a:pt x="19" y="105"/>
                  </a:lnTo>
                  <a:lnTo>
                    <a:pt x="16" y="111"/>
                  </a:lnTo>
                  <a:lnTo>
                    <a:pt x="27" y="120"/>
                  </a:lnTo>
                  <a:lnTo>
                    <a:pt x="10" y="135"/>
                  </a:lnTo>
                  <a:lnTo>
                    <a:pt x="0" y="153"/>
                  </a:lnTo>
                  <a:lnTo>
                    <a:pt x="48" y="245"/>
                  </a:lnTo>
                  <a:lnTo>
                    <a:pt x="50" y="227"/>
                  </a:lnTo>
                  <a:lnTo>
                    <a:pt x="55" y="202"/>
                  </a:lnTo>
                  <a:lnTo>
                    <a:pt x="51" y="156"/>
                  </a:lnTo>
                  <a:lnTo>
                    <a:pt x="57" y="124"/>
                  </a:lnTo>
                  <a:lnTo>
                    <a:pt x="63" y="106"/>
                  </a:lnTo>
                  <a:lnTo>
                    <a:pt x="59" y="110"/>
                  </a:lnTo>
                  <a:lnTo>
                    <a:pt x="57" y="112"/>
                  </a:lnTo>
                  <a:lnTo>
                    <a:pt x="54" y="113"/>
                  </a:lnTo>
                  <a:lnTo>
                    <a:pt x="51" y="113"/>
                  </a:lnTo>
                  <a:lnTo>
                    <a:pt x="48" y="114"/>
                  </a:lnTo>
                  <a:lnTo>
                    <a:pt x="46" y="111"/>
                  </a:lnTo>
                  <a:lnTo>
                    <a:pt x="49" y="105"/>
                  </a:lnTo>
                  <a:lnTo>
                    <a:pt x="49" y="102"/>
                  </a:lnTo>
                  <a:lnTo>
                    <a:pt x="50" y="99"/>
                  </a:lnTo>
                  <a:lnTo>
                    <a:pt x="53" y="95"/>
                  </a:lnTo>
                  <a:lnTo>
                    <a:pt x="55" y="94"/>
                  </a:lnTo>
                  <a:lnTo>
                    <a:pt x="57" y="94"/>
                  </a:lnTo>
                  <a:lnTo>
                    <a:pt x="58" y="92"/>
                  </a:lnTo>
                  <a:lnTo>
                    <a:pt x="52" y="90"/>
                  </a:lnTo>
                  <a:lnTo>
                    <a:pt x="50" y="91"/>
                  </a:lnTo>
                  <a:lnTo>
                    <a:pt x="48" y="89"/>
                  </a:lnTo>
                  <a:lnTo>
                    <a:pt x="51" y="87"/>
                  </a:lnTo>
                  <a:lnTo>
                    <a:pt x="50" y="84"/>
                  </a:lnTo>
                  <a:lnTo>
                    <a:pt x="49" y="74"/>
                  </a:lnTo>
                  <a:lnTo>
                    <a:pt x="51" y="70"/>
                  </a:lnTo>
                  <a:lnTo>
                    <a:pt x="50" y="68"/>
                  </a:lnTo>
                  <a:lnTo>
                    <a:pt x="50" y="66"/>
                  </a:lnTo>
                  <a:lnTo>
                    <a:pt x="52" y="61"/>
                  </a:lnTo>
                  <a:lnTo>
                    <a:pt x="56" y="57"/>
                  </a:lnTo>
                  <a:lnTo>
                    <a:pt x="58" y="58"/>
                  </a:lnTo>
                  <a:lnTo>
                    <a:pt x="63" y="59"/>
                  </a:lnTo>
                  <a:lnTo>
                    <a:pt x="64" y="63"/>
                  </a:lnTo>
                  <a:lnTo>
                    <a:pt x="80" y="49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Freeform 128">
              <a:extLst>
                <a:ext uri="{FF2B5EF4-FFF2-40B4-BE49-F238E27FC236}">
                  <a16:creationId xmlns:a16="http://schemas.microsoft.com/office/drawing/2014/main" id="{448006CD-2F8A-4552-B571-E5FD7B3E7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2809" y="3943600"/>
              <a:ext cx="7892" cy="23678"/>
            </a:xfrm>
            <a:custGeom>
              <a:avLst/>
              <a:gdLst>
                <a:gd name="T0" fmla="*/ 2147483647 w 26"/>
                <a:gd name="T1" fmla="*/ 2147483647 h 68"/>
                <a:gd name="T2" fmla="*/ 2147483647 w 26"/>
                <a:gd name="T3" fmla="*/ 2147483647 h 68"/>
                <a:gd name="T4" fmla="*/ 2147483647 w 26"/>
                <a:gd name="T5" fmla="*/ 2147483647 h 68"/>
                <a:gd name="T6" fmla="*/ 2147483647 w 26"/>
                <a:gd name="T7" fmla="*/ 2147483647 h 68"/>
                <a:gd name="T8" fmla="*/ 2147483647 w 26"/>
                <a:gd name="T9" fmla="*/ 2147483647 h 68"/>
                <a:gd name="T10" fmla="*/ 2147483647 w 26"/>
                <a:gd name="T11" fmla="*/ 0 h 68"/>
                <a:gd name="T12" fmla="*/ 2147483647 w 26"/>
                <a:gd name="T13" fmla="*/ 2147483647 h 68"/>
                <a:gd name="T14" fmla="*/ 2147483647 w 26"/>
                <a:gd name="T15" fmla="*/ 2147483647 h 68"/>
                <a:gd name="T16" fmla="*/ 2147483647 w 26"/>
                <a:gd name="T17" fmla="*/ 2147483647 h 68"/>
                <a:gd name="T18" fmla="*/ 2147483647 w 26"/>
                <a:gd name="T19" fmla="*/ 2147483647 h 68"/>
                <a:gd name="T20" fmla="*/ 2147483647 w 26"/>
                <a:gd name="T21" fmla="*/ 2147483647 h 68"/>
                <a:gd name="T22" fmla="*/ 2147483647 w 26"/>
                <a:gd name="T23" fmla="*/ 2147483647 h 68"/>
                <a:gd name="T24" fmla="*/ 2147483647 w 26"/>
                <a:gd name="T25" fmla="*/ 2147483647 h 68"/>
                <a:gd name="T26" fmla="*/ 2147483647 w 26"/>
                <a:gd name="T27" fmla="*/ 2147483647 h 68"/>
                <a:gd name="T28" fmla="*/ 2147483647 w 26"/>
                <a:gd name="T29" fmla="*/ 2147483647 h 68"/>
                <a:gd name="T30" fmla="*/ 2147483647 w 26"/>
                <a:gd name="T31" fmla="*/ 2147483647 h 68"/>
                <a:gd name="T32" fmla="*/ 2147483647 w 26"/>
                <a:gd name="T33" fmla="*/ 2147483647 h 68"/>
                <a:gd name="T34" fmla="*/ 2147483647 w 26"/>
                <a:gd name="T35" fmla="*/ 2147483647 h 68"/>
                <a:gd name="T36" fmla="*/ 2147483647 w 26"/>
                <a:gd name="T37" fmla="*/ 2147483647 h 68"/>
                <a:gd name="T38" fmla="*/ 2147483647 w 26"/>
                <a:gd name="T39" fmla="*/ 2147483647 h 68"/>
                <a:gd name="T40" fmla="*/ 2147483647 w 26"/>
                <a:gd name="T41" fmla="*/ 2147483647 h 68"/>
                <a:gd name="T42" fmla="*/ 2147483647 w 26"/>
                <a:gd name="T43" fmla="*/ 2147483647 h 68"/>
                <a:gd name="T44" fmla="*/ 2147483647 w 26"/>
                <a:gd name="T45" fmla="*/ 2147483647 h 68"/>
                <a:gd name="T46" fmla="*/ 2147483647 w 26"/>
                <a:gd name="T47" fmla="*/ 2147483647 h 68"/>
                <a:gd name="T48" fmla="*/ 2147483647 w 26"/>
                <a:gd name="T49" fmla="*/ 2147483647 h 68"/>
                <a:gd name="T50" fmla="*/ 2147483647 w 26"/>
                <a:gd name="T51" fmla="*/ 2147483647 h 68"/>
                <a:gd name="T52" fmla="*/ 2147483647 w 26"/>
                <a:gd name="T53" fmla="*/ 2147483647 h 68"/>
                <a:gd name="T54" fmla="*/ 0 w 26"/>
                <a:gd name="T55" fmla="*/ 2147483647 h 68"/>
                <a:gd name="T56" fmla="*/ 2147483647 w 26"/>
                <a:gd name="T57" fmla="*/ 2147483647 h 68"/>
                <a:gd name="T58" fmla="*/ 2147483647 w 26"/>
                <a:gd name="T59" fmla="*/ 2147483647 h 68"/>
                <a:gd name="T60" fmla="*/ 2147483647 w 26"/>
                <a:gd name="T61" fmla="*/ 2147483647 h 68"/>
                <a:gd name="T62" fmla="*/ 2147483647 w 26"/>
                <a:gd name="T63" fmla="*/ 2147483647 h 68"/>
                <a:gd name="T64" fmla="*/ 2147483647 w 26"/>
                <a:gd name="T65" fmla="*/ 2147483647 h 68"/>
                <a:gd name="T66" fmla="*/ 2147483647 w 26"/>
                <a:gd name="T67" fmla="*/ 2147483647 h 68"/>
                <a:gd name="T68" fmla="*/ 2147483647 w 26"/>
                <a:gd name="T69" fmla="*/ 2147483647 h 68"/>
                <a:gd name="T70" fmla="*/ 2147483647 w 26"/>
                <a:gd name="T71" fmla="*/ 2147483647 h 68"/>
                <a:gd name="T72" fmla="*/ 2147483647 w 26"/>
                <a:gd name="T73" fmla="*/ 2147483647 h 68"/>
                <a:gd name="T74" fmla="*/ 2147483647 w 26"/>
                <a:gd name="T75" fmla="*/ 2147483647 h 68"/>
                <a:gd name="T76" fmla="*/ 2147483647 w 26"/>
                <a:gd name="T77" fmla="*/ 2147483647 h 68"/>
                <a:gd name="T78" fmla="*/ 2147483647 w 26"/>
                <a:gd name="T79" fmla="*/ 2147483647 h 68"/>
                <a:gd name="T80" fmla="*/ 2147483647 w 26"/>
                <a:gd name="T81" fmla="*/ 2147483647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"/>
                <a:gd name="T124" fmla="*/ 0 h 68"/>
                <a:gd name="T125" fmla="*/ 26 w 26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" h="68">
                  <a:moveTo>
                    <a:pt x="24" y="9"/>
                  </a:moveTo>
                  <a:lnTo>
                    <a:pt x="21" y="7"/>
                  </a:lnTo>
                  <a:lnTo>
                    <a:pt x="20" y="3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5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6" y="17"/>
                  </a:lnTo>
                  <a:lnTo>
                    <a:pt x="3" y="21"/>
                  </a:lnTo>
                  <a:lnTo>
                    <a:pt x="3" y="28"/>
                  </a:lnTo>
                  <a:lnTo>
                    <a:pt x="4" y="33"/>
                  </a:lnTo>
                  <a:lnTo>
                    <a:pt x="6" y="36"/>
                  </a:lnTo>
                  <a:lnTo>
                    <a:pt x="2" y="39"/>
                  </a:lnTo>
                  <a:lnTo>
                    <a:pt x="4" y="42"/>
                  </a:lnTo>
                  <a:lnTo>
                    <a:pt x="7" y="39"/>
                  </a:lnTo>
                  <a:lnTo>
                    <a:pt x="11" y="41"/>
                  </a:lnTo>
                  <a:lnTo>
                    <a:pt x="14" y="42"/>
                  </a:lnTo>
                  <a:lnTo>
                    <a:pt x="12" y="45"/>
                  </a:lnTo>
                  <a:lnTo>
                    <a:pt x="11" y="45"/>
                  </a:lnTo>
                  <a:lnTo>
                    <a:pt x="8" y="47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3" y="58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2" y="68"/>
                  </a:lnTo>
                  <a:lnTo>
                    <a:pt x="6" y="67"/>
                  </a:lnTo>
                  <a:lnTo>
                    <a:pt x="10" y="68"/>
                  </a:lnTo>
                  <a:lnTo>
                    <a:pt x="14" y="66"/>
                  </a:lnTo>
                  <a:lnTo>
                    <a:pt x="20" y="59"/>
                  </a:lnTo>
                  <a:lnTo>
                    <a:pt x="21" y="51"/>
                  </a:lnTo>
                  <a:lnTo>
                    <a:pt x="24" y="46"/>
                  </a:lnTo>
                  <a:lnTo>
                    <a:pt x="26" y="42"/>
                  </a:lnTo>
                  <a:lnTo>
                    <a:pt x="26" y="32"/>
                  </a:lnTo>
                  <a:lnTo>
                    <a:pt x="26" y="17"/>
                  </a:lnTo>
                  <a:lnTo>
                    <a:pt x="25" y="12"/>
                  </a:lnTo>
                  <a:lnTo>
                    <a:pt x="24" y="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Freeform 129">
              <a:extLst>
                <a:ext uri="{FF2B5EF4-FFF2-40B4-BE49-F238E27FC236}">
                  <a16:creationId xmlns:a16="http://schemas.microsoft.com/office/drawing/2014/main" id="{6FFDE569-1D58-45A1-84FE-B8764B02D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297" y="3059632"/>
              <a:ext cx="173632" cy="357139"/>
            </a:xfrm>
            <a:custGeom>
              <a:avLst/>
              <a:gdLst>
                <a:gd name="T0" fmla="*/ 2147483647 w 514"/>
                <a:gd name="T1" fmla="*/ 2147483647 h 1066"/>
                <a:gd name="T2" fmla="*/ 2147483647 w 514"/>
                <a:gd name="T3" fmla="*/ 2147483647 h 1066"/>
                <a:gd name="T4" fmla="*/ 2147483647 w 514"/>
                <a:gd name="T5" fmla="*/ 2147483647 h 1066"/>
                <a:gd name="T6" fmla="*/ 2147483647 w 514"/>
                <a:gd name="T7" fmla="*/ 2147483647 h 1066"/>
                <a:gd name="T8" fmla="*/ 2147483647 w 514"/>
                <a:gd name="T9" fmla="*/ 2147483647 h 1066"/>
                <a:gd name="T10" fmla="*/ 2147483647 w 514"/>
                <a:gd name="T11" fmla="*/ 2147483647 h 1066"/>
                <a:gd name="T12" fmla="*/ 2147483647 w 514"/>
                <a:gd name="T13" fmla="*/ 2147483647 h 1066"/>
                <a:gd name="T14" fmla="*/ 2147483647 w 514"/>
                <a:gd name="T15" fmla="*/ 2147483647 h 1066"/>
                <a:gd name="T16" fmla="*/ 2147483647 w 514"/>
                <a:gd name="T17" fmla="*/ 2147483647 h 1066"/>
                <a:gd name="T18" fmla="*/ 2147483647 w 514"/>
                <a:gd name="T19" fmla="*/ 2147483647 h 1066"/>
                <a:gd name="T20" fmla="*/ 2147483647 w 514"/>
                <a:gd name="T21" fmla="*/ 2147483647 h 1066"/>
                <a:gd name="T22" fmla="*/ 2147483647 w 514"/>
                <a:gd name="T23" fmla="*/ 2147483647 h 1066"/>
                <a:gd name="T24" fmla="*/ 2147483647 w 514"/>
                <a:gd name="T25" fmla="*/ 2147483647 h 1066"/>
                <a:gd name="T26" fmla="*/ 2147483647 w 514"/>
                <a:gd name="T27" fmla="*/ 2147483647 h 1066"/>
                <a:gd name="T28" fmla="*/ 2147483647 w 514"/>
                <a:gd name="T29" fmla="*/ 2147483647 h 1066"/>
                <a:gd name="T30" fmla="*/ 2147483647 w 514"/>
                <a:gd name="T31" fmla="*/ 2147483647 h 1066"/>
                <a:gd name="T32" fmla="*/ 2147483647 w 514"/>
                <a:gd name="T33" fmla="*/ 2147483647 h 1066"/>
                <a:gd name="T34" fmla="*/ 2147483647 w 514"/>
                <a:gd name="T35" fmla="*/ 2147483647 h 1066"/>
                <a:gd name="T36" fmla="*/ 2147483647 w 514"/>
                <a:gd name="T37" fmla="*/ 2147483647 h 1066"/>
                <a:gd name="T38" fmla="*/ 2147483647 w 514"/>
                <a:gd name="T39" fmla="*/ 2147483647 h 1066"/>
                <a:gd name="T40" fmla="*/ 2147483647 w 514"/>
                <a:gd name="T41" fmla="*/ 2147483647 h 1066"/>
                <a:gd name="T42" fmla="*/ 2147483647 w 514"/>
                <a:gd name="T43" fmla="*/ 2147483647 h 1066"/>
                <a:gd name="T44" fmla="*/ 2147483647 w 514"/>
                <a:gd name="T45" fmla="*/ 2147483647 h 1066"/>
                <a:gd name="T46" fmla="*/ 2147483647 w 514"/>
                <a:gd name="T47" fmla="*/ 2147483647 h 1066"/>
                <a:gd name="T48" fmla="*/ 2147483647 w 514"/>
                <a:gd name="T49" fmla="*/ 2147483647 h 1066"/>
                <a:gd name="T50" fmla="*/ 2147483647 w 514"/>
                <a:gd name="T51" fmla="*/ 2147483647 h 1066"/>
                <a:gd name="T52" fmla="*/ 2147483647 w 514"/>
                <a:gd name="T53" fmla="*/ 2147483647 h 1066"/>
                <a:gd name="T54" fmla="*/ 2147483647 w 514"/>
                <a:gd name="T55" fmla="*/ 2147483647 h 1066"/>
                <a:gd name="T56" fmla="*/ 2147483647 w 514"/>
                <a:gd name="T57" fmla="*/ 2147483647 h 1066"/>
                <a:gd name="T58" fmla="*/ 0 w 514"/>
                <a:gd name="T59" fmla="*/ 2147483647 h 1066"/>
                <a:gd name="T60" fmla="*/ 2147483647 w 514"/>
                <a:gd name="T61" fmla="*/ 2147483647 h 1066"/>
                <a:gd name="T62" fmla="*/ 2147483647 w 514"/>
                <a:gd name="T63" fmla="*/ 2147483647 h 1066"/>
                <a:gd name="T64" fmla="*/ 2147483647 w 514"/>
                <a:gd name="T65" fmla="*/ 2147483647 h 1066"/>
                <a:gd name="T66" fmla="*/ 2147483647 w 514"/>
                <a:gd name="T67" fmla="*/ 2147483647 h 1066"/>
                <a:gd name="T68" fmla="*/ 2147483647 w 514"/>
                <a:gd name="T69" fmla="*/ 2147483647 h 1066"/>
                <a:gd name="T70" fmla="*/ 2147483647 w 514"/>
                <a:gd name="T71" fmla="*/ 2147483647 h 1066"/>
                <a:gd name="T72" fmla="*/ 2147483647 w 514"/>
                <a:gd name="T73" fmla="*/ 2147483647 h 1066"/>
                <a:gd name="T74" fmla="*/ 2147483647 w 514"/>
                <a:gd name="T75" fmla="*/ 2147483647 h 1066"/>
                <a:gd name="T76" fmla="*/ 2147483647 w 514"/>
                <a:gd name="T77" fmla="*/ 2147483647 h 1066"/>
                <a:gd name="T78" fmla="*/ 2147483647 w 514"/>
                <a:gd name="T79" fmla="*/ 2147483647 h 1066"/>
                <a:gd name="T80" fmla="*/ 2147483647 w 514"/>
                <a:gd name="T81" fmla="*/ 2147483647 h 1066"/>
                <a:gd name="T82" fmla="*/ 2147483647 w 514"/>
                <a:gd name="T83" fmla="*/ 2147483647 h 1066"/>
                <a:gd name="T84" fmla="*/ 2147483647 w 514"/>
                <a:gd name="T85" fmla="*/ 2147483647 h 1066"/>
                <a:gd name="T86" fmla="*/ 2147483647 w 514"/>
                <a:gd name="T87" fmla="*/ 2147483647 h 1066"/>
                <a:gd name="T88" fmla="*/ 2147483647 w 514"/>
                <a:gd name="T89" fmla="*/ 2147483647 h 1066"/>
                <a:gd name="T90" fmla="*/ 2147483647 w 514"/>
                <a:gd name="T91" fmla="*/ 2147483647 h 1066"/>
                <a:gd name="T92" fmla="*/ 2147483647 w 514"/>
                <a:gd name="T93" fmla="*/ 2147483647 h 1066"/>
                <a:gd name="T94" fmla="*/ 2147483647 w 514"/>
                <a:gd name="T95" fmla="*/ 2147483647 h 1066"/>
                <a:gd name="T96" fmla="*/ 2147483647 w 514"/>
                <a:gd name="T97" fmla="*/ 2147483647 h 1066"/>
                <a:gd name="T98" fmla="*/ 2147483647 w 514"/>
                <a:gd name="T99" fmla="*/ 2147483647 h 1066"/>
                <a:gd name="T100" fmla="*/ 2147483647 w 514"/>
                <a:gd name="T101" fmla="*/ 2147483647 h 1066"/>
                <a:gd name="T102" fmla="*/ 2147483647 w 514"/>
                <a:gd name="T103" fmla="*/ 2147483647 h 1066"/>
                <a:gd name="T104" fmla="*/ 2147483647 w 514"/>
                <a:gd name="T105" fmla="*/ 2147483647 h 1066"/>
                <a:gd name="T106" fmla="*/ 2147483647 w 514"/>
                <a:gd name="T107" fmla="*/ 2147483647 h 1066"/>
                <a:gd name="T108" fmla="*/ 2147483647 w 514"/>
                <a:gd name="T109" fmla="*/ 2147483647 h 1066"/>
                <a:gd name="T110" fmla="*/ 2147483647 w 514"/>
                <a:gd name="T111" fmla="*/ 2147483647 h 1066"/>
                <a:gd name="T112" fmla="*/ 2147483647 w 514"/>
                <a:gd name="T113" fmla="*/ 2147483647 h 10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14"/>
                <a:gd name="T172" fmla="*/ 0 h 1066"/>
                <a:gd name="T173" fmla="*/ 514 w 514"/>
                <a:gd name="T174" fmla="*/ 1066 h 10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14" h="1066">
                  <a:moveTo>
                    <a:pt x="169" y="0"/>
                  </a:moveTo>
                  <a:lnTo>
                    <a:pt x="204" y="11"/>
                  </a:lnTo>
                  <a:lnTo>
                    <a:pt x="234" y="8"/>
                  </a:lnTo>
                  <a:lnTo>
                    <a:pt x="285" y="4"/>
                  </a:lnTo>
                  <a:lnTo>
                    <a:pt x="285" y="31"/>
                  </a:lnTo>
                  <a:lnTo>
                    <a:pt x="260" y="49"/>
                  </a:lnTo>
                  <a:lnTo>
                    <a:pt x="230" y="77"/>
                  </a:lnTo>
                  <a:lnTo>
                    <a:pt x="161" y="103"/>
                  </a:lnTo>
                  <a:lnTo>
                    <a:pt x="182" y="147"/>
                  </a:lnTo>
                  <a:lnTo>
                    <a:pt x="210" y="131"/>
                  </a:lnTo>
                  <a:lnTo>
                    <a:pt x="257" y="123"/>
                  </a:lnTo>
                  <a:lnTo>
                    <a:pt x="314" y="136"/>
                  </a:lnTo>
                  <a:lnTo>
                    <a:pt x="347" y="137"/>
                  </a:lnTo>
                  <a:lnTo>
                    <a:pt x="366" y="160"/>
                  </a:lnTo>
                  <a:lnTo>
                    <a:pt x="349" y="182"/>
                  </a:lnTo>
                  <a:lnTo>
                    <a:pt x="331" y="212"/>
                  </a:lnTo>
                  <a:lnTo>
                    <a:pt x="313" y="243"/>
                  </a:lnTo>
                  <a:lnTo>
                    <a:pt x="264" y="295"/>
                  </a:lnTo>
                  <a:lnTo>
                    <a:pt x="251" y="323"/>
                  </a:lnTo>
                  <a:lnTo>
                    <a:pt x="222" y="339"/>
                  </a:lnTo>
                  <a:lnTo>
                    <a:pt x="262" y="351"/>
                  </a:lnTo>
                  <a:lnTo>
                    <a:pt x="287" y="355"/>
                  </a:lnTo>
                  <a:lnTo>
                    <a:pt x="316" y="378"/>
                  </a:lnTo>
                  <a:lnTo>
                    <a:pt x="335" y="412"/>
                  </a:lnTo>
                  <a:lnTo>
                    <a:pt x="347" y="453"/>
                  </a:lnTo>
                  <a:lnTo>
                    <a:pt x="366" y="500"/>
                  </a:lnTo>
                  <a:lnTo>
                    <a:pt x="378" y="538"/>
                  </a:lnTo>
                  <a:lnTo>
                    <a:pt x="413" y="575"/>
                  </a:lnTo>
                  <a:lnTo>
                    <a:pt x="396" y="619"/>
                  </a:lnTo>
                  <a:lnTo>
                    <a:pt x="385" y="652"/>
                  </a:lnTo>
                  <a:lnTo>
                    <a:pt x="394" y="681"/>
                  </a:lnTo>
                  <a:lnTo>
                    <a:pt x="412" y="705"/>
                  </a:lnTo>
                  <a:lnTo>
                    <a:pt x="440" y="736"/>
                  </a:lnTo>
                  <a:lnTo>
                    <a:pt x="440" y="763"/>
                  </a:lnTo>
                  <a:lnTo>
                    <a:pt x="472" y="745"/>
                  </a:lnTo>
                  <a:lnTo>
                    <a:pt x="514" y="759"/>
                  </a:lnTo>
                  <a:lnTo>
                    <a:pt x="504" y="778"/>
                  </a:lnTo>
                  <a:lnTo>
                    <a:pt x="507" y="817"/>
                  </a:lnTo>
                  <a:lnTo>
                    <a:pt x="481" y="850"/>
                  </a:lnTo>
                  <a:lnTo>
                    <a:pt x="451" y="876"/>
                  </a:lnTo>
                  <a:lnTo>
                    <a:pt x="433" y="909"/>
                  </a:lnTo>
                  <a:lnTo>
                    <a:pt x="474" y="907"/>
                  </a:lnTo>
                  <a:lnTo>
                    <a:pt x="478" y="936"/>
                  </a:lnTo>
                  <a:lnTo>
                    <a:pt x="456" y="966"/>
                  </a:lnTo>
                  <a:lnTo>
                    <a:pt x="434" y="998"/>
                  </a:lnTo>
                  <a:lnTo>
                    <a:pt x="394" y="1002"/>
                  </a:lnTo>
                  <a:lnTo>
                    <a:pt x="349" y="987"/>
                  </a:lnTo>
                  <a:lnTo>
                    <a:pt x="309" y="984"/>
                  </a:lnTo>
                  <a:lnTo>
                    <a:pt x="285" y="996"/>
                  </a:lnTo>
                  <a:lnTo>
                    <a:pt x="250" y="993"/>
                  </a:lnTo>
                  <a:lnTo>
                    <a:pt x="235" y="1010"/>
                  </a:lnTo>
                  <a:lnTo>
                    <a:pt x="204" y="994"/>
                  </a:lnTo>
                  <a:lnTo>
                    <a:pt x="171" y="986"/>
                  </a:lnTo>
                  <a:lnTo>
                    <a:pt x="131" y="985"/>
                  </a:lnTo>
                  <a:lnTo>
                    <a:pt x="119" y="1008"/>
                  </a:lnTo>
                  <a:lnTo>
                    <a:pt x="107" y="1036"/>
                  </a:lnTo>
                  <a:lnTo>
                    <a:pt x="71" y="1028"/>
                  </a:lnTo>
                  <a:lnTo>
                    <a:pt x="57" y="1047"/>
                  </a:lnTo>
                  <a:lnTo>
                    <a:pt x="13" y="1066"/>
                  </a:lnTo>
                  <a:lnTo>
                    <a:pt x="0" y="1047"/>
                  </a:lnTo>
                  <a:lnTo>
                    <a:pt x="15" y="1024"/>
                  </a:lnTo>
                  <a:lnTo>
                    <a:pt x="37" y="996"/>
                  </a:lnTo>
                  <a:lnTo>
                    <a:pt x="66" y="975"/>
                  </a:lnTo>
                  <a:lnTo>
                    <a:pt x="82" y="939"/>
                  </a:lnTo>
                  <a:lnTo>
                    <a:pt x="99" y="928"/>
                  </a:lnTo>
                  <a:lnTo>
                    <a:pt x="137" y="926"/>
                  </a:lnTo>
                  <a:lnTo>
                    <a:pt x="170" y="931"/>
                  </a:lnTo>
                  <a:lnTo>
                    <a:pt x="196" y="915"/>
                  </a:lnTo>
                  <a:lnTo>
                    <a:pt x="210" y="890"/>
                  </a:lnTo>
                  <a:lnTo>
                    <a:pt x="188" y="890"/>
                  </a:lnTo>
                  <a:lnTo>
                    <a:pt x="160" y="896"/>
                  </a:lnTo>
                  <a:lnTo>
                    <a:pt x="126" y="898"/>
                  </a:lnTo>
                  <a:lnTo>
                    <a:pt x="92" y="873"/>
                  </a:lnTo>
                  <a:lnTo>
                    <a:pt x="66" y="889"/>
                  </a:lnTo>
                  <a:lnTo>
                    <a:pt x="34" y="894"/>
                  </a:lnTo>
                  <a:lnTo>
                    <a:pt x="9" y="864"/>
                  </a:lnTo>
                  <a:lnTo>
                    <a:pt x="60" y="829"/>
                  </a:lnTo>
                  <a:lnTo>
                    <a:pt x="89" y="796"/>
                  </a:lnTo>
                  <a:lnTo>
                    <a:pt x="119" y="761"/>
                  </a:lnTo>
                  <a:lnTo>
                    <a:pt x="96" y="747"/>
                  </a:lnTo>
                  <a:lnTo>
                    <a:pt x="69" y="739"/>
                  </a:lnTo>
                  <a:lnTo>
                    <a:pt x="75" y="697"/>
                  </a:lnTo>
                  <a:lnTo>
                    <a:pt x="99" y="703"/>
                  </a:lnTo>
                  <a:lnTo>
                    <a:pt x="124" y="709"/>
                  </a:lnTo>
                  <a:lnTo>
                    <a:pt x="153" y="703"/>
                  </a:lnTo>
                  <a:lnTo>
                    <a:pt x="180" y="666"/>
                  </a:lnTo>
                  <a:lnTo>
                    <a:pt x="192" y="686"/>
                  </a:lnTo>
                  <a:lnTo>
                    <a:pt x="223" y="686"/>
                  </a:lnTo>
                  <a:lnTo>
                    <a:pt x="227" y="662"/>
                  </a:lnTo>
                  <a:lnTo>
                    <a:pt x="208" y="647"/>
                  </a:lnTo>
                  <a:lnTo>
                    <a:pt x="211" y="613"/>
                  </a:lnTo>
                  <a:lnTo>
                    <a:pt x="201" y="569"/>
                  </a:lnTo>
                  <a:lnTo>
                    <a:pt x="179" y="533"/>
                  </a:lnTo>
                  <a:lnTo>
                    <a:pt x="179" y="479"/>
                  </a:lnTo>
                  <a:lnTo>
                    <a:pt x="133" y="474"/>
                  </a:lnTo>
                  <a:lnTo>
                    <a:pt x="84" y="485"/>
                  </a:lnTo>
                  <a:lnTo>
                    <a:pt x="76" y="440"/>
                  </a:lnTo>
                  <a:lnTo>
                    <a:pt x="101" y="420"/>
                  </a:lnTo>
                  <a:lnTo>
                    <a:pt x="123" y="393"/>
                  </a:lnTo>
                  <a:lnTo>
                    <a:pt x="108" y="355"/>
                  </a:lnTo>
                  <a:lnTo>
                    <a:pt x="130" y="331"/>
                  </a:lnTo>
                  <a:lnTo>
                    <a:pt x="100" y="328"/>
                  </a:lnTo>
                  <a:lnTo>
                    <a:pt x="69" y="333"/>
                  </a:lnTo>
                  <a:lnTo>
                    <a:pt x="60" y="312"/>
                  </a:lnTo>
                  <a:lnTo>
                    <a:pt x="64" y="261"/>
                  </a:lnTo>
                  <a:lnTo>
                    <a:pt x="33" y="224"/>
                  </a:lnTo>
                  <a:lnTo>
                    <a:pt x="60" y="197"/>
                  </a:lnTo>
                  <a:lnTo>
                    <a:pt x="91" y="168"/>
                  </a:lnTo>
                  <a:lnTo>
                    <a:pt x="88" y="139"/>
                  </a:lnTo>
                  <a:lnTo>
                    <a:pt x="72" y="98"/>
                  </a:lnTo>
                  <a:lnTo>
                    <a:pt x="96" y="81"/>
                  </a:lnTo>
                  <a:lnTo>
                    <a:pt x="123" y="57"/>
                  </a:lnTo>
                  <a:lnTo>
                    <a:pt x="142" y="37"/>
                  </a:lnTo>
                  <a:lnTo>
                    <a:pt x="140" y="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Freeform 130">
              <a:extLst>
                <a:ext uri="{FF2B5EF4-FFF2-40B4-BE49-F238E27FC236}">
                  <a16:creationId xmlns:a16="http://schemas.microsoft.com/office/drawing/2014/main" id="{7EE56B38-359A-4AA7-952E-840DFF4ACB68}"/>
                </a:ext>
              </a:extLst>
            </p:cNvPr>
            <p:cNvSpPr>
              <a:spLocks/>
            </p:cNvSpPr>
            <p:nvPr/>
          </p:nvSpPr>
          <p:spPr bwMode="auto">
            <a:xfrm rot="290201">
              <a:off x="5822858" y="3211565"/>
              <a:ext cx="108519" cy="157851"/>
            </a:xfrm>
            <a:custGeom>
              <a:avLst/>
              <a:gdLst>
                <a:gd name="T0" fmla="*/ 2147483647 w 1176"/>
                <a:gd name="T1" fmla="*/ 2147483647 h 1616"/>
                <a:gd name="T2" fmla="*/ 2147483647 w 1176"/>
                <a:gd name="T3" fmla="*/ 2147483647 h 1616"/>
                <a:gd name="T4" fmla="*/ 2147483647 w 1176"/>
                <a:gd name="T5" fmla="*/ 2147483647 h 1616"/>
                <a:gd name="T6" fmla="*/ 2147483647 w 1176"/>
                <a:gd name="T7" fmla="*/ 2147483647 h 1616"/>
                <a:gd name="T8" fmla="*/ 2147483647 w 1176"/>
                <a:gd name="T9" fmla="*/ 2147483647 h 1616"/>
                <a:gd name="T10" fmla="*/ 2147483647 w 1176"/>
                <a:gd name="T11" fmla="*/ 2147483647 h 1616"/>
                <a:gd name="T12" fmla="*/ 2147483647 w 1176"/>
                <a:gd name="T13" fmla="*/ 2147483647 h 1616"/>
                <a:gd name="T14" fmla="*/ 2147483647 w 1176"/>
                <a:gd name="T15" fmla="*/ 0 h 1616"/>
                <a:gd name="T16" fmla="*/ 2147483647 w 1176"/>
                <a:gd name="T17" fmla="*/ 2147483647 h 1616"/>
                <a:gd name="T18" fmla="*/ 2147483647 w 1176"/>
                <a:gd name="T19" fmla="*/ 2147483647 h 1616"/>
                <a:gd name="T20" fmla="*/ 2147483647 w 1176"/>
                <a:gd name="T21" fmla="*/ 2147483647 h 1616"/>
                <a:gd name="T22" fmla="*/ 2147483647 w 1176"/>
                <a:gd name="T23" fmla="*/ 2147483647 h 1616"/>
                <a:gd name="T24" fmla="*/ 2147483647 w 1176"/>
                <a:gd name="T25" fmla="*/ 2147483647 h 1616"/>
                <a:gd name="T26" fmla="*/ 2147483647 w 1176"/>
                <a:gd name="T27" fmla="*/ 2147483647 h 1616"/>
                <a:gd name="T28" fmla="*/ 2147483647 w 1176"/>
                <a:gd name="T29" fmla="*/ 2147483647 h 1616"/>
                <a:gd name="T30" fmla="*/ 2147483647 w 1176"/>
                <a:gd name="T31" fmla="*/ 2147483647 h 1616"/>
                <a:gd name="T32" fmla="*/ 2147483647 w 1176"/>
                <a:gd name="T33" fmla="*/ 2147483647 h 1616"/>
                <a:gd name="T34" fmla="*/ 2147483647 w 1176"/>
                <a:gd name="T35" fmla="*/ 2147483647 h 1616"/>
                <a:gd name="T36" fmla="*/ 2147483647 w 1176"/>
                <a:gd name="T37" fmla="*/ 2147483647 h 1616"/>
                <a:gd name="T38" fmla="*/ 2147483647 w 1176"/>
                <a:gd name="T39" fmla="*/ 2147483647 h 1616"/>
                <a:gd name="T40" fmla="*/ 2147483647 w 1176"/>
                <a:gd name="T41" fmla="*/ 2147483647 h 1616"/>
                <a:gd name="T42" fmla="*/ 2147483647 w 1176"/>
                <a:gd name="T43" fmla="*/ 2147483647 h 1616"/>
                <a:gd name="T44" fmla="*/ 2147483647 w 1176"/>
                <a:gd name="T45" fmla="*/ 2147483647 h 1616"/>
                <a:gd name="T46" fmla="*/ 2147483647 w 1176"/>
                <a:gd name="T47" fmla="*/ 2147483647 h 1616"/>
                <a:gd name="T48" fmla="*/ 2147483647 w 1176"/>
                <a:gd name="T49" fmla="*/ 2147483647 h 1616"/>
                <a:gd name="T50" fmla="*/ 2147483647 w 1176"/>
                <a:gd name="T51" fmla="*/ 2147483647 h 1616"/>
                <a:gd name="T52" fmla="*/ 2147483647 w 1176"/>
                <a:gd name="T53" fmla="*/ 2147483647 h 1616"/>
                <a:gd name="T54" fmla="*/ 2147483647 w 1176"/>
                <a:gd name="T55" fmla="*/ 2147483647 h 1616"/>
                <a:gd name="T56" fmla="*/ 2147483647 w 1176"/>
                <a:gd name="T57" fmla="*/ 2147483647 h 1616"/>
                <a:gd name="T58" fmla="*/ 2147483647 w 1176"/>
                <a:gd name="T59" fmla="*/ 2147483647 h 1616"/>
                <a:gd name="T60" fmla="*/ 2147483647 w 1176"/>
                <a:gd name="T61" fmla="*/ 2147483647 h 1616"/>
                <a:gd name="T62" fmla="*/ 2147483647 w 1176"/>
                <a:gd name="T63" fmla="*/ 2147483647 h 1616"/>
                <a:gd name="T64" fmla="*/ 2147483647 w 1176"/>
                <a:gd name="T65" fmla="*/ 2147483647 h 1616"/>
                <a:gd name="T66" fmla="*/ 2147483647 w 1176"/>
                <a:gd name="T67" fmla="*/ 2147483647 h 1616"/>
                <a:gd name="T68" fmla="*/ 0 w 1176"/>
                <a:gd name="T69" fmla="*/ 2147483647 h 1616"/>
                <a:gd name="T70" fmla="*/ 2147483647 w 1176"/>
                <a:gd name="T71" fmla="*/ 2147483647 h 1616"/>
                <a:gd name="T72" fmla="*/ 2147483647 w 1176"/>
                <a:gd name="T73" fmla="*/ 2147483647 h 1616"/>
                <a:gd name="T74" fmla="*/ 2147483647 w 1176"/>
                <a:gd name="T75" fmla="*/ 2147483647 h 1616"/>
                <a:gd name="T76" fmla="*/ 2147483647 w 1176"/>
                <a:gd name="T77" fmla="*/ 2147483647 h 1616"/>
                <a:gd name="T78" fmla="*/ 2147483647 w 1176"/>
                <a:gd name="T79" fmla="*/ 2147483647 h 1616"/>
                <a:gd name="T80" fmla="*/ 2147483647 w 1176"/>
                <a:gd name="T81" fmla="*/ 2147483647 h 1616"/>
                <a:gd name="T82" fmla="*/ 2147483647 w 1176"/>
                <a:gd name="T83" fmla="*/ 2147483647 h 1616"/>
                <a:gd name="T84" fmla="*/ 2147483647 w 1176"/>
                <a:gd name="T85" fmla="*/ 2147483647 h 1616"/>
                <a:gd name="T86" fmla="*/ 2147483647 w 1176"/>
                <a:gd name="T87" fmla="*/ 2147483647 h 1616"/>
                <a:gd name="T88" fmla="*/ 2147483647 w 1176"/>
                <a:gd name="T89" fmla="*/ 2147483647 h 1616"/>
                <a:gd name="T90" fmla="*/ 2147483647 w 1176"/>
                <a:gd name="T91" fmla="*/ 2147483647 h 1616"/>
                <a:gd name="T92" fmla="*/ 2147483647 w 1176"/>
                <a:gd name="T93" fmla="*/ 2147483647 h 1616"/>
                <a:gd name="T94" fmla="*/ 2147483647 w 1176"/>
                <a:gd name="T95" fmla="*/ 2147483647 h 1616"/>
                <a:gd name="T96" fmla="*/ 2147483647 w 1176"/>
                <a:gd name="T97" fmla="*/ 2147483647 h 1616"/>
                <a:gd name="T98" fmla="*/ 2147483647 w 1176"/>
                <a:gd name="T99" fmla="*/ 2147483647 h 1616"/>
                <a:gd name="T100" fmla="*/ 2147483647 w 1176"/>
                <a:gd name="T101" fmla="*/ 2147483647 h 1616"/>
                <a:gd name="T102" fmla="*/ 2147483647 w 1176"/>
                <a:gd name="T103" fmla="*/ 2147483647 h 1616"/>
                <a:gd name="T104" fmla="*/ 2147483647 w 1176"/>
                <a:gd name="T105" fmla="*/ 2147483647 h 1616"/>
                <a:gd name="T106" fmla="*/ 2147483647 w 1176"/>
                <a:gd name="T107" fmla="*/ 2147483647 h 1616"/>
                <a:gd name="T108" fmla="*/ 2147483647 w 1176"/>
                <a:gd name="T109" fmla="*/ 2147483647 h 1616"/>
                <a:gd name="T110" fmla="*/ 2147483647 w 1176"/>
                <a:gd name="T111" fmla="*/ 2147483647 h 1616"/>
                <a:gd name="T112" fmla="*/ 2147483647 w 1176"/>
                <a:gd name="T113" fmla="*/ 2147483647 h 16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76"/>
                <a:gd name="T172" fmla="*/ 0 h 1616"/>
                <a:gd name="T173" fmla="*/ 1176 w 1176"/>
                <a:gd name="T174" fmla="*/ 1616 h 161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76" h="1616">
                  <a:moveTo>
                    <a:pt x="664" y="464"/>
                  </a:moveTo>
                  <a:lnTo>
                    <a:pt x="608" y="320"/>
                  </a:lnTo>
                  <a:lnTo>
                    <a:pt x="664" y="256"/>
                  </a:lnTo>
                  <a:lnTo>
                    <a:pt x="744" y="264"/>
                  </a:lnTo>
                  <a:lnTo>
                    <a:pt x="792" y="168"/>
                  </a:lnTo>
                  <a:lnTo>
                    <a:pt x="928" y="112"/>
                  </a:lnTo>
                  <a:lnTo>
                    <a:pt x="952" y="32"/>
                  </a:lnTo>
                  <a:lnTo>
                    <a:pt x="904" y="0"/>
                  </a:lnTo>
                  <a:lnTo>
                    <a:pt x="856" y="64"/>
                  </a:lnTo>
                  <a:lnTo>
                    <a:pt x="813" y="147"/>
                  </a:lnTo>
                  <a:lnTo>
                    <a:pt x="768" y="160"/>
                  </a:lnTo>
                  <a:lnTo>
                    <a:pt x="760" y="48"/>
                  </a:lnTo>
                  <a:lnTo>
                    <a:pt x="632" y="48"/>
                  </a:lnTo>
                  <a:lnTo>
                    <a:pt x="584" y="104"/>
                  </a:lnTo>
                  <a:lnTo>
                    <a:pt x="584" y="184"/>
                  </a:lnTo>
                  <a:lnTo>
                    <a:pt x="480" y="256"/>
                  </a:lnTo>
                  <a:lnTo>
                    <a:pt x="560" y="280"/>
                  </a:lnTo>
                  <a:lnTo>
                    <a:pt x="584" y="336"/>
                  </a:lnTo>
                  <a:lnTo>
                    <a:pt x="544" y="424"/>
                  </a:lnTo>
                  <a:lnTo>
                    <a:pt x="504" y="496"/>
                  </a:lnTo>
                  <a:lnTo>
                    <a:pt x="432" y="432"/>
                  </a:lnTo>
                  <a:lnTo>
                    <a:pt x="384" y="496"/>
                  </a:lnTo>
                  <a:lnTo>
                    <a:pt x="280" y="432"/>
                  </a:lnTo>
                  <a:lnTo>
                    <a:pt x="195" y="457"/>
                  </a:lnTo>
                  <a:lnTo>
                    <a:pt x="152" y="552"/>
                  </a:lnTo>
                  <a:lnTo>
                    <a:pt x="184" y="632"/>
                  </a:lnTo>
                  <a:lnTo>
                    <a:pt x="120" y="680"/>
                  </a:lnTo>
                  <a:lnTo>
                    <a:pt x="144" y="856"/>
                  </a:lnTo>
                  <a:lnTo>
                    <a:pt x="192" y="896"/>
                  </a:lnTo>
                  <a:lnTo>
                    <a:pt x="240" y="976"/>
                  </a:lnTo>
                  <a:lnTo>
                    <a:pt x="216" y="1080"/>
                  </a:lnTo>
                  <a:lnTo>
                    <a:pt x="216" y="1168"/>
                  </a:lnTo>
                  <a:lnTo>
                    <a:pt x="88" y="1200"/>
                  </a:lnTo>
                  <a:lnTo>
                    <a:pt x="40" y="1288"/>
                  </a:lnTo>
                  <a:lnTo>
                    <a:pt x="0" y="1448"/>
                  </a:lnTo>
                  <a:lnTo>
                    <a:pt x="40" y="1552"/>
                  </a:lnTo>
                  <a:lnTo>
                    <a:pt x="120" y="1528"/>
                  </a:lnTo>
                  <a:lnTo>
                    <a:pt x="160" y="1616"/>
                  </a:lnTo>
                  <a:lnTo>
                    <a:pt x="288" y="1616"/>
                  </a:lnTo>
                  <a:lnTo>
                    <a:pt x="424" y="1552"/>
                  </a:lnTo>
                  <a:lnTo>
                    <a:pt x="520" y="1456"/>
                  </a:lnTo>
                  <a:lnTo>
                    <a:pt x="624" y="1448"/>
                  </a:lnTo>
                  <a:lnTo>
                    <a:pt x="728" y="1376"/>
                  </a:lnTo>
                  <a:lnTo>
                    <a:pt x="1006" y="1327"/>
                  </a:lnTo>
                  <a:lnTo>
                    <a:pt x="1048" y="1224"/>
                  </a:lnTo>
                  <a:lnTo>
                    <a:pt x="1112" y="1112"/>
                  </a:lnTo>
                  <a:lnTo>
                    <a:pt x="1160" y="1000"/>
                  </a:lnTo>
                  <a:lnTo>
                    <a:pt x="1144" y="888"/>
                  </a:lnTo>
                  <a:lnTo>
                    <a:pt x="1176" y="768"/>
                  </a:lnTo>
                  <a:lnTo>
                    <a:pt x="1136" y="664"/>
                  </a:lnTo>
                  <a:lnTo>
                    <a:pt x="1088" y="568"/>
                  </a:lnTo>
                  <a:lnTo>
                    <a:pt x="1024" y="528"/>
                  </a:lnTo>
                  <a:lnTo>
                    <a:pt x="984" y="456"/>
                  </a:lnTo>
                  <a:lnTo>
                    <a:pt x="912" y="440"/>
                  </a:lnTo>
                  <a:lnTo>
                    <a:pt x="848" y="496"/>
                  </a:lnTo>
                  <a:lnTo>
                    <a:pt x="776" y="528"/>
                  </a:lnTo>
                  <a:lnTo>
                    <a:pt x="664" y="464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1" name="Freeform 131">
              <a:extLst>
                <a:ext uri="{FF2B5EF4-FFF2-40B4-BE49-F238E27FC236}">
                  <a16:creationId xmlns:a16="http://schemas.microsoft.com/office/drawing/2014/main" id="{6B8F9D89-FA0F-487B-A06A-4208C9D11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051" y="3219457"/>
              <a:ext cx="63139" cy="51302"/>
            </a:xfrm>
            <a:custGeom>
              <a:avLst/>
              <a:gdLst>
                <a:gd name="T0" fmla="*/ 2147483647 w 161"/>
                <a:gd name="T1" fmla="*/ 0 h 130"/>
                <a:gd name="T2" fmla="*/ 2147483647 w 161"/>
                <a:gd name="T3" fmla="*/ 2147483647 h 130"/>
                <a:gd name="T4" fmla="*/ 2147483647 w 161"/>
                <a:gd name="T5" fmla="*/ 2147483647 h 130"/>
                <a:gd name="T6" fmla="*/ 2147483647 w 161"/>
                <a:gd name="T7" fmla="*/ 2147483647 h 130"/>
                <a:gd name="T8" fmla="*/ 2147483647 w 161"/>
                <a:gd name="T9" fmla="*/ 2147483647 h 130"/>
                <a:gd name="T10" fmla="*/ 2147483647 w 161"/>
                <a:gd name="T11" fmla="*/ 2147483647 h 130"/>
                <a:gd name="T12" fmla="*/ 2147483647 w 161"/>
                <a:gd name="T13" fmla="*/ 2147483647 h 130"/>
                <a:gd name="T14" fmla="*/ 0 w 161"/>
                <a:gd name="T15" fmla="*/ 2147483647 h 130"/>
                <a:gd name="T16" fmla="*/ 2147483647 w 161"/>
                <a:gd name="T17" fmla="*/ 2147483647 h 130"/>
                <a:gd name="T18" fmla="*/ 2147483647 w 161"/>
                <a:gd name="T19" fmla="*/ 2147483647 h 130"/>
                <a:gd name="T20" fmla="*/ 2147483647 w 161"/>
                <a:gd name="T21" fmla="*/ 2147483647 h 130"/>
                <a:gd name="T22" fmla="*/ 2147483647 w 161"/>
                <a:gd name="T23" fmla="*/ 2147483647 h 130"/>
                <a:gd name="T24" fmla="*/ 2147483647 w 161"/>
                <a:gd name="T25" fmla="*/ 2147483647 h 130"/>
                <a:gd name="T26" fmla="*/ 2147483647 w 161"/>
                <a:gd name="T27" fmla="*/ 2147483647 h 130"/>
                <a:gd name="T28" fmla="*/ 2147483647 w 161"/>
                <a:gd name="T29" fmla="*/ 2147483647 h 130"/>
                <a:gd name="T30" fmla="*/ 2147483647 w 161"/>
                <a:gd name="T31" fmla="*/ 2147483647 h 130"/>
                <a:gd name="T32" fmla="*/ 2147483647 w 161"/>
                <a:gd name="T33" fmla="*/ 2147483647 h 130"/>
                <a:gd name="T34" fmla="*/ 2147483647 w 161"/>
                <a:gd name="T35" fmla="*/ 2147483647 h 130"/>
                <a:gd name="T36" fmla="*/ 2147483647 w 161"/>
                <a:gd name="T37" fmla="*/ 2147483647 h 130"/>
                <a:gd name="T38" fmla="*/ 2147483647 w 161"/>
                <a:gd name="T39" fmla="*/ 2147483647 h 130"/>
                <a:gd name="T40" fmla="*/ 2147483647 w 161"/>
                <a:gd name="T41" fmla="*/ 2147483647 h 130"/>
                <a:gd name="T42" fmla="*/ 2147483647 w 161"/>
                <a:gd name="T43" fmla="*/ 2147483647 h 130"/>
                <a:gd name="T44" fmla="*/ 2147483647 w 161"/>
                <a:gd name="T45" fmla="*/ 2147483647 h 130"/>
                <a:gd name="T46" fmla="*/ 2147483647 w 161"/>
                <a:gd name="T47" fmla="*/ 2147483647 h 130"/>
                <a:gd name="T48" fmla="*/ 2147483647 w 161"/>
                <a:gd name="T49" fmla="*/ 2147483647 h 130"/>
                <a:gd name="T50" fmla="*/ 2147483647 w 161"/>
                <a:gd name="T51" fmla="*/ 0 h 13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1"/>
                <a:gd name="T79" fmla="*/ 0 h 130"/>
                <a:gd name="T80" fmla="*/ 161 w 161"/>
                <a:gd name="T81" fmla="*/ 130 h 13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1" h="130">
                  <a:moveTo>
                    <a:pt x="138" y="0"/>
                  </a:moveTo>
                  <a:lnTo>
                    <a:pt x="124" y="9"/>
                  </a:lnTo>
                  <a:lnTo>
                    <a:pt x="106" y="8"/>
                  </a:lnTo>
                  <a:lnTo>
                    <a:pt x="77" y="14"/>
                  </a:lnTo>
                  <a:lnTo>
                    <a:pt x="45" y="26"/>
                  </a:lnTo>
                  <a:lnTo>
                    <a:pt x="32" y="48"/>
                  </a:lnTo>
                  <a:lnTo>
                    <a:pt x="13" y="45"/>
                  </a:lnTo>
                  <a:lnTo>
                    <a:pt x="0" y="58"/>
                  </a:lnTo>
                  <a:lnTo>
                    <a:pt x="9" y="96"/>
                  </a:lnTo>
                  <a:lnTo>
                    <a:pt x="32" y="114"/>
                  </a:lnTo>
                  <a:lnTo>
                    <a:pt x="53" y="111"/>
                  </a:lnTo>
                  <a:lnTo>
                    <a:pt x="69" y="97"/>
                  </a:lnTo>
                  <a:lnTo>
                    <a:pt x="84" y="101"/>
                  </a:lnTo>
                  <a:lnTo>
                    <a:pt x="91" y="118"/>
                  </a:lnTo>
                  <a:lnTo>
                    <a:pt x="105" y="130"/>
                  </a:lnTo>
                  <a:lnTo>
                    <a:pt x="117" y="124"/>
                  </a:lnTo>
                  <a:lnTo>
                    <a:pt x="128" y="123"/>
                  </a:lnTo>
                  <a:lnTo>
                    <a:pt x="142" y="116"/>
                  </a:lnTo>
                  <a:lnTo>
                    <a:pt x="158" y="103"/>
                  </a:lnTo>
                  <a:lnTo>
                    <a:pt x="161" y="93"/>
                  </a:lnTo>
                  <a:lnTo>
                    <a:pt x="160" y="79"/>
                  </a:lnTo>
                  <a:lnTo>
                    <a:pt x="149" y="68"/>
                  </a:lnTo>
                  <a:lnTo>
                    <a:pt x="154" y="58"/>
                  </a:lnTo>
                  <a:lnTo>
                    <a:pt x="157" y="40"/>
                  </a:lnTo>
                  <a:lnTo>
                    <a:pt x="146" y="23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Freeform 132">
              <a:extLst>
                <a:ext uri="{FF2B5EF4-FFF2-40B4-BE49-F238E27FC236}">
                  <a16:creationId xmlns:a16="http://schemas.microsoft.com/office/drawing/2014/main" id="{D45CA6A9-84A7-4D9A-8B99-69CBB7BE1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0792" y="3333899"/>
              <a:ext cx="398563" cy="274266"/>
            </a:xfrm>
            <a:custGeom>
              <a:avLst/>
              <a:gdLst>
                <a:gd name="T0" fmla="*/ 35 w 1879600"/>
                <a:gd name="T1" fmla="*/ 11 h 1290637"/>
                <a:gd name="T2" fmla="*/ 25 w 1879600"/>
                <a:gd name="T3" fmla="*/ 31 h 1290637"/>
                <a:gd name="T4" fmla="*/ 16 w 1879600"/>
                <a:gd name="T5" fmla="*/ 53 h 1290637"/>
                <a:gd name="T6" fmla="*/ 6 w 1879600"/>
                <a:gd name="T7" fmla="*/ 76 h 1290637"/>
                <a:gd name="T8" fmla="*/ 5 w 1879600"/>
                <a:gd name="T9" fmla="*/ 99 h 1290637"/>
                <a:gd name="T10" fmla="*/ 32 w 1879600"/>
                <a:gd name="T11" fmla="*/ 107 h 1290637"/>
                <a:gd name="T12" fmla="*/ 59 w 1879600"/>
                <a:gd name="T13" fmla="*/ 99 h 1290637"/>
                <a:gd name="T14" fmla="*/ 84 w 1879600"/>
                <a:gd name="T15" fmla="*/ 95 h 1290637"/>
                <a:gd name="T16" fmla="*/ 108 w 1879600"/>
                <a:gd name="T17" fmla="*/ 105 h 1290637"/>
                <a:gd name="T18" fmla="*/ 122 w 1879600"/>
                <a:gd name="T19" fmla="*/ 132 h 1290637"/>
                <a:gd name="T20" fmla="*/ 115 w 1879600"/>
                <a:gd name="T21" fmla="*/ 143 h 1290637"/>
                <a:gd name="T22" fmla="*/ 102 w 1879600"/>
                <a:gd name="T23" fmla="*/ 152 h 1290637"/>
                <a:gd name="T24" fmla="*/ 95 w 1879600"/>
                <a:gd name="T25" fmla="*/ 163 h 1290637"/>
                <a:gd name="T26" fmla="*/ 114 w 1879600"/>
                <a:gd name="T27" fmla="*/ 166 h 1290637"/>
                <a:gd name="T28" fmla="*/ 128 w 1879600"/>
                <a:gd name="T29" fmla="*/ 148 h 1290637"/>
                <a:gd name="T30" fmla="*/ 143 w 1879600"/>
                <a:gd name="T31" fmla="*/ 136 h 1290637"/>
                <a:gd name="T32" fmla="*/ 153 w 1879600"/>
                <a:gd name="T33" fmla="*/ 143 h 1290637"/>
                <a:gd name="T34" fmla="*/ 170 w 1879600"/>
                <a:gd name="T35" fmla="*/ 145 h 1290637"/>
                <a:gd name="T36" fmla="*/ 173 w 1879600"/>
                <a:gd name="T37" fmla="*/ 156 h 1290637"/>
                <a:gd name="T38" fmla="*/ 167 w 1879600"/>
                <a:gd name="T39" fmla="*/ 165 h 1290637"/>
                <a:gd name="T40" fmla="*/ 175 w 1879600"/>
                <a:gd name="T41" fmla="*/ 176 h 1290637"/>
                <a:gd name="T42" fmla="*/ 185 w 1879600"/>
                <a:gd name="T43" fmla="*/ 186 h 1290637"/>
                <a:gd name="T44" fmla="*/ 207 w 1879600"/>
                <a:gd name="T45" fmla="*/ 174 h 1290637"/>
                <a:gd name="T46" fmla="*/ 218 w 1879600"/>
                <a:gd name="T47" fmla="*/ 167 h 1290637"/>
                <a:gd name="T48" fmla="*/ 209 w 1879600"/>
                <a:gd name="T49" fmla="*/ 166 h 1290637"/>
                <a:gd name="T50" fmla="*/ 196 w 1879600"/>
                <a:gd name="T51" fmla="*/ 161 h 1290637"/>
                <a:gd name="T52" fmla="*/ 195 w 1879600"/>
                <a:gd name="T53" fmla="*/ 145 h 1290637"/>
                <a:gd name="T54" fmla="*/ 214 w 1879600"/>
                <a:gd name="T55" fmla="*/ 138 h 1290637"/>
                <a:gd name="T56" fmla="*/ 234 w 1879600"/>
                <a:gd name="T57" fmla="*/ 129 h 1290637"/>
                <a:gd name="T58" fmla="*/ 249 w 1879600"/>
                <a:gd name="T59" fmla="*/ 118 h 1290637"/>
                <a:gd name="T60" fmla="*/ 269 w 1879600"/>
                <a:gd name="T61" fmla="*/ 91 h 1290637"/>
                <a:gd name="T62" fmla="*/ 265 w 1879600"/>
                <a:gd name="T63" fmla="*/ 65 h 1290637"/>
                <a:gd name="T64" fmla="*/ 243 w 1879600"/>
                <a:gd name="T65" fmla="*/ 63 h 1290637"/>
                <a:gd name="T66" fmla="*/ 215 w 1879600"/>
                <a:gd name="T67" fmla="*/ 48 h 1290637"/>
                <a:gd name="T68" fmla="*/ 196 w 1879600"/>
                <a:gd name="T69" fmla="*/ 31 h 1290637"/>
                <a:gd name="T70" fmla="*/ 179 w 1879600"/>
                <a:gd name="T71" fmla="*/ 1 h 1290637"/>
                <a:gd name="T72" fmla="*/ 148 w 1879600"/>
                <a:gd name="T73" fmla="*/ 7 h 1290637"/>
                <a:gd name="T74" fmla="*/ 134 w 1879600"/>
                <a:gd name="T75" fmla="*/ 11 h 1290637"/>
                <a:gd name="T76" fmla="*/ 130 w 1879600"/>
                <a:gd name="T77" fmla="*/ 21 h 1290637"/>
                <a:gd name="T78" fmla="*/ 113 w 1879600"/>
                <a:gd name="T79" fmla="*/ 19 h 1290637"/>
                <a:gd name="T80" fmla="*/ 103 w 1879600"/>
                <a:gd name="T81" fmla="*/ 16 h 1290637"/>
                <a:gd name="T82" fmla="*/ 88 w 1879600"/>
                <a:gd name="T83" fmla="*/ 12 h 1290637"/>
                <a:gd name="T84" fmla="*/ 66 w 1879600"/>
                <a:gd name="T85" fmla="*/ 8 h 12906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879600"/>
                <a:gd name="T130" fmla="*/ 0 h 1290637"/>
                <a:gd name="T131" fmla="*/ 1879600 w 1879600"/>
                <a:gd name="T132" fmla="*/ 1290637 h 12906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879600" h="1290637">
                  <a:moveTo>
                    <a:pt x="331788" y="61912"/>
                  </a:moveTo>
                  <a:lnTo>
                    <a:pt x="277813" y="77787"/>
                  </a:lnTo>
                  <a:lnTo>
                    <a:pt x="239713" y="77787"/>
                  </a:lnTo>
                  <a:lnTo>
                    <a:pt x="207963" y="92075"/>
                  </a:lnTo>
                  <a:lnTo>
                    <a:pt x="182563" y="133350"/>
                  </a:lnTo>
                  <a:lnTo>
                    <a:pt x="174625" y="209550"/>
                  </a:lnTo>
                  <a:lnTo>
                    <a:pt x="201613" y="290512"/>
                  </a:lnTo>
                  <a:lnTo>
                    <a:pt x="165100" y="328612"/>
                  </a:lnTo>
                  <a:lnTo>
                    <a:pt x="111125" y="363537"/>
                  </a:lnTo>
                  <a:lnTo>
                    <a:pt x="61913" y="392112"/>
                  </a:lnTo>
                  <a:lnTo>
                    <a:pt x="57150" y="444500"/>
                  </a:lnTo>
                  <a:lnTo>
                    <a:pt x="39688" y="522287"/>
                  </a:lnTo>
                  <a:lnTo>
                    <a:pt x="0" y="555625"/>
                  </a:lnTo>
                  <a:lnTo>
                    <a:pt x="25400" y="649287"/>
                  </a:lnTo>
                  <a:lnTo>
                    <a:pt x="36451" y="676525"/>
                  </a:lnTo>
                  <a:lnTo>
                    <a:pt x="69850" y="725487"/>
                  </a:lnTo>
                  <a:lnTo>
                    <a:pt x="136525" y="733425"/>
                  </a:lnTo>
                  <a:lnTo>
                    <a:pt x="220663" y="728662"/>
                  </a:lnTo>
                  <a:lnTo>
                    <a:pt x="288925" y="738187"/>
                  </a:lnTo>
                  <a:lnTo>
                    <a:pt x="360363" y="725487"/>
                  </a:lnTo>
                  <a:lnTo>
                    <a:pt x="407988" y="679450"/>
                  </a:lnTo>
                  <a:lnTo>
                    <a:pt x="477838" y="668337"/>
                  </a:lnTo>
                  <a:lnTo>
                    <a:pt x="517525" y="639762"/>
                  </a:lnTo>
                  <a:lnTo>
                    <a:pt x="584200" y="647700"/>
                  </a:lnTo>
                  <a:lnTo>
                    <a:pt x="646113" y="657225"/>
                  </a:lnTo>
                  <a:lnTo>
                    <a:pt x="715963" y="688975"/>
                  </a:lnTo>
                  <a:lnTo>
                    <a:pt x="749300" y="719137"/>
                  </a:lnTo>
                  <a:lnTo>
                    <a:pt x="765175" y="801687"/>
                  </a:lnTo>
                  <a:lnTo>
                    <a:pt x="806450" y="847725"/>
                  </a:lnTo>
                  <a:lnTo>
                    <a:pt x="846138" y="904875"/>
                  </a:lnTo>
                  <a:lnTo>
                    <a:pt x="841375" y="963612"/>
                  </a:lnTo>
                  <a:lnTo>
                    <a:pt x="820738" y="981075"/>
                  </a:lnTo>
                  <a:lnTo>
                    <a:pt x="796925" y="981075"/>
                  </a:lnTo>
                  <a:lnTo>
                    <a:pt x="758825" y="957262"/>
                  </a:lnTo>
                  <a:lnTo>
                    <a:pt x="720725" y="963612"/>
                  </a:lnTo>
                  <a:lnTo>
                    <a:pt x="701675" y="1042987"/>
                  </a:lnTo>
                  <a:lnTo>
                    <a:pt x="684213" y="1073150"/>
                  </a:lnTo>
                  <a:lnTo>
                    <a:pt x="665163" y="1092200"/>
                  </a:lnTo>
                  <a:lnTo>
                    <a:pt x="657225" y="1116012"/>
                  </a:lnTo>
                  <a:lnTo>
                    <a:pt x="696913" y="1135062"/>
                  </a:lnTo>
                  <a:lnTo>
                    <a:pt x="741363" y="1138237"/>
                  </a:lnTo>
                  <a:lnTo>
                    <a:pt x="792163" y="1138237"/>
                  </a:lnTo>
                  <a:lnTo>
                    <a:pt x="820738" y="1077912"/>
                  </a:lnTo>
                  <a:lnTo>
                    <a:pt x="849313" y="1054100"/>
                  </a:lnTo>
                  <a:lnTo>
                    <a:pt x="889000" y="1016000"/>
                  </a:lnTo>
                  <a:lnTo>
                    <a:pt x="915988" y="981075"/>
                  </a:lnTo>
                  <a:lnTo>
                    <a:pt x="963613" y="949325"/>
                  </a:lnTo>
                  <a:lnTo>
                    <a:pt x="987425" y="933450"/>
                  </a:lnTo>
                  <a:lnTo>
                    <a:pt x="1016000" y="903287"/>
                  </a:lnTo>
                  <a:lnTo>
                    <a:pt x="1046163" y="923925"/>
                  </a:lnTo>
                  <a:lnTo>
                    <a:pt x="1057275" y="977900"/>
                  </a:lnTo>
                  <a:lnTo>
                    <a:pt x="1082675" y="1004887"/>
                  </a:lnTo>
                  <a:lnTo>
                    <a:pt x="1120775" y="996950"/>
                  </a:lnTo>
                  <a:lnTo>
                    <a:pt x="1174750" y="992187"/>
                  </a:lnTo>
                  <a:lnTo>
                    <a:pt x="1217613" y="1009650"/>
                  </a:lnTo>
                  <a:lnTo>
                    <a:pt x="1238250" y="1047750"/>
                  </a:lnTo>
                  <a:lnTo>
                    <a:pt x="1198563" y="1066800"/>
                  </a:lnTo>
                  <a:lnTo>
                    <a:pt x="1165225" y="1082675"/>
                  </a:lnTo>
                  <a:lnTo>
                    <a:pt x="1147763" y="1100137"/>
                  </a:lnTo>
                  <a:lnTo>
                    <a:pt x="1152525" y="1131887"/>
                  </a:lnTo>
                  <a:lnTo>
                    <a:pt x="1187450" y="1146175"/>
                  </a:lnTo>
                  <a:lnTo>
                    <a:pt x="1222375" y="1163637"/>
                  </a:lnTo>
                  <a:lnTo>
                    <a:pt x="1211263" y="1206500"/>
                  </a:lnTo>
                  <a:lnTo>
                    <a:pt x="1222375" y="1258887"/>
                  </a:lnTo>
                  <a:lnTo>
                    <a:pt x="1236663" y="1290637"/>
                  </a:lnTo>
                  <a:lnTo>
                    <a:pt x="1281113" y="1270000"/>
                  </a:lnTo>
                  <a:lnTo>
                    <a:pt x="1311275" y="1235075"/>
                  </a:lnTo>
                  <a:lnTo>
                    <a:pt x="1381125" y="1203325"/>
                  </a:lnTo>
                  <a:lnTo>
                    <a:pt x="1430338" y="1190625"/>
                  </a:lnTo>
                  <a:lnTo>
                    <a:pt x="1473200" y="1185862"/>
                  </a:lnTo>
                  <a:lnTo>
                    <a:pt x="1512888" y="1181100"/>
                  </a:lnTo>
                  <a:lnTo>
                    <a:pt x="1511300" y="1144587"/>
                  </a:lnTo>
                  <a:lnTo>
                    <a:pt x="1508125" y="1104900"/>
                  </a:lnTo>
                  <a:lnTo>
                    <a:pt x="1477963" y="1100137"/>
                  </a:lnTo>
                  <a:lnTo>
                    <a:pt x="1446213" y="1133475"/>
                  </a:lnTo>
                  <a:lnTo>
                    <a:pt x="1411288" y="1143000"/>
                  </a:lnTo>
                  <a:lnTo>
                    <a:pt x="1387475" y="1143000"/>
                  </a:lnTo>
                  <a:lnTo>
                    <a:pt x="1355725" y="1101725"/>
                  </a:lnTo>
                  <a:lnTo>
                    <a:pt x="1328738" y="1077912"/>
                  </a:lnTo>
                  <a:lnTo>
                    <a:pt x="1333500" y="1041400"/>
                  </a:lnTo>
                  <a:lnTo>
                    <a:pt x="1346200" y="995362"/>
                  </a:lnTo>
                  <a:lnTo>
                    <a:pt x="1395413" y="965200"/>
                  </a:lnTo>
                  <a:lnTo>
                    <a:pt x="1438275" y="952500"/>
                  </a:lnTo>
                  <a:lnTo>
                    <a:pt x="1482725" y="947737"/>
                  </a:lnTo>
                  <a:lnTo>
                    <a:pt x="1533525" y="911225"/>
                  </a:lnTo>
                  <a:lnTo>
                    <a:pt x="1585913" y="915987"/>
                  </a:lnTo>
                  <a:lnTo>
                    <a:pt x="1616075" y="882650"/>
                  </a:lnTo>
                  <a:lnTo>
                    <a:pt x="1671638" y="874712"/>
                  </a:lnTo>
                  <a:lnTo>
                    <a:pt x="1706563" y="842962"/>
                  </a:lnTo>
                  <a:lnTo>
                    <a:pt x="1722438" y="806450"/>
                  </a:lnTo>
                  <a:lnTo>
                    <a:pt x="1849438" y="752475"/>
                  </a:lnTo>
                  <a:lnTo>
                    <a:pt x="1879600" y="685800"/>
                  </a:lnTo>
                  <a:lnTo>
                    <a:pt x="1860550" y="623887"/>
                  </a:lnTo>
                  <a:lnTo>
                    <a:pt x="1865313" y="530225"/>
                  </a:lnTo>
                  <a:lnTo>
                    <a:pt x="1879600" y="471487"/>
                  </a:lnTo>
                  <a:lnTo>
                    <a:pt x="1836738" y="444500"/>
                  </a:lnTo>
                  <a:lnTo>
                    <a:pt x="1797050" y="454025"/>
                  </a:lnTo>
                  <a:lnTo>
                    <a:pt x="1728788" y="423862"/>
                  </a:lnTo>
                  <a:lnTo>
                    <a:pt x="1679575" y="428625"/>
                  </a:lnTo>
                  <a:lnTo>
                    <a:pt x="1614488" y="342900"/>
                  </a:lnTo>
                  <a:lnTo>
                    <a:pt x="1544638" y="330200"/>
                  </a:lnTo>
                  <a:lnTo>
                    <a:pt x="1487488" y="330200"/>
                  </a:lnTo>
                  <a:lnTo>
                    <a:pt x="1439863" y="268287"/>
                  </a:lnTo>
                  <a:lnTo>
                    <a:pt x="1403350" y="239712"/>
                  </a:lnTo>
                  <a:lnTo>
                    <a:pt x="1354138" y="209550"/>
                  </a:lnTo>
                  <a:lnTo>
                    <a:pt x="1265238" y="166687"/>
                  </a:lnTo>
                  <a:lnTo>
                    <a:pt x="1282700" y="90487"/>
                  </a:lnTo>
                  <a:lnTo>
                    <a:pt x="1239838" y="9525"/>
                  </a:lnTo>
                  <a:lnTo>
                    <a:pt x="1184275" y="0"/>
                  </a:lnTo>
                  <a:lnTo>
                    <a:pt x="1116013" y="47625"/>
                  </a:lnTo>
                  <a:lnTo>
                    <a:pt x="1020763" y="47625"/>
                  </a:lnTo>
                  <a:lnTo>
                    <a:pt x="996950" y="14287"/>
                  </a:lnTo>
                  <a:lnTo>
                    <a:pt x="947738" y="42862"/>
                  </a:lnTo>
                  <a:lnTo>
                    <a:pt x="923925" y="73025"/>
                  </a:lnTo>
                  <a:lnTo>
                    <a:pt x="920750" y="109537"/>
                  </a:lnTo>
                  <a:lnTo>
                    <a:pt x="927100" y="142875"/>
                  </a:lnTo>
                  <a:lnTo>
                    <a:pt x="896938" y="146050"/>
                  </a:lnTo>
                  <a:lnTo>
                    <a:pt x="863600" y="111125"/>
                  </a:lnTo>
                  <a:lnTo>
                    <a:pt x="814388" y="107950"/>
                  </a:lnTo>
                  <a:lnTo>
                    <a:pt x="784225" y="131762"/>
                  </a:lnTo>
                  <a:lnTo>
                    <a:pt x="763588" y="85725"/>
                  </a:lnTo>
                  <a:lnTo>
                    <a:pt x="735013" y="92075"/>
                  </a:lnTo>
                  <a:lnTo>
                    <a:pt x="712788" y="112712"/>
                  </a:lnTo>
                  <a:lnTo>
                    <a:pt x="692150" y="82550"/>
                  </a:lnTo>
                  <a:lnTo>
                    <a:pt x="655638" y="82550"/>
                  </a:lnTo>
                  <a:lnTo>
                    <a:pt x="609600" y="85725"/>
                  </a:lnTo>
                  <a:lnTo>
                    <a:pt x="558800" y="57150"/>
                  </a:lnTo>
                  <a:lnTo>
                    <a:pt x="511175" y="82550"/>
                  </a:lnTo>
                  <a:lnTo>
                    <a:pt x="458788" y="53975"/>
                  </a:lnTo>
                  <a:lnTo>
                    <a:pt x="392113" y="53975"/>
                  </a:lnTo>
                  <a:lnTo>
                    <a:pt x="331788" y="61912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Freeform 133">
              <a:extLst>
                <a:ext uri="{FF2B5EF4-FFF2-40B4-BE49-F238E27FC236}">
                  <a16:creationId xmlns:a16="http://schemas.microsoft.com/office/drawing/2014/main" id="{29EDF416-8F64-4518-8BB6-C9D6AB23D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0388" y="3185913"/>
              <a:ext cx="205201" cy="179557"/>
            </a:xfrm>
            <a:custGeom>
              <a:avLst/>
              <a:gdLst>
                <a:gd name="T0" fmla="*/ 2147483647 w 610"/>
                <a:gd name="T1" fmla="*/ 2147483647 h 532"/>
                <a:gd name="T2" fmla="*/ 2147483647 w 610"/>
                <a:gd name="T3" fmla="*/ 2147483647 h 532"/>
                <a:gd name="T4" fmla="*/ 2147483647 w 610"/>
                <a:gd name="T5" fmla="*/ 2147483647 h 532"/>
                <a:gd name="T6" fmla="*/ 2147483647 w 610"/>
                <a:gd name="T7" fmla="*/ 2147483647 h 532"/>
                <a:gd name="T8" fmla="*/ 2147483647 w 610"/>
                <a:gd name="T9" fmla="*/ 2147483647 h 532"/>
                <a:gd name="T10" fmla="*/ 2147483647 w 610"/>
                <a:gd name="T11" fmla="*/ 2147483647 h 532"/>
                <a:gd name="T12" fmla="*/ 2147483647 w 610"/>
                <a:gd name="T13" fmla="*/ 2147483647 h 532"/>
                <a:gd name="T14" fmla="*/ 2147483647 w 610"/>
                <a:gd name="T15" fmla="*/ 2147483647 h 532"/>
                <a:gd name="T16" fmla="*/ 2147483647 w 610"/>
                <a:gd name="T17" fmla="*/ 2147483647 h 532"/>
                <a:gd name="T18" fmla="*/ 2147483647 w 610"/>
                <a:gd name="T19" fmla="*/ 2147483647 h 532"/>
                <a:gd name="T20" fmla="*/ 2147483647 w 610"/>
                <a:gd name="T21" fmla="*/ 2147483647 h 532"/>
                <a:gd name="T22" fmla="*/ 2147483647 w 610"/>
                <a:gd name="T23" fmla="*/ 2147483647 h 532"/>
                <a:gd name="T24" fmla="*/ 2147483647 w 610"/>
                <a:gd name="T25" fmla="*/ 2147483647 h 532"/>
                <a:gd name="T26" fmla="*/ 2147483647 w 610"/>
                <a:gd name="T27" fmla="*/ 2147483647 h 532"/>
                <a:gd name="T28" fmla="*/ 2147483647 w 610"/>
                <a:gd name="T29" fmla="*/ 2147483647 h 532"/>
                <a:gd name="T30" fmla="*/ 2147483647 w 610"/>
                <a:gd name="T31" fmla="*/ 2147483647 h 532"/>
                <a:gd name="T32" fmla="*/ 2147483647 w 610"/>
                <a:gd name="T33" fmla="*/ 2147483647 h 532"/>
                <a:gd name="T34" fmla="*/ 2147483647 w 610"/>
                <a:gd name="T35" fmla="*/ 2147483647 h 532"/>
                <a:gd name="T36" fmla="*/ 2147483647 w 610"/>
                <a:gd name="T37" fmla="*/ 2147483647 h 532"/>
                <a:gd name="T38" fmla="*/ 2147483647 w 610"/>
                <a:gd name="T39" fmla="*/ 2147483647 h 532"/>
                <a:gd name="T40" fmla="*/ 2147483647 w 610"/>
                <a:gd name="T41" fmla="*/ 2147483647 h 532"/>
                <a:gd name="T42" fmla="*/ 2147483647 w 610"/>
                <a:gd name="T43" fmla="*/ 2147483647 h 532"/>
                <a:gd name="T44" fmla="*/ 2147483647 w 610"/>
                <a:gd name="T45" fmla="*/ 2147483647 h 532"/>
                <a:gd name="T46" fmla="*/ 2147483647 w 610"/>
                <a:gd name="T47" fmla="*/ 2147483647 h 532"/>
                <a:gd name="T48" fmla="*/ 2147483647 w 610"/>
                <a:gd name="T49" fmla="*/ 2147483647 h 532"/>
                <a:gd name="T50" fmla="*/ 2147483647 w 610"/>
                <a:gd name="T51" fmla="*/ 2147483647 h 532"/>
                <a:gd name="T52" fmla="*/ 2147483647 w 610"/>
                <a:gd name="T53" fmla="*/ 2147483647 h 532"/>
                <a:gd name="T54" fmla="*/ 2147483647 w 610"/>
                <a:gd name="T55" fmla="*/ 0 h 532"/>
                <a:gd name="T56" fmla="*/ 2147483647 w 610"/>
                <a:gd name="T57" fmla="*/ 2147483647 h 532"/>
                <a:gd name="T58" fmla="*/ 2147483647 w 610"/>
                <a:gd name="T59" fmla="*/ 2147483647 h 532"/>
                <a:gd name="T60" fmla="*/ 2147483647 w 610"/>
                <a:gd name="T61" fmla="*/ 2147483647 h 532"/>
                <a:gd name="T62" fmla="*/ 2147483647 w 610"/>
                <a:gd name="T63" fmla="*/ 2147483647 h 532"/>
                <a:gd name="T64" fmla="*/ 2147483647 w 610"/>
                <a:gd name="T65" fmla="*/ 2147483647 h 532"/>
                <a:gd name="T66" fmla="*/ 2147483647 w 610"/>
                <a:gd name="T67" fmla="*/ 2147483647 h 532"/>
                <a:gd name="T68" fmla="*/ 2147483647 w 610"/>
                <a:gd name="T69" fmla="*/ 2147483647 h 532"/>
                <a:gd name="T70" fmla="*/ 2147483647 w 610"/>
                <a:gd name="T71" fmla="*/ 2147483647 h 532"/>
                <a:gd name="T72" fmla="*/ 2147483647 w 610"/>
                <a:gd name="T73" fmla="*/ 2147483647 h 532"/>
                <a:gd name="T74" fmla="*/ 2147483647 w 610"/>
                <a:gd name="T75" fmla="*/ 2147483647 h 532"/>
                <a:gd name="T76" fmla="*/ 2147483647 w 610"/>
                <a:gd name="T77" fmla="*/ 2147483647 h 532"/>
                <a:gd name="T78" fmla="*/ 2147483647 w 610"/>
                <a:gd name="T79" fmla="*/ 2147483647 h 532"/>
                <a:gd name="T80" fmla="*/ 2147483647 w 610"/>
                <a:gd name="T81" fmla="*/ 2147483647 h 532"/>
                <a:gd name="T82" fmla="*/ 2147483647 w 610"/>
                <a:gd name="T83" fmla="*/ 2147483647 h 532"/>
                <a:gd name="T84" fmla="*/ 2147483647 w 610"/>
                <a:gd name="T85" fmla="*/ 2147483647 h 532"/>
                <a:gd name="T86" fmla="*/ 2147483647 w 610"/>
                <a:gd name="T87" fmla="*/ 2147483647 h 532"/>
                <a:gd name="T88" fmla="*/ 2147483647 w 610"/>
                <a:gd name="T89" fmla="*/ 2147483647 h 532"/>
                <a:gd name="T90" fmla="*/ 2147483647 w 610"/>
                <a:gd name="T91" fmla="*/ 2147483647 h 532"/>
                <a:gd name="T92" fmla="*/ 2147483647 w 610"/>
                <a:gd name="T93" fmla="*/ 2147483647 h 532"/>
                <a:gd name="T94" fmla="*/ 2147483647 w 610"/>
                <a:gd name="T95" fmla="*/ 2147483647 h 532"/>
                <a:gd name="T96" fmla="*/ 0 w 610"/>
                <a:gd name="T97" fmla="*/ 2147483647 h 532"/>
                <a:gd name="T98" fmla="*/ 2147483647 w 610"/>
                <a:gd name="T99" fmla="*/ 2147483647 h 532"/>
                <a:gd name="T100" fmla="*/ 2147483647 w 610"/>
                <a:gd name="T101" fmla="*/ 2147483647 h 532"/>
                <a:gd name="T102" fmla="*/ 2147483647 w 610"/>
                <a:gd name="T103" fmla="*/ 2147483647 h 532"/>
                <a:gd name="T104" fmla="*/ 2147483647 w 610"/>
                <a:gd name="T105" fmla="*/ 2147483647 h 532"/>
                <a:gd name="T106" fmla="*/ 2147483647 w 610"/>
                <a:gd name="T107" fmla="*/ 2147483647 h 532"/>
                <a:gd name="T108" fmla="*/ 2147483647 w 610"/>
                <a:gd name="T109" fmla="*/ 2147483647 h 532"/>
                <a:gd name="T110" fmla="*/ 2147483647 w 610"/>
                <a:gd name="T111" fmla="*/ 2147483647 h 532"/>
                <a:gd name="T112" fmla="*/ 2147483647 w 610"/>
                <a:gd name="T113" fmla="*/ 2147483647 h 532"/>
                <a:gd name="T114" fmla="*/ 2147483647 w 610"/>
                <a:gd name="T115" fmla="*/ 2147483647 h 532"/>
                <a:gd name="T116" fmla="*/ 2147483647 w 610"/>
                <a:gd name="T117" fmla="*/ 2147483647 h 532"/>
                <a:gd name="T118" fmla="*/ 2147483647 w 610"/>
                <a:gd name="T119" fmla="*/ 2147483647 h 532"/>
                <a:gd name="T120" fmla="*/ 2147483647 w 610"/>
                <a:gd name="T121" fmla="*/ 2147483647 h 5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10"/>
                <a:gd name="T184" fmla="*/ 0 h 532"/>
                <a:gd name="T185" fmla="*/ 610 w 610"/>
                <a:gd name="T186" fmla="*/ 532 h 5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10" h="532">
                  <a:moveTo>
                    <a:pt x="346" y="492"/>
                  </a:moveTo>
                  <a:lnTo>
                    <a:pt x="361" y="510"/>
                  </a:lnTo>
                  <a:lnTo>
                    <a:pt x="373" y="501"/>
                  </a:lnTo>
                  <a:lnTo>
                    <a:pt x="390" y="492"/>
                  </a:lnTo>
                  <a:lnTo>
                    <a:pt x="405" y="525"/>
                  </a:lnTo>
                  <a:lnTo>
                    <a:pt x="424" y="510"/>
                  </a:lnTo>
                  <a:lnTo>
                    <a:pt x="453" y="508"/>
                  </a:lnTo>
                  <a:lnTo>
                    <a:pt x="478" y="532"/>
                  </a:lnTo>
                  <a:lnTo>
                    <a:pt x="499" y="531"/>
                  </a:lnTo>
                  <a:lnTo>
                    <a:pt x="493" y="514"/>
                  </a:lnTo>
                  <a:lnTo>
                    <a:pt x="495" y="489"/>
                  </a:lnTo>
                  <a:lnTo>
                    <a:pt x="508" y="468"/>
                  </a:lnTo>
                  <a:lnTo>
                    <a:pt x="537" y="451"/>
                  </a:lnTo>
                  <a:lnTo>
                    <a:pt x="526" y="423"/>
                  </a:lnTo>
                  <a:lnTo>
                    <a:pt x="517" y="382"/>
                  </a:lnTo>
                  <a:lnTo>
                    <a:pt x="571" y="366"/>
                  </a:lnTo>
                  <a:lnTo>
                    <a:pt x="610" y="348"/>
                  </a:lnTo>
                  <a:lnTo>
                    <a:pt x="592" y="310"/>
                  </a:lnTo>
                  <a:lnTo>
                    <a:pt x="558" y="292"/>
                  </a:lnTo>
                  <a:lnTo>
                    <a:pt x="552" y="255"/>
                  </a:lnTo>
                  <a:lnTo>
                    <a:pt x="529" y="223"/>
                  </a:lnTo>
                  <a:lnTo>
                    <a:pt x="495" y="183"/>
                  </a:lnTo>
                  <a:lnTo>
                    <a:pt x="480" y="148"/>
                  </a:lnTo>
                  <a:lnTo>
                    <a:pt x="495" y="97"/>
                  </a:lnTo>
                  <a:lnTo>
                    <a:pt x="474" y="66"/>
                  </a:lnTo>
                  <a:lnTo>
                    <a:pt x="414" y="40"/>
                  </a:lnTo>
                  <a:lnTo>
                    <a:pt x="349" y="27"/>
                  </a:lnTo>
                  <a:lnTo>
                    <a:pt x="288" y="0"/>
                  </a:lnTo>
                  <a:lnTo>
                    <a:pt x="255" y="27"/>
                  </a:lnTo>
                  <a:lnTo>
                    <a:pt x="226" y="64"/>
                  </a:lnTo>
                  <a:lnTo>
                    <a:pt x="222" y="101"/>
                  </a:lnTo>
                  <a:lnTo>
                    <a:pt x="202" y="130"/>
                  </a:lnTo>
                  <a:lnTo>
                    <a:pt x="187" y="150"/>
                  </a:lnTo>
                  <a:lnTo>
                    <a:pt x="154" y="154"/>
                  </a:lnTo>
                  <a:lnTo>
                    <a:pt x="151" y="181"/>
                  </a:lnTo>
                  <a:lnTo>
                    <a:pt x="159" y="210"/>
                  </a:lnTo>
                  <a:lnTo>
                    <a:pt x="142" y="229"/>
                  </a:lnTo>
                  <a:lnTo>
                    <a:pt x="117" y="247"/>
                  </a:lnTo>
                  <a:lnTo>
                    <a:pt x="90" y="256"/>
                  </a:lnTo>
                  <a:lnTo>
                    <a:pt x="47" y="253"/>
                  </a:lnTo>
                  <a:lnTo>
                    <a:pt x="18" y="265"/>
                  </a:lnTo>
                  <a:lnTo>
                    <a:pt x="10" y="288"/>
                  </a:lnTo>
                  <a:lnTo>
                    <a:pt x="21" y="318"/>
                  </a:lnTo>
                  <a:lnTo>
                    <a:pt x="45" y="346"/>
                  </a:lnTo>
                  <a:lnTo>
                    <a:pt x="27" y="363"/>
                  </a:lnTo>
                  <a:lnTo>
                    <a:pt x="13" y="384"/>
                  </a:lnTo>
                  <a:lnTo>
                    <a:pt x="25" y="406"/>
                  </a:lnTo>
                  <a:lnTo>
                    <a:pt x="12" y="424"/>
                  </a:lnTo>
                  <a:lnTo>
                    <a:pt x="0" y="451"/>
                  </a:lnTo>
                  <a:lnTo>
                    <a:pt x="13" y="486"/>
                  </a:lnTo>
                  <a:lnTo>
                    <a:pt x="27" y="520"/>
                  </a:lnTo>
                  <a:lnTo>
                    <a:pt x="43" y="499"/>
                  </a:lnTo>
                  <a:lnTo>
                    <a:pt x="64" y="489"/>
                  </a:lnTo>
                  <a:lnTo>
                    <a:pt x="90" y="489"/>
                  </a:lnTo>
                  <a:lnTo>
                    <a:pt x="124" y="478"/>
                  </a:lnTo>
                  <a:lnTo>
                    <a:pt x="159" y="477"/>
                  </a:lnTo>
                  <a:lnTo>
                    <a:pt x="198" y="474"/>
                  </a:lnTo>
                  <a:lnTo>
                    <a:pt x="231" y="492"/>
                  </a:lnTo>
                  <a:lnTo>
                    <a:pt x="264" y="475"/>
                  </a:lnTo>
                  <a:lnTo>
                    <a:pt x="295" y="493"/>
                  </a:lnTo>
                  <a:lnTo>
                    <a:pt x="346" y="49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4" name="Freeform 134">
              <a:extLst>
                <a:ext uri="{FF2B5EF4-FFF2-40B4-BE49-F238E27FC236}">
                  <a16:creationId xmlns:a16="http://schemas.microsoft.com/office/drawing/2014/main" id="{16D70038-713F-4C66-875E-54B78DE98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441" y="3039901"/>
              <a:ext cx="104574" cy="88792"/>
            </a:xfrm>
            <a:custGeom>
              <a:avLst/>
              <a:gdLst>
                <a:gd name="T0" fmla="*/ 2147483647 w 307"/>
                <a:gd name="T1" fmla="*/ 2147483647 h 265"/>
                <a:gd name="T2" fmla="*/ 2147483647 w 307"/>
                <a:gd name="T3" fmla="*/ 2147483647 h 265"/>
                <a:gd name="T4" fmla="*/ 2147483647 w 307"/>
                <a:gd name="T5" fmla="*/ 2147483647 h 265"/>
                <a:gd name="T6" fmla="*/ 2147483647 w 307"/>
                <a:gd name="T7" fmla="*/ 2147483647 h 265"/>
                <a:gd name="T8" fmla="*/ 2147483647 w 307"/>
                <a:gd name="T9" fmla="*/ 2147483647 h 265"/>
                <a:gd name="T10" fmla="*/ 2147483647 w 307"/>
                <a:gd name="T11" fmla="*/ 2147483647 h 265"/>
                <a:gd name="T12" fmla="*/ 2147483647 w 307"/>
                <a:gd name="T13" fmla="*/ 2147483647 h 265"/>
                <a:gd name="T14" fmla="*/ 2147483647 w 307"/>
                <a:gd name="T15" fmla="*/ 0 h 265"/>
                <a:gd name="T16" fmla="*/ 2147483647 w 307"/>
                <a:gd name="T17" fmla="*/ 2147483647 h 265"/>
                <a:gd name="T18" fmla="*/ 2147483647 w 307"/>
                <a:gd name="T19" fmla="*/ 2147483647 h 265"/>
                <a:gd name="T20" fmla="*/ 2147483647 w 307"/>
                <a:gd name="T21" fmla="*/ 2147483647 h 265"/>
                <a:gd name="T22" fmla="*/ 2147483647 w 307"/>
                <a:gd name="T23" fmla="*/ 2147483647 h 265"/>
                <a:gd name="T24" fmla="*/ 0 w 307"/>
                <a:gd name="T25" fmla="*/ 2147483647 h 265"/>
                <a:gd name="T26" fmla="*/ 2147483647 w 307"/>
                <a:gd name="T27" fmla="*/ 2147483647 h 265"/>
                <a:gd name="T28" fmla="*/ 2147483647 w 307"/>
                <a:gd name="T29" fmla="*/ 2147483647 h 265"/>
                <a:gd name="T30" fmla="*/ 2147483647 w 307"/>
                <a:gd name="T31" fmla="*/ 2147483647 h 265"/>
                <a:gd name="T32" fmla="*/ 2147483647 w 307"/>
                <a:gd name="T33" fmla="*/ 2147483647 h 265"/>
                <a:gd name="T34" fmla="*/ 2147483647 w 307"/>
                <a:gd name="T35" fmla="*/ 2147483647 h 265"/>
                <a:gd name="T36" fmla="*/ 2147483647 w 307"/>
                <a:gd name="T37" fmla="*/ 2147483647 h 265"/>
                <a:gd name="T38" fmla="*/ 2147483647 w 307"/>
                <a:gd name="T39" fmla="*/ 2147483647 h 265"/>
                <a:gd name="T40" fmla="*/ 2147483647 w 307"/>
                <a:gd name="T41" fmla="*/ 2147483647 h 265"/>
                <a:gd name="T42" fmla="*/ 2147483647 w 307"/>
                <a:gd name="T43" fmla="*/ 2147483647 h 265"/>
                <a:gd name="T44" fmla="*/ 2147483647 w 307"/>
                <a:gd name="T45" fmla="*/ 2147483647 h 265"/>
                <a:gd name="T46" fmla="*/ 2147483647 w 307"/>
                <a:gd name="T47" fmla="*/ 2147483647 h 265"/>
                <a:gd name="T48" fmla="*/ 2147483647 w 307"/>
                <a:gd name="T49" fmla="*/ 2147483647 h 265"/>
                <a:gd name="T50" fmla="*/ 2147483647 w 307"/>
                <a:gd name="T51" fmla="*/ 2147483647 h 265"/>
                <a:gd name="T52" fmla="*/ 2147483647 w 307"/>
                <a:gd name="T53" fmla="*/ 2147483647 h 265"/>
                <a:gd name="T54" fmla="*/ 2147483647 w 307"/>
                <a:gd name="T55" fmla="*/ 2147483647 h 265"/>
                <a:gd name="T56" fmla="*/ 2147483647 w 307"/>
                <a:gd name="T57" fmla="*/ 2147483647 h 265"/>
                <a:gd name="T58" fmla="*/ 2147483647 w 307"/>
                <a:gd name="T59" fmla="*/ 2147483647 h 265"/>
                <a:gd name="T60" fmla="*/ 2147483647 w 307"/>
                <a:gd name="T61" fmla="*/ 2147483647 h 265"/>
                <a:gd name="T62" fmla="*/ 2147483647 w 307"/>
                <a:gd name="T63" fmla="*/ 2147483647 h 26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7"/>
                <a:gd name="T97" fmla="*/ 0 h 265"/>
                <a:gd name="T98" fmla="*/ 307 w 307"/>
                <a:gd name="T99" fmla="*/ 265 h 26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7" h="265">
                  <a:moveTo>
                    <a:pt x="307" y="41"/>
                  </a:moveTo>
                  <a:lnTo>
                    <a:pt x="271" y="31"/>
                  </a:lnTo>
                  <a:lnTo>
                    <a:pt x="237" y="23"/>
                  </a:lnTo>
                  <a:lnTo>
                    <a:pt x="216" y="6"/>
                  </a:lnTo>
                  <a:lnTo>
                    <a:pt x="188" y="2"/>
                  </a:lnTo>
                  <a:lnTo>
                    <a:pt x="155" y="3"/>
                  </a:lnTo>
                  <a:lnTo>
                    <a:pt x="140" y="16"/>
                  </a:lnTo>
                  <a:lnTo>
                    <a:pt x="107" y="0"/>
                  </a:lnTo>
                  <a:lnTo>
                    <a:pt x="73" y="7"/>
                  </a:lnTo>
                  <a:lnTo>
                    <a:pt x="59" y="25"/>
                  </a:lnTo>
                  <a:lnTo>
                    <a:pt x="31" y="31"/>
                  </a:lnTo>
                  <a:lnTo>
                    <a:pt x="4" y="46"/>
                  </a:lnTo>
                  <a:lnTo>
                    <a:pt x="0" y="83"/>
                  </a:lnTo>
                  <a:lnTo>
                    <a:pt x="18" y="102"/>
                  </a:lnTo>
                  <a:lnTo>
                    <a:pt x="12" y="134"/>
                  </a:lnTo>
                  <a:lnTo>
                    <a:pt x="35" y="149"/>
                  </a:lnTo>
                  <a:lnTo>
                    <a:pt x="52" y="151"/>
                  </a:lnTo>
                  <a:lnTo>
                    <a:pt x="75" y="148"/>
                  </a:lnTo>
                  <a:lnTo>
                    <a:pt x="85" y="162"/>
                  </a:lnTo>
                  <a:lnTo>
                    <a:pt x="92" y="182"/>
                  </a:lnTo>
                  <a:lnTo>
                    <a:pt x="106" y="188"/>
                  </a:lnTo>
                  <a:lnTo>
                    <a:pt x="137" y="194"/>
                  </a:lnTo>
                  <a:lnTo>
                    <a:pt x="155" y="226"/>
                  </a:lnTo>
                  <a:lnTo>
                    <a:pt x="179" y="241"/>
                  </a:lnTo>
                  <a:lnTo>
                    <a:pt x="202" y="236"/>
                  </a:lnTo>
                  <a:lnTo>
                    <a:pt x="227" y="253"/>
                  </a:lnTo>
                  <a:lnTo>
                    <a:pt x="253" y="256"/>
                  </a:lnTo>
                  <a:lnTo>
                    <a:pt x="269" y="265"/>
                  </a:lnTo>
                  <a:lnTo>
                    <a:pt x="289" y="193"/>
                  </a:lnTo>
                  <a:lnTo>
                    <a:pt x="287" y="166"/>
                  </a:lnTo>
                  <a:lnTo>
                    <a:pt x="290" y="116"/>
                  </a:lnTo>
                  <a:lnTo>
                    <a:pt x="307" y="41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5" name="Freeform 135">
              <a:extLst>
                <a:ext uri="{FF2B5EF4-FFF2-40B4-BE49-F238E27FC236}">
                  <a16:creationId xmlns:a16="http://schemas.microsoft.com/office/drawing/2014/main" id="{29CB676A-2779-4C02-89BA-8182F11B1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249" y="3164209"/>
              <a:ext cx="147982" cy="110496"/>
            </a:xfrm>
            <a:custGeom>
              <a:avLst/>
              <a:gdLst>
                <a:gd name="T0" fmla="*/ 2147483647 w 439"/>
                <a:gd name="T1" fmla="*/ 2147483647 h 324"/>
                <a:gd name="T2" fmla="*/ 2147483647 w 439"/>
                <a:gd name="T3" fmla="*/ 2147483647 h 324"/>
                <a:gd name="T4" fmla="*/ 2147483647 w 439"/>
                <a:gd name="T5" fmla="*/ 2147483647 h 324"/>
                <a:gd name="T6" fmla="*/ 2147483647 w 439"/>
                <a:gd name="T7" fmla="*/ 2147483647 h 324"/>
                <a:gd name="T8" fmla="*/ 2147483647 w 439"/>
                <a:gd name="T9" fmla="*/ 2147483647 h 324"/>
                <a:gd name="T10" fmla="*/ 2147483647 w 439"/>
                <a:gd name="T11" fmla="*/ 2147483647 h 324"/>
                <a:gd name="T12" fmla="*/ 2147483647 w 439"/>
                <a:gd name="T13" fmla="*/ 2147483647 h 324"/>
                <a:gd name="T14" fmla="*/ 2147483647 w 439"/>
                <a:gd name="T15" fmla="*/ 2147483647 h 324"/>
                <a:gd name="T16" fmla="*/ 2147483647 w 439"/>
                <a:gd name="T17" fmla="*/ 2147483647 h 324"/>
                <a:gd name="T18" fmla="*/ 2147483647 w 439"/>
                <a:gd name="T19" fmla="*/ 2147483647 h 324"/>
                <a:gd name="T20" fmla="*/ 2147483647 w 439"/>
                <a:gd name="T21" fmla="*/ 2147483647 h 324"/>
                <a:gd name="T22" fmla="*/ 2147483647 w 439"/>
                <a:gd name="T23" fmla="*/ 2147483647 h 324"/>
                <a:gd name="T24" fmla="*/ 2147483647 w 439"/>
                <a:gd name="T25" fmla="*/ 0 h 324"/>
                <a:gd name="T26" fmla="*/ 2147483647 w 439"/>
                <a:gd name="T27" fmla="*/ 2147483647 h 324"/>
                <a:gd name="T28" fmla="*/ 2147483647 w 439"/>
                <a:gd name="T29" fmla="*/ 2147483647 h 324"/>
                <a:gd name="T30" fmla="*/ 2147483647 w 439"/>
                <a:gd name="T31" fmla="*/ 2147483647 h 324"/>
                <a:gd name="T32" fmla="*/ 2147483647 w 439"/>
                <a:gd name="T33" fmla="*/ 2147483647 h 324"/>
                <a:gd name="T34" fmla="*/ 2147483647 w 439"/>
                <a:gd name="T35" fmla="*/ 2147483647 h 324"/>
                <a:gd name="T36" fmla="*/ 2147483647 w 439"/>
                <a:gd name="T37" fmla="*/ 2147483647 h 324"/>
                <a:gd name="T38" fmla="*/ 2147483647 w 439"/>
                <a:gd name="T39" fmla="*/ 2147483647 h 324"/>
                <a:gd name="T40" fmla="*/ 0 w 439"/>
                <a:gd name="T41" fmla="*/ 2147483647 h 324"/>
                <a:gd name="T42" fmla="*/ 2147483647 w 439"/>
                <a:gd name="T43" fmla="*/ 2147483647 h 324"/>
                <a:gd name="T44" fmla="*/ 2147483647 w 439"/>
                <a:gd name="T45" fmla="*/ 2147483647 h 324"/>
                <a:gd name="T46" fmla="*/ 2147483647 w 439"/>
                <a:gd name="T47" fmla="*/ 2147483647 h 324"/>
                <a:gd name="T48" fmla="*/ 2147483647 w 439"/>
                <a:gd name="T49" fmla="*/ 2147483647 h 324"/>
                <a:gd name="T50" fmla="*/ 2147483647 w 439"/>
                <a:gd name="T51" fmla="*/ 2147483647 h 324"/>
                <a:gd name="T52" fmla="*/ 2147483647 w 439"/>
                <a:gd name="T53" fmla="*/ 2147483647 h 324"/>
                <a:gd name="T54" fmla="*/ 2147483647 w 439"/>
                <a:gd name="T55" fmla="*/ 2147483647 h 324"/>
                <a:gd name="T56" fmla="*/ 2147483647 w 439"/>
                <a:gd name="T57" fmla="*/ 2147483647 h 324"/>
                <a:gd name="T58" fmla="*/ 2147483647 w 439"/>
                <a:gd name="T59" fmla="*/ 2147483647 h 324"/>
                <a:gd name="T60" fmla="*/ 2147483647 w 439"/>
                <a:gd name="T61" fmla="*/ 2147483647 h 324"/>
                <a:gd name="T62" fmla="*/ 2147483647 w 439"/>
                <a:gd name="T63" fmla="*/ 2147483647 h 324"/>
                <a:gd name="T64" fmla="*/ 2147483647 w 439"/>
                <a:gd name="T65" fmla="*/ 2147483647 h 324"/>
                <a:gd name="T66" fmla="*/ 2147483647 w 439"/>
                <a:gd name="T67" fmla="*/ 2147483647 h 324"/>
                <a:gd name="T68" fmla="*/ 2147483647 w 439"/>
                <a:gd name="T69" fmla="*/ 2147483647 h 324"/>
                <a:gd name="T70" fmla="*/ 2147483647 w 439"/>
                <a:gd name="T71" fmla="*/ 2147483647 h 324"/>
                <a:gd name="T72" fmla="*/ 2147483647 w 439"/>
                <a:gd name="T73" fmla="*/ 2147483647 h 324"/>
                <a:gd name="T74" fmla="*/ 2147483647 w 439"/>
                <a:gd name="T75" fmla="*/ 2147483647 h 324"/>
                <a:gd name="T76" fmla="*/ 2147483647 w 439"/>
                <a:gd name="T77" fmla="*/ 2147483647 h 324"/>
                <a:gd name="T78" fmla="*/ 2147483647 w 439"/>
                <a:gd name="T79" fmla="*/ 2147483647 h 324"/>
                <a:gd name="T80" fmla="*/ 2147483647 w 439"/>
                <a:gd name="T81" fmla="*/ 2147483647 h 324"/>
                <a:gd name="T82" fmla="*/ 2147483647 w 439"/>
                <a:gd name="T83" fmla="*/ 2147483647 h 324"/>
                <a:gd name="T84" fmla="*/ 2147483647 w 439"/>
                <a:gd name="T85" fmla="*/ 2147483647 h 324"/>
                <a:gd name="T86" fmla="*/ 2147483647 w 439"/>
                <a:gd name="T87" fmla="*/ 2147483647 h 32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9"/>
                <a:gd name="T133" fmla="*/ 0 h 324"/>
                <a:gd name="T134" fmla="*/ 439 w 439"/>
                <a:gd name="T135" fmla="*/ 324 h 32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9" h="324">
                  <a:moveTo>
                    <a:pt x="406" y="164"/>
                  </a:moveTo>
                  <a:lnTo>
                    <a:pt x="415" y="122"/>
                  </a:lnTo>
                  <a:lnTo>
                    <a:pt x="439" y="90"/>
                  </a:lnTo>
                  <a:lnTo>
                    <a:pt x="400" y="93"/>
                  </a:lnTo>
                  <a:lnTo>
                    <a:pt x="341" y="39"/>
                  </a:lnTo>
                  <a:lnTo>
                    <a:pt x="319" y="34"/>
                  </a:lnTo>
                  <a:lnTo>
                    <a:pt x="305" y="6"/>
                  </a:lnTo>
                  <a:lnTo>
                    <a:pt x="286" y="20"/>
                  </a:lnTo>
                  <a:lnTo>
                    <a:pt x="257" y="23"/>
                  </a:lnTo>
                  <a:lnTo>
                    <a:pt x="227" y="6"/>
                  </a:lnTo>
                  <a:lnTo>
                    <a:pt x="205" y="6"/>
                  </a:lnTo>
                  <a:lnTo>
                    <a:pt x="190" y="12"/>
                  </a:lnTo>
                  <a:lnTo>
                    <a:pt x="164" y="0"/>
                  </a:lnTo>
                  <a:lnTo>
                    <a:pt x="125" y="2"/>
                  </a:lnTo>
                  <a:lnTo>
                    <a:pt x="76" y="11"/>
                  </a:lnTo>
                  <a:lnTo>
                    <a:pt x="61" y="30"/>
                  </a:lnTo>
                  <a:lnTo>
                    <a:pt x="37" y="47"/>
                  </a:lnTo>
                  <a:lnTo>
                    <a:pt x="19" y="57"/>
                  </a:lnTo>
                  <a:lnTo>
                    <a:pt x="7" y="78"/>
                  </a:lnTo>
                  <a:lnTo>
                    <a:pt x="13" y="106"/>
                  </a:lnTo>
                  <a:lnTo>
                    <a:pt x="0" y="126"/>
                  </a:lnTo>
                  <a:lnTo>
                    <a:pt x="28" y="137"/>
                  </a:lnTo>
                  <a:lnTo>
                    <a:pt x="63" y="150"/>
                  </a:lnTo>
                  <a:lnTo>
                    <a:pt x="87" y="175"/>
                  </a:lnTo>
                  <a:lnTo>
                    <a:pt x="107" y="164"/>
                  </a:lnTo>
                  <a:lnTo>
                    <a:pt x="122" y="169"/>
                  </a:lnTo>
                  <a:lnTo>
                    <a:pt x="138" y="191"/>
                  </a:lnTo>
                  <a:lnTo>
                    <a:pt x="121" y="236"/>
                  </a:lnTo>
                  <a:lnTo>
                    <a:pt x="126" y="249"/>
                  </a:lnTo>
                  <a:lnTo>
                    <a:pt x="144" y="242"/>
                  </a:lnTo>
                  <a:lnTo>
                    <a:pt x="149" y="261"/>
                  </a:lnTo>
                  <a:lnTo>
                    <a:pt x="164" y="271"/>
                  </a:lnTo>
                  <a:lnTo>
                    <a:pt x="185" y="275"/>
                  </a:lnTo>
                  <a:lnTo>
                    <a:pt x="182" y="314"/>
                  </a:lnTo>
                  <a:lnTo>
                    <a:pt x="206" y="324"/>
                  </a:lnTo>
                  <a:lnTo>
                    <a:pt x="236" y="312"/>
                  </a:lnTo>
                  <a:lnTo>
                    <a:pt x="275" y="315"/>
                  </a:lnTo>
                  <a:lnTo>
                    <a:pt x="310" y="303"/>
                  </a:lnTo>
                  <a:lnTo>
                    <a:pt x="328" y="290"/>
                  </a:lnTo>
                  <a:lnTo>
                    <a:pt x="346" y="270"/>
                  </a:lnTo>
                  <a:lnTo>
                    <a:pt x="337" y="243"/>
                  </a:lnTo>
                  <a:lnTo>
                    <a:pt x="341" y="215"/>
                  </a:lnTo>
                  <a:lnTo>
                    <a:pt x="374" y="207"/>
                  </a:lnTo>
                  <a:lnTo>
                    <a:pt x="406" y="164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6" name="Freeform 136">
              <a:extLst>
                <a:ext uri="{FF2B5EF4-FFF2-40B4-BE49-F238E27FC236}">
                  <a16:creationId xmlns:a16="http://schemas.microsoft.com/office/drawing/2014/main" id="{A8B92E26-B429-4B89-A27A-A7BDBC5E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087" y="3103041"/>
              <a:ext cx="149955" cy="94711"/>
            </a:xfrm>
            <a:custGeom>
              <a:avLst/>
              <a:gdLst>
                <a:gd name="T0" fmla="*/ 2147483647 w 380"/>
                <a:gd name="T1" fmla="*/ 2147483647 h 241"/>
                <a:gd name="T2" fmla="*/ 2147483647 w 380"/>
                <a:gd name="T3" fmla="*/ 2147483647 h 241"/>
                <a:gd name="T4" fmla="*/ 2147483647 w 380"/>
                <a:gd name="T5" fmla="*/ 2147483647 h 241"/>
                <a:gd name="T6" fmla="*/ 2147483647 w 380"/>
                <a:gd name="T7" fmla="*/ 2147483647 h 241"/>
                <a:gd name="T8" fmla="*/ 2147483647 w 380"/>
                <a:gd name="T9" fmla="*/ 2147483647 h 241"/>
                <a:gd name="T10" fmla="*/ 0 w 380"/>
                <a:gd name="T11" fmla="*/ 2147483647 h 241"/>
                <a:gd name="T12" fmla="*/ 2147483647 w 380"/>
                <a:gd name="T13" fmla="*/ 2147483647 h 241"/>
                <a:gd name="T14" fmla="*/ 2147483647 w 380"/>
                <a:gd name="T15" fmla="*/ 2147483647 h 241"/>
                <a:gd name="T16" fmla="*/ 2147483647 w 380"/>
                <a:gd name="T17" fmla="*/ 2147483647 h 241"/>
                <a:gd name="T18" fmla="*/ 2147483647 w 380"/>
                <a:gd name="T19" fmla="*/ 2147483647 h 241"/>
                <a:gd name="T20" fmla="*/ 2147483647 w 380"/>
                <a:gd name="T21" fmla="*/ 2147483647 h 241"/>
                <a:gd name="T22" fmla="*/ 2147483647 w 380"/>
                <a:gd name="T23" fmla="*/ 2147483647 h 241"/>
                <a:gd name="T24" fmla="*/ 2147483647 w 380"/>
                <a:gd name="T25" fmla="*/ 2147483647 h 241"/>
                <a:gd name="T26" fmla="*/ 2147483647 w 380"/>
                <a:gd name="T27" fmla="*/ 2147483647 h 241"/>
                <a:gd name="T28" fmla="*/ 2147483647 w 380"/>
                <a:gd name="T29" fmla="*/ 2147483647 h 241"/>
                <a:gd name="T30" fmla="*/ 2147483647 w 380"/>
                <a:gd name="T31" fmla="*/ 2147483647 h 241"/>
                <a:gd name="T32" fmla="*/ 2147483647 w 380"/>
                <a:gd name="T33" fmla="*/ 2147483647 h 241"/>
                <a:gd name="T34" fmla="*/ 2147483647 w 380"/>
                <a:gd name="T35" fmla="*/ 2147483647 h 241"/>
                <a:gd name="T36" fmla="*/ 2147483647 w 380"/>
                <a:gd name="T37" fmla="*/ 2147483647 h 241"/>
                <a:gd name="T38" fmla="*/ 2147483647 w 380"/>
                <a:gd name="T39" fmla="*/ 2147483647 h 241"/>
                <a:gd name="T40" fmla="*/ 2147483647 w 380"/>
                <a:gd name="T41" fmla="*/ 2147483647 h 241"/>
                <a:gd name="T42" fmla="*/ 2147483647 w 380"/>
                <a:gd name="T43" fmla="*/ 2147483647 h 241"/>
                <a:gd name="T44" fmla="*/ 2147483647 w 380"/>
                <a:gd name="T45" fmla="*/ 2147483647 h 241"/>
                <a:gd name="T46" fmla="*/ 2147483647 w 380"/>
                <a:gd name="T47" fmla="*/ 2147483647 h 241"/>
                <a:gd name="T48" fmla="*/ 2147483647 w 380"/>
                <a:gd name="T49" fmla="*/ 2147483647 h 241"/>
                <a:gd name="T50" fmla="*/ 2147483647 w 380"/>
                <a:gd name="T51" fmla="*/ 2147483647 h 241"/>
                <a:gd name="T52" fmla="*/ 2147483647 w 380"/>
                <a:gd name="T53" fmla="*/ 2147483647 h 241"/>
                <a:gd name="T54" fmla="*/ 2147483647 w 380"/>
                <a:gd name="T55" fmla="*/ 2147483647 h 241"/>
                <a:gd name="T56" fmla="*/ 2147483647 w 380"/>
                <a:gd name="T57" fmla="*/ 2147483647 h 241"/>
                <a:gd name="T58" fmla="*/ 2147483647 w 380"/>
                <a:gd name="T59" fmla="*/ 2147483647 h 241"/>
                <a:gd name="T60" fmla="*/ 2147483647 w 380"/>
                <a:gd name="T61" fmla="*/ 2147483647 h 241"/>
                <a:gd name="T62" fmla="*/ 2147483647 w 380"/>
                <a:gd name="T63" fmla="*/ 2147483647 h 241"/>
                <a:gd name="T64" fmla="*/ 2147483647 w 380"/>
                <a:gd name="T65" fmla="*/ 2147483647 h 241"/>
                <a:gd name="T66" fmla="*/ 2147483647 w 380"/>
                <a:gd name="T67" fmla="*/ 2147483647 h 241"/>
                <a:gd name="T68" fmla="*/ 2147483647 w 380"/>
                <a:gd name="T69" fmla="*/ 2147483647 h 241"/>
                <a:gd name="T70" fmla="*/ 2147483647 w 380"/>
                <a:gd name="T71" fmla="*/ 0 h 241"/>
                <a:gd name="T72" fmla="*/ 2147483647 w 380"/>
                <a:gd name="T73" fmla="*/ 2147483647 h 241"/>
                <a:gd name="T74" fmla="*/ 2147483647 w 380"/>
                <a:gd name="T75" fmla="*/ 2147483647 h 241"/>
                <a:gd name="T76" fmla="*/ 2147483647 w 380"/>
                <a:gd name="T77" fmla="*/ 2147483647 h 241"/>
                <a:gd name="T78" fmla="*/ 2147483647 w 380"/>
                <a:gd name="T79" fmla="*/ 2147483647 h 241"/>
                <a:gd name="T80" fmla="*/ 2147483647 w 380"/>
                <a:gd name="T81" fmla="*/ 2147483647 h 241"/>
                <a:gd name="T82" fmla="*/ 2147483647 w 380"/>
                <a:gd name="T83" fmla="*/ 2147483647 h 241"/>
                <a:gd name="T84" fmla="*/ 2147483647 w 380"/>
                <a:gd name="T85" fmla="*/ 2147483647 h 241"/>
                <a:gd name="T86" fmla="*/ 2147483647 w 380"/>
                <a:gd name="T87" fmla="*/ 2147483647 h 241"/>
                <a:gd name="T88" fmla="*/ 2147483647 w 380"/>
                <a:gd name="T89" fmla="*/ 2147483647 h 241"/>
                <a:gd name="T90" fmla="*/ 2147483647 w 380"/>
                <a:gd name="T91" fmla="*/ 2147483647 h 241"/>
                <a:gd name="T92" fmla="*/ 2147483647 w 380"/>
                <a:gd name="T93" fmla="*/ 2147483647 h 24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80"/>
                <a:gd name="T142" fmla="*/ 0 h 241"/>
                <a:gd name="T143" fmla="*/ 380 w 380"/>
                <a:gd name="T144" fmla="*/ 241 h 24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80" h="241">
                  <a:moveTo>
                    <a:pt x="65" y="39"/>
                  </a:moveTo>
                  <a:lnTo>
                    <a:pt x="42" y="56"/>
                  </a:lnTo>
                  <a:lnTo>
                    <a:pt x="34" y="94"/>
                  </a:lnTo>
                  <a:lnTo>
                    <a:pt x="16" y="119"/>
                  </a:lnTo>
                  <a:lnTo>
                    <a:pt x="1" y="141"/>
                  </a:lnTo>
                  <a:lnTo>
                    <a:pt x="0" y="165"/>
                  </a:lnTo>
                  <a:lnTo>
                    <a:pt x="5" y="196"/>
                  </a:lnTo>
                  <a:lnTo>
                    <a:pt x="19" y="187"/>
                  </a:lnTo>
                  <a:lnTo>
                    <a:pt x="33" y="172"/>
                  </a:lnTo>
                  <a:lnTo>
                    <a:pt x="56" y="167"/>
                  </a:lnTo>
                  <a:lnTo>
                    <a:pt x="84" y="162"/>
                  </a:lnTo>
                  <a:lnTo>
                    <a:pt x="108" y="162"/>
                  </a:lnTo>
                  <a:lnTo>
                    <a:pt x="131" y="174"/>
                  </a:lnTo>
                  <a:lnTo>
                    <a:pt x="143" y="166"/>
                  </a:lnTo>
                  <a:lnTo>
                    <a:pt x="159" y="166"/>
                  </a:lnTo>
                  <a:lnTo>
                    <a:pt x="180" y="178"/>
                  </a:lnTo>
                  <a:lnTo>
                    <a:pt x="196" y="182"/>
                  </a:lnTo>
                  <a:lnTo>
                    <a:pt x="215" y="178"/>
                  </a:lnTo>
                  <a:lnTo>
                    <a:pt x="229" y="169"/>
                  </a:lnTo>
                  <a:lnTo>
                    <a:pt x="241" y="193"/>
                  </a:lnTo>
                  <a:lnTo>
                    <a:pt x="259" y="195"/>
                  </a:lnTo>
                  <a:lnTo>
                    <a:pt x="277" y="209"/>
                  </a:lnTo>
                  <a:lnTo>
                    <a:pt x="299" y="228"/>
                  </a:lnTo>
                  <a:lnTo>
                    <a:pt x="312" y="241"/>
                  </a:lnTo>
                  <a:lnTo>
                    <a:pt x="331" y="239"/>
                  </a:lnTo>
                  <a:lnTo>
                    <a:pt x="349" y="238"/>
                  </a:lnTo>
                  <a:lnTo>
                    <a:pt x="380" y="211"/>
                  </a:lnTo>
                  <a:lnTo>
                    <a:pt x="377" y="113"/>
                  </a:lnTo>
                  <a:lnTo>
                    <a:pt x="357" y="71"/>
                  </a:lnTo>
                  <a:lnTo>
                    <a:pt x="338" y="63"/>
                  </a:lnTo>
                  <a:lnTo>
                    <a:pt x="318" y="61"/>
                  </a:lnTo>
                  <a:lnTo>
                    <a:pt x="298" y="47"/>
                  </a:lnTo>
                  <a:lnTo>
                    <a:pt x="277" y="48"/>
                  </a:lnTo>
                  <a:lnTo>
                    <a:pt x="256" y="38"/>
                  </a:lnTo>
                  <a:lnTo>
                    <a:pt x="242" y="3"/>
                  </a:lnTo>
                  <a:lnTo>
                    <a:pt x="207" y="0"/>
                  </a:lnTo>
                  <a:lnTo>
                    <a:pt x="200" y="21"/>
                  </a:lnTo>
                  <a:lnTo>
                    <a:pt x="193" y="37"/>
                  </a:lnTo>
                  <a:lnTo>
                    <a:pt x="183" y="66"/>
                  </a:lnTo>
                  <a:lnTo>
                    <a:pt x="193" y="93"/>
                  </a:lnTo>
                  <a:lnTo>
                    <a:pt x="174" y="108"/>
                  </a:lnTo>
                  <a:lnTo>
                    <a:pt x="160" y="126"/>
                  </a:lnTo>
                  <a:lnTo>
                    <a:pt x="138" y="129"/>
                  </a:lnTo>
                  <a:lnTo>
                    <a:pt x="121" y="103"/>
                  </a:lnTo>
                  <a:lnTo>
                    <a:pt x="112" y="80"/>
                  </a:lnTo>
                  <a:lnTo>
                    <a:pt x="81" y="58"/>
                  </a:lnTo>
                  <a:lnTo>
                    <a:pt x="65" y="39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7" name="Freeform 137">
              <a:extLst>
                <a:ext uri="{FF2B5EF4-FFF2-40B4-BE49-F238E27FC236}">
                  <a16:creationId xmlns:a16="http://schemas.microsoft.com/office/drawing/2014/main" id="{9655DC03-FF00-4F08-BE8B-12237DCF4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922" y="3197752"/>
              <a:ext cx="96681" cy="47355"/>
            </a:xfrm>
            <a:custGeom>
              <a:avLst/>
              <a:gdLst>
                <a:gd name="T0" fmla="*/ 2147483647 w 284"/>
                <a:gd name="T1" fmla="*/ 2147483647 h 138"/>
                <a:gd name="T2" fmla="*/ 2147483647 w 284"/>
                <a:gd name="T3" fmla="*/ 0 h 138"/>
                <a:gd name="T4" fmla="*/ 2147483647 w 284"/>
                <a:gd name="T5" fmla="*/ 2147483647 h 138"/>
                <a:gd name="T6" fmla="*/ 2147483647 w 284"/>
                <a:gd name="T7" fmla="*/ 2147483647 h 138"/>
                <a:gd name="T8" fmla="*/ 2147483647 w 284"/>
                <a:gd name="T9" fmla="*/ 2147483647 h 138"/>
                <a:gd name="T10" fmla="*/ 2147483647 w 284"/>
                <a:gd name="T11" fmla="*/ 2147483647 h 138"/>
                <a:gd name="T12" fmla="*/ 2147483647 w 284"/>
                <a:gd name="T13" fmla="*/ 2147483647 h 138"/>
                <a:gd name="T14" fmla="*/ 2147483647 w 284"/>
                <a:gd name="T15" fmla="*/ 2147483647 h 138"/>
                <a:gd name="T16" fmla="*/ 2147483647 w 284"/>
                <a:gd name="T17" fmla="*/ 2147483647 h 138"/>
                <a:gd name="T18" fmla="*/ 2147483647 w 284"/>
                <a:gd name="T19" fmla="*/ 2147483647 h 138"/>
                <a:gd name="T20" fmla="*/ 2147483647 w 284"/>
                <a:gd name="T21" fmla="*/ 2147483647 h 138"/>
                <a:gd name="T22" fmla="*/ 2147483647 w 284"/>
                <a:gd name="T23" fmla="*/ 2147483647 h 138"/>
                <a:gd name="T24" fmla="*/ 2147483647 w 284"/>
                <a:gd name="T25" fmla="*/ 2147483647 h 138"/>
                <a:gd name="T26" fmla="*/ 0 w 284"/>
                <a:gd name="T27" fmla="*/ 2147483647 h 138"/>
                <a:gd name="T28" fmla="*/ 2147483647 w 284"/>
                <a:gd name="T29" fmla="*/ 2147483647 h 138"/>
                <a:gd name="T30" fmla="*/ 2147483647 w 284"/>
                <a:gd name="T31" fmla="*/ 2147483647 h 138"/>
                <a:gd name="T32" fmla="*/ 2147483647 w 284"/>
                <a:gd name="T33" fmla="*/ 2147483647 h 138"/>
                <a:gd name="T34" fmla="*/ 2147483647 w 284"/>
                <a:gd name="T35" fmla="*/ 2147483647 h 138"/>
                <a:gd name="T36" fmla="*/ 2147483647 w 284"/>
                <a:gd name="T37" fmla="*/ 2147483647 h 138"/>
                <a:gd name="T38" fmla="*/ 2147483647 w 284"/>
                <a:gd name="T39" fmla="*/ 2147483647 h 138"/>
                <a:gd name="T40" fmla="*/ 2147483647 w 284"/>
                <a:gd name="T41" fmla="*/ 2147483647 h 138"/>
                <a:gd name="T42" fmla="*/ 2147483647 w 284"/>
                <a:gd name="T43" fmla="*/ 2147483647 h 138"/>
                <a:gd name="T44" fmla="*/ 2147483647 w 284"/>
                <a:gd name="T45" fmla="*/ 2147483647 h 138"/>
                <a:gd name="T46" fmla="*/ 2147483647 w 284"/>
                <a:gd name="T47" fmla="*/ 2147483647 h 138"/>
                <a:gd name="T48" fmla="*/ 2147483647 w 284"/>
                <a:gd name="T49" fmla="*/ 2147483647 h 138"/>
                <a:gd name="T50" fmla="*/ 2147483647 w 284"/>
                <a:gd name="T51" fmla="*/ 2147483647 h 138"/>
                <a:gd name="T52" fmla="*/ 2147483647 w 284"/>
                <a:gd name="T53" fmla="*/ 2147483647 h 138"/>
                <a:gd name="T54" fmla="*/ 2147483647 w 284"/>
                <a:gd name="T55" fmla="*/ 2147483647 h 138"/>
                <a:gd name="T56" fmla="*/ 2147483647 w 284"/>
                <a:gd name="T57" fmla="*/ 2147483647 h 138"/>
                <a:gd name="T58" fmla="*/ 2147483647 w 28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84"/>
                <a:gd name="T91" fmla="*/ 0 h 138"/>
                <a:gd name="T92" fmla="*/ 284 w 28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84" h="138">
                  <a:moveTo>
                    <a:pt x="119" y="7"/>
                  </a:moveTo>
                  <a:lnTo>
                    <a:pt x="86" y="0"/>
                  </a:lnTo>
                  <a:lnTo>
                    <a:pt x="72" y="12"/>
                  </a:lnTo>
                  <a:lnTo>
                    <a:pt x="59" y="11"/>
                  </a:lnTo>
                  <a:lnTo>
                    <a:pt x="58" y="25"/>
                  </a:lnTo>
                  <a:lnTo>
                    <a:pt x="46" y="24"/>
                  </a:lnTo>
                  <a:lnTo>
                    <a:pt x="20" y="22"/>
                  </a:lnTo>
                  <a:lnTo>
                    <a:pt x="19" y="36"/>
                  </a:lnTo>
                  <a:lnTo>
                    <a:pt x="18" y="49"/>
                  </a:lnTo>
                  <a:lnTo>
                    <a:pt x="29" y="50"/>
                  </a:lnTo>
                  <a:lnTo>
                    <a:pt x="41" y="59"/>
                  </a:lnTo>
                  <a:lnTo>
                    <a:pt x="28" y="71"/>
                  </a:lnTo>
                  <a:lnTo>
                    <a:pt x="19" y="80"/>
                  </a:lnTo>
                  <a:lnTo>
                    <a:pt x="0" y="97"/>
                  </a:lnTo>
                  <a:lnTo>
                    <a:pt x="24" y="117"/>
                  </a:lnTo>
                  <a:lnTo>
                    <a:pt x="48" y="114"/>
                  </a:lnTo>
                  <a:lnTo>
                    <a:pt x="62" y="133"/>
                  </a:lnTo>
                  <a:lnTo>
                    <a:pt x="107" y="123"/>
                  </a:lnTo>
                  <a:lnTo>
                    <a:pt x="164" y="130"/>
                  </a:lnTo>
                  <a:lnTo>
                    <a:pt x="201" y="130"/>
                  </a:lnTo>
                  <a:lnTo>
                    <a:pt x="231" y="129"/>
                  </a:lnTo>
                  <a:lnTo>
                    <a:pt x="269" y="138"/>
                  </a:lnTo>
                  <a:lnTo>
                    <a:pt x="284" y="94"/>
                  </a:lnTo>
                  <a:lnTo>
                    <a:pt x="272" y="70"/>
                  </a:lnTo>
                  <a:lnTo>
                    <a:pt x="254" y="69"/>
                  </a:lnTo>
                  <a:lnTo>
                    <a:pt x="233" y="78"/>
                  </a:lnTo>
                  <a:lnTo>
                    <a:pt x="213" y="51"/>
                  </a:lnTo>
                  <a:lnTo>
                    <a:pt x="188" y="43"/>
                  </a:lnTo>
                  <a:lnTo>
                    <a:pt x="153" y="28"/>
                  </a:lnTo>
                  <a:lnTo>
                    <a:pt x="119" y="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8" name="Freeform 138">
              <a:extLst>
                <a:ext uri="{FF2B5EF4-FFF2-40B4-BE49-F238E27FC236}">
                  <a16:creationId xmlns:a16="http://schemas.microsoft.com/office/drawing/2014/main" id="{7005BE82-2200-4C06-B861-ED96DC500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241" y="3209591"/>
              <a:ext cx="224932" cy="240723"/>
            </a:xfrm>
            <a:custGeom>
              <a:avLst/>
              <a:gdLst>
                <a:gd name="T0" fmla="*/ 78 w 1058863"/>
                <a:gd name="T1" fmla="*/ 18 h 1138238"/>
                <a:gd name="T2" fmla="*/ 65 w 1058863"/>
                <a:gd name="T3" fmla="*/ 14 h 1138238"/>
                <a:gd name="T4" fmla="*/ 52 w 1058863"/>
                <a:gd name="T5" fmla="*/ 0 h 1138238"/>
                <a:gd name="T6" fmla="*/ 40 w 1058863"/>
                <a:gd name="T7" fmla="*/ 10 h 1138238"/>
                <a:gd name="T8" fmla="*/ 38 w 1058863"/>
                <a:gd name="T9" fmla="*/ 25 h 1138238"/>
                <a:gd name="T10" fmla="*/ 20 w 1058863"/>
                <a:gd name="T11" fmla="*/ 36 h 1138238"/>
                <a:gd name="T12" fmla="*/ 2 w 1058863"/>
                <a:gd name="T13" fmla="*/ 43 h 1138238"/>
                <a:gd name="T14" fmla="*/ 1 w 1058863"/>
                <a:gd name="T15" fmla="*/ 59 h 1138238"/>
                <a:gd name="T16" fmla="*/ 2 w 1058863"/>
                <a:gd name="T17" fmla="*/ 72 h 1138238"/>
                <a:gd name="T18" fmla="*/ 2 w 1058863"/>
                <a:gd name="T19" fmla="*/ 90 h 1138238"/>
                <a:gd name="T20" fmla="*/ 5 w 1058863"/>
                <a:gd name="T21" fmla="*/ 106 h 1138238"/>
                <a:gd name="T22" fmla="*/ 10 w 1058863"/>
                <a:gd name="T23" fmla="*/ 120 h 1138238"/>
                <a:gd name="T24" fmla="*/ 21 w 1058863"/>
                <a:gd name="T25" fmla="*/ 117 h 1138238"/>
                <a:gd name="T26" fmla="*/ 29 w 1058863"/>
                <a:gd name="T27" fmla="*/ 121 h 1138238"/>
                <a:gd name="T28" fmla="*/ 50 w 1058863"/>
                <a:gd name="T29" fmla="*/ 132 h 1138238"/>
                <a:gd name="T30" fmla="*/ 64 w 1058863"/>
                <a:gd name="T31" fmla="*/ 143 h 1138238"/>
                <a:gd name="T32" fmla="*/ 73 w 1058863"/>
                <a:gd name="T33" fmla="*/ 147 h 1138238"/>
                <a:gd name="T34" fmla="*/ 89 w 1058863"/>
                <a:gd name="T35" fmla="*/ 151 h 1138238"/>
                <a:gd name="T36" fmla="*/ 106 w 1058863"/>
                <a:gd name="T37" fmla="*/ 153 h 1138238"/>
                <a:gd name="T38" fmla="*/ 116 w 1058863"/>
                <a:gd name="T39" fmla="*/ 156 h 1138238"/>
                <a:gd name="T40" fmla="*/ 129 w 1058863"/>
                <a:gd name="T41" fmla="*/ 158 h 1138238"/>
                <a:gd name="T42" fmla="*/ 132 w 1058863"/>
                <a:gd name="T43" fmla="*/ 139 h 1138238"/>
                <a:gd name="T44" fmla="*/ 153 w 1058863"/>
                <a:gd name="T45" fmla="*/ 125 h 1138238"/>
                <a:gd name="T46" fmla="*/ 150 w 1058863"/>
                <a:gd name="T47" fmla="*/ 102 h 1138238"/>
                <a:gd name="T48" fmla="*/ 144 w 1058863"/>
                <a:gd name="T49" fmla="*/ 87 h 1138238"/>
                <a:gd name="T50" fmla="*/ 150 w 1058863"/>
                <a:gd name="T51" fmla="*/ 76 h 1138238"/>
                <a:gd name="T52" fmla="*/ 150 w 1058863"/>
                <a:gd name="T53" fmla="*/ 66 h 1138238"/>
                <a:gd name="T54" fmla="*/ 149 w 1058863"/>
                <a:gd name="T55" fmla="*/ 56 h 1138238"/>
                <a:gd name="T56" fmla="*/ 148 w 1058863"/>
                <a:gd name="T57" fmla="*/ 44 h 1138238"/>
                <a:gd name="T58" fmla="*/ 144 w 1058863"/>
                <a:gd name="T59" fmla="*/ 33 h 1138238"/>
                <a:gd name="T60" fmla="*/ 135 w 1058863"/>
                <a:gd name="T61" fmla="*/ 29 h 1138238"/>
                <a:gd name="T62" fmla="*/ 130 w 1058863"/>
                <a:gd name="T63" fmla="*/ 27 h 1138238"/>
                <a:gd name="T64" fmla="*/ 120 w 1058863"/>
                <a:gd name="T65" fmla="*/ 22 h 1138238"/>
                <a:gd name="T66" fmla="*/ 101 w 1058863"/>
                <a:gd name="T67" fmla="*/ 21 h 1138238"/>
                <a:gd name="T68" fmla="*/ 81 w 1058863"/>
                <a:gd name="T69" fmla="*/ 23 h 11382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58863"/>
                <a:gd name="T106" fmla="*/ 0 h 1138238"/>
                <a:gd name="T107" fmla="*/ 1058863 w 1058863"/>
                <a:gd name="T108" fmla="*/ 1138238 h 113823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58863" h="1138238">
                  <a:moveTo>
                    <a:pt x="552450" y="163513"/>
                  </a:moveTo>
                  <a:lnTo>
                    <a:pt x="533400" y="128588"/>
                  </a:lnTo>
                  <a:lnTo>
                    <a:pt x="493713" y="133350"/>
                  </a:lnTo>
                  <a:lnTo>
                    <a:pt x="444500" y="95250"/>
                  </a:lnTo>
                  <a:lnTo>
                    <a:pt x="431800" y="38100"/>
                  </a:lnTo>
                  <a:lnTo>
                    <a:pt x="354013" y="0"/>
                  </a:lnTo>
                  <a:lnTo>
                    <a:pt x="287338" y="15875"/>
                  </a:lnTo>
                  <a:lnTo>
                    <a:pt x="271463" y="66675"/>
                  </a:lnTo>
                  <a:lnTo>
                    <a:pt x="300038" y="128588"/>
                  </a:lnTo>
                  <a:lnTo>
                    <a:pt x="263525" y="177800"/>
                  </a:lnTo>
                  <a:lnTo>
                    <a:pt x="211138" y="223838"/>
                  </a:lnTo>
                  <a:lnTo>
                    <a:pt x="138113" y="254000"/>
                  </a:lnTo>
                  <a:lnTo>
                    <a:pt x="77788" y="271463"/>
                  </a:lnTo>
                  <a:lnTo>
                    <a:pt x="14288" y="303213"/>
                  </a:lnTo>
                  <a:lnTo>
                    <a:pt x="0" y="344488"/>
                  </a:lnTo>
                  <a:lnTo>
                    <a:pt x="6350" y="411163"/>
                  </a:lnTo>
                  <a:lnTo>
                    <a:pt x="20638" y="457200"/>
                  </a:lnTo>
                  <a:lnTo>
                    <a:pt x="15875" y="506413"/>
                  </a:lnTo>
                  <a:lnTo>
                    <a:pt x="19050" y="560388"/>
                  </a:lnTo>
                  <a:lnTo>
                    <a:pt x="15875" y="628650"/>
                  </a:lnTo>
                  <a:lnTo>
                    <a:pt x="39688" y="688975"/>
                  </a:lnTo>
                  <a:lnTo>
                    <a:pt x="38100" y="741363"/>
                  </a:lnTo>
                  <a:lnTo>
                    <a:pt x="44450" y="790575"/>
                  </a:lnTo>
                  <a:lnTo>
                    <a:pt x="67011" y="840831"/>
                  </a:lnTo>
                  <a:lnTo>
                    <a:pt x="104775" y="838200"/>
                  </a:lnTo>
                  <a:lnTo>
                    <a:pt x="145592" y="817019"/>
                  </a:lnTo>
                  <a:lnTo>
                    <a:pt x="176548" y="812256"/>
                  </a:lnTo>
                  <a:lnTo>
                    <a:pt x="200025" y="850900"/>
                  </a:lnTo>
                  <a:lnTo>
                    <a:pt x="277813" y="914400"/>
                  </a:lnTo>
                  <a:lnTo>
                    <a:pt x="342900" y="922338"/>
                  </a:lnTo>
                  <a:lnTo>
                    <a:pt x="395288" y="958850"/>
                  </a:lnTo>
                  <a:lnTo>
                    <a:pt x="441325" y="1004888"/>
                  </a:lnTo>
                  <a:lnTo>
                    <a:pt x="463550" y="1058863"/>
                  </a:lnTo>
                  <a:lnTo>
                    <a:pt x="501650" y="1031875"/>
                  </a:lnTo>
                  <a:lnTo>
                    <a:pt x="561975" y="1081088"/>
                  </a:lnTo>
                  <a:lnTo>
                    <a:pt x="609600" y="1055688"/>
                  </a:lnTo>
                  <a:lnTo>
                    <a:pt x="669925" y="1090613"/>
                  </a:lnTo>
                  <a:lnTo>
                    <a:pt x="723900" y="1073150"/>
                  </a:lnTo>
                  <a:lnTo>
                    <a:pt x="758825" y="1076325"/>
                  </a:lnTo>
                  <a:lnTo>
                    <a:pt x="793750" y="1093788"/>
                  </a:lnTo>
                  <a:lnTo>
                    <a:pt x="842963" y="1138238"/>
                  </a:lnTo>
                  <a:lnTo>
                    <a:pt x="882650" y="1111250"/>
                  </a:lnTo>
                  <a:lnTo>
                    <a:pt x="900113" y="1035050"/>
                  </a:lnTo>
                  <a:lnTo>
                    <a:pt x="906463" y="976313"/>
                  </a:lnTo>
                  <a:lnTo>
                    <a:pt x="1009650" y="915988"/>
                  </a:lnTo>
                  <a:lnTo>
                    <a:pt x="1049338" y="877888"/>
                  </a:lnTo>
                  <a:lnTo>
                    <a:pt x="1020763" y="795338"/>
                  </a:lnTo>
                  <a:lnTo>
                    <a:pt x="1028700" y="715963"/>
                  </a:lnTo>
                  <a:lnTo>
                    <a:pt x="1009650" y="668338"/>
                  </a:lnTo>
                  <a:lnTo>
                    <a:pt x="987425" y="609600"/>
                  </a:lnTo>
                  <a:lnTo>
                    <a:pt x="1004888" y="557213"/>
                  </a:lnTo>
                  <a:lnTo>
                    <a:pt x="1028700" y="534988"/>
                  </a:lnTo>
                  <a:lnTo>
                    <a:pt x="1006475" y="492125"/>
                  </a:lnTo>
                  <a:lnTo>
                    <a:pt x="1030288" y="463550"/>
                  </a:lnTo>
                  <a:lnTo>
                    <a:pt x="1058863" y="439738"/>
                  </a:lnTo>
                  <a:lnTo>
                    <a:pt x="1023938" y="395288"/>
                  </a:lnTo>
                  <a:lnTo>
                    <a:pt x="1001713" y="347663"/>
                  </a:lnTo>
                  <a:lnTo>
                    <a:pt x="1016000" y="306388"/>
                  </a:lnTo>
                  <a:lnTo>
                    <a:pt x="973138" y="290513"/>
                  </a:lnTo>
                  <a:lnTo>
                    <a:pt x="985838" y="230188"/>
                  </a:lnTo>
                  <a:lnTo>
                    <a:pt x="952500" y="225425"/>
                  </a:lnTo>
                  <a:lnTo>
                    <a:pt x="925513" y="204788"/>
                  </a:lnTo>
                  <a:lnTo>
                    <a:pt x="920750" y="177800"/>
                  </a:lnTo>
                  <a:lnTo>
                    <a:pt x="890588" y="190500"/>
                  </a:lnTo>
                  <a:lnTo>
                    <a:pt x="876300" y="165100"/>
                  </a:lnTo>
                  <a:lnTo>
                    <a:pt x="823913" y="153988"/>
                  </a:lnTo>
                  <a:lnTo>
                    <a:pt x="769938" y="157163"/>
                  </a:lnTo>
                  <a:lnTo>
                    <a:pt x="692150" y="150813"/>
                  </a:lnTo>
                  <a:lnTo>
                    <a:pt x="630238" y="142875"/>
                  </a:lnTo>
                  <a:lnTo>
                    <a:pt x="552450" y="163513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Freeform 139">
              <a:extLst>
                <a:ext uri="{FF2B5EF4-FFF2-40B4-BE49-F238E27FC236}">
                  <a16:creationId xmlns:a16="http://schemas.microsoft.com/office/drawing/2014/main" id="{6BF6A15C-E646-4AC3-9693-CA9E607E4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744" y="3241161"/>
              <a:ext cx="197309" cy="260455"/>
            </a:xfrm>
            <a:custGeom>
              <a:avLst/>
              <a:gdLst>
                <a:gd name="T0" fmla="*/ 2147483647 w 500"/>
                <a:gd name="T1" fmla="*/ 2147483647 h 662"/>
                <a:gd name="T2" fmla="*/ 2147483647 w 500"/>
                <a:gd name="T3" fmla="*/ 2147483647 h 662"/>
                <a:gd name="T4" fmla="*/ 2147483647 w 500"/>
                <a:gd name="T5" fmla="*/ 2147483647 h 662"/>
                <a:gd name="T6" fmla="*/ 2147483647 w 500"/>
                <a:gd name="T7" fmla="*/ 2147483647 h 662"/>
                <a:gd name="T8" fmla="*/ 2147483647 w 500"/>
                <a:gd name="T9" fmla="*/ 2147483647 h 662"/>
                <a:gd name="T10" fmla="*/ 2147483647 w 500"/>
                <a:gd name="T11" fmla="*/ 2147483647 h 662"/>
                <a:gd name="T12" fmla="*/ 2147483647 w 500"/>
                <a:gd name="T13" fmla="*/ 2147483647 h 662"/>
                <a:gd name="T14" fmla="*/ 2147483647 w 500"/>
                <a:gd name="T15" fmla="*/ 2147483647 h 662"/>
                <a:gd name="T16" fmla="*/ 2147483647 w 500"/>
                <a:gd name="T17" fmla="*/ 2147483647 h 662"/>
                <a:gd name="T18" fmla="*/ 2147483647 w 500"/>
                <a:gd name="T19" fmla="*/ 2147483647 h 662"/>
                <a:gd name="T20" fmla="*/ 0 w 500"/>
                <a:gd name="T21" fmla="*/ 2147483647 h 662"/>
                <a:gd name="T22" fmla="*/ 2147483647 w 500"/>
                <a:gd name="T23" fmla="*/ 2147483647 h 662"/>
                <a:gd name="T24" fmla="*/ 2147483647 w 500"/>
                <a:gd name="T25" fmla="*/ 2147483647 h 662"/>
                <a:gd name="T26" fmla="*/ 2147483647 w 500"/>
                <a:gd name="T27" fmla="*/ 2147483647 h 662"/>
                <a:gd name="T28" fmla="*/ 2147483647 w 500"/>
                <a:gd name="T29" fmla="*/ 2147483647 h 662"/>
                <a:gd name="T30" fmla="*/ 2147483647 w 500"/>
                <a:gd name="T31" fmla="*/ 2147483647 h 662"/>
                <a:gd name="T32" fmla="*/ 2147483647 w 500"/>
                <a:gd name="T33" fmla="*/ 2147483647 h 662"/>
                <a:gd name="T34" fmla="*/ 2147483647 w 500"/>
                <a:gd name="T35" fmla="*/ 2147483647 h 662"/>
                <a:gd name="T36" fmla="*/ 2147483647 w 500"/>
                <a:gd name="T37" fmla="*/ 2147483647 h 662"/>
                <a:gd name="T38" fmla="*/ 2147483647 w 500"/>
                <a:gd name="T39" fmla="*/ 2147483647 h 662"/>
                <a:gd name="T40" fmla="*/ 2147483647 w 500"/>
                <a:gd name="T41" fmla="*/ 2147483647 h 662"/>
                <a:gd name="T42" fmla="*/ 2147483647 w 500"/>
                <a:gd name="T43" fmla="*/ 2147483647 h 662"/>
                <a:gd name="T44" fmla="*/ 2147483647 w 500"/>
                <a:gd name="T45" fmla="*/ 2147483647 h 662"/>
                <a:gd name="T46" fmla="*/ 2147483647 w 500"/>
                <a:gd name="T47" fmla="*/ 2147483647 h 662"/>
                <a:gd name="T48" fmla="*/ 2147483647 w 500"/>
                <a:gd name="T49" fmla="*/ 2147483647 h 662"/>
                <a:gd name="T50" fmla="*/ 2147483647 w 500"/>
                <a:gd name="T51" fmla="*/ 2147483647 h 662"/>
                <a:gd name="T52" fmla="*/ 2147483647 w 500"/>
                <a:gd name="T53" fmla="*/ 2147483647 h 662"/>
                <a:gd name="T54" fmla="*/ 2147483647 w 500"/>
                <a:gd name="T55" fmla="*/ 2147483647 h 662"/>
                <a:gd name="T56" fmla="*/ 2147483647 w 500"/>
                <a:gd name="T57" fmla="*/ 2147483647 h 662"/>
                <a:gd name="T58" fmla="*/ 2147483647 w 500"/>
                <a:gd name="T59" fmla="*/ 2147483647 h 662"/>
                <a:gd name="T60" fmla="*/ 2147483647 w 500"/>
                <a:gd name="T61" fmla="*/ 2147483647 h 662"/>
                <a:gd name="T62" fmla="*/ 2147483647 w 500"/>
                <a:gd name="T63" fmla="*/ 2147483647 h 662"/>
                <a:gd name="T64" fmla="*/ 2147483647 w 500"/>
                <a:gd name="T65" fmla="*/ 2147483647 h 662"/>
                <a:gd name="T66" fmla="*/ 2147483647 w 500"/>
                <a:gd name="T67" fmla="*/ 2147483647 h 662"/>
                <a:gd name="T68" fmla="*/ 2147483647 w 500"/>
                <a:gd name="T69" fmla="*/ 2147483647 h 662"/>
                <a:gd name="T70" fmla="*/ 2147483647 w 500"/>
                <a:gd name="T71" fmla="*/ 2147483647 h 662"/>
                <a:gd name="T72" fmla="*/ 2147483647 w 500"/>
                <a:gd name="T73" fmla="*/ 2147483647 h 662"/>
                <a:gd name="T74" fmla="*/ 2147483647 w 500"/>
                <a:gd name="T75" fmla="*/ 2147483647 h 662"/>
                <a:gd name="T76" fmla="*/ 2147483647 w 500"/>
                <a:gd name="T77" fmla="*/ 2147483647 h 662"/>
                <a:gd name="T78" fmla="*/ 2147483647 w 500"/>
                <a:gd name="T79" fmla="*/ 2147483647 h 662"/>
                <a:gd name="T80" fmla="*/ 2147483647 w 500"/>
                <a:gd name="T81" fmla="*/ 2147483647 h 662"/>
                <a:gd name="T82" fmla="*/ 2147483647 w 500"/>
                <a:gd name="T83" fmla="*/ 2147483647 h 662"/>
                <a:gd name="T84" fmla="*/ 2147483647 w 500"/>
                <a:gd name="T85" fmla="*/ 2147483647 h 662"/>
                <a:gd name="T86" fmla="*/ 2147483647 w 500"/>
                <a:gd name="T87" fmla="*/ 2147483647 h 662"/>
                <a:gd name="T88" fmla="*/ 2147483647 w 500"/>
                <a:gd name="T89" fmla="*/ 2147483647 h 662"/>
                <a:gd name="T90" fmla="*/ 2147483647 w 500"/>
                <a:gd name="T91" fmla="*/ 2147483647 h 662"/>
                <a:gd name="T92" fmla="*/ 2147483647 w 500"/>
                <a:gd name="T93" fmla="*/ 2147483647 h 66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0"/>
                <a:gd name="T142" fmla="*/ 0 h 662"/>
                <a:gd name="T143" fmla="*/ 927436 w 500"/>
                <a:gd name="T144" fmla="*/ 1259681 h 66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0" h="662">
                  <a:moveTo>
                    <a:pt x="155" y="0"/>
                  </a:moveTo>
                  <a:lnTo>
                    <a:pt x="162" y="28"/>
                  </a:lnTo>
                  <a:lnTo>
                    <a:pt x="169" y="51"/>
                  </a:lnTo>
                  <a:lnTo>
                    <a:pt x="172" y="80"/>
                  </a:lnTo>
                  <a:lnTo>
                    <a:pt x="167" y="102"/>
                  </a:lnTo>
                  <a:lnTo>
                    <a:pt x="155" y="117"/>
                  </a:lnTo>
                  <a:lnTo>
                    <a:pt x="137" y="111"/>
                  </a:lnTo>
                  <a:lnTo>
                    <a:pt x="110" y="110"/>
                  </a:lnTo>
                  <a:lnTo>
                    <a:pt x="89" y="99"/>
                  </a:lnTo>
                  <a:lnTo>
                    <a:pt x="72" y="113"/>
                  </a:lnTo>
                  <a:lnTo>
                    <a:pt x="56" y="135"/>
                  </a:lnTo>
                  <a:lnTo>
                    <a:pt x="58" y="171"/>
                  </a:lnTo>
                  <a:lnTo>
                    <a:pt x="56" y="200"/>
                  </a:lnTo>
                  <a:lnTo>
                    <a:pt x="61" y="230"/>
                  </a:lnTo>
                  <a:lnTo>
                    <a:pt x="46" y="247"/>
                  </a:lnTo>
                  <a:lnTo>
                    <a:pt x="40" y="271"/>
                  </a:lnTo>
                  <a:lnTo>
                    <a:pt x="13" y="281"/>
                  </a:lnTo>
                  <a:lnTo>
                    <a:pt x="23" y="306"/>
                  </a:lnTo>
                  <a:lnTo>
                    <a:pt x="33" y="325"/>
                  </a:lnTo>
                  <a:lnTo>
                    <a:pt x="21" y="341"/>
                  </a:lnTo>
                  <a:lnTo>
                    <a:pt x="3" y="347"/>
                  </a:lnTo>
                  <a:lnTo>
                    <a:pt x="0" y="369"/>
                  </a:lnTo>
                  <a:lnTo>
                    <a:pt x="6" y="387"/>
                  </a:lnTo>
                  <a:lnTo>
                    <a:pt x="24" y="403"/>
                  </a:lnTo>
                  <a:lnTo>
                    <a:pt x="12" y="415"/>
                  </a:lnTo>
                  <a:lnTo>
                    <a:pt x="4" y="444"/>
                  </a:lnTo>
                  <a:lnTo>
                    <a:pt x="7" y="458"/>
                  </a:lnTo>
                  <a:lnTo>
                    <a:pt x="13" y="464"/>
                  </a:lnTo>
                  <a:lnTo>
                    <a:pt x="29" y="503"/>
                  </a:lnTo>
                  <a:lnTo>
                    <a:pt x="46" y="517"/>
                  </a:lnTo>
                  <a:lnTo>
                    <a:pt x="71" y="520"/>
                  </a:lnTo>
                  <a:lnTo>
                    <a:pt x="95" y="536"/>
                  </a:lnTo>
                  <a:lnTo>
                    <a:pt x="95" y="574"/>
                  </a:lnTo>
                  <a:lnTo>
                    <a:pt x="80" y="606"/>
                  </a:lnTo>
                  <a:lnTo>
                    <a:pt x="78" y="634"/>
                  </a:lnTo>
                  <a:lnTo>
                    <a:pt x="76" y="655"/>
                  </a:lnTo>
                  <a:lnTo>
                    <a:pt x="103" y="650"/>
                  </a:lnTo>
                  <a:lnTo>
                    <a:pt x="125" y="648"/>
                  </a:lnTo>
                  <a:lnTo>
                    <a:pt x="144" y="645"/>
                  </a:lnTo>
                  <a:lnTo>
                    <a:pt x="173" y="647"/>
                  </a:lnTo>
                  <a:lnTo>
                    <a:pt x="200" y="651"/>
                  </a:lnTo>
                  <a:lnTo>
                    <a:pt x="228" y="660"/>
                  </a:lnTo>
                  <a:lnTo>
                    <a:pt x="249" y="656"/>
                  </a:lnTo>
                  <a:lnTo>
                    <a:pt x="296" y="662"/>
                  </a:lnTo>
                  <a:lnTo>
                    <a:pt x="347" y="654"/>
                  </a:lnTo>
                  <a:lnTo>
                    <a:pt x="368" y="650"/>
                  </a:lnTo>
                  <a:lnTo>
                    <a:pt x="419" y="639"/>
                  </a:lnTo>
                  <a:lnTo>
                    <a:pt x="406" y="626"/>
                  </a:lnTo>
                  <a:lnTo>
                    <a:pt x="402" y="600"/>
                  </a:lnTo>
                  <a:lnTo>
                    <a:pt x="425" y="579"/>
                  </a:lnTo>
                  <a:lnTo>
                    <a:pt x="436" y="554"/>
                  </a:lnTo>
                  <a:lnTo>
                    <a:pt x="420" y="531"/>
                  </a:lnTo>
                  <a:lnTo>
                    <a:pt x="400" y="511"/>
                  </a:lnTo>
                  <a:lnTo>
                    <a:pt x="383" y="495"/>
                  </a:lnTo>
                  <a:lnTo>
                    <a:pt x="370" y="475"/>
                  </a:lnTo>
                  <a:lnTo>
                    <a:pt x="364" y="444"/>
                  </a:lnTo>
                  <a:lnTo>
                    <a:pt x="389" y="435"/>
                  </a:lnTo>
                  <a:lnTo>
                    <a:pt x="413" y="419"/>
                  </a:lnTo>
                  <a:lnTo>
                    <a:pt x="446" y="408"/>
                  </a:lnTo>
                  <a:lnTo>
                    <a:pt x="464" y="393"/>
                  </a:lnTo>
                  <a:lnTo>
                    <a:pt x="482" y="396"/>
                  </a:lnTo>
                  <a:lnTo>
                    <a:pt x="498" y="397"/>
                  </a:lnTo>
                  <a:lnTo>
                    <a:pt x="500" y="372"/>
                  </a:lnTo>
                  <a:lnTo>
                    <a:pt x="488" y="344"/>
                  </a:lnTo>
                  <a:lnTo>
                    <a:pt x="486" y="318"/>
                  </a:lnTo>
                  <a:lnTo>
                    <a:pt x="485" y="290"/>
                  </a:lnTo>
                  <a:lnTo>
                    <a:pt x="474" y="259"/>
                  </a:lnTo>
                  <a:lnTo>
                    <a:pt x="475" y="228"/>
                  </a:lnTo>
                  <a:lnTo>
                    <a:pt x="472" y="194"/>
                  </a:lnTo>
                  <a:lnTo>
                    <a:pt x="475" y="167"/>
                  </a:lnTo>
                  <a:lnTo>
                    <a:pt x="469" y="142"/>
                  </a:lnTo>
                  <a:lnTo>
                    <a:pt x="464" y="110"/>
                  </a:lnTo>
                  <a:lnTo>
                    <a:pt x="469" y="87"/>
                  </a:lnTo>
                  <a:lnTo>
                    <a:pt x="443" y="59"/>
                  </a:lnTo>
                  <a:lnTo>
                    <a:pt x="436" y="36"/>
                  </a:lnTo>
                  <a:lnTo>
                    <a:pt x="413" y="36"/>
                  </a:lnTo>
                  <a:lnTo>
                    <a:pt x="387" y="39"/>
                  </a:lnTo>
                  <a:lnTo>
                    <a:pt x="369" y="56"/>
                  </a:lnTo>
                  <a:lnTo>
                    <a:pt x="354" y="75"/>
                  </a:lnTo>
                  <a:lnTo>
                    <a:pt x="341" y="93"/>
                  </a:lnTo>
                  <a:lnTo>
                    <a:pt x="332" y="106"/>
                  </a:lnTo>
                  <a:lnTo>
                    <a:pt x="316" y="109"/>
                  </a:lnTo>
                  <a:lnTo>
                    <a:pt x="294" y="110"/>
                  </a:lnTo>
                  <a:lnTo>
                    <a:pt x="293" y="96"/>
                  </a:lnTo>
                  <a:lnTo>
                    <a:pt x="310" y="77"/>
                  </a:lnTo>
                  <a:lnTo>
                    <a:pt x="312" y="59"/>
                  </a:lnTo>
                  <a:lnTo>
                    <a:pt x="295" y="61"/>
                  </a:lnTo>
                  <a:lnTo>
                    <a:pt x="282" y="67"/>
                  </a:lnTo>
                  <a:lnTo>
                    <a:pt x="263" y="59"/>
                  </a:lnTo>
                  <a:lnTo>
                    <a:pt x="247" y="53"/>
                  </a:lnTo>
                  <a:lnTo>
                    <a:pt x="256" y="37"/>
                  </a:lnTo>
                  <a:lnTo>
                    <a:pt x="229" y="20"/>
                  </a:lnTo>
                  <a:lnTo>
                    <a:pt x="202" y="5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Freeform 141">
              <a:extLst>
                <a:ext uri="{FF2B5EF4-FFF2-40B4-BE49-F238E27FC236}">
                  <a16:creationId xmlns:a16="http://schemas.microsoft.com/office/drawing/2014/main" id="{DB74B6ED-E61B-46F2-BA6E-195FC881B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767" y="3361523"/>
              <a:ext cx="84842" cy="71033"/>
            </a:xfrm>
            <a:custGeom>
              <a:avLst/>
              <a:gdLst>
                <a:gd name="T0" fmla="*/ 51 w 402767"/>
                <a:gd name="T1" fmla="*/ 11 h 339079"/>
                <a:gd name="T2" fmla="*/ 47 w 402767"/>
                <a:gd name="T3" fmla="*/ 6 h 339079"/>
                <a:gd name="T4" fmla="*/ 42 w 402767"/>
                <a:gd name="T5" fmla="*/ 3 h 339079"/>
                <a:gd name="T6" fmla="*/ 37 w 402767"/>
                <a:gd name="T7" fmla="*/ 0 h 339079"/>
                <a:gd name="T8" fmla="*/ 31 w 402767"/>
                <a:gd name="T9" fmla="*/ 0 h 339079"/>
                <a:gd name="T10" fmla="*/ 24 w 402767"/>
                <a:gd name="T11" fmla="*/ 1 h 339079"/>
                <a:gd name="T12" fmla="*/ 18 w 402767"/>
                <a:gd name="T13" fmla="*/ 1 h 339079"/>
                <a:gd name="T14" fmla="*/ 10 w 402767"/>
                <a:gd name="T15" fmla="*/ 2 h 339079"/>
                <a:gd name="T16" fmla="*/ 6 w 402767"/>
                <a:gd name="T17" fmla="*/ 5 h 339079"/>
                <a:gd name="T18" fmla="*/ 0 w 402767"/>
                <a:gd name="T19" fmla="*/ 7 h 339079"/>
                <a:gd name="T20" fmla="*/ 7 w 402767"/>
                <a:gd name="T21" fmla="*/ 11 h 339079"/>
                <a:gd name="T22" fmla="*/ 9 w 402767"/>
                <a:gd name="T23" fmla="*/ 16 h 339079"/>
                <a:gd name="T24" fmla="*/ 15 w 402767"/>
                <a:gd name="T25" fmla="*/ 18 h 339079"/>
                <a:gd name="T26" fmla="*/ 18 w 402767"/>
                <a:gd name="T27" fmla="*/ 23 h 339079"/>
                <a:gd name="T28" fmla="*/ 23 w 402767"/>
                <a:gd name="T29" fmla="*/ 28 h 339079"/>
                <a:gd name="T30" fmla="*/ 28 w 402767"/>
                <a:gd name="T31" fmla="*/ 31 h 339079"/>
                <a:gd name="T32" fmla="*/ 34 w 402767"/>
                <a:gd name="T33" fmla="*/ 31 h 339079"/>
                <a:gd name="T34" fmla="*/ 36 w 402767"/>
                <a:gd name="T35" fmla="*/ 39 h 339079"/>
                <a:gd name="T36" fmla="*/ 41 w 402767"/>
                <a:gd name="T37" fmla="*/ 43 h 339079"/>
                <a:gd name="T38" fmla="*/ 47 w 402767"/>
                <a:gd name="T39" fmla="*/ 46 h 339079"/>
                <a:gd name="T40" fmla="*/ 48 w 402767"/>
                <a:gd name="T41" fmla="*/ 45 h 339079"/>
                <a:gd name="T42" fmla="*/ 48 w 402767"/>
                <a:gd name="T43" fmla="*/ 42 h 339079"/>
                <a:gd name="T44" fmla="*/ 48 w 402767"/>
                <a:gd name="T45" fmla="*/ 39 h 339079"/>
                <a:gd name="T46" fmla="*/ 49 w 402767"/>
                <a:gd name="T47" fmla="*/ 37 h 339079"/>
                <a:gd name="T48" fmla="*/ 51 w 402767"/>
                <a:gd name="T49" fmla="*/ 36 h 339079"/>
                <a:gd name="T50" fmla="*/ 53 w 402767"/>
                <a:gd name="T51" fmla="*/ 29 h 339079"/>
                <a:gd name="T52" fmla="*/ 56 w 402767"/>
                <a:gd name="T53" fmla="*/ 25 h 339079"/>
                <a:gd name="T54" fmla="*/ 52 w 402767"/>
                <a:gd name="T55" fmla="*/ 21 h 339079"/>
                <a:gd name="T56" fmla="*/ 50 w 402767"/>
                <a:gd name="T57" fmla="*/ 18 h 339079"/>
                <a:gd name="T58" fmla="*/ 51 w 402767"/>
                <a:gd name="T59" fmla="*/ 11 h 33907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2767"/>
                <a:gd name="T91" fmla="*/ 0 h 339079"/>
                <a:gd name="T92" fmla="*/ 402767 w 402767"/>
                <a:gd name="T93" fmla="*/ 339079 h 33907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2767" h="339079">
                  <a:moveTo>
                    <a:pt x="364667" y="79772"/>
                  </a:moveTo>
                  <a:lnTo>
                    <a:pt x="336092" y="46435"/>
                  </a:lnTo>
                  <a:lnTo>
                    <a:pt x="303213" y="24754"/>
                  </a:lnTo>
                  <a:lnTo>
                    <a:pt x="262273" y="2382"/>
                  </a:lnTo>
                  <a:lnTo>
                    <a:pt x="222982" y="0"/>
                  </a:lnTo>
                  <a:lnTo>
                    <a:pt x="173038" y="10467"/>
                  </a:lnTo>
                  <a:lnTo>
                    <a:pt x="128588" y="10467"/>
                  </a:lnTo>
                  <a:lnTo>
                    <a:pt x="73025" y="12054"/>
                  </a:lnTo>
                  <a:lnTo>
                    <a:pt x="46038" y="39042"/>
                  </a:lnTo>
                  <a:lnTo>
                    <a:pt x="0" y="50154"/>
                  </a:lnTo>
                  <a:lnTo>
                    <a:pt x="47625" y="83492"/>
                  </a:lnTo>
                  <a:lnTo>
                    <a:pt x="65088" y="118417"/>
                  </a:lnTo>
                  <a:lnTo>
                    <a:pt x="104775" y="132704"/>
                  </a:lnTo>
                  <a:lnTo>
                    <a:pt x="127000" y="170804"/>
                  </a:lnTo>
                  <a:lnTo>
                    <a:pt x="161925" y="208904"/>
                  </a:lnTo>
                  <a:lnTo>
                    <a:pt x="200025" y="229542"/>
                  </a:lnTo>
                  <a:lnTo>
                    <a:pt x="246063" y="226367"/>
                  </a:lnTo>
                  <a:lnTo>
                    <a:pt x="255588" y="285104"/>
                  </a:lnTo>
                  <a:lnTo>
                    <a:pt x="290513" y="316854"/>
                  </a:lnTo>
                  <a:lnTo>
                    <a:pt x="338138" y="339079"/>
                  </a:lnTo>
                  <a:lnTo>
                    <a:pt x="342900" y="327967"/>
                  </a:lnTo>
                  <a:lnTo>
                    <a:pt x="346075" y="307329"/>
                  </a:lnTo>
                  <a:lnTo>
                    <a:pt x="342900" y="289867"/>
                  </a:lnTo>
                  <a:lnTo>
                    <a:pt x="352425" y="269229"/>
                  </a:lnTo>
                  <a:lnTo>
                    <a:pt x="363538" y="267642"/>
                  </a:lnTo>
                  <a:lnTo>
                    <a:pt x="381336" y="211932"/>
                  </a:lnTo>
                  <a:lnTo>
                    <a:pt x="402767" y="185738"/>
                  </a:lnTo>
                  <a:lnTo>
                    <a:pt x="371811" y="157163"/>
                  </a:lnTo>
                  <a:lnTo>
                    <a:pt x="358775" y="129529"/>
                  </a:lnTo>
                  <a:lnTo>
                    <a:pt x="364667" y="79772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Freeform 142">
              <a:extLst>
                <a:ext uri="{FF2B5EF4-FFF2-40B4-BE49-F238E27FC236}">
                  <a16:creationId xmlns:a16="http://schemas.microsoft.com/office/drawing/2014/main" id="{D6B22BC3-1DDA-4290-AAC9-968B57B1B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416" y="3292463"/>
              <a:ext cx="74977" cy="86818"/>
            </a:xfrm>
            <a:custGeom>
              <a:avLst/>
              <a:gdLst>
                <a:gd name="T0" fmla="*/ 50 w 352425"/>
                <a:gd name="T1" fmla="*/ 0 h 401637"/>
                <a:gd name="T2" fmla="*/ 45 w 352425"/>
                <a:gd name="T3" fmla="*/ 3 h 401637"/>
                <a:gd name="T4" fmla="*/ 39 w 352425"/>
                <a:gd name="T5" fmla="*/ 3 h 401637"/>
                <a:gd name="T6" fmla="*/ 34 w 352425"/>
                <a:gd name="T7" fmla="*/ 0 h 401637"/>
                <a:gd name="T8" fmla="*/ 33 w 352425"/>
                <a:gd name="T9" fmla="*/ 5 h 401637"/>
                <a:gd name="T10" fmla="*/ 35 w 352425"/>
                <a:gd name="T11" fmla="*/ 8 h 401637"/>
                <a:gd name="T12" fmla="*/ 35 w 352425"/>
                <a:gd name="T13" fmla="*/ 14 h 401637"/>
                <a:gd name="T14" fmla="*/ 37 w 352425"/>
                <a:gd name="T15" fmla="*/ 18 h 401637"/>
                <a:gd name="T16" fmla="*/ 36 w 352425"/>
                <a:gd name="T17" fmla="*/ 22 h 401637"/>
                <a:gd name="T18" fmla="*/ 31 w 352425"/>
                <a:gd name="T19" fmla="*/ 25 h 401637"/>
                <a:gd name="T20" fmla="*/ 29 w 352425"/>
                <a:gd name="T21" fmla="*/ 22 h 401637"/>
                <a:gd name="T22" fmla="*/ 29 w 352425"/>
                <a:gd name="T23" fmla="*/ 17 h 401637"/>
                <a:gd name="T24" fmla="*/ 28 w 352425"/>
                <a:gd name="T25" fmla="*/ 13 h 401637"/>
                <a:gd name="T26" fmla="*/ 24 w 352425"/>
                <a:gd name="T27" fmla="*/ 14 h 401637"/>
                <a:gd name="T28" fmla="*/ 17 w 352425"/>
                <a:gd name="T29" fmla="*/ 23 h 401637"/>
                <a:gd name="T30" fmla="*/ 15 w 352425"/>
                <a:gd name="T31" fmla="*/ 29 h 401637"/>
                <a:gd name="T32" fmla="*/ 13 w 352425"/>
                <a:gd name="T33" fmla="*/ 32 h 401637"/>
                <a:gd name="T34" fmla="*/ 13 w 352425"/>
                <a:gd name="T35" fmla="*/ 37 h 401637"/>
                <a:gd name="T36" fmla="*/ 9 w 352425"/>
                <a:gd name="T37" fmla="*/ 40 h 401637"/>
                <a:gd name="T38" fmla="*/ 7 w 352425"/>
                <a:gd name="T39" fmla="*/ 44 h 401637"/>
                <a:gd name="T40" fmla="*/ 0 w 352425"/>
                <a:gd name="T41" fmla="*/ 52 h 401637"/>
                <a:gd name="T42" fmla="*/ 9 w 352425"/>
                <a:gd name="T43" fmla="*/ 53 h 401637"/>
                <a:gd name="T44" fmla="*/ 15 w 352425"/>
                <a:gd name="T45" fmla="*/ 51 h 401637"/>
                <a:gd name="T46" fmla="*/ 21 w 352425"/>
                <a:gd name="T47" fmla="*/ 52 h 401637"/>
                <a:gd name="T48" fmla="*/ 27 w 352425"/>
                <a:gd name="T49" fmla="*/ 55 h 401637"/>
                <a:gd name="T50" fmla="*/ 32 w 352425"/>
                <a:gd name="T51" fmla="*/ 58 h 401637"/>
                <a:gd name="T52" fmla="*/ 36 w 352425"/>
                <a:gd name="T53" fmla="*/ 64 h 401637"/>
                <a:gd name="T54" fmla="*/ 41 w 352425"/>
                <a:gd name="T55" fmla="*/ 62 h 401637"/>
                <a:gd name="T56" fmla="*/ 44 w 352425"/>
                <a:gd name="T57" fmla="*/ 57 h 401637"/>
                <a:gd name="T58" fmla="*/ 41 w 352425"/>
                <a:gd name="T59" fmla="*/ 51 h 401637"/>
                <a:gd name="T60" fmla="*/ 39 w 352425"/>
                <a:gd name="T61" fmla="*/ 45 h 401637"/>
                <a:gd name="T62" fmla="*/ 46 w 352425"/>
                <a:gd name="T63" fmla="*/ 42 h 401637"/>
                <a:gd name="T64" fmla="*/ 48 w 352425"/>
                <a:gd name="T65" fmla="*/ 35 h 401637"/>
                <a:gd name="T66" fmla="*/ 52 w 352425"/>
                <a:gd name="T67" fmla="*/ 29 h 401637"/>
                <a:gd name="T68" fmla="*/ 51 w 352425"/>
                <a:gd name="T69" fmla="*/ 22 h 401637"/>
                <a:gd name="T70" fmla="*/ 51 w 352425"/>
                <a:gd name="T71" fmla="*/ 13 h 401637"/>
                <a:gd name="T72" fmla="*/ 51 w 352425"/>
                <a:gd name="T73" fmla="*/ 7 h 401637"/>
                <a:gd name="T74" fmla="*/ 50 w 352425"/>
                <a:gd name="T75" fmla="*/ 0 h 4016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2425"/>
                <a:gd name="T115" fmla="*/ 0 h 401637"/>
                <a:gd name="T116" fmla="*/ 352425 w 352425"/>
                <a:gd name="T117" fmla="*/ 401637 h 40163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2425" h="401637">
                  <a:moveTo>
                    <a:pt x="342900" y="1587"/>
                  </a:moveTo>
                  <a:lnTo>
                    <a:pt x="306388" y="17462"/>
                  </a:lnTo>
                  <a:lnTo>
                    <a:pt x="268288" y="17462"/>
                  </a:lnTo>
                  <a:lnTo>
                    <a:pt x="231775" y="0"/>
                  </a:lnTo>
                  <a:lnTo>
                    <a:pt x="227013" y="31750"/>
                  </a:lnTo>
                  <a:lnTo>
                    <a:pt x="236538" y="47625"/>
                  </a:lnTo>
                  <a:lnTo>
                    <a:pt x="236538" y="87312"/>
                  </a:lnTo>
                  <a:lnTo>
                    <a:pt x="254000" y="114300"/>
                  </a:lnTo>
                  <a:lnTo>
                    <a:pt x="246063" y="141287"/>
                  </a:lnTo>
                  <a:lnTo>
                    <a:pt x="214313" y="153987"/>
                  </a:lnTo>
                  <a:lnTo>
                    <a:pt x="200025" y="141287"/>
                  </a:lnTo>
                  <a:lnTo>
                    <a:pt x="200025" y="104775"/>
                  </a:lnTo>
                  <a:lnTo>
                    <a:pt x="190500" y="79375"/>
                  </a:lnTo>
                  <a:lnTo>
                    <a:pt x="160338" y="87312"/>
                  </a:lnTo>
                  <a:lnTo>
                    <a:pt x="114300" y="142875"/>
                  </a:lnTo>
                  <a:lnTo>
                    <a:pt x="101600" y="179387"/>
                  </a:lnTo>
                  <a:lnTo>
                    <a:pt x="90488" y="200025"/>
                  </a:lnTo>
                  <a:lnTo>
                    <a:pt x="87313" y="234950"/>
                  </a:lnTo>
                  <a:lnTo>
                    <a:pt x="58738" y="250825"/>
                  </a:lnTo>
                  <a:lnTo>
                    <a:pt x="47625" y="276225"/>
                  </a:lnTo>
                  <a:lnTo>
                    <a:pt x="0" y="328612"/>
                  </a:lnTo>
                  <a:lnTo>
                    <a:pt x="58738" y="331787"/>
                  </a:lnTo>
                  <a:lnTo>
                    <a:pt x="104775" y="320675"/>
                  </a:lnTo>
                  <a:lnTo>
                    <a:pt x="142875" y="325437"/>
                  </a:lnTo>
                  <a:lnTo>
                    <a:pt x="184150" y="344487"/>
                  </a:lnTo>
                  <a:lnTo>
                    <a:pt x="215900" y="366712"/>
                  </a:lnTo>
                  <a:lnTo>
                    <a:pt x="246063" y="401637"/>
                  </a:lnTo>
                  <a:lnTo>
                    <a:pt x="276225" y="392112"/>
                  </a:lnTo>
                  <a:lnTo>
                    <a:pt x="300373" y="360612"/>
                  </a:lnTo>
                  <a:lnTo>
                    <a:pt x="278941" y="322512"/>
                  </a:lnTo>
                  <a:lnTo>
                    <a:pt x="265113" y="282575"/>
                  </a:lnTo>
                  <a:lnTo>
                    <a:pt x="312738" y="263525"/>
                  </a:lnTo>
                  <a:lnTo>
                    <a:pt x="325438" y="217487"/>
                  </a:lnTo>
                  <a:lnTo>
                    <a:pt x="352425" y="184150"/>
                  </a:lnTo>
                  <a:lnTo>
                    <a:pt x="344488" y="138112"/>
                  </a:lnTo>
                  <a:lnTo>
                    <a:pt x="349250" y="84137"/>
                  </a:lnTo>
                  <a:lnTo>
                    <a:pt x="349250" y="42862"/>
                  </a:lnTo>
                  <a:lnTo>
                    <a:pt x="342900" y="1587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2" name="Freeform 143">
              <a:extLst>
                <a:ext uri="{FF2B5EF4-FFF2-40B4-BE49-F238E27FC236}">
                  <a16:creationId xmlns:a16="http://schemas.microsoft.com/office/drawing/2014/main" id="{9398898F-9183-4976-8B3C-01FC2B4CF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06" y="3126719"/>
              <a:ext cx="73004" cy="116416"/>
            </a:xfrm>
            <a:custGeom>
              <a:avLst/>
              <a:gdLst>
                <a:gd name="T0" fmla="*/ 23 w 341166"/>
                <a:gd name="T1" fmla="*/ 76 h 554288"/>
                <a:gd name="T2" fmla="*/ 29 w 341166"/>
                <a:gd name="T3" fmla="*/ 76 h 554288"/>
                <a:gd name="T4" fmla="*/ 29 w 341166"/>
                <a:gd name="T5" fmla="*/ 70 h 554288"/>
                <a:gd name="T6" fmla="*/ 29 w 341166"/>
                <a:gd name="T7" fmla="*/ 65 h 554288"/>
                <a:gd name="T8" fmla="*/ 34 w 341166"/>
                <a:gd name="T9" fmla="*/ 68 h 554288"/>
                <a:gd name="T10" fmla="*/ 36 w 341166"/>
                <a:gd name="T11" fmla="*/ 70 h 554288"/>
                <a:gd name="T12" fmla="*/ 40 w 341166"/>
                <a:gd name="T13" fmla="*/ 74 h 554288"/>
                <a:gd name="T14" fmla="*/ 45 w 341166"/>
                <a:gd name="T15" fmla="*/ 70 h 554288"/>
                <a:gd name="T16" fmla="*/ 46 w 341166"/>
                <a:gd name="T17" fmla="*/ 65 h 554288"/>
                <a:gd name="T18" fmla="*/ 46 w 341166"/>
                <a:gd name="T19" fmla="*/ 58 h 554288"/>
                <a:gd name="T20" fmla="*/ 40 w 341166"/>
                <a:gd name="T21" fmla="*/ 57 h 554288"/>
                <a:gd name="T22" fmla="*/ 35 w 341166"/>
                <a:gd name="T23" fmla="*/ 53 h 554288"/>
                <a:gd name="T24" fmla="*/ 36 w 341166"/>
                <a:gd name="T25" fmla="*/ 49 h 554288"/>
                <a:gd name="T26" fmla="*/ 38 w 341166"/>
                <a:gd name="T27" fmla="*/ 42 h 554288"/>
                <a:gd name="T28" fmla="*/ 41 w 341166"/>
                <a:gd name="T29" fmla="*/ 38 h 554288"/>
                <a:gd name="T30" fmla="*/ 47 w 341166"/>
                <a:gd name="T31" fmla="*/ 37 h 554288"/>
                <a:gd name="T32" fmla="*/ 52 w 341166"/>
                <a:gd name="T33" fmla="*/ 37 h 554288"/>
                <a:gd name="T34" fmla="*/ 51 w 341166"/>
                <a:gd name="T35" fmla="*/ 32 h 554288"/>
                <a:gd name="T36" fmla="*/ 45 w 341166"/>
                <a:gd name="T37" fmla="*/ 31 h 554288"/>
                <a:gd name="T38" fmla="*/ 40 w 341166"/>
                <a:gd name="T39" fmla="*/ 28 h 554288"/>
                <a:gd name="T40" fmla="*/ 41 w 341166"/>
                <a:gd name="T41" fmla="*/ 24 h 554288"/>
                <a:gd name="T42" fmla="*/ 39 w 341166"/>
                <a:gd name="T43" fmla="*/ 17 h 554288"/>
                <a:gd name="T44" fmla="*/ 44 w 341166"/>
                <a:gd name="T45" fmla="*/ 14 h 554288"/>
                <a:gd name="T46" fmla="*/ 47 w 341166"/>
                <a:gd name="T47" fmla="*/ 6 h 554288"/>
                <a:gd name="T48" fmla="*/ 44 w 341166"/>
                <a:gd name="T49" fmla="*/ 0 h 554288"/>
                <a:gd name="T50" fmla="*/ 38 w 341166"/>
                <a:gd name="T51" fmla="*/ 1 h 554288"/>
                <a:gd name="T52" fmla="*/ 34 w 341166"/>
                <a:gd name="T53" fmla="*/ 3 h 554288"/>
                <a:gd name="T54" fmla="*/ 31 w 341166"/>
                <a:gd name="T55" fmla="*/ 7 h 554288"/>
                <a:gd name="T56" fmla="*/ 27 w 341166"/>
                <a:gd name="T57" fmla="*/ 11 h 554288"/>
                <a:gd name="T58" fmla="*/ 22 w 341166"/>
                <a:gd name="T59" fmla="*/ 9 h 554288"/>
                <a:gd name="T60" fmla="*/ 16 w 341166"/>
                <a:gd name="T61" fmla="*/ 9 h 554288"/>
                <a:gd name="T62" fmla="*/ 11 w 341166"/>
                <a:gd name="T63" fmla="*/ 13 h 554288"/>
                <a:gd name="T64" fmla="*/ 9 w 341166"/>
                <a:gd name="T65" fmla="*/ 19 h 554288"/>
                <a:gd name="T66" fmla="*/ 7 w 341166"/>
                <a:gd name="T67" fmla="*/ 26 h 554288"/>
                <a:gd name="T68" fmla="*/ 1 w 341166"/>
                <a:gd name="T69" fmla="*/ 28 h 554288"/>
                <a:gd name="T70" fmla="*/ 0 w 341166"/>
                <a:gd name="T71" fmla="*/ 35 h 554288"/>
                <a:gd name="T72" fmla="*/ 1 w 341166"/>
                <a:gd name="T73" fmla="*/ 41 h 554288"/>
                <a:gd name="T74" fmla="*/ 1 w 341166"/>
                <a:gd name="T75" fmla="*/ 47 h 554288"/>
                <a:gd name="T76" fmla="*/ 4 w 341166"/>
                <a:gd name="T77" fmla="*/ 52 h 554288"/>
                <a:gd name="T78" fmla="*/ 7 w 341166"/>
                <a:gd name="T79" fmla="*/ 62 h 554288"/>
                <a:gd name="T80" fmla="*/ 15 w 341166"/>
                <a:gd name="T81" fmla="*/ 66 h 554288"/>
                <a:gd name="T82" fmla="*/ 13 w 341166"/>
                <a:gd name="T83" fmla="*/ 70 h 554288"/>
                <a:gd name="T84" fmla="*/ 16 w 341166"/>
                <a:gd name="T85" fmla="*/ 75 h 554288"/>
                <a:gd name="T86" fmla="*/ 23 w 341166"/>
                <a:gd name="T87" fmla="*/ 76 h 55428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41166"/>
                <a:gd name="T133" fmla="*/ 0 h 554288"/>
                <a:gd name="T134" fmla="*/ 341166 w 341166"/>
                <a:gd name="T135" fmla="*/ 554288 h 55428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41166" h="554288">
                  <a:moveTo>
                    <a:pt x="151988" y="547966"/>
                  </a:moveTo>
                  <a:lnTo>
                    <a:pt x="194804" y="554288"/>
                  </a:lnTo>
                  <a:lnTo>
                    <a:pt x="194804" y="511425"/>
                  </a:lnTo>
                  <a:lnTo>
                    <a:pt x="190794" y="471543"/>
                  </a:lnTo>
                  <a:lnTo>
                    <a:pt x="221515" y="495933"/>
                  </a:lnTo>
                  <a:lnTo>
                    <a:pt x="239301" y="510567"/>
                  </a:lnTo>
                  <a:lnTo>
                    <a:pt x="266788" y="533332"/>
                  </a:lnTo>
                  <a:lnTo>
                    <a:pt x="297509" y="507315"/>
                  </a:lnTo>
                  <a:lnTo>
                    <a:pt x="307211" y="473169"/>
                  </a:lnTo>
                  <a:lnTo>
                    <a:pt x="307211" y="422763"/>
                  </a:lnTo>
                  <a:lnTo>
                    <a:pt x="261938" y="413007"/>
                  </a:lnTo>
                  <a:lnTo>
                    <a:pt x="231216" y="383739"/>
                  </a:lnTo>
                  <a:lnTo>
                    <a:pt x="236067" y="354470"/>
                  </a:lnTo>
                  <a:lnTo>
                    <a:pt x="249002" y="304064"/>
                  </a:lnTo>
                  <a:lnTo>
                    <a:pt x="268405" y="276422"/>
                  </a:lnTo>
                  <a:lnTo>
                    <a:pt x="308828" y="271544"/>
                  </a:lnTo>
                  <a:lnTo>
                    <a:pt x="341166" y="269918"/>
                  </a:lnTo>
                  <a:lnTo>
                    <a:pt x="339549" y="230894"/>
                  </a:lnTo>
                  <a:lnTo>
                    <a:pt x="299126" y="224389"/>
                  </a:lnTo>
                  <a:lnTo>
                    <a:pt x="265171" y="203251"/>
                  </a:lnTo>
                  <a:lnTo>
                    <a:pt x="273256" y="172357"/>
                  </a:lnTo>
                  <a:lnTo>
                    <a:pt x="260321" y="121951"/>
                  </a:lnTo>
                  <a:lnTo>
                    <a:pt x="287808" y="100813"/>
                  </a:lnTo>
                  <a:lnTo>
                    <a:pt x="310444" y="47154"/>
                  </a:lnTo>
                  <a:lnTo>
                    <a:pt x="291042" y="0"/>
                  </a:lnTo>
                  <a:lnTo>
                    <a:pt x="250619" y="4878"/>
                  </a:lnTo>
                  <a:lnTo>
                    <a:pt x="221515" y="21138"/>
                  </a:lnTo>
                  <a:lnTo>
                    <a:pt x="206963" y="52032"/>
                  </a:lnTo>
                  <a:lnTo>
                    <a:pt x="181093" y="79675"/>
                  </a:lnTo>
                  <a:lnTo>
                    <a:pt x="143904" y="68292"/>
                  </a:lnTo>
                  <a:lnTo>
                    <a:pt x="106715" y="68292"/>
                  </a:lnTo>
                  <a:lnTo>
                    <a:pt x="69527" y="95935"/>
                  </a:lnTo>
                  <a:lnTo>
                    <a:pt x="61442" y="138211"/>
                  </a:lnTo>
                  <a:lnTo>
                    <a:pt x="46890" y="185365"/>
                  </a:lnTo>
                  <a:lnTo>
                    <a:pt x="8084" y="203251"/>
                  </a:lnTo>
                  <a:lnTo>
                    <a:pt x="0" y="253658"/>
                  </a:lnTo>
                  <a:lnTo>
                    <a:pt x="4851" y="295934"/>
                  </a:lnTo>
                  <a:lnTo>
                    <a:pt x="8084" y="343088"/>
                  </a:lnTo>
                  <a:lnTo>
                    <a:pt x="29104" y="378861"/>
                  </a:lnTo>
                  <a:lnTo>
                    <a:pt x="48507" y="447153"/>
                  </a:lnTo>
                  <a:lnTo>
                    <a:pt x="99554" y="478088"/>
                  </a:lnTo>
                  <a:lnTo>
                    <a:pt x="87648" y="511425"/>
                  </a:lnTo>
                  <a:lnTo>
                    <a:pt x="104316" y="547144"/>
                  </a:lnTo>
                  <a:lnTo>
                    <a:pt x="151988" y="547966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3" name="Freeform 144">
              <a:extLst>
                <a:ext uri="{FF2B5EF4-FFF2-40B4-BE49-F238E27FC236}">
                  <a16:creationId xmlns:a16="http://schemas.microsoft.com/office/drawing/2014/main" id="{2E0DB6FE-A253-4ABA-BC29-0B82C2742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419" y="3470046"/>
              <a:ext cx="78923" cy="100631"/>
            </a:xfrm>
            <a:custGeom>
              <a:avLst/>
              <a:gdLst>
                <a:gd name="T0" fmla="*/ 0 w 366713"/>
                <a:gd name="T1" fmla="*/ 4 h 477294"/>
                <a:gd name="T2" fmla="*/ 5 w 366713"/>
                <a:gd name="T3" fmla="*/ 7 h 477294"/>
                <a:gd name="T4" fmla="*/ 8 w 366713"/>
                <a:gd name="T5" fmla="*/ 11 h 477294"/>
                <a:gd name="T6" fmla="*/ 12 w 366713"/>
                <a:gd name="T7" fmla="*/ 11 h 477294"/>
                <a:gd name="T8" fmla="*/ 12 w 366713"/>
                <a:gd name="T9" fmla="*/ 17 h 477294"/>
                <a:gd name="T10" fmla="*/ 13 w 366713"/>
                <a:gd name="T11" fmla="*/ 23 h 477294"/>
                <a:gd name="T12" fmla="*/ 17 w 366713"/>
                <a:gd name="T13" fmla="*/ 25 h 477294"/>
                <a:gd name="T14" fmla="*/ 18 w 366713"/>
                <a:gd name="T15" fmla="*/ 30 h 477294"/>
                <a:gd name="T16" fmla="*/ 22 w 366713"/>
                <a:gd name="T17" fmla="*/ 32 h 477294"/>
                <a:gd name="T18" fmla="*/ 26 w 366713"/>
                <a:gd name="T19" fmla="*/ 35 h 477294"/>
                <a:gd name="T20" fmla="*/ 25 w 366713"/>
                <a:gd name="T21" fmla="*/ 42 h 477294"/>
                <a:gd name="T22" fmla="*/ 27 w 366713"/>
                <a:gd name="T23" fmla="*/ 46 h 477294"/>
                <a:gd name="T24" fmla="*/ 25 w 366713"/>
                <a:gd name="T25" fmla="*/ 49 h 477294"/>
                <a:gd name="T26" fmla="*/ 27 w 366713"/>
                <a:gd name="T27" fmla="*/ 53 h 477294"/>
                <a:gd name="T28" fmla="*/ 24 w 366713"/>
                <a:gd name="T29" fmla="*/ 58 h 477294"/>
                <a:gd name="T30" fmla="*/ 24 w 366713"/>
                <a:gd name="T31" fmla="*/ 63 h 477294"/>
                <a:gd name="T32" fmla="*/ 28 w 366713"/>
                <a:gd name="T33" fmla="*/ 67 h 477294"/>
                <a:gd name="T34" fmla="*/ 29 w 366713"/>
                <a:gd name="T35" fmla="*/ 64 h 477294"/>
                <a:gd name="T36" fmla="*/ 33 w 366713"/>
                <a:gd name="T37" fmla="*/ 60 h 477294"/>
                <a:gd name="T38" fmla="*/ 35 w 366713"/>
                <a:gd name="T39" fmla="*/ 56 h 477294"/>
                <a:gd name="T40" fmla="*/ 37 w 366713"/>
                <a:gd name="T41" fmla="*/ 50 h 477294"/>
                <a:gd name="T42" fmla="*/ 38 w 366713"/>
                <a:gd name="T43" fmla="*/ 46 h 477294"/>
                <a:gd name="T44" fmla="*/ 44 w 366713"/>
                <a:gd name="T45" fmla="*/ 45 h 477294"/>
                <a:gd name="T46" fmla="*/ 50 w 366713"/>
                <a:gd name="T47" fmla="*/ 48 h 477294"/>
                <a:gd name="T48" fmla="*/ 53 w 366713"/>
                <a:gd name="T49" fmla="*/ 48 h 477294"/>
                <a:gd name="T50" fmla="*/ 57 w 366713"/>
                <a:gd name="T51" fmla="*/ 45 h 477294"/>
                <a:gd name="T52" fmla="*/ 57 w 366713"/>
                <a:gd name="T53" fmla="*/ 37 h 477294"/>
                <a:gd name="T54" fmla="*/ 51 w 366713"/>
                <a:gd name="T55" fmla="*/ 29 h 477294"/>
                <a:gd name="T56" fmla="*/ 45 w 366713"/>
                <a:gd name="T57" fmla="*/ 23 h 477294"/>
                <a:gd name="T58" fmla="*/ 42 w 366713"/>
                <a:gd name="T59" fmla="*/ 11 h 477294"/>
                <a:gd name="T60" fmla="*/ 37 w 366713"/>
                <a:gd name="T61" fmla="*/ 6 h 477294"/>
                <a:gd name="T62" fmla="*/ 25 w 366713"/>
                <a:gd name="T63" fmla="*/ 2 h 477294"/>
                <a:gd name="T64" fmla="*/ 16 w 366713"/>
                <a:gd name="T65" fmla="*/ 1 h 477294"/>
                <a:gd name="T66" fmla="*/ 7 w 366713"/>
                <a:gd name="T67" fmla="*/ 0 h 477294"/>
                <a:gd name="T68" fmla="*/ 0 w 366713"/>
                <a:gd name="T69" fmla="*/ 4 h 4772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6713"/>
                <a:gd name="T106" fmla="*/ 0 h 477294"/>
                <a:gd name="T107" fmla="*/ 366713 w 366713"/>
                <a:gd name="T108" fmla="*/ 477294 h 4772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6713" h="477294">
                  <a:moveTo>
                    <a:pt x="0" y="25400"/>
                  </a:moveTo>
                  <a:lnTo>
                    <a:pt x="33338" y="47625"/>
                  </a:lnTo>
                  <a:lnTo>
                    <a:pt x="53975" y="77788"/>
                  </a:lnTo>
                  <a:lnTo>
                    <a:pt x="77788" y="79375"/>
                  </a:lnTo>
                  <a:lnTo>
                    <a:pt x="76200" y="123825"/>
                  </a:lnTo>
                  <a:lnTo>
                    <a:pt x="85725" y="161925"/>
                  </a:lnTo>
                  <a:lnTo>
                    <a:pt x="112713" y="180975"/>
                  </a:lnTo>
                  <a:lnTo>
                    <a:pt x="117475" y="209550"/>
                  </a:lnTo>
                  <a:lnTo>
                    <a:pt x="139700" y="225425"/>
                  </a:lnTo>
                  <a:lnTo>
                    <a:pt x="165100" y="252413"/>
                  </a:lnTo>
                  <a:lnTo>
                    <a:pt x="158750" y="300038"/>
                  </a:lnTo>
                  <a:lnTo>
                    <a:pt x="173038" y="327025"/>
                  </a:lnTo>
                  <a:lnTo>
                    <a:pt x="163513" y="349250"/>
                  </a:lnTo>
                  <a:lnTo>
                    <a:pt x="171450" y="379413"/>
                  </a:lnTo>
                  <a:lnTo>
                    <a:pt x="152400" y="411163"/>
                  </a:lnTo>
                  <a:lnTo>
                    <a:pt x="155575" y="450850"/>
                  </a:lnTo>
                  <a:lnTo>
                    <a:pt x="181311" y="477294"/>
                  </a:lnTo>
                  <a:lnTo>
                    <a:pt x="184150" y="457200"/>
                  </a:lnTo>
                  <a:lnTo>
                    <a:pt x="211138" y="428625"/>
                  </a:lnTo>
                  <a:lnTo>
                    <a:pt x="225364" y="401094"/>
                  </a:lnTo>
                  <a:lnTo>
                    <a:pt x="234950" y="354013"/>
                  </a:lnTo>
                  <a:lnTo>
                    <a:pt x="243223" y="326084"/>
                  </a:lnTo>
                  <a:lnTo>
                    <a:pt x="280988" y="317500"/>
                  </a:lnTo>
                  <a:lnTo>
                    <a:pt x="319423" y="340372"/>
                  </a:lnTo>
                  <a:lnTo>
                    <a:pt x="339725" y="344488"/>
                  </a:lnTo>
                  <a:lnTo>
                    <a:pt x="364667" y="323703"/>
                  </a:lnTo>
                  <a:lnTo>
                    <a:pt x="366713" y="261938"/>
                  </a:lnTo>
                  <a:lnTo>
                    <a:pt x="330139" y="209403"/>
                  </a:lnTo>
                  <a:lnTo>
                    <a:pt x="285750" y="161925"/>
                  </a:lnTo>
                  <a:lnTo>
                    <a:pt x="271463" y="79375"/>
                  </a:lnTo>
                  <a:lnTo>
                    <a:pt x="234950" y="46038"/>
                  </a:lnTo>
                  <a:lnTo>
                    <a:pt x="163513" y="17463"/>
                  </a:lnTo>
                  <a:lnTo>
                    <a:pt x="104775" y="7938"/>
                  </a:lnTo>
                  <a:lnTo>
                    <a:pt x="42863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4" name="Freeform 145">
              <a:extLst>
                <a:ext uri="{FF2B5EF4-FFF2-40B4-BE49-F238E27FC236}">
                  <a16:creationId xmlns:a16="http://schemas.microsoft.com/office/drawing/2014/main" id="{B6A304DD-5181-4CAA-924B-D738E940B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249" y="3473992"/>
              <a:ext cx="203228" cy="149959"/>
            </a:xfrm>
            <a:custGeom>
              <a:avLst/>
              <a:gdLst>
                <a:gd name="T0" fmla="*/ 82 w 953356"/>
                <a:gd name="T1" fmla="*/ 104 h 699837"/>
                <a:gd name="T2" fmla="*/ 92 w 953356"/>
                <a:gd name="T3" fmla="*/ 103 h 699837"/>
                <a:gd name="T4" fmla="*/ 99 w 953356"/>
                <a:gd name="T5" fmla="*/ 99 h 699837"/>
                <a:gd name="T6" fmla="*/ 110 w 953356"/>
                <a:gd name="T7" fmla="*/ 101 h 699837"/>
                <a:gd name="T8" fmla="*/ 116 w 953356"/>
                <a:gd name="T9" fmla="*/ 102 h 699837"/>
                <a:gd name="T10" fmla="*/ 120 w 953356"/>
                <a:gd name="T11" fmla="*/ 105 h 699837"/>
                <a:gd name="T12" fmla="*/ 123 w 953356"/>
                <a:gd name="T13" fmla="*/ 100 h 699837"/>
                <a:gd name="T14" fmla="*/ 128 w 953356"/>
                <a:gd name="T15" fmla="*/ 97 h 699837"/>
                <a:gd name="T16" fmla="*/ 127 w 953356"/>
                <a:gd name="T17" fmla="*/ 94 h 699837"/>
                <a:gd name="T18" fmla="*/ 129 w 953356"/>
                <a:gd name="T19" fmla="*/ 88 h 699837"/>
                <a:gd name="T20" fmla="*/ 132 w 953356"/>
                <a:gd name="T21" fmla="*/ 83 h 699837"/>
                <a:gd name="T22" fmla="*/ 135 w 953356"/>
                <a:gd name="T23" fmla="*/ 78 h 699837"/>
                <a:gd name="T24" fmla="*/ 141 w 953356"/>
                <a:gd name="T25" fmla="*/ 72 h 699837"/>
                <a:gd name="T26" fmla="*/ 132 w 953356"/>
                <a:gd name="T27" fmla="*/ 72 h 699837"/>
                <a:gd name="T28" fmla="*/ 127 w 953356"/>
                <a:gd name="T29" fmla="*/ 71 h 699837"/>
                <a:gd name="T30" fmla="*/ 121 w 953356"/>
                <a:gd name="T31" fmla="*/ 69 h 699837"/>
                <a:gd name="T32" fmla="*/ 117 w 953356"/>
                <a:gd name="T33" fmla="*/ 64 h 699837"/>
                <a:gd name="T34" fmla="*/ 117 w 953356"/>
                <a:gd name="T35" fmla="*/ 59 h 699837"/>
                <a:gd name="T36" fmla="*/ 120 w 953356"/>
                <a:gd name="T37" fmla="*/ 54 h 699837"/>
                <a:gd name="T38" fmla="*/ 119 w 953356"/>
                <a:gd name="T39" fmla="*/ 49 h 699837"/>
                <a:gd name="T40" fmla="*/ 120 w 953356"/>
                <a:gd name="T41" fmla="*/ 46 h 699837"/>
                <a:gd name="T42" fmla="*/ 117 w 953356"/>
                <a:gd name="T43" fmla="*/ 42 h 699837"/>
                <a:gd name="T44" fmla="*/ 119 w 953356"/>
                <a:gd name="T45" fmla="*/ 35 h 699837"/>
                <a:gd name="T46" fmla="*/ 116 w 953356"/>
                <a:gd name="T47" fmla="*/ 31 h 699837"/>
                <a:gd name="T48" fmla="*/ 111 w 953356"/>
                <a:gd name="T49" fmla="*/ 27 h 699837"/>
                <a:gd name="T50" fmla="*/ 110 w 953356"/>
                <a:gd name="T51" fmla="*/ 23 h 699837"/>
                <a:gd name="T52" fmla="*/ 107 w 953356"/>
                <a:gd name="T53" fmla="*/ 21 h 699837"/>
                <a:gd name="T54" fmla="*/ 106 w 953356"/>
                <a:gd name="T55" fmla="*/ 14 h 699837"/>
                <a:gd name="T56" fmla="*/ 105 w 953356"/>
                <a:gd name="T57" fmla="*/ 8 h 699837"/>
                <a:gd name="T58" fmla="*/ 103 w 953356"/>
                <a:gd name="T59" fmla="*/ 8 h 699837"/>
                <a:gd name="T60" fmla="*/ 99 w 953356"/>
                <a:gd name="T61" fmla="*/ 4 h 699837"/>
                <a:gd name="T62" fmla="*/ 95 w 953356"/>
                <a:gd name="T63" fmla="*/ 0 h 699837"/>
                <a:gd name="T64" fmla="*/ 83 w 953356"/>
                <a:gd name="T65" fmla="*/ 2 h 699837"/>
                <a:gd name="T66" fmla="*/ 77 w 953356"/>
                <a:gd name="T67" fmla="*/ 8 h 699837"/>
                <a:gd name="T68" fmla="*/ 72 w 953356"/>
                <a:gd name="T69" fmla="*/ 10 h 699837"/>
                <a:gd name="T70" fmla="*/ 65 w 953356"/>
                <a:gd name="T71" fmla="*/ 11 h 699837"/>
                <a:gd name="T72" fmla="*/ 55 w 953356"/>
                <a:gd name="T73" fmla="*/ 9 h 699837"/>
                <a:gd name="T74" fmla="*/ 43 w 953356"/>
                <a:gd name="T75" fmla="*/ 10 h 699837"/>
                <a:gd name="T76" fmla="*/ 34 w 953356"/>
                <a:gd name="T77" fmla="*/ 9 h 699837"/>
                <a:gd name="T78" fmla="*/ 29 w 953356"/>
                <a:gd name="T79" fmla="*/ 12 h 699837"/>
                <a:gd name="T80" fmla="*/ 28 w 953356"/>
                <a:gd name="T81" fmla="*/ 16 h 699837"/>
                <a:gd name="T82" fmla="*/ 22 w 953356"/>
                <a:gd name="T83" fmla="*/ 22 h 699837"/>
                <a:gd name="T84" fmla="*/ 17 w 953356"/>
                <a:gd name="T85" fmla="*/ 29 h 699837"/>
                <a:gd name="T86" fmla="*/ 14 w 953356"/>
                <a:gd name="T87" fmla="*/ 36 h 699837"/>
                <a:gd name="T88" fmla="*/ 8 w 953356"/>
                <a:gd name="T89" fmla="*/ 44 h 699837"/>
                <a:gd name="T90" fmla="*/ 6 w 953356"/>
                <a:gd name="T91" fmla="*/ 51 h 699837"/>
                <a:gd name="T92" fmla="*/ 0 w 953356"/>
                <a:gd name="T93" fmla="*/ 58 h 699837"/>
                <a:gd name="T94" fmla="*/ 7 w 953356"/>
                <a:gd name="T95" fmla="*/ 66 h 699837"/>
                <a:gd name="T96" fmla="*/ 12 w 953356"/>
                <a:gd name="T97" fmla="*/ 73 h 699837"/>
                <a:gd name="T98" fmla="*/ 18 w 953356"/>
                <a:gd name="T99" fmla="*/ 81 h 699837"/>
                <a:gd name="T100" fmla="*/ 27 w 953356"/>
                <a:gd name="T101" fmla="*/ 86 h 699837"/>
                <a:gd name="T102" fmla="*/ 32 w 953356"/>
                <a:gd name="T103" fmla="*/ 93 h 699837"/>
                <a:gd name="T104" fmla="*/ 37 w 953356"/>
                <a:gd name="T105" fmla="*/ 103 h 699837"/>
                <a:gd name="T106" fmla="*/ 44 w 953356"/>
                <a:gd name="T107" fmla="*/ 105 h 699837"/>
                <a:gd name="T108" fmla="*/ 56 w 953356"/>
                <a:gd name="T109" fmla="*/ 107 h 699837"/>
                <a:gd name="T110" fmla="*/ 63 w 953356"/>
                <a:gd name="T111" fmla="*/ 105 h 699837"/>
                <a:gd name="T112" fmla="*/ 73 w 953356"/>
                <a:gd name="T113" fmla="*/ 106 h 699837"/>
                <a:gd name="T114" fmla="*/ 82 w 953356"/>
                <a:gd name="T115" fmla="*/ 104 h 6998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53356"/>
                <a:gd name="T175" fmla="*/ 0 h 699837"/>
                <a:gd name="T176" fmla="*/ 953356 w 953356"/>
                <a:gd name="T177" fmla="*/ 699837 h 6998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53356" h="699837">
                  <a:moveTo>
                    <a:pt x="553306" y="685550"/>
                  </a:moveTo>
                  <a:lnTo>
                    <a:pt x="621569" y="677612"/>
                  </a:lnTo>
                  <a:lnTo>
                    <a:pt x="664431" y="652212"/>
                  </a:lnTo>
                  <a:lnTo>
                    <a:pt x="739044" y="663325"/>
                  </a:lnTo>
                  <a:lnTo>
                    <a:pt x="778731" y="671262"/>
                  </a:lnTo>
                  <a:lnTo>
                    <a:pt x="805719" y="690312"/>
                  </a:lnTo>
                  <a:lnTo>
                    <a:pt x="826356" y="656975"/>
                  </a:lnTo>
                  <a:lnTo>
                    <a:pt x="864456" y="636337"/>
                  </a:lnTo>
                  <a:lnTo>
                    <a:pt x="853344" y="614112"/>
                  </a:lnTo>
                  <a:lnTo>
                    <a:pt x="869219" y="580775"/>
                  </a:lnTo>
                  <a:lnTo>
                    <a:pt x="891444" y="545850"/>
                  </a:lnTo>
                  <a:lnTo>
                    <a:pt x="910494" y="509337"/>
                  </a:lnTo>
                  <a:lnTo>
                    <a:pt x="953356" y="471237"/>
                  </a:lnTo>
                  <a:lnTo>
                    <a:pt x="888269" y="471237"/>
                  </a:lnTo>
                  <a:lnTo>
                    <a:pt x="853344" y="468062"/>
                  </a:lnTo>
                  <a:lnTo>
                    <a:pt x="816769" y="450056"/>
                  </a:lnTo>
                  <a:lnTo>
                    <a:pt x="788194" y="421481"/>
                  </a:lnTo>
                  <a:lnTo>
                    <a:pt x="788256" y="385512"/>
                  </a:lnTo>
                  <a:lnTo>
                    <a:pt x="806054" y="354806"/>
                  </a:lnTo>
                  <a:lnTo>
                    <a:pt x="798910" y="322659"/>
                  </a:lnTo>
                  <a:lnTo>
                    <a:pt x="806054" y="298846"/>
                  </a:lnTo>
                  <a:lnTo>
                    <a:pt x="791431" y="272800"/>
                  </a:lnTo>
                  <a:lnTo>
                    <a:pt x="800956" y="229937"/>
                  </a:lnTo>
                  <a:lnTo>
                    <a:pt x="778669" y="202406"/>
                  </a:lnTo>
                  <a:lnTo>
                    <a:pt x="750156" y="177550"/>
                  </a:lnTo>
                  <a:lnTo>
                    <a:pt x="743806" y="153737"/>
                  </a:lnTo>
                  <a:lnTo>
                    <a:pt x="719994" y="134687"/>
                  </a:lnTo>
                  <a:lnTo>
                    <a:pt x="711994" y="92868"/>
                  </a:lnTo>
                  <a:lnTo>
                    <a:pt x="710469" y="53725"/>
                  </a:lnTo>
                  <a:lnTo>
                    <a:pt x="691419" y="53725"/>
                  </a:lnTo>
                  <a:lnTo>
                    <a:pt x="669194" y="23562"/>
                  </a:lnTo>
                  <a:lnTo>
                    <a:pt x="639366" y="0"/>
                  </a:lnTo>
                  <a:lnTo>
                    <a:pt x="559656" y="14037"/>
                  </a:lnTo>
                  <a:lnTo>
                    <a:pt x="517922" y="55959"/>
                  </a:lnTo>
                  <a:lnTo>
                    <a:pt x="481869" y="66425"/>
                  </a:lnTo>
                  <a:lnTo>
                    <a:pt x="439341" y="71437"/>
                  </a:lnTo>
                  <a:lnTo>
                    <a:pt x="370285" y="61912"/>
                  </a:lnTo>
                  <a:lnTo>
                    <a:pt x="292956" y="66425"/>
                  </a:lnTo>
                  <a:lnTo>
                    <a:pt x="229456" y="58487"/>
                  </a:lnTo>
                  <a:lnTo>
                    <a:pt x="196119" y="75950"/>
                  </a:lnTo>
                  <a:lnTo>
                    <a:pt x="186594" y="106112"/>
                  </a:lnTo>
                  <a:lnTo>
                    <a:pt x="145319" y="144212"/>
                  </a:lnTo>
                  <a:lnTo>
                    <a:pt x="116744" y="191837"/>
                  </a:lnTo>
                  <a:lnTo>
                    <a:pt x="96106" y="233112"/>
                  </a:lnTo>
                  <a:lnTo>
                    <a:pt x="53244" y="287087"/>
                  </a:lnTo>
                  <a:lnTo>
                    <a:pt x="38956" y="334712"/>
                  </a:lnTo>
                  <a:lnTo>
                    <a:pt x="0" y="383381"/>
                  </a:lnTo>
                  <a:lnTo>
                    <a:pt x="50069" y="433137"/>
                  </a:lnTo>
                  <a:lnTo>
                    <a:pt x="83406" y="480762"/>
                  </a:lnTo>
                  <a:lnTo>
                    <a:pt x="121506" y="533150"/>
                  </a:lnTo>
                  <a:lnTo>
                    <a:pt x="183419" y="561725"/>
                  </a:lnTo>
                  <a:lnTo>
                    <a:pt x="211994" y="610937"/>
                  </a:lnTo>
                  <a:lnTo>
                    <a:pt x="248506" y="676025"/>
                  </a:lnTo>
                  <a:lnTo>
                    <a:pt x="296131" y="690312"/>
                  </a:lnTo>
                  <a:lnTo>
                    <a:pt x="378681" y="699837"/>
                  </a:lnTo>
                  <a:lnTo>
                    <a:pt x="426306" y="691900"/>
                  </a:lnTo>
                  <a:lnTo>
                    <a:pt x="491394" y="695075"/>
                  </a:lnTo>
                  <a:lnTo>
                    <a:pt x="553306" y="68555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5" name="Freeform 146">
              <a:extLst>
                <a:ext uri="{FF2B5EF4-FFF2-40B4-BE49-F238E27FC236}">
                  <a16:creationId xmlns:a16="http://schemas.microsoft.com/office/drawing/2014/main" id="{39ED2DA1-23CD-47B9-ACA9-1B31DFE2F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64" y="3614086"/>
              <a:ext cx="136144" cy="90765"/>
            </a:xfrm>
            <a:custGeom>
              <a:avLst/>
              <a:gdLst>
                <a:gd name="T0" fmla="*/ 2147483647 w 343"/>
                <a:gd name="T1" fmla="*/ 2147483647 h 228"/>
                <a:gd name="T2" fmla="*/ 2147483647 w 343"/>
                <a:gd name="T3" fmla="*/ 2147483647 h 228"/>
                <a:gd name="T4" fmla="*/ 2147483647 w 343"/>
                <a:gd name="T5" fmla="*/ 2147483647 h 228"/>
                <a:gd name="T6" fmla="*/ 2147483647 w 343"/>
                <a:gd name="T7" fmla="*/ 2147483647 h 228"/>
                <a:gd name="T8" fmla="*/ 2147483647 w 343"/>
                <a:gd name="T9" fmla="*/ 2147483647 h 228"/>
                <a:gd name="T10" fmla="*/ 2147483647 w 343"/>
                <a:gd name="T11" fmla="*/ 2147483647 h 228"/>
                <a:gd name="T12" fmla="*/ 2147483647 w 343"/>
                <a:gd name="T13" fmla="*/ 2147483647 h 228"/>
                <a:gd name="T14" fmla="*/ 2147483647 w 343"/>
                <a:gd name="T15" fmla="*/ 2147483647 h 228"/>
                <a:gd name="T16" fmla="*/ 2147483647 w 343"/>
                <a:gd name="T17" fmla="*/ 2147483647 h 228"/>
                <a:gd name="T18" fmla="*/ 2147483647 w 343"/>
                <a:gd name="T19" fmla="*/ 2147483647 h 228"/>
                <a:gd name="T20" fmla="*/ 2147483647 w 343"/>
                <a:gd name="T21" fmla="*/ 2147483647 h 228"/>
                <a:gd name="T22" fmla="*/ 2147483647 w 343"/>
                <a:gd name="T23" fmla="*/ 0 h 228"/>
                <a:gd name="T24" fmla="*/ 2147483647 w 343"/>
                <a:gd name="T25" fmla="*/ 2147483647 h 228"/>
                <a:gd name="T26" fmla="*/ 2147483647 w 343"/>
                <a:gd name="T27" fmla="*/ 2147483647 h 228"/>
                <a:gd name="T28" fmla="*/ 2147483647 w 343"/>
                <a:gd name="T29" fmla="*/ 2147483647 h 228"/>
                <a:gd name="T30" fmla="*/ 2147483647 w 343"/>
                <a:gd name="T31" fmla="*/ 2147483647 h 228"/>
                <a:gd name="T32" fmla="*/ 2147483647 w 343"/>
                <a:gd name="T33" fmla="*/ 2147483647 h 228"/>
                <a:gd name="T34" fmla="*/ 2147483647 w 343"/>
                <a:gd name="T35" fmla="*/ 2147483647 h 228"/>
                <a:gd name="T36" fmla="*/ 2147483647 w 343"/>
                <a:gd name="T37" fmla="*/ 2147483647 h 228"/>
                <a:gd name="T38" fmla="*/ 0 w 343"/>
                <a:gd name="T39" fmla="*/ 2147483647 h 228"/>
                <a:gd name="T40" fmla="*/ 2147483647 w 343"/>
                <a:gd name="T41" fmla="*/ 2147483647 h 228"/>
                <a:gd name="T42" fmla="*/ 2147483647 w 343"/>
                <a:gd name="T43" fmla="*/ 2147483647 h 228"/>
                <a:gd name="T44" fmla="*/ 2147483647 w 343"/>
                <a:gd name="T45" fmla="*/ 2147483647 h 228"/>
                <a:gd name="T46" fmla="*/ 2147483647 w 343"/>
                <a:gd name="T47" fmla="*/ 2147483647 h 228"/>
                <a:gd name="T48" fmla="*/ 2147483647 w 343"/>
                <a:gd name="T49" fmla="*/ 2147483647 h 228"/>
                <a:gd name="T50" fmla="*/ 2147483647 w 343"/>
                <a:gd name="T51" fmla="*/ 2147483647 h 228"/>
                <a:gd name="T52" fmla="*/ 2147483647 w 343"/>
                <a:gd name="T53" fmla="*/ 2147483647 h 228"/>
                <a:gd name="T54" fmla="*/ 2147483647 w 343"/>
                <a:gd name="T55" fmla="*/ 2147483647 h 228"/>
                <a:gd name="T56" fmla="*/ 2147483647 w 343"/>
                <a:gd name="T57" fmla="*/ 2147483647 h 228"/>
                <a:gd name="T58" fmla="*/ 2147483647 w 343"/>
                <a:gd name="T59" fmla="*/ 2147483647 h 228"/>
                <a:gd name="T60" fmla="*/ 2147483647 w 343"/>
                <a:gd name="T61" fmla="*/ 2147483647 h 228"/>
                <a:gd name="T62" fmla="*/ 2147483647 w 343"/>
                <a:gd name="T63" fmla="*/ 2147483647 h 228"/>
                <a:gd name="T64" fmla="*/ 2147483647 w 343"/>
                <a:gd name="T65" fmla="*/ 2147483647 h 228"/>
                <a:gd name="T66" fmla="*/ 2147483647 w 343"/>
                <a:gd name="T67" fmla="*/ 2147483647 h 228"/>
                <a:gd name="T68" fmla="*/ 2147483647 w 343"/>
                <a:gd name="T69" fmla="*/ 2147483647 h 228"/>
                <a:gd name="T70" fmla="*/ 2147483647 w 343"/>
                <a:gd name="T71" fmla="*/ 2147483647 h 228"/>
                <a:gd name="T72" fmla="*/ 2147483647 w 343"/>
                <a:gd name="T73" fmla="*/ 2147483647 h 228"/>
                <a:gd name="T74" fmla="*/ 2147483647 w 343"/>
                <a:gd name="T75" fmla="*/ 2147483647 h 228"/>
                <a:gd name="T76" fmla="*/ 2147483647 w 343"/>
                <a:gd name="T77" fmla="*/ 2147483647 h 228"/>
                <a:gd name="T78" fmla="*/ 2147483647 w 343"/>
                <a:gd name="T79" fmla="*/ 2147483647 h 228"/>
                <a:gd name="T80" fmla="*/ 2147483647 w 343"/>
                <a:gd name="T81" fmla="*/ 2147483647 h 228"/>
                <a:gd name="T82" fmla="*/ 2147483647 w 343"/>
                <a:gd name="T83" fmla="*/ 2147483647 h 228"/>
                <a:gd name="T84" fmla="*/ 2147483647 w 343"/>
                <a:gd name="T85" fmla="*/ 2147483647 h 228"/>
                <a:gd name="T86" fmla="*/ 2147483647 w 343"/>
                <a:gd name="T87" fmla="*/ 2147483647 h 228"/>
                <a:gd name="T88" fmla="*/ 2147483647 w 343"/>
                <a:gd name="T89" fmla="*/ 2147483647 h 228"/>
                <a:gd name="T90" fmla="*/ 2147483647 w 343"/>
                <a:gd name="T91" fmla="*/ 2147483647 h 2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43"/>
                <a:gd name="T139" fmla="*/ 0 h 228"/>
                <a:gd name="T140" fmla="*/ 343 w 343"/>
                <a:gd name="T141" fmla="*/ 228 h 2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43" h="228">
                  <a:moveTo>
                    <a:pt x="343" y="21"/>
                  </a:moveTo>
                  <a:lnTo>
                    <a:pt x="328" y="11"/>
                  </a:lnTo>
                  <a:lnTo>
                    <a:pt x="304" y="6"/>
                  </a:lnTo>
                  <a:lnTo>
                    <a:pt x="263" y="1"/>
                  </a:lnTo>
                  <a:lnTo>
                    <a:pt x="243" y="14"/>
                  </a:lnTo>
                  <a:lnTo>
                    <a:pt x="212" y="18"/>
                  </a:lnTo>
                  <a:lnTo>
                    <a:pt x="165" y="24"/>
                  </a:lnTo>
                  <a:lnTo>
                    <a:pt x="134" y="22"/>
                  </a:lnTo>
                  <a:lnTo>
                    <a:pt x="108" y="27"/>
                  </a:lnTo>
                  <a:lnTo>
                    <a:pt x="69" y="21"/>
                  </a:lnTo>
                  <a:lnTo>
                    <a:pt x="40" y="13"/>
                  </a:lnTo>
                  <a:lnTo>
                    <a:pt x="33" y="0"/>
                  </a:lnTo>
                  <a:lnTo>
                    <a:pt x="13" y="23"/>
                  </a:lnTo>
                  <a:lnTo>
                    <a:pt x="25" y="41"/>
                  </a:lnTo>
                  <a:lnTo>
                    <a:pt x="38" y="47"/>
                  </a:lnTo>
                  <a:lnTo>
                    <a:pt x="45" y="68"/>
                  </a:lnTo>
                  <a:lnTo>
                    <a:pt x="33" y="92"/>
                  </a:lnTo>
                  <a:lnTo>
                    <a:pt x="17" y="109"/>
                  </a:lnTo>
                  <a:lnTo>
                    <a:pt x="2" y="131"/>
                  </a:lnTo>
                  <a:lnTo>
                    <a:pt x="0" y="150"/>
                  </a:lnTo>
                  <a:lnTo>
                    <a:pt x="12" y="150"/>
                  </a:lnTo>
                  <a:lnTo>
                    <a:pt x="20" y="167"/>
                  </a:lnTo>
                  <a:lnTo>
                    <a:pt x="30" y="180"/>
                  </a:lnTo>
                  <a:lnTo>
                    <a:pt x="38" y="198"/>
                  </a:lnTo>
                  <a:lnTo>
                    <a:pt x="39" y="228"/>
                  </a:lnTo>
                  <a:lnTo>
                    <a:pt x="57" y="216"/>
                  </a:lnTo>
                  <a:lnTo>
                    <a:pt x="73" y="206"/>
                  </a:lnTo>
                  <a:lnTo>
                    <a:pt x="98" y="204"/>
                  </a:lnTo>
                  <a:lnTo>
                    <a:pt x="125" y="185"/>
                  </a:lnTo>
                  <a:lnTo>
                    <a:pt x="147" y="200"/>
                  </a:lnTo>
                  <a:lnTo>
                    <a:pt x="167" y="207"/>
                  </a:lnTo>
                  <a:lnTo>
                    <a:pt x="182" y="208"/>
                  </a:lnTo>
                  <a:lnTo>
                    <a:pt x="215" y="207"/>
                  </a:lnTo>
                  <a:lnTo>
                    <a:pt x="225" y="174"/>
                  </a:lnTo>
                  <a:lnTo>
                    <a:pt x="243" y="166"/>
                  </a:lnTo>
                  <a:lnTo>
                    <a:pt x="261" y="156"/>
                  </a:lnTo>
                  <a:lnTo>
                    <a:pt x="283" y="159"/>
                  </a:lnTo>
                  <a:lnTo>
                    <a:pt x="300" y="174"/>
                  </a:lnTo>
                  <a:lnTo>
                    <a:pt x="317" y="165"/>
                  </a:lnTo>
                  <a:lnTo>
                    <a:pt x="314" y="152"/>
                  </a:lnTo>
                  <a:lnTo>
                    <a:pt x="309" y="129"/>
                  </a:lnTo>
                  <a:lnTo>
                    <a:pt x="310" y="103"/>
                  </a:lnTo>
                  <a:lnTo>
                    <a:pt x="310" y="74"/>
                  </a:lnTo>
                  <a:lnTo>
                    <a:pt x="321" y="64"/>
                  </a:lnTo>
                  <a:lnTo>
                    <a:pt x="338" y="59"/>
                  </a:lnTo>
                  <a:lnTo>
                    <a:pt x="343" y="2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6" name="Freeform 147">
              <a:extLst>
                <a:ext uri="{FF2B5EF4-FFF2-40B4-BE49-F238E27FC236}">
                  <a16:creationId xmlns:a16="http://schemas.microsoft.com/office/drawing/2014/main" id="{2ABD8D58-E7FB-4C7F-8DAF-7437F8C5B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464" y="3683145"/>
              <a:ext cx="147982" cy="153905"/>
            </a:xfrm>
            <a:custGeom>
              <a:avLst/>
              <a:gdLst>
                <a:gd name="T0" fmla="*/ 2147483647 w 375"/>
                <a:gd name="T1" fmla="*/ 2147483647 h 391"/>
                <a:gd name="T2" fmla="*/ 2147483647 w 375"/>
                <a:gd name="T3" fmla="*/ 2147483647 h 391"/>
                <a:gd name="T4" fmla="*/ 2147483647 w 375"/>
                <a:gd name="T5" fmla="*/ 2147483647 h 391"/>
                <a:gd name="T6" fmla="*/ 2147483647 w 375"/>
                <a:gd name="T7" fmla="*/ 2147483647 h 391"/>
                <a:gd name="T8" fmla="*/ 2147483647 w 375"/>
                <a:gd name="T9" fmla="*/ 2147483647 h 391"/>
                <a:gd name="T10" fmla="*/ 2147483647 w 375"/>
                <a:gd name="T11" fmla="*/ 2147483647 h 391"/>
                <a:gd name="T12" fmla="*/ 2147483647 w 375"/>
                <a:gd name="T13" fmla="*/ 2147483647 h 391"/>
                <a:gd name="T14" fmla="*/ 2147483647 w 375"/>
                <a:gd name="T15" fmla="*/ 2147483647 h 391"/>
                <a:gd name="T16" fmla="*/ 2147483647 w 375"/>
                <a:gd name="T17" fmla="*/ 2147483647 h 391"/>
                <a:gd name="T18" fmla="*/ 2147483647 w 375"/>
                <a:gd name="T19" fmla="*/ 2147483647 h 391"/>
                <a:gd name="T20" fmla="*/ 0 w 375"/>
                <a:gd name="T21" fmla="*/ 2147483647 h 391"/>
                <a:gd name="T22" fmla="*/ 2147483647 w 375"/>
                <a:gd name="T23" fmla="*/ 2147483647 h 391"/>
                <a:gd name="T24" fmla="*/ 2147483647 w 375"/>
                <a:gd name="T25" fmla="*/ 2147483647 h 391"/>
                <a:gd name="T26" fmla="*/ 2147483647 w 375"/>
                <a:gd name="T27" fmla="*/ 2147483647 h 391"/>
                <a:gd name="T28" fmla="*/ 2147483647 w 375"/>
                <a:gd name="T29" fmla="*/ 2147483647 h 391"/>
                <a:gd name="T30" fmla="*/ 2147483647 w 375"/>
                <a:gd name="T31" fmla="*/ 2147483647 h 391"/>
                <a:gd name="T32" fmla="*/ 2147483647 w 375"/>
                <a:gd name="T33" fmla="*/ 2147483647 h 391"/>
                <a:gd name="T34" fmla="*/ 2147483647 w 375"/>
                <a:gd name="T35" fmla="*/ 2147483647 h 391"/>
                <a:gd name="T36" fmla="*/ 2147483647 w 375"/>
                <a:gd name="T37" fmla="*/ 2147483647 h 391"/>
                <a:gd name="T38" fmla="*/ 2147483647 w 375"/>
                <a:gd name="T39" fmla="*/ 2147483647 h 391"/>
                <a:gd name="T40" fmla="*/ 2147483647 w 375"/>
                <a:gd name="T41" fmla="*/ 2147483647 h 391"/>
                <a:gd name="T42" fmla="*/ 2147483647 w 375"/>
                <a:gd name="T43" fmla="*/ 2147483647 h 391"/>
                <a:gd name="T44" fmla="*/ 2147483647 w 375"/>
                <a:gd name="T45" fmla="*/ 2147483647 h 391"/>
                <a:gd name="T46" fmla="*/ 2147483647 w 375"/>
                <a:gd name="T47" fmla="*/ 2147483647 h 391"/>
                <a:gd name="T48" fmla="*/ 2147483647 w 375"/>
                <a:gd name="T49" fmla="*/ 2147483647 h 391"/>
                <a:gd name="T50" fmla="*/ 2147483647 w 375"/>
                <a:gd name="T51" fmla="*/ 2147483647 h 391"/>
                <a:gd name="T52" fmla="*/ 2147483647 w 375"/>
                <a:gd name="T53" fmla="*/ 2147483647 h 391"/>
                <a:gd name="T54" fmla="*/ 2147483647 w 375"/>
                <a:gd name="T55" fmla="*/ 2147483647 h 391"/>
                <a:gd name="T56" fmla="*/ 2147483647 w 375"/>
                <a:gd name="T57" fmla="*/ 2147483647 h 391"/>
                <a:gd name="T58" fmla="*/ 2147483647 w 375"/>
                <a:gd name="T59" fmla="*/ 2147483647 h 391"/>
                <a:gd name="T60" fmla="*/ 2147483647 w 375"/>
                <a:gd name="T61" fmla="*/ 2147483647 h 391"/>
                <a:gd name="T62" fmla="*/ 2147483647 w 375"/>
                <a:gd name="T63" fmla="*/ 2147483647 h 391"/>
                <a:gd name="T64" fmla="*/ 2147483647 w 375"/>
                <a:gd name="T65" fmla="*/ 2147483647 h 391"/>
                <a:gd name="T66" fmla="*/ 2147483647 w 375"/>
                <a:gd name="T67" fmla="*/ 2147483647 h 391"/>
                <a:gd name="T68" fmla="*/ 2147483647 w 375"/>
                <a:gd name="T69" fmla="*/ 2147483647 h 391"/>
                <a:gd name="T70" fmla="*/ 2147483647 w 375"/>
                <a:gd name="T71" fmla="*/ 2147483647 h 391"/>
                <a:gd name="T72" fmla="*/ 2147483647 w 375"/>
                <a:gd name="T73" fmla="*/ 2147483647 h 391"/>
                <a:gd name="T74" fmla="*/ 2147483647 w 375"/>
                <a:gd name="T75" fmla="*/ 2147483647 h 3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5"/>
                <a:gd name="T115" fmla="*/ 0 h 391"/>
                <a:gd name="T116" fmla="*/ 375 w 375"/>
                <a:gd name="T117" fmla="*/ 391 h 39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5" h="391">
                  <a:moveTo>
                    <a:pt x="355" y="46"/>
                  </a:moveTo>
                  <a:lnTo>
                    <a:pt x="375" y="32"/>
                  </a:lnTo>
                  <a:lnTo>
                    <a:pt x="357" y="0"/>
                  </a:lnTo>
                  <a:lnTo>
                    <a:pt x="349" y="28"/>
                  </a:lnTo>
                  <a:lnTo>
                    <a:pt x="324" y="31"/>
                  </a:lnTo>
                  <a:lnTo>
                    <a:pt x="305" y="31"/>
                  </a:lnTo>
                  <a:lnTo>
                    <a:pt x="280" y="23"/>
                  </a:lnTo>
                  <a:lnTo>
                    <a:pt x="257" y="8"/>
                  </a:lnTo>
                  <a:lnTo>
                    <a:pt x="230" y="29"/>
                  </a:lnTo>
                  <a:lnTo>
                    <a:pt x="205" y="31"/>
                  </a:lnTo>
                  <a:lnTo>
                    <a:pt x="184" y="43"/>
                  </a:lnTo>
                  <a:lnTo>
                    <a:pt x="173" y="50"/>
                  </a:lnTo>
                  <a:lnTo>
                    <a:pt x="161" y="58"/>
                  </a:lnTo>
                  <a:lnTo>
                    <a:pt x="143" y="76"/>
                  </a:lnTo>
                  <a:lnTo>
                    <a:pt x="114" y="74"/>
                  </a:lnTo>
                  <a:lnTo>
                    <a:pt x="98" y="82"/>
                  </a:lnTo>
                  <a:lnTo>
                    <a:pt x="71" y="89"/>
                  </a:lnTo>
                  <a:lnTo>
                    <a:pt x="52" y="83"/>
                  </a:lnTo>
                  <a:lnTo>
                    <a:pt x="47" y="112"/>
                  </a:lnTo>
                  <a:lnTo>
                    <a:pt x="42" y="131"/>
                  </a:lnTo>
                  <a:lnTo>
                    <a:pt x="26" y="147"/>
                  </a:lnTo>
                  <a:lnTo>
                    <a:pt x="0" y="170"/>
                  </a:lnTo>
                  <a:lnTo>
                    <a:pt x="8" y="186"/>
                  </a:lnTo>
                  <a:lnTo>
                    <a:pt x="26" y="200"/>
                  </a:lnTo>
                  <a:lnTo>
                    <a:pt x="49" y="201"/>
                  </a:lnTo>
                  <a:lnTo>
                    <a:pt x="60" y="231"/>
                  </a:lnTo>
                  <a:lnTo>
                    <a:pt x="70" y="258"/>
                  </a:lnTo>
                  <a:lnTo>
                    <a:pt x="90" y="261"/>
                  </a:lnTo>
                  <a:lnTo>
                    <a:pt x="90" y="278"/>
                  </a:lnTo>
                  <a:lnTo>
                    <a:pt x="83" y="288"/>
                  </a:lnTo>
                  <a:lnTo>
                    <a:pt x="79" y="299"/>
                  </a:lnTo>
                  <a:lnTo>
                    <a:pt x="106" y="340"/>
                  </a:lnTo>
                  <a:lnTo>
                    <a:pt x="99" y="353"/>
                  </a:lnTo>
                  <a:lnTo>
                    <a:pt x="117" y="366"/>
                  </a:lnTo>
                  <a:lnTo>
                    <a:pt x="119" y="375"/>
                  </a:lnTo>
                  <a:lnTo>
                    <a:pt x="134" y="374"/>
                  </a:lnTo>
                  <a:lnTo>
                    <a:pt x="153" y="375"/>
                  </a:lnTo>
                  <a:lnTo>
                    <a:pt x="168" y="386"/>
                  </a:lnTo>
                  <a:lnTo>
                    <a:pt x="181" y="391"/>
                  </a:lnTo>
                  <a:lnTo>
                    <a:pt x="195" y="374"/>
                  </a:lnTo>
                  <a:lnTo>
                    <a:pt x="183" y="355"/>
                  </a:lnTo>
                  <a:lnTo>
                    <a:pt x="178" y="337"/>
                  </a:lnTo>
                  <a:lnTo>
                    <a:pt x="186" y="314"/>
                  </a:lnTo>
                  <a:lnTo>
                    <a:pt x="206" y="301"/>
                  </a:lnTo>
                  <a:lnTo>
                    <a:pt x="222" y="301"/>
                  </a:lnTo>
                  <a:lnTo>
                    <a:pt x="224" y="282"/>
                  </a:lnTo>
                  <a:lnTo>
                    <a:pt x="207" y="276"/>
                  </a:lnTo>
                  <a:lnTo>
                    <a:pt x="189" y="268"/>
                  </a:lnTo>
                  <a:lnTo>
                    <a:pt x="272" y="279"/>
                  </a:lnTo>
                  <a:lnTo>
                    <a:pt x="264" y="264"/>
                  </a:lnTo>
                  <a:lnTo>
                    <a:pt x="248" y="254"/>
                  </a:lnTo>
                  <a:lnTo>
                    <a:pt x="231" y="240"/>
                  </a:lnTo>
                  <a:lnTo>
                    <a:pt x="202" y="223"/>
                  </a:lnTo>
                  <a:lnTo>
                    <a:pt x="191" y="215"/>
                  </a:lnTo>
                  <a:lnTo>
                    <a:pt x="181" y="204"/>
                  </a:lnTo>
                  <a:lnTo>
                    <a:pt x="174" y="189"/>
                  </a:lnTo>
                  <a:lnTo>
                    <a:pt x="171" y="171"/>
                  </a:lnTo>
                  <a:lnTo>
                    <a:pt x="164" y="150"/>
                  </a:lnTo>
                  <a:lnTo>
                    <a:pt x="150" y="137"/>
                  </a:lnTo>
                  <a:lnTo>
                    <a:pt x="145" y="127"/>
                  </a:lnTo>
                  <a:lnTo>
                    <a:pt x="149" y="115"/>
                  </a:lnTo>
                  <a:lnTo>
                    <a:pt x="161" y="103"/>
                  </a:lnTo>
                  <a:lnTo>
                    <a:pt x="178" y="109"/>
                  </a:lnTo>
                  <a:lnTo>
                    <a:pt x="187" y="123"/>
                  </a:lnTo>
                  <a:lnTo>
                    <a:pt x="201" y="119"/>
                  </a:lnTo>
                  <a:lnTo>
                    <a:pt x="218" y="119"/>
                  </a:lnTo>
                  <a:lnTo>
                    <a:pt x="231" y="110"/>
                  </a:lnTo>
                  <a:lnTo>
                    <a:pt x="227" y="88"/>
                  </a:lnTo>
                  <a:lnTo>
                    <a:pt x="243" y="77"/>
                  </a:lnTo>
                  <a:lnTo>
                    <a:pt x="259" y="69"/>
                  </a:lnTo>
                  <a:lnTo>
                    <a:pt x="275" y="62"/>
                  </a:lnTo>
                  <a:lnTo>
                    <a:pt x="296" y="72"/>
                  </a:lnTo>
                  <a:lnTo>
                    <a:pt x="311" y="70"/>
                  </a:lnTo>
                  <a:lnTo>
                    <a:pt x="327" y="70"/>
                  </a:lnTo>
                  <a:lnTo>
                    <a:pt x="336" y="67"/>
                  </a:lnTo>
                  <a:lnTo>
                    <a:pt x="349" y="61"/>
                  </a:lnTo>
                  <a:lnTo>
                    <a:pt x="355" y="46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7" name="Freeform 148">
              <a:extLst>
                <a:ext uri="{FF2B5EF4-FFF2-40B4-BE49-F238E27FC236}">
                  <a16:creationId xmlns:a16="http://schemas.microsoft.com/office/drawing/2014/main" id="{97B98E66-2FB4-4FA4-A1B5-C5DFB23D0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461" y="3470046"/>
              <a:ext cx="136142" cy="92738"/>
            </a:xfrm>
            <a:custGeom>
              <a:avLst/>
              <a:gdLst>
                <a:gd name="T0" fmla="*/ 2147483647 w 347"/>
                <a:gd name="T1" fmla="*/ 2147483647 h 235"/>
                <a:gd name="T2" fmla="*/ 2147483647 w 347"/>
                <a:gd name="T3" fmla="*/ 2147483647 h 235"/>
                <a:gd name="T4" fmla="*/ 2147483647 w 347"/>
                <a:gd name="T5" fmla="*/ 2147483647 h 235"/>
                <a:gd name="T6" fmla="*/ 2147483647 w 347"/>
                <a:gd name="T7" fmla="*/ 2147483647 h 235"/>
                <a:gd name="T8" fmla="*/ 2147483647 w 347"/>
                <a:gd name="T9" fmla="*/ 2147483647 h 235"/>
                <a:gd name="T10" fmla="*/ 2147483647 w 347"/>
                <a:gd name="T11" fmla="*/ 2147483647 h 235"/>
                <a:gd name="T12" fmla="*/ 2147483647 w 347"/>
                <a:gd name="T13" fmla="*/ 2147483647 h 235"/>
                <a:gd name="T14" fmla="*/ 2147483647 w 347"/>
                <a:gd name="T15" fmla="*/ 2147483647 h 235"/>
                <a:gd name="T16" fmla="*/ 2147483647 w 347"/>
                <a:gd name="T17" fmla="*/ 2147483647 h 235"/>
                <a:gd name="T18" fmla="*/ 2147483647 w 347"/>
                <a:gd name="T19" fmla="*/ 2147483647 h 235"/>
                <a:gd name="T20" fmla="*/ 0 w 347"/>
                <a:gd name="T21" fmla="*/ 2147483647 h 235"/>
                <a:gd name="T22" fmla="*/ 2147483647 w 347"/>
                <a:gd name="T23" fmla="*/ 2147483647 h 235"/>
                <a:gd name="T24" fmla="*/ 2147483647 w 347"/>
                <a:gd name="T25" fmla="*/ 2147483647 h 235"/>
                <a:gd name="T26" fmla="*/ 2147483647 w 347"/>
                <a:gd name="T27" fmla="*/ 2147483647 h 235"/>
                <a:gd name="T28" fmla="*/ 2147483647 w 347"/>
                <a:gd name="T29" fmla="*/ 2147483647 h 235"/>
                <a:gd name="T30" fmla="*/ 2147483647 w 347"/>
                <a:gd name="T31" fmla="*/ 2147483647 h 235"/>
                <a:gd name="T32" fmla="*/ 2147483647 w 347"/>
                <a:gd name="T33" fmla="*/ 2147483647 h 235"/>
                <a:gd name="T34" fmla="*/ 2147483647 w 347"/>
                <a:gd name="T35" fmla="*/ 2147483647 h 235"/>
                <a:gd name="T36" fmla="*/ 2147483647 w 347"/>
                <a:gd name="T37" fmla="*/ 2147483647 h 235"/>
                <a:gd name="T38" fmla="*/ 2147483647 w 347"/>
                <a:gd name="T39" fmla="*/ 2147483647 h 235"/>
                <a:gd name="T40" fmla="*/ 2147483647 w 347"/>
                <a:gd name="T41" fmla="*/ 2147483647 h 235"/>
                <a:gd name="T42" fmla="*/ 2147483647 w 347"/>
                <a:gd name="T43" fmla="*/ 2147483647 h 235"/>
                <a:gd name="T44" fmla="*/ 2147483647 w 347"/>
                <a:gd name="T45" fmla="*/ 2147483647 h 235"/>
                <a:gd name="T46" fmla="*/ 2147483647 w 347"/>
                <a:gd name="T47" fmla="*/ 2147483647 h 235"/>
                <a:gd name="T48" fmla="*/ 2147483647 w 347"/>
                <a:gd name="T49" fmla="*/ 2147483647 h 235"/>
                <a:gd name="T50" fmla="*/ 2147483647 w 347"/>
                <a:gd name="T51" fmla="*/ 2147483647 h 235"/>
                <a:gd name="T52" fmla="*/ 2147483647 w 347"/>
                <a:gd name="T53" fmla="*/ 2147483647 h 235"/>
                <a:gd name="T54" fmla="*/ 2147483647 w 347"/>
                <a:gd name="T55" fmla="*/ 2147483647 h 235"/>
                <a:gd name="T56" fmla="*/ 2147483647 w 347"/>
                <a:gd name="T57" fmla="*/ 2147483647 h 235"/>
                <a:gd name="T58" fmla="*/ 2147483647 w 347"/>
                <a:gd name="T59" fmla="*/ 2147483647 h 235"/>
                <a:gd name="T60" fmla="*/ 2147483647 w 347"/>
                <a:gd name="T61" fmla="*/ 2147483647 h 235"/>
                <a:gd name="T62" fmla="*/ 2147483647 w 347"/>
                <a:gd name="T63" fmla="*/ 0 h 235"/>
                <a:gd name="T64" fmla="*/ 2147483647 w 347"/>
                <a:gd name="T65" fmla="*/ 2147483647 h 235"/>
                <a:gd name="T66" fmla="*/ 2147483647 w 347"/>
                <a:gd name="T67" fmla="*/ 2147483647 h 235"/>
                <a:gd name="T68" fmla="*/ 2147483647 w 347"/>
                <a:gd name="T69" fmla="*/ 2147483647 h 23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47"/>
                <a:gd name="T106" fmla="*/ 0 h 235"/>
                <a:gd name="T107" fmla="*/ 351 w 347"/>
                <a:gd name="T108" fmla="*/ 234 h 23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47" h="235">
                  <a:moveTo>
                    <a:pt x="191" y="32"/>
                  </a:moveTo>
                  <a:lnTo>
                    <a:pt x="160" y="46"/>
                  </a:lnTo>
                  <a:lnTo>
                    <a:pt x="142" y="60"/>
                  </a:lnTo>
                  <a:lnTo>
                    <a:pt x="116" y="64"/>
                  </a:lnTo>
                  <a:lnTo>
                    <a:pt x="90" y="58"/>
                  </a:lnTo>
                  <a:lnTo>
                    <a:pt x="64" y="46"/>
                  </a:lnTo>
                  <a:lnTo>
                    <a:pt x="42" y="55"/>
                  </a:lnTo>
                  <a:lnTo>
                    <a:pt x="9" y="67"/>
                  </a:lnTo>
                  <a:lnTo>
                    <a:pt x="9" y="99"/>
                  </a:lnTo>
                  <a:lnTo>
                    <a:pt x="3" y="123"/>
                  </a:lnTo>
                  <a:lnTo>
                    <a:pt x="0" y="145"/>
                  </a:lnTo>
                  <a:lnTo>
                    <a:pt x="7" y="166"/>
                  </a:lnTo>
                  <a:lnTo>
                    <a:pt x="31" y="196"/>
                  </a:lnTo>
                  <a:lnTo>
                    <a:pt x="51" y="210"/>
                  </a:lnTo>
                  <a:lnTo>
                    <a:pt x="71" y="230"/>
                  </a:lnTo>
                  <a:lnTo>
                    <a:pt x="107" y="235"/>
                  </a:lnTo>
                  <a:lnTo>
                    <a:pt x="127" y="232"/>
                  </a:lnTo>
                  <a:lnTo>
                    <a:pt x="148" y="219"/>
                  </a:lnTo>
                  <a:lnTo>
                    <a:pt x="184" y="217"/>
                  </a:lnTo>
                  <a:lnTo>
                    <a:pt x="208" y="210"/>
                  </a:lnTo>
                  <a:lnTo>
                    <a:pt x="226" y="220"/>
                  </a:lnTo>
                  <a:lnTo>
                    <a:pt x="246" y="193"/>
                  </a:lnTo>
                  <a:lnTo>
                    <a:pt x="251" y="174"/>
                  </a:lnTo>
                  <a:lnTo>
                    <a:pt x="277" y="141"/>
                  </a:lnTo>
                  <a:lnTo>
                    <a:pt x="290" y="115"/>
                  </a:lnTo>
                  <a:lnTo>
                    <a:pt x="303" y="92"/>
                  </a:lnTo>
                  <a:lnTo>
                    <a:pt x="324" y="73"/>
                  </a:lnTo>
                  <a:lnTo>
                    <a:pt x="329" y="57"/>
                  </a:lnTo>
                  <a:lnTo>
                    <a:pt x="347" y="48"/>
                  </a:lnTo>
                  <a:lnTo>
                    <a:pt x="333" y="16"/>
                  </a:lnTo>
                  <a:lnTo>
                    <a:pt x="295" y="10"/>
                  </a:lnTo>
                  <a:lnTo>
                    <a:pt x="261" y="0"/>
                  </a:lnTo>
                  <a:lnTo>
                    <a:pt x="237" y="8"/>
                  </a:lnTo>
                  <a:lnTo>
                    <a:pt x="220" y="31"/>
                  </a:lnTo>
                  <a:lnTo>
                    <a:pt x="191" y="32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8" name="Freeform 149">
              <a:extLst>
                <a:ext uri="{FF2B5EF4-FFF2-40B4-BE49-F238E27FC236}">
                  <a16:creationId xmlns:a16="http://schemas.microsoft.com/office/drawing/2014/main" id="{C1C39825-36C0-4DF6-ABEB-429781989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325" y="3434529"/>
              <a:ext cx="120359" cy="61168"/>
            </a:xfrm>
            <a:custGeom>
              <a:avLst/>
              <a:gdLst>
                <a:gd name="T0" fmla="*/ 2147483647 w 307"/>
                <a:gd name="T1" fmla="*/ 2147483647 h 155"/>
                <a:gd name="T2" fmla="*/ 2147483647 w 307"/>
                <a:gd name="T3" fmla="*/ 2147483647 h 155"/>
                <a:gd name="T4" fmla="*/ 2147483647 w 307"/>
                <a:gd name="T5" fmla="*/ 2147483647 h 155"/>
                <a:gd name="T6" fmla="*/ 2147483647 w 307"/>
                <a:gd name="T7" fmla="*/ 2147483647 h 155"/>
                <a:gd name="T8" fmla="*/ 2147483647 w 307"/>
                <a:gd name="T9" fmla="*/ 2147483647 h 155"/>
                <a:gd name="T10" fmla="*/ 2147483647 w 307"/>
                <a:gd name="T11" fmla="*/ 2147483647 h 155"/>
                <a:gd name="T12" fmla="*/ 2147483647 w 307"/>
                <a:gd name="T13" fmla="*/ 2147483647 h 155"/>
                <a:gd name="T14" fmla="*/ 2147483647 w 307"/>
                <a:gd name="T15" fmla="*/ 2147483647 h 155"/>
                <a:gd name="T16" fmla="*/ 2147483647 w 307"/>
                <a:gd name="T17" fmla="*/ 2147483647 h 155"/>
                <a:gd name="T18" fmla="*/ 2147483647 w 307"/>
                <a:gd name="T19" fmla="*/ 2147483647 h 155"/>
                <a:gd name="T20" fmla="*/ 0 w 307"/>
                <a:gd name="T21" fmla="*/ 2147483647 h 155"/>
                <a:gd name="T22" fmla="*/ 2147483647 w 307"/>
                <a:gd name="T23" fmla="*/ 2147483647 h 155"/>
                <a:gd name="T24" fmla="*/ 2147483647 w 307"/>
                <a:gd name="T25" fmla="*/ 2147483647 h 155"/>
                <a:gd name="T26" fmla="*/ 2147483647 w 307"/>
                <a:gd name="T27" fmla="*/ 2147483647 h 155"/>
                <a:gd name="T28" fmla="*/ 2147483647 w 307"/>
                <a:gd name="T29" fmla="*/ 2147483647 h 155"/>
                <a:gd name="T30" fmla="*/ 2147483647 w 307"/>
                <a:gd name="T31" fmla="*/ 2147483647 h 155"/>
                <a:gd name="T32" fmla="*/ 2147483647 w 307"/>
                <a:gd name="T33" fmla="*/ 2147483647 h 155"/>
                <a:gd name="T34" fmla="*/ 2147483647 w 307"/>
                <a:gd name="T35" fmla="*/ 2147483647 h 155"/>
                <a:gd name="T36" fmla="*/ 2147483647 w 307"/>
                <a:gd name="T37" fmla="*/ 2147483647 h 155"/>
                <a:gd name="T38" fmla="*/ 2147483647 w 307"/>
                <a:gd name="T39" fmla="*/ 2147483647 h 155"/>
                <a:gd name="T40" fmla="*/ 2147483647 w 307"/>
                <a:gd name="T41" fmla="*/ 2147483647 h 155"/>
                <a:gd name="T42" fmla="*/ 2147483647 w 307"/>
                <a:gd name="T43" fmla="*/ 2147483647 h 155"/>
                <a:gd name="T44" fmla="*/ 2147483647 w 307"/>
                <a:gd name="T45" fmla="*/ 2147483647 h 155"/>
                <a:gd name="T46" fmla="*/ 2147483647 w 307"/>
                <a:gd name="T47" fmla="*/ 2147483647 h 155"/>
                <a:gd name="T48" fmla="*/ 2147483647 w 307"/>
                <a:gd name="T49" fmla="*/ 2147483647 h 155"/>
                <a:gd name="T50" fmla="*/ 2147483647 w 307"/>
                <a:gd name="T51" fmla="*/ 2147483647 h 155"/>
                <a:gd name="T52" fmla="*/ 2147483647 w 307"/>
                <a:gd name="T53" fmla="*/ 2147483647 h 155"/>
                <a:gd name="T54" fmla="*/ 2147483647 w 307"/>
                <a:gd name="T55" fmla="*/ 2147483647 h 155"/>
                <a:gd name="T56" fmla="*/ 2147483647 w 307"/>
                <a:gd name="T57" fmla="*/ 2147483647 h 155"/>
                <a:gd name="T58" fmla="*/ 2147483647 w 307"/>
                <a:gd name="T59" fmla="*/ 2147483647 h 155"/>
                <a:gd name="T60" fmla="*/ 2147483647 w 307"/>
                <a:gd name="T61" fmla="*/ 2147483647 h 155"/>
                <a:gd name="T62" fmla="*/ 2147483647 w 307"/>
                <a:gd name="T63" fmla="*/ 0 h 155"/>
                <a:gd name="T64" fmla="*/ 2147483647 w 307"/>
                <a:gd name="T65" fmla="*/ 2147483647 h 155"/>
                <a:gd name="T66" fmla="*/ 2147483647 w 307"/>
                <a:gd name="T67" fmla="*/ 2147483647 h 1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7"/>
                <a:gd name="T103" fmla="*/ 0 h 155"/>
                <a:gd name="T104" fmla="*/ 558800 w 307"/>
                <a:gd name="T105" fmla="*/ 295275 h 1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7" h="155">
                  <a:moveTo>
                    <a:pt x="137" y="25"/>
                  </a:moveTo>
                  <a:lnTo>
                    <a:pt x="120" y="19"/>
                  </a:lnTo>
                  <a:lnTo>
                    <a:pt x="102" y="22"/>
                  </a:lnTo>
                  <a:lnTo>
                    <a:pt x="82" y="34"/>
                  </a:lnTo>
                  <a:lnTo>
                    <a:pt x="74" y="48"/>
                  </a:lnTo>
                  <a:lnTo>
                    <a:pt x="69" y="66"/>
                  </a:lnTo>
                  <a:lnTo>
                    <a:pt x="51" y="62"/>
                  </a:lnTo>
                  <a:lnTo>
                    <a:pt x="29" y="67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8"/>
                  </a:lnTo>
                  <a:lnTo>
                    <a:pt x="4" y="120"/>
                  </a:lnTo>
                  <a:lnTo>
                    <a:pt x="12" y="131"/>
                  </a:lnTo>
                  <a:lnTo>
                    <a:pt x="40" y="138"/>
                  </a:lnTo>
                  <a:lnTo>
                    <a:pt x="61" y="149"/>
                  </a:lnTo>
                  <a:lnTo>
                    <a:pt x="91" y="155"/>
                  </a:lnTo>
                  <a:lnTo>
                    <a:pt x="118" y="149"/>
                  </a:lnTo>
                  <a:lnTo>
                    <a:pt x="134" y="133"/>
                  </a:lnTo>
                  <a:lnTo>
                    <a:pt x="164" y="124"/>
                  </a:lnTo>
                  <a:lnTo>
                    <a:pt x="197" y="117"/>
                  </a:lnTo>
                  <a:lnTo>
                    <a:pt x="214" y="95"/>
                  </a:lnTo>
                  <a:lnTo>
                    <a:pt x="236" y="89"/>
                  </a:lnTo>
                  <a:lnTo>
                    <a:pt x="269" y="104"/>
                  </a:lnTo>
                  <a:lnTo>
                    <a:pt x="307" y="107"/>
                  </a:lnTo>
                  <a:lnTo>
                    <a:pt x="302" y="91"/>
                  </a:lnTo>
                  <a:lnTo>
                    <a:pt x="286" y="42"/>
                  </a:lnTo>
                  <a:lnTo>
                    <a:pt x="271" y="30"/>
                  </a:lnTo>
                  <a:lnTo>
                    <a:pt x="261" y="18"/>
                  </a:lnTo>
                  <a:lnTo>
                    <a:pt x="240" y="10"/>
                  </a:lnTo>
                  <a:lnTo>
                    <a:pt x="221" y="10"/>
                  </a:lnTo>
                  <a:lnTo>
                    <a:pt x="193" y="16"/>
                  </a:lnTo>
                  <a:lnTo>
                    <a:pt x="158" y="0"/>
                  </a:lnTo>
                  <a:lnTo>
                    <a:pt x="134" y="10"/>
                  </a:lnTo>
                  <a:lnTo>
                    <a:pt x="137" y="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9" name="Freeform 151">
              <a:extLst>
                <a:ext uri="{FF2B5EF4-FFF2-40B4-BE49-F238E27FC236}">
                  <a16:creationId xmlns:a16="http://schemas.microsoft.com/office/drawing/2014/main" id="{C233AEEA-1B0B-47F8-9E95-1E16E3547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779" y="3381255"/>
              <a:ext cx="159821" cy="88791"/>
            </a:xfrm>
            <a:custGeom>
              <a:avLst/>
              <a:gdLst>
                <a:gd name="T0" fmla="*/ 2147483647 w 405"/>
                <a:gd name="T1" fmla="*/ 0 h 223"/>
                <a:gd name="T2" fmla="*/ 2147483647 w 405"/>
                <a:gd name="T3" fmla="*/ 2147483647 h 223"/>
                <a:gd name="T4" fmla="*/ 2147483647 w 405"/>
                <a:gd name="T5" fmla="*/ 2147483647 h 223"/>
                <a:gd name="T6" fmla="*/ 2147483647 w 405"/>
                <a:gd name="T7" fmla="*/ 2147483647 h 223"/>
                <a:gd name="T8" fmla="*/ 2147483647 w 405"/>
                <a:gd name="T9" fmla="*/ 2147483647 h 223"/>
                <a:gd name="T10" fmla="*/ 2147483647 w 405"/>
                <a:gd name="T11" fmla="*/ 2147483647 h 223"/>
                <a:gd name="T12" fmla="*/ 2147483647 w 405"/>
                <a:gd name="T13" fmla="*/ 2147483647 h 223"/>
                <a:gd name="T14" fmla="*/ 2147483647 w 405"/>
                <a:gd name="T15" fmla="*/ 2147483647 h 223"/>
                <a:gd name="T16" fmla="*/ 2147483647 w 405"/>
                <a:gd name="T17" fmla="*/ 2147483647 h 223"/>
                <a:gd name="T18" fmla="*/ 2147483647 w 405"/>
                <a:gd name="T19" fmla="*/ 2147483647 h 223"/>
                <a:gd name="T20" fmla="*/ 0 w 405"/>
                <a:gd name="T21" fmla="*/ 2147483647 h 223"/>
                <a:gd name="T22" fmla="*/ 2147483647 w 405"/>
                <a:gd name="T23" fmla="*/ 2147483647 h 223"/>
                <a:gd name="T24" fmla="*/ 2147483647 w 405"/>
                <a:gd name="T25" fmla="*/ 2147483647 h 223"/>
                <a:gd name="T26" fmla="*/ 2147483647 w 405"/>
                <a:gd name="T27" fmla="*/ 2147483647 h 223"/>
                <a:gd name="T28" fmla="*/ 2147483647 w 405"/>
                <a:gd name="T29" fmla="*/ 2147483647 h 223"/>
                <a:gd name="T30" fmla="*/ 2147483647 w 405"/>
                <a:gd name="T31" fmla="*/ 2147483647 h 223"/>
                <a:gd name="T32" fmla="*/ 2147483647 w 405"/>
                <a:gd name="T33" fmla="*/ 2147483647 h 223"/>
                <a:gd name="T34" fmla="*/ 2147483647 w 405"/>
                <a:gd name="T35" fmla="*/ 2147483647 h 223"/>
                <a:gd name="T36" fmla="*/ 2147483647 w 405"/>
                <a:gd name="T37" fmla="*/ 2147483647 h 223"/>
                <a:gd name="T38" fmla="*/ 2147483647 w 405"/>
                <a:gd name="T39" fmla="*/ 2147483647 h 223"/>
                <a:gd name="T40" fmla="*/ 2147483647 w 405"/>
                <a:gd name="T41" fmla="*/ 2147483647 h 223"/>
                <a:gd name="T42" fmla="*/ 2147483647 w 405"/>
                <a:gd name="T43" fmla="*/ 2147483647 h 223"/>
                <a:gd name="T44" fmla="*/ 2147483647 w 405"/>
                <a:gd name="T45" fmla="*/ 2147483647 h 223"/>
                <a:gd name="T46" fmla="*/ 2147483647 w 405"/>
                <a:gd name="T47" fmla="*/ 2147483647 h 223"/>
                <a:gd name="T48" fmla="*/ 2147483647 w 405"/>
                <a:gd name="T49" fmla="*/ 2147483647 h 223"/>
                <a:gd name="T50" fmla="*/ 2147483647 w 405"/>
                <a:gd name="T51" fmla="*/ 2147483647 h 223"/>
                <a:gd name="T52" fmla="*/ 2147483647 w 405"/>
                <a:gd name="T53" fmla="*/ 2147483647 h 223"/>
                <a:gd name="T54" fmla="*/ 2147483647 w 405"/>
                <a:gd name="T55" fmla="*/ 2147483647 h 223"/>
                <a:gd name="T56" fmla="*/ 2147483647 w 405"/>
                <a:gd name="T57" fmla="*/ 2147483647 h 223"/>
                <a:gd name="T58" fmla="*/ 2147483647 w 405"/>
                <a:gd name="T59" fmla="*/ 2147483647 h 223"/>
                <a:gd name="T60" fmla="*/ 2147483647 w 405"/>
                <a:gd name="T61" fmla="*/ 2147483647 h 223"/>
                <a:gd name="T62" fmla="*/ 2147483647 w 405"/>
                <a:gd name="T63" fmla="*/ 2147483647 h 223"/>
                <a:gd name="T64" fmla="*/ 2147483647 w 405"/>
                <a:gd name="T65" fmla="*/ 2147483647 h 223"/>
                <a:gd name="T66" fmla="*/ 2147483647 w 405"/>
                <a:gd name="T67" fmla="*/ 2147483647 h 223"/>
                <a:gd name="T68" fmla="*/ 2147483647 w 405"/>
                <a:gd name="T69" fmla="*/ 2147483647 h 223"/>
                <a:gd name="T70" fmla="*/ 2147483647 w 405"/>
                <a:gd name="T71" fmla="*/ 2147483647 h 223"/>
                <a:gd name="T72" fmla="*/ 2147483647 w 405"/>
                <a:gd name="T73" fmla="*/ 2147483647 h 223"/>
                <a:gd name="T74" fmla="*/ 2147483647 w 405"/>
                <a:gd name="T75" fmla="*/ 2147483647 h 223"/>
                <a:gd name="T76" fmla="*/ 2147483647 w 405"/>
                <a:gd name="T77" fmla="*/ 2147483647 h 223"/>
                <a:gd name="T78" fmla="*/ 2147483647 w 405"/>
                <a:gd name="T79" fmla="*/ 2147483647 h 223"/>
                <a:gd name="T80" fmla="*/ 2147483647 w 405"/>
                <a:gd name="T81" fmla="*/ 2147483647 h 223"/>
                <a:gd name="T82" fmla="*/ 2147483647 w 405"/>
                <a:gd name="T83" fmla="*/ 2147483647 h 223"/>
                <a:gd name="T84" fmla="*/ 2147483647 w 405"/>
                <a:gd name="T85" fmla="*/ 2147483647 h 223"/>
                <a:gd name="T86" fmla="*/ 2147483647 w 405"/>
                <a:gd name="T87" fmla="*/ 2147483647 h 223"/>
                <a:gd name="T88" fmla="*/ 2147483647 w 405"/>
                <a:gd name="T89" fmla="*/ 2147483647 h 223"/>
                <a:gd name="T90" fmla="*/ 2147483647 w 405"/>
                <a:gd name="T91" fmla="*/ 2147483647 h 223"/>
                <a:gd name="T92" fmla="*/ 2147483647 w 405"/>
                <a:gd name="T93" fmla="*/ 0 h 2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05"/>
                <a:gd name="T142" fmla="*/ 0 h 223"/>
                <a:gd name="T143" fmla="*/ 754521 w 405"/>
                <a:gd name="T144" fmla="*/ 375296 h 2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05" h="223">
                  <a:moveTo>
                    <a:pt x="195" y="0"/>
                  </a:moveTo>
                  <a:lnTo>
                    <a:pt x="178" y="1"/>
                  </a:lnTo>
                  <a:lnTo>
                    <a:pt x="160" y="13"/>
                  </a:lnTo>
                  <a:lnTo>
                    <a:pt x="137" y="16"/>
                  </a:lnTo>
                  <a:lnTo>
                    <a:pt x="135" y="39"/>
                  </a:lnTo>
                  <a:lnTo>
                    <a:pt x="121" y="40"/>
                  </a:lnTo>
                  <a:lnTo>
                    <a:pt x="99" y="37"/>
                  </a:lnTo>
                  <a:lnTo>
                    <a:pt x="81" y="53"/>
                  </a:lnTo>
                  <a:lnTo>
                    <a:pt x="53" y="61"/>
                  </a:lnTo>
                  <a:lnTo>
                    <a:pt x="25" y="79"/>
                  </a:lnTo>
                  <a:lnTo>
                    <a:pt x="0" y="87"/>
                  </a:lnTo>
                  <a:lnTo>
                    <a:pt x="9" y="122"/>
                  </a:lnTo>
                  <a:lnTo>
                    <a:pt x="25" y="146"/>
                  </a:lnTo>
                  <a:lnTo>
                    <a:pt x="59" y="176"/>
                  </a:lnTo>
                  <a:lnTo>
                    <a:pt x="72" y="203"/>
                  </a:lnTo>
                  <a:lnTo>
                    <a:pt x="64" y="223"/>
                  </a:lnTo>
                  <a:lnTo>
                    <a:pt x="82" y="220"/>
                  </a:lnTo>
                  <a:lnTo>
                    <a:pt x="110" y="205"/>
                  </a:lnTo>
                  <a:lnTo>
                    <a:pt x="129" y="208"/>
                  </a:lnTo>
                  <a:lnTo>
                    <a:pt x="145" y="209"/>
                  </a:lnTo>
                  <a:lnTo>
                    <a:pt x="165" y="197"/>
                  </a:lnTo>
                  <a:lnTo>
                    <a:pt x="169" y="181"/>
                  </a:lnTo>
                  <a:lnTo>
                    <a:pt x="183" y="187"/>
                  </a:lnTo>
                  <a:lnTo>
                    <a:pt x="207" y="187"/>
                  </a:lnTo>
                  <a:lnTo>
                    <a:pt x="217" y="196"/>
                  </a:lnTo>
                  <a:lnTo>
                    <a:pt x="241" y="206"/>
                  </a:lnTo>
                  <a:lnTo>
                    <a:pt x="257" y="202"/>
                  </a:lnTo>
                  <a:lnTo>
                    <a:pt x="271" y="199"/>
                  </a:lnTo>
                  <a:lnTo>
                    <a:pt x="298" y="204"/>
                  </a:lnTo>
                  <a:lnTo>
                    <a:pt x="320" y="198"/>
                  </a:lnTo>
                  <a:lnTo>
                    <a:pt x="340" y="202"/>
                  </a:lnTo>
                  <a:lnTo>
                    <a:pt x="345" y="183"/>
                  </a:lnTo>
                  <a:lnTo>
                    <a:pt x="352" y="166"/>
                  </a:lnTo>
                  <a:lnTo>
                    <a:pt x="371" y="156"/>
                  </a:lnTo>
                  <a:lnTo>
                    <a:pt x="387" y="151"/>
                  </a:lnTo>
                  <a:lnTo>
                    <a:pt x="405" y="156"/>
                  </a:lnTo>
                  <a:lnTo>
                    <a:pt x="402" y="143"/>
                  </a:lnTo>
                  <a:lnTo>
                    <a:pt x="390" y="134"/>
                  </a:lnTo>
                  <a:lnTo>
                    <a:pt x="368" y="121"/>
                  </a:lnTo>
                  <a:lnTo>
                    <a:pt x="349" y="130"/>
                  </a:lnTo>
                  <a:lnTo>
                    <a:pt x="336" y="104"/>
                  </a:lnTo>
                  <a:lnTo>
                    <a:pt x="316" y="81"/>
                  </a:lnTo>
                  <a:lnTo>
                    <a:pt x="298" y="66"/>
                  </a:lnTo>
                  <a:lnTo>
                    <a:pt x="277" y="59"/>
                  </a:lnTo>
                  <a:lnTo>
                    <a:pt x="252" y="55"/>
                  </a:lnTo>
                  <a:lnTo>
                    <a:pt x="229" y="37"/>
                  </a:lnTo>
                  <a:lnTo>
                    <a:pt x="221" y="29"/>
                  </a:lnTo>
                  <a:lnTo>
                    <a:pt x="204" y="16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0" name="Freeform 154">
              <a:extLst>
                <a:ext uri="{FF2B5EF4-FFF2-40B4-BE49-F238E27FC236}">
                  <a16:creationId xmlns:a16="http://schemas.microsoft.com/office/drawing/2014/main" id="{96D8F843-A86F-4054-A006-FA01EB667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9044" y="3694984"/>
              <a:ext cx="33542" cy="69061"/>
            </a:xfrm>
            <a:custGeom>
              <a:avLst/>
              <a:gdLst>
                <a:gd name="T0" fmla="*/ 0 w 161870"/>
                <a:gd name="T1" fmla="*/ 10 h 324297"/>
                <a:gd name="T2" fmla="*/ 2 w 161870"/>
                <a:gd name="T3" fmla="*/ 16 h 324297"/>
                <a:gd name="T4" fmla="*/ 3 w 161870"/>
                <a:gd name="T5" fmla="*/ 23 h 324297"/>
                <a:gd name="T6" fmla="*/ 3 w 161870"/>
                <a:gd name="T7" fmla="*/ 29 h 324297"/>
                <a:gd name="T8" fmla="*/ 4 w 161870"/>
                <a:gd name="T9" fmla="*/ 36 h 324297"/>
                <a:gd name="T10" fmla="*/ 1 w 161870"/>
                <a:gd name="T11" fmla="*/ 40 h 324297"/>
                <a:gd name="T12" fmla="*/ 1 w 161870"/>
                <a:gd name="T13" fmla="*/ 46 h 324297"/>
                <a:gd name="T14" fmla="*/ 4 w 161870"/>
                <a:gd name="T15" fmla="*/ 48 h 324297"/>
                <a:gd name="T16" fmla="*/ 6 w 161870"/>
                <a:gd name="T17" fmla="*/ 46 h 324297"/>
                <a:gd name="T18" fmla="*/ 9 w 161870"/>
                <a:gd name="T19" fmla="*/ 44 h 324297"/>
                <a:gd name="T20" fmla="*/ 13 w 161870"/>
                <a:gd name="T21" fmla="*/ 42 h 324297"/>
                <a:gd name="T22" fmla="*/ 15 w 161870"/>
                <a:gd name="T23" fmla="*/ 47 h 324297"/>
                <a:gd name="T24" fmla="*/ 19 w 161870"/>
                <a:gd name="T25" fmla="*/ 44 h 324297"/>
                <a:gd name="T26" fmla="*/ 18 w 161870"/>
                <a:gd name="T27" fmla="*/ 36 h 324297"/>
                <a:gd name="T28" fmla="*/ 17 w 161870"/>
                <a:gd name="T29" fmla="*/ 29 h 324297"/>
                <a:gd name="T30" fmla="*/ 19 w 161870"/>
                <a:gd name="T31" fmla="*/ 21 h 324297"/>
                <a:gd name="T32" fmla="*/ 21 w 161870"/>
                <a:gd name="T33" fmla="*/ 17 h 324297"/>
                <a:gd name="T34" fmla="*/ 18 w 161870"/>
                <a:gd name="T35" fmla="*/ 10 h 324297"/>
                <a:gd name="T36" fmla="*/ 19 w 161870"/>
                <a:gd name="T37" fmla="*/ 13 h 324297"/>
                <a:gd name="T38" fmla="*/ 16 w 161870"/>
                <a:gd name="T39" fmla="*/ 3 h 324297"/>
                <a:gd name="T40" fmla="*/ 14 w 161870"/>
                <a:gd name="T41" fmla="*/ 0 h 324297"/>
                <a:gd name="T42" fmla="*/ 12 w 161870"/>
                <a:gd name="T43" fmla="*/ 4 h 324297"/>
                <a:gd name="T44" fmla="*/ 9 w 161870"/>
                <a:gd name="T45" fmla="*/ 7 h 324297"/>
                <a:gd name="T46" fmla="*/ 6 w 161870"/>
                <a:gd name="T47" fmla="*/ 10 h 324297"/>
                <a:gd name="T48" fmla="*/ 3 w 161870"/>
                <a:gd name="T49" fmla="*/ 9 h 324297"/>
                <a:gd name="T50" fmla="*/ 0 w 161870"/>
                <a:gd name="T51" fmla="*/ 10 h 3242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1870"/>
                <a:gd name="T79" fmla="*/ 0 h 324297"/>
                <a:gd name="T80" fmla="*/ 161870 w 161870"/>
                <a:gd name="T81" fmla="*/ 324297 h 32429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1870" h="324297">
                  <a:moveTo>
                    <a:pt x="0" y="67206"/>
                  </a:moveTo>
                  <a:lnTo>
                    <a:pt x="13281" y="106067"/>
                  </a:lnTo>
                  <a:lnTo>
                    <a:pt x="20351" y="153051"/>
                  </a:lnTo>
                  <a:lnTo>
                    <a:pt x="24812" y="198241"/>
                  </a:lnTo>
                  <a:lnTo>
                    <a:pt x="28310" y="242564"/>
                  </a:lnTo>
                  <a:lnTo>
                    <a:pt x="7767" y="269128"/>
                  </a:lnTo>
                  <a:lnTo>
                    <a:pt x="6877" y="312294"/>
                  </a:lnTo>
                  <a:lnTo>
                    <a:pt x="27953" y="324297"/>
                  </a:lnTo>
                  <a:lnTo>
                    <a:pt x="48203" y="313432"/>
                  </a:lnTo>
                  <a:lnTo>
                    <a:pt x="68716" y="299444"/>
                  </a:lnTo>
                  <a:lnTo>
                    <a:pt x="103105" y="284665"/>
                  </a:lnTo>
                  <a:lnTo>
                    <a:pt x="115522" y="321487"/>
                  </a:lnTo>
                  <a:lnTo>
                    <a:pt x="143275" y="299464"/>
                  </a:lnTo>
                  <a:lnTo>
                    <a:pt x="142283" y="245918"/>
                  </a:lnTo>
                  <a:lnTo>
                    <a:pt x="132537" y="197922"/>
                  </a:lnTo>
                  <a:lnTo>
                    <a:pt x="146283" y="145624"/>
                  </a:lnTo>
                  <a:lnTo>
                    <a:pt x="161870" y="112350"/>
                  </a:lnTo>
                  <a:lnTo>
                    <a:pt x="138150" y="66317"/>
                  </a:lnTo>
                  <a:lnTo>
                    <a:pt x="145755" y="89795"/>
                  </a:lnTo>
                  <a:lnTo>
                    <a:pt x="125563" y="19259"/>
                  </a:lnTo>
                  <a:lnTo>
                    <a:pt x="111659" y="0"/>
                  </a:lnTo>
                  <a:lnTo>
                    <a:pt x="89225" y="24440"/>
                  </a:lnTo>
                  <a:lnTo>
                    <a:pt x="70925" y="44905"/>
                  </a:lnTo>
                  <a:lnTo>
                    <a:pt x="43271" y="65757"/>
                  </a:lnTo>
                  <a:lnTo>
                    <a:pt x="25205" y="63050"/>
                  </a:lnTo>
                  <a:lnTo>
                    <a:pt x="0" y="6720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1" name="Freeform 155">
              <a:extLst>
                <a:ext uri="{FF2B5EF4-FFF2-40B4-BE49-F238E27FC236}">
                  <a16:creationId xmlns:a16="http://schemas.microsoft.com/office/drawing/2014/main" id="{42F84D72-BB8B-41A6-93EB-91D004E4F249}"/>
                </a:ext>
              </a:extLst>
            </p:cNvPr>
            <p:cNvSpPr>
              <a:spLocks/>
            </p:cNvSpPr>
            <p:nvPr/>
          </p:nvSpPr>
          <p:spPr bwMode="auto">
            <a:xfrm rot="290201">
              <a:off x="6333887" y="3785748"/>
              <a:ext cx="65112" cy="45383"/>
            </a:xfrm>
            <a:custGeom>
              <a:avLst/>
              <a:gdLst>
                <a:gd name="T0" fmla="*/ 2147483647 w 840"/>
                <a:gd name="T1" fmla="*/ 2147483647 h 552"/>
                <a:gd name="T2" fmla="*/ 2147483647 w 840"/>
                <a:gd name="T3" fmla="*/ 2147483647 h 552"/>
                <a:gd name="T4" fmla="*/ 2147483647 w 840"/>
                <a:gd name="T5" fmla="*/ 2147483647 h 552"/>
                <a:gd name="T6" fmla="*/ 2147483647 w 840"/>
                <a:gd name="T7" fmla="*/ 2147483647 h 552"/>
                <a:gd name="T8" fmla="*/ 2147483647 w 840"/>
                <a:gd name="T9" fmla="*/ 2147483647 h 552"/>
                <a:gd name="T10" fmla="*/ 2147483647 w 840"/>
                <a:gd name="T11" fmla="*/ 2147483647 h 552"/>
                <a:gd name="T12" fmla="*/ 2147483647 w 840"/>
                <a:gd name="T13" fmla="*/ 2147483647 h 552"/>
                <a:gd name="T14" fmla="*/ 2147483647 w 840"/>
                <a:gd name="T15" fmla="*/ 2147483647 h 552"/>
                <a:gd name="T16" fmla="*/ 0 w 840"/>
                <a:gd name="T17" fmla="*/ 2147483647 h 552"/>
                <a:gd name="T18" fmla="*/ 2147483647 w 840"/>
                <a:gd name="T19" fmla="*/ 2147483647 h 552"/>
                <a:gd name="T20" fmla="*/ 2147483647 w 840"/>
                <a:gd name="T21" fmla="*/ 2147483647 h 552"/>
                <a:gd name="T22" fmla="*/ 2147483647 w 840"/>
                <a:gd name="T23" fmla="*/ 2147483647 h 552"/>
                <a:gd name="T24" fmla="*/ 2147483647 w 840"/>
                <a:gd name="T25" fmla="*/ 0 h 552"/>
                <a:gd name="T26" fmla="*/ 2147483647 w 840"/>
                <a:gd name="T27" fmla="*/ 2147483647 h 552"/>
                <a:gd name="T28" fmla="*/ 2147483647 w 840"/>
                <a:gd name="T29" fmla="*/ 2147483647 h 552"/>
                <a:gd name="T30" fmla="*/ 2147483647 w 840"/>
                <a:gd name="T31" fmla="*/ 2147483647 h 552"/>
                <a:gd name="T32" fmla="*/ 2147483647 w 840"/>
                <a:gd name="T33" fmla="*/ 2147483647 h 552"/>
                <a:gd name="T34" fmla="*/ 2147483647 w 840"/>
                <a:gd name="T35" fmla="*/ 2147483647 h 552"/>
                <a:gd name="T36" fmla="*/ 2147483647 w 840"/>
                <a:gd name="T37" fmla="*/ 2147483647 h 552"/>
                <a:gd name="T38" fmla="*/ 2147483647 w 840"/>
                <a:gd name="T39" fmla="*/ 2147483647 h 552"/>
                <a:gd name="T40" fmla="*/ 2147483647 w 840"/>
                <a:gd name="T41" fmla="*/ 2147483647 h 552"/>
                <a:gd name="T42" fmla="*/ 2147483647 w 840"/>
                <a:gd name="T43" fmla="*/ 2147483647 h 552"/>
                <a:gd name="T44" fmla="*/ 2147483647 w 840"/>
                <a:gd name="T45" fmla="*/ 2147483647 h 552"/>
                <a:gd name="T46" fmla="*/ 2147483647 w 840"/>
                <a:gd name="T47" fmla="*/ 2147483647 h 5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40"/>
                <a:gd name="T73" fmla="*/ 0 h 552"/>
                <a:gd name="T74" fmla="*/ 840 w 840"/>
                <a:gd name="T75" fmla="*/ 552 h 5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40" h="552">
                  <a:moveTo>
                    <a:pt x="676" y="489"/>
                  </a:moveTo>
                  <a:lnTo>
                    <a:pt x="585" y="444"/>
                  </a:lnTo>
                  <a:lnTo>
                    <a:pt x="520" y="400"/>
                  </a:lnTo>
                  <a:lnTo>
                    <a:pt x="449" y="398"/>
                  </a:lnTo>
                  <a:lnTo>
                    <a:pt x="352" y="376"/>
                  </a:lnTo>
                  <a:lnTo>
                    <a:pt x="267" y="307"/>
                  </a:lnTo>
                  <a:lnTo>
                    <a:pt x="136" y="232"/>
                  </a:lnTo>
                  <a:lnTo>
                    <a:pt x="41" y="217"/>
                  </a:lnTo>
                  <a:lnTo>
                    <a:pt x="0" y="160"/>
                  </a:lnTo>
                  <a:lnTo>
                    <a:pt x="8" y="72"/>
                  </a:lnTo>
                  <a:lnTo>
                    <a:pt x="88" y="72"/>
                  </a:lnTo>
                  <a:lnTo>
                    <a:pt x="168" y="80"/>
                  </a:lnTo>
                  <a:lnTo>
                    <a:pt x="232" y="0"/>
                  </a:lnTo>
                  <a:lnTo>
                    <a:pt x="313" y="81"/>
                  </a:lnTo>
                  <a:lnTo>
                    <a:pt x="472" y="96"/>
                  </a:lnTo>
                  <a:lnTo>
                    <a:pt x="630" y="81"/>
                  </a:lnTo>
                  <a:lnTo>
                    <a:pt x="752" y="72"/>
                  </a:lnTo>
                  <a:lnTo>
                    <a:pt x="840" y="96"/>
                  </a:lnTo>
                  <a:lnTo>
                    <a:pt x="800" y="168"/>
                  </a:lnTo>
                  <a:lnTo>
                    <a:pt x="760" y="312"/>
                  </a:lnTo>
                  <a:lnTo>
                    <a:pt x="816" y="408"/>
                  </a:lnTo>
                  <a:lnTo>
                    <a:pt x="792" y="488"/>
                  </a:lnTo>
                  <a:lnTo>
                    <a:pt x="768" y="552"/>
                  </a:lnTo>
                  <a:lnTo>
                    <a:pt x="676" y="4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2" name="Freeform 156">
              <a:extLst>
                <a:ext uri="{FF2B5EF4-FFF2-40B4-BE49-F238E27FC236}">
                  <a16:creationId xmlns:a16="http://schemas.microsoft.com/office/drawing/2014/main" id="{DB1F6B80-B76C-4327-8409-0BAD3D136492}"/>
                </a:ext>
              </a:extLst>
            </p:cNvPr>
            <p:cNvSpPr>
              <a:spLocks/>
            </p:cNvSpPr>
            <p:nvPr/>
          </p:nvSpPr>
          <p:spPr bwMode="auto">
            <a:xfrm rot="290201">
              <a:off x="6262855" y="3633817"/>
              <a:ext cx="17758" cy="43409"/>
            </a:xfrm>
            <a:custGeom>
              <a:avLst/>
              <a:gdLst>
                <a:gd name="T0" fmla="*/ 2147483647 w 253"/>
                <a:gd name="T1" fmla="*/ 0 h 499"/>
                <a:gd name="T2" fmla="*/ 2147483647 w 253"/>
                <a:gd name="T3" fmla="*/ 2147483647 h 499"/>
                <a:gd name="T4" fmla="*/ 2147483647 w 253"/>
                <a:gd name="T5" fmla="*/ 2147483647 h 499"/>
                <a:gd name="T6" fmla="*/ 2147483647 w 253"/>
                <a:gd name="T7" fmla="*/ 2147483647 h 499"/>
                <a:gd name="T8" fmla="*/ 2147483647 w 253"/>
                <a:gd name="T9" fmla="*/ 2147483647 h 499"/>
                <a:gd name="T10" fmla="*/ 2147483647 w 253"/>
                <a:gd name="T11" fmla="*/ 2147483647 h 499"/>
                <a:gd name="T12" fmla="*/ 0 w 253"/>
                <a:gd name="T13" fmla="*/ 2147483647 h 499"/>
                <a:gd name="T14" fmla="*/ 2147483647 w 253"/>
                <a:gd name="T15" fmla="*/ 2147483647 h 499"/>
                <a:gd name="T16" fmla="*/ 2147483647 w 253"/>
                <a:gd name="T17" fmla="*/ 2147483647 h 499"/>
                <a:gd name="T18" fmla="*/ 2147483647 w 253"/>
                <a:gd name="T19" fmla="*/ 0 h 49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499"/>
                <a:gd name="T32" fmla="*/ 253 w 253"/>
                <a:gd name="T33" fmla="*/ 499 h 49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499">
                  <a:moveTo>
                    <a:pt x="181" y="0"/>
                  </a:moveTo>
                  <a:lnTo>
                    <a:pt x="253" y="200"/>
                  </a:lnTo>
                  <a:lnTo>
                    <a:pt x="226" y="363"/>
                  </a:lnTo>
                  <a:lnTo>
                    <a:pt x="181" y="499"/>
                  </a:lnTo>
                  <a:lnTo>
                    <a:pt x="77" y="488"/>
                  </a:lnTo>
                  <a:lnTo>
                    <a:pt x="45" y="363"/>
                  </a:lnTo>
                  <a:lnTo>
                    <a:pt x="0" y="272"/>
                  </a:lnTo>
                  <a:lnTo>
                    <a:pt x="21" y="184"/>
                  </a:lnTo>
                  <a:lnTo>
                    <a:pt x="90" y="9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3" name="Freeform 157">
              <a:extLst>
                <a:ext uri="{FF2B5EF4-FFF2-40B4-BE49-F238E27FC236}">
                  <a16:creationId xmlns:a16="http://schemas.microsoft.com/office/drawing/2014/main" id="{80FAFAA0-F4F0-4CC6-AA9E-05C8646D2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376" y="3523321"/>
              <a:ext cx="69057" cy="39463"/>
            </a:xfrm>
            <a:custGeom>
              <a:avLst/>
              <a:gdLst>
                <a:gd name="T0" fmla="*/ 0 w 205"/>
                <a:gd name="T1" fmla="*/ 2147483647 h 117"/>
                <a:gd name="T2" fmla="*/ 2147483647 w 205"/>
                <a:gd name="T3" fmla="*/ 2147483647 h 117"/>
                <a:gd name="T4" fmla="*/ 2147483647 w 205"/>
                <a:gd name="T5" fmla="*/ 2147483647 h 117"/>
                <a:gd name="T6" fmla="*/ 2147483647 w 205"/>
                <a:gd name="T7" fmla="*/ 2147483647 h 117"/>
                <a:gd name="T8" fmla="*/ 2147483647 w 205"/>
                <a:gd name="T9" fmla="*/ 2147483647 h 117"/>
                <a:gd name="T10" fmla="*/ 2147483647 w 205"/>
                <a:gd name="T11" fmla="*/ 2147483647 h 117"/>
                <a:gd name="T12" fmla="*/ 2147483647 w 205"/>
                <a:gd name="T13" fmla="*/ 2147483647 h 117"/>
                <a:gd name="T14" fmla="*/ 2147483647 w 205"/>
                <a:gd name="T15" fmla="*/ 2147483647 h 117"/>
                <a:gd name="T16" fmla="*/ 2147483647 w 205"/>
                <a:gd name="T17" fmla="*/ 2147483647 h 117"/>
                <a:gd name="T18" fmla="*/ 2147483647 w 205"/>
                <a:gd name="T19" fmla="*/ 2147483647 h 117"/>
                <a:gd name="T20" fmla="*/ 2147483647 w 205"/>
                <a:gd name="T21" fmla="*/ 2147483647 h 117"/>
                <a:gd name="T22" fmla="*/ 2147483647 w 205"/>
                <a:gd name="T23" fmla="*/ 2147483647 h 117"/>
                <a:gd name="T24" fmla="*/ 2147483647 w 205"/>
                <a:gd name="T25" fmla="*/ 2147483647 h 117"/>
                <a:gd name="T26" fmla="*/ 2147483647 w 205"/>
                <a:gd name="T27" fmla="*/ 2147483647 h 117"/>
                <a:gd name="T28" fmla="*/ 2147483647 w 205"/>
                <a:gd name="T29" fmla="*/ 2147483647 h 117"/>
                <a:gd name="T30" fmla="*/ 2147483647 w 205"/>
                <a:gd name="T31" fmla="*/ 2147483647 h 117"/>
                <a:gd name="T32" fmla="*/ 2147483647 w 205"/>
                <a:gd name="T33" fmla="*/ 2147483647 h 117"/>
                <a:gd name="T34" fmla="*/ 2147483647 w 205"/>
                <a:gd name="T35" fmla="*/ 2147483647 h 117"/>
                <a:gd name="T36" fmla="*/ 2147483647 w 205"/>
                <a:gd name="T37" fmla="*/ 0 h 117"/>
                <a:gd name="T38" fmla="*/ 2147483647 w 205"/>
                <a:gd name="T39" fmla="*/ 2147483647 h 117"/>
                <a:gd name="T40" fmla="*/ 2147483647 w 205"/>
                <a:gd name="T41" fmla="*/ 2147483647 h 117"/>
                <a:gd name="T42" fmla="*/ 2147483647 w 205"/>
                <a:gd name="T43" fmla="*/ 2147483647 h 117"/>
                <a:gd name="T44" fmla="*/ 2147483647 w 205"/>
                <a:gd name="T45" fmla="*/ 2147483647 h 117"/>
                <a:gd name="T46" fmla="*/ 2147483647 w 205"/>
                <a:gd name="T47" fmla="*/ 2147483647 h 117"/>
                <a:gd name="T48" fmla="*/ 2147483647 w 205"/>
                <a:gd name="T49" fmla="*/ 2147483647 h 117"/>
                <a:gd name="T50" fmla="*/ 0 w 205"/>
                <a:gd name="T51" fmla="*/ 2147483647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5"/>
                <a:gd name="T79" fmla="*/ 0 h 117"/>
                <a:gd name="T80" fmla="*/ 205 w 205"/>
                <a:gd name="T81" fmla="*/ 117 h 11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5" h="117">
                  <a:moveTo>
                    <a:pt x="0" y="89"/>
                  </a:moveTo>
                  <a:lnTo>
                    <a:pt x="2" y="107"/>
                  </a:lnTo>
                  <a:lnTo>
                    <a:pt x="20" y="113"/>
                  </a:lnTo>
                  <a:lnTo>
                    <a:pt x="37" y="113"/>
                  </a:lnTo>
                  <a:lnTo>
                    <a:pt x="58" y="113"/>
                  </a:lnTo>
                  <a:lnTo>
                    <a:pt x="78" y="116"/>
                  </a:lnTo>
                  <a:lnTo>
                    <a:pt x="101" y="113"/>
                  </a:lnTo>
                  <a:lnTo>
                    <a:pt x="120" y="117"/>
                  </a:lnTo>
                  <a:lnTo>
                    <a:pt x="138" y="100"/>
                  </a:lnTo>
                  <a:lnTo>
                    <a:pt x="148" y="86"/>
                  </a:lnTo>
                  <a:lnTo>
                    <a:pt x="146" y="59"/>
                  </a:lnTo>
                  <a:lnTo>
                    <a:pt x="149" y="41"/>
                  </a:lnTo>
                  <a:lnTo>
                    <a:pt x="155" y="32"/>
                  </a:lnTo>
                  <a:lnTo>
                    <a:pt x="172" y="44"/>
                  </a:lnTo>
                  <a:lnTo>
                    <a:pt x="191" y="43"/>
                  </a:lnTo>
                  <a:lnTo>
                    <a:pt x="205" y="33"/>
                  </a:lnTo>
                  <a:lnTo>
                    <a:pt x="196" y="8"/>
                  </a:lnTo>
                  <a:lnTo>
                    <a:pt x="171" y="8"/>
                  </a:lnTo>
                  <a:lnTo>
                    <a:pt x="148" y="0"/>
                  </a:lnTo>
                  <a:lnTo>
                    <a:pt x="118" y="6"/>
                  </a:lnTo>
                  <a:lnTo>
                    <a:pt x="82" y="21"/>
                  </a:lnTo>
                  <a:lnTo>
                    <a:pt x="57" y="38"/>
                  </a:lnTo>
                  <a:lnTo>
                    <a:pt x="41" y="42"/>
                  </a:lnTo>
                  <a:lnTo>
                    <a:pt x="11" y="45"/>
                  </a:lnTo>
                  <a:lnTo>
                    <a:pt x="12" y="71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4" name="Freeform 158">
              <a:extLst>
                <a:ext uri="{FF2B5EF4-FFF2-40B4-BE49-F238E27FC236}">
                  <a16:creationId xmlns:a16="http://schemas.microsoft.com/office/drawing/2014/main" id="{398CC2AF-6EAA-4E15-A341-36DCCB61C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3348" y="3533186"/>
              <a:ext cx="122331" cy="102603"/>
            </a:xfrm>
            <a:custGeom>
              <a:avLst/>
              <a:gdLst>
                <a:gd name="T0" fmla="*/ 3 w 580661"/>
                <a:gd name="T1" fmla="*/ 19 h 479512"/>
                <a:gd name="T2" fmla="*/ 2 w 580661"/>
                <a:gd name="T3" fmla="*/ 27 h 479512"/>
                <a:gd name="T4" fmla="*/ 4 w 580661"/>
                <a:gd name="T5" fmla="*/ 32 h 479512"/>
                <a:gd name="T6" fmla="*/ 9 w 580661"/>
                <a:gd name="T7" fmla="*/ 28 h 479512"/>
                <a:gd name="T8" fmla="*/ 14 w 580661"/>
                <a:gd name="T9" fmla="*/ 25 h 479512"/>
                <a:gd name="T10" fmla="*/ 20 w 580661"/>
                <a:gd name="T11" fmla="*/ 31 h 479512"/>
                <a:gd name="T12" fmla="*/ 20 w 580661"/>
                <a:gd name="T13" fmla="*/ 39 h 479512"/>
                <a:gd name="T14" fmla="*/ 25 w 580661"/>
                <a:gd name="T15" fmla="*/ 47 h 479512"/>
                <a:gd name="T16" fmla="*/ 28 w 580661"/>
                <a:gd name="T17" fmla="*/ 53 h 479512"/>
                <a:gd name="T18" fmla="*/ 24 w 580661"/>
                <a:gd name="T19" fmla="*/ 58 h 479512"/>
                <a:gd name="T20" fmla="*/ 30 w 580661"/>
                <a:gd name="T21" fmla="*/ 61 h 479512"/>
                <a:gd name="T22" fmla="*/ 38 w 580661"/>
                <a:gd name="T23" fmla="*/ 65 h 479512"/>
                <a:gd name="T24" fmla="*/ 45 w 580661"/>
                <a:gd name="T25" fmla="*/ 69 h 479512"/>
                <a:gd name="T26" fmla="*/ 51 w 580661"/>
                <a:gd name="T27" fmla="*/ 70 h 479512"/>
                <a:gd name="T28" fmla="*/ 48 w 580661"/>
                <a:gd name="T29" fmla="*/ 61 h 479512"/>
                <a:gd name="T30" fmla="*/ 41 w 580661"/>
                <a:gd name="T31" fmla="*/ 58 h 479512"/>
                <a:gd name="T32" fmla="*/ 37 w 580661"/>
                <a:gd name="T33" fmla="*/ 47 h 479512"/>
                <a:gd name="T34" fmla="*/ 36 w 580661"/>
                <a:gd name="T35" fmla="*/ 34 h 479512"/>
                <a:gd name="T36" fmla="*/ 45 w 580661"/>
                <a:gd name="T37" fmla="*/ 31 h 479512"/>
                <a:gd name="T38" fmla="*/ 54 w 580661"/>
                <a:gd name="T39" fmla="*/ 32 h 479512"/>
                <a:gd name="T40" fmla="*/ 63 w 580661"/>
                <a:gd name="T41" fmla="*/ 33 h 479512"/>
                <a:gd name="T42" fmla="*/ 72 w 580661"/>
                <a:gd name="T43" fmla="*/ 36 h 479512"/>
                <a:gd name="T44" fmla="*/ 80 w 580661"/>
                <a:gd name="T45" fmla="*/ 39 h 479512"/>
                <a:gd name="T46" fmla="*/ 79 w 580661"/>
                <a:gd name="T47" fmla="*/ 29 h 479512"/>
                <a:gd name="T48" fmla="*/ 76 w 580661"/>
                <a:gd name="T49" fmla="*/ 19 h 479512"/>
                <a:gd name="T50" fmla="*/ 61 w 580661"/>
                <a:gd name="T51" fmla="*/ 19 h 479512"/>
                <a:gd name="T52" fmla="*/ 49 w 580661"/>
                <a:gd name="T53" fmla="*/ 8 h 479512"/>
                <a:gd name="T54" fmla="*/ 42 w 580661"/>
                <a:gd name="T55" fmla="*/ 3 h 479512"/>
                <a:gd name="T56" fmla="*/ 34 w 580661"/>
                <a:gd name="T57" fmla="*/ 0 h 479512"/>
                <a:gd name="T58" fmla="*/ 31 w 580661"/>
                <a:gd name="T59" fmla="*/ 9 h 479512"/>
                <a:gd name="T60" fmla="*/ 28 w 580661"/>
                <a:gd name="T61" fmla="*/ 17 h 479512"/>
                <a:gd name="T62" fmla="*/ 22 w 580661"/>
                <a:gd name="T63" fmla="*/ 20 h 479512"/>
                <a:gd name="T64" fmla="*/ 12 w 580661"/>
                <a:gd name="T65" fmla="*/ 20 h 47951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0661"/>
                <a:gd name="T100" fmla="*/ 0 h 479512"/>
                <a:gd name="T101" fmla="*/ 580661 w 580661"/>
                <a:gd name="T102" fmla="*/ 479512 h 47951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0661" h="479512">
                  <a:moveTo>
                    <a:pt x="50472" y="129921"/>
                  </a:moveTo>
                  <a:lnTo>
                    <a:pt x="17945" y="127168"/>
                  </a:lnTo>
                  <a:lnTo>
                    <a:pt x="0" y="143544"/>
                  </a:lnTo>
                  <a:lnTo>
                    <a:pt x="14999" y="179009"/>
                  </a:lnTo>
                  <a:lnTo>
                    <a:pt x="11898" y="198628"/>
                  </a:lnTo>
                  <a:lnTo>
                    <a:pt x="25693" y="211392"/>
                  </a:lnTo>
                  <a:lnTo>
                    <a:pt x="60511" y="202741"/>
                  </a:lnTo>
                  <a:lnTo>
                    <a:pt x="66794" y="183789"/>
                  </a:lnTo>
                  <a:lnTo>
                    <a:pt x="75032" y="163014"/>
                  </a:lnTo>
                  <a:lnTo>
                    <a:pt x="96679" y="162461"/>
                  </a:lnTo>
                  <a:lnTo>
                    <a:pt x="119669" y="171562"/>
                  </a:lnTo>
                  <a:lnTo>
                    <a:pt x="144743" y="207085"/>
                  </a:lnTo>
                  <a:lnTo>
                    <a:pt x="164185" y="232588"/>
                  </a:lnTo>
                  <a:lnTo>
                    <a:pt x="144622" y="259562"/>
                  </a:lnTo>
                  <a:lnTo>
                    <a:pt x="151654" y="282822"/>
                  </a:lnTo>
                  <a:lnTo>
                    <a:pt x="181362" y="310386"/>
                  </a:lnTo>
                  <a:lnTo>
                    <a:pt x="206497" y="319671"/>
                  </a:lnTo>
                  <a:lnTo>
                    <a:pt x="199802" y="347733"/>
                  </a:lnTo>
                  <a:lnTo>
                    <a:pt x="175810" y="350475"/>
                  </a:lnTo>
                  <a:lnTo>
                    <a:pt x="169759" y="382842"/>
                  </a:lnTo>
                  <a:lnTo>
                    <a:pt x="198538" y="388185"/>
                  </a:lnTo>
                  <a:lnTo>
                    <a:pt x="216437" y="406400"/>
                  </a:lnTo>
                  <a:lnTo>
                    <a:pt x="254731" y="417592"/>
                  </a:lnTo>
                  <a:lnTo>
                    <a:pt x="270595" y="430068"/>
                  </a:lnTo>
                  <a:lnTo>
                    <a:pt x="294186" y="432065"/>
                  </a:lnTo>
                  <a:lnTo>
                    <a:pt x="318587" y="457852"/>
                  </a:lnTo>
                  <a:lnTo>
                    <a:pt x="347411" y="479512"/>
                  </a:lnTo>
                  <a:lnTo>
                    <a:pt x="364999" y="463107"/>
                  </a:lnTo>
                  <a:lnTo>
                    <a:pt x="360269" y="442428"/>
                  </a:lnTo>
                  <a:lnTo>
                    <a:pt x="342399" y="406655"/>
                  </a:lnTo>
                  <a:lnTo>
                    <a:pt x="315892" y="405272"/>
                  </a:lnTo>
                  <a:lnTo>
                    <a:pt x="289940" y="384388"/>
                  </a:lnTo>
                  <a:lnTo>
                    <a:pt x="276862" y="347495"/>
                  </a:lnTo>
                  <a:lnTo>
                    <a:pt x="263818" y="310206"/>
                  </a:lnTo>
                  <a:lnTo>
                    <a:pt x="243577" y="253064"/>
                  </a:lnTo>
                  <a:lnTo>
                    <a:pt x="260246" y="224489"/>
                  </a:lnTo>
                  <a:lnTo>
                    <a:pt x="288989" y="204181"/>
                  </a:lnTo>
                  <a:lnTo>
                    <a:pt x="321516" y="206933"/>
                  </a:lnTo>
                  <a:lnTo>
                    <a:pt x="356522" y="205919"/>
                  </a:lnTo>
                  <a:lnTo>
                    <a:pt x="386212" y="212408"/>
                  </a:lnTo>
                  <a:lnTo>
                    <a:pt x="418740" y="215160"/>
                  </a:lnTo>
                  <a:lnTo>
                    <a:pt x="451267" y="217912"/>
                  </a:lnTo>
                  <a:lnTo>
                    <a:pt x="483437" y="220635"/>
                  </a:lnTo>
                  <a:lnTo>
                    <a:pt x="514460" y="241153"/>
                  </a:lnTo>
                  <a:lnTo>
                    <a:pt x="546987" y="243906"/>
                  </a:lnTo>
                  <a:lnTo>
                    <a:pt x="574414" y="260143"/>
                  </a:lnTo>
                  <a:lnTo>
                    <a:pt x="580661" y="228861"/>
                  </a:lnTo>
                  <a:lnTo>
                    <a:pt x="567616" y="191574"/>
                  </a:lnTo>
                  <a:lnTo>
                    <a:pt x="554571" y="154286"/>
                  </a:lnTo>
                  <a:lnTo>
                    <a:pt x="541234" y="129239"/>
                  </a:lnTo>
                  <a:lnTo>
                    <a:pt x="498371" y="134002"/>
                  </a:lnTo>
                  <a:lnTo>
                    <a:pt x="436459" y="126858"/>
                  </a:lnTo>
                  <a:lnTo>
                    <a:pt x="398359" y="86377"/>
                  </a:lnTo>
                  <a:lnTo>
                    <a:pt x="353115" y="53039"/>
                  </a:lnTo>
                  <a:lnTo>
                    <a:pt x="318446" y="702"/>
                  </a:lnTo>
                  <a:lnTo>
                    <a:pt x="296893" y="17169"/>
                  </a:lnTo>
                  <a:lnTo>
                    <a:pt x="265395" y="19275"/>
                  </a:lnTo>
                  <a:lnTo>
                    <a:pt x="239666" y="0"/>
                  </a:lnTo>
                  <a:lnTo>
                    <a:pt x="223337" y="19702"/>
                  </a:lnTo>
                  <a:lnTo>
                    <a:pt x="222146" y="62564"/>
                  </a:lnTo>
                  <a:lnTo>
                    <a:pt x="228284" y="87709"/>
                  </a:lnTo>
                  <a:lnTo>
                    <a:pt x="203096" y="113761"/>
                  </a:lnTo>
                  <a:lnTo>
                    <a:pt x="179284" y="132811"/>
                  </a:lnTo>
                  <a:lnTo>
                    <a:pt x="157434" y="129429"/>
                  </a:lnTo>
                  <a:lnTo>
                    <a:pt x="115884" y="135456"/>
                  </a:lnTo>
                  <a:lnTo>
                    <a:pt x="87165" y="130243"/>
                  </a:lnTo>
                  <a:lnTo>
                    <a:pt x="50472" y="12992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5" name="Freeform 159">
              <a:extLst>
                <a:ext uri="{FF2B5EF4-FFF2-40B4-BE49-F238E27FC236}">
                  <a16:creationId xmlns:a16="http://schemas.microsoft.com/office/drawing/2014/main" id="{0102A1A8-8F0C-443C-8D19-693C34388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4648" y="3576595"/>
              <a:ext cx="78923" cy="86818"/>
            </a:xfrm>
            <a:custGeom>
              <a:avLst/>
              <a:gdLst>
                <a:gd name="T0" fmla="*/ 2147483647 w 200"/>
                <a:gd name="T1" fmla="*/ 2147483647 h 221"/>
                <a:gd name="T2" fmla="*/ 2147483647 w 200"/>
                <a:gd name="T3" fmla="*/ 2147483647 h 221"/>
                <a:gd name="T4" fmla="*/ 2147483647 w 200"/>
                <a:gd name="T5" fmla="*/ 2147483647 h 221"/>
                <a:gd name="T6" fmla="*/ 2147483647 w 200"/>
                <a:gd name="T7" fmla="*/ 2147483647 h 221"/>
                <a:gd name="T8" fmla="*/ 2147483647 w 200"/>
                <a:gd name="T9" fmla="*/ 2147483647 h 221"/>
                <a:gd name="T10" fmla="*/ 2147483647 w 200"/>
                <a:gd name="T11" fmla="*/ 2147483647 h 221"/>
                <a:gd name="T12" fmla="*/ 2147483647 w 200"/>
                <a:gd name="T13" fmla="*/ 2147483647 h 221"/>
                <a:gd name="T14" fmla="*/ 2147483647 w 200"/>
                <a:gd name="T15" fmla="*/ 2147483647 h 221"/>
                <a:gd name="T16" fmla="*/ 2147483647 w 200"/>
                <a:gd name="T17" fmla="*/ 2147483647 h 221"/>
                <a:gd name="T18" fmla="*/ 2147483647 w 200"/>
                <a:gd name="T19" fmla="*/ 2147483647 h 221"/>
                <a:gd name="T20" fmla="*/ 2147483647 w 200"/>
                <a:gd name="T21" fmla="*/ 2147483647 h 221"/>
                <a:gd name="T22" fmla="*/ 2147483647 w 200"/>
                <a:gd name="T23" fmla="*/ 2147483647 h 221"/>
                <a:gd name="T24" fmla="*/ 2147483647 w 200"/>
                <a:gd name="T25" fmla="*/ 2147483647 h 221"/>
                <a:gd name="T26" fmla="*/ 2147483647 w 200"/>
                <a:gd name="T27" fmla="*/ 2147483647 h 221"/>
                <a:gd name="T28" fmla="*/ 2147483647 w 200"/>
                <a:gd name="T29" fmla="*/ 2147483647 h 221"/>
                <a:gd name="T30" fmla="*/ 2147483647 w 200"/>
                <a:gd name="T31" fmla="*/ 2147483647 h 221"/>
                <a:gd name="T32" fmla="*/ 2147483647 w 200"/>
                <a:gd name="T33" fmla="*/ 2147483647 h 221"/>
                <a:gd name="T34" fmla="*/ 2147483647 w 200"/>
                <a:gd name="T35" fmla="*/ 2147483647 h 221"/>
                <a:gd name="T36" fmla="*/ 2147483647 w 200"/>
                <a:gd name="T37" fmla="*/ 2147483647 h 221"/>
                <a:gd name="T38" fmla="*/ 2147483647 w 200"/>
                <a:gd name="T39" fmla="*/ 2147483647 h 221"/>
                <a:gd name="T40" fmla="*/ 2147483647 w 200"/>
                <a:gd name="T41" fmla="*/ 2147483647 h 221"/>
                <a:gd name="T42" fmla="*/ 2147483647 w 200"/>
                <a:gd name="T43" fmla="*/ 2147483647 h 221"/>
                <a:gd name="T44" fmla="*/ 2147483647 w 200"/>
                <a:gd name="T45" fmla="*/ 2147483647 h 221"/>
                <a:gd name="T46" fmla="*/ 2147483647 w 200"/>
                <a:gd name="T47" fmla="*/ 2147483647 h 221"/>
                <a:gd name="T48" fmla="*/ 2147483647 w 200"/>
                <a:gd name="T49" fmla="*/ 2147483647 h 221"/>
                <a:gd name="T50" fmla="*/ 2147483647 w 200"/>
                <a:gd name="T51" fmla="*/ 2147483647 h 221"/>
                <a:gd name="T52" fmla="*/ 2147483647 w 200"/>
                <a:gd name="T53" fmla="*/ 2147483647 h 221"/>
                <a:gd name="T54" fmla="*/ 2147483647 w 200"/>
                <a:gd name="T55" fmla="*/ 2147483647 h 221"/>
                <a:gd name="T56" fmla="*/ 2147483647 w 200"/>
                <a:gd name="T57" fmla="*/ 2147483647 h 221"/>
                <a:gd name="T58" fmla="*/ 2147483647 w 200"/>
                <a:gd name="T59" fmla="*/ 2147483647 h 221"/>
                <a:gd name="T60" fmla="*/ 2147483647 w 200"/>
                <a:gd name="T61" fmla="*/ 2147483647 h 221"/>
                <a:gd name="T62" fmla="*/ 2147483647 w 200"/>
                <a:gd name="T63" fmla="*/ 2147483647 h 221"/>
                <a:gd name="T64" fmla="*/ 2147483647 w 200"/>
                <a:gd name="T65" fmla="*/ 2147483647 h 221"/>
                <a:gd name="T66" fmla="*/ 2147483647 w 200"/>
                <a:gd name="T67" fmla="*/ 2147483647 h 221"/>
                <a:gd name="T68" fmla="*/ 2147483647 w 200"/>
                <a:gd name="T69" fmla="*/ 2147483647 h 221"/>
                <a:gd name="T70" fmla="*/ 2147483647 w 200"/>
                <a:gd name="T71" fmla="*/ 2147483647 h 221"/>
                <a:gd name="T72" fmla="*/ 0 w 200"/>
                <a:gd name="T73" fmla="*/ 2147483647 h 221"/>
                <a:gd name="T74" fmla="*/ 2147483647 w 200"/>
                <a:gd name="T75" fmla="*/ 2147483647 h 221"/>
                <a:gd name="T76" fmla="*/ 2147483647 w 200"/>
                <a:gd name="T77" fmla="*/ 0 h 221"/>
                <a:gd name="T78" fmla="*/ 2147483647 w 200"/>
                <a:gd name="T79" fmla="*/ 2147483647 h 221"/>
                <a:gd name="T80" fmla="*/ 2147483647 w 200"/>
                <a:gd name="T81" fmla="*/ 2147483647 h 221"/>
                <a:gd name="T82" fmla="*/ 2147483647 w 200"/>
                <a:gd name="T83" fmla="*/ 2147483647 h 221"/>
                <a:gd name="T84" fmla="*/ 2147483647 w 200"/>
                <a:gd name="T85" fmla="*/ 2147483647 h 221"/>
                <a:gd name="T86" fmla="*/ 2147483647 w 200"/>
                <a:gd name="T87" fmla="*/ 2147483647 h 221"/>
                <a:gd name="T88" fmla="*/ 2147483647 w 200"/>
                <a:gd name="T89" fmla="*/ 2147483647 h 221"/>
                <a:gd name="T90" fmla="*/ 2147483647 w 200"/>
                <a:gd name="T91" fmla="*/ 2147483647 h 22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0"/>
                <a:gd name="T139" fmla="*/ 0 h 221"/>
                <a:gd name="T140" fmla="*/ 200 w 200"/>
                <a:gd name="T141" fmla="*/ 221 h 22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0" h="221">
                  <a:moveTo>
                    <a:pt x="180" y="30"/>
                  </a:moveTo>
                  <a:lnTo>
                    <a:pt x="185" y="58"/>
                  </a:lnTo>
                  <a:lnTo>
                    <a:pt x="179" y="72"/>
                  </a:lnTo>
                  <a:lnTo>
                    <a:pt x="186" y="88"/>
                  </a:lnTo>
                  <a:lnTo>
                    <a:pt x="195" y="83"/>
                  </a:lnTo>
                  <a:lnTo>
                    <a:pt x="200" y="98"/>
                  </a:lnTo>
                  <a:lnTo>
                    <a:pt x="199" y="110"/>
                  </a:lnTo>
                  <a:lnTo>
                    <a:pt x="183" y="106"/>
                  </a:lnTo>
                  <a:lnTo>
                    <a:pt x="184" y="120"/>
                  </a:lnTo>
                  <a:lnTo>
                    <a:pt x="192" y="126"/>
                  </a:lnTo>
                  <a:lnTo>
                    <a:pt x="192" y="141"/>
                  </a:lnTo>
                  <a:lnTo>
                    <a:pt x="181" y="142"/>
                  </a:lnTo>
                  <a:lnTo>
                    <a:pt x="169" y="145"/>
                  </a:lnTo>
                  <a:lnTo>
                    <a:pt x="172" y="154"/>
                  </a:lnTo>
                  <a:lnTo>
                    <a:pt x="181" y="163"/>
                  </a:lnTo>
                  <a:lnTo>
                    <a:pt x="177" y="172"/>
                  </a:lnTo>
                  <a:lnTo>
                    <a:pt x="168" y="167"/>
                  </a:lnTo>
                  <a:lnTo>
                    <a:pt x="160" y="163"/>
                  </a:lnTo>
                  <a:lnTo>
                    <a:pt x="153" y="164"/>
                  </a:lnTo>
                  <a:lnTo>
                    <a:pt x="153" y="181"/>
                  </a:lnTo>
                  <a:lnTo>
                    <a:pt x="145" y="190"/>
                  </a:lnTo>
                  <a:lnTo>
                    <a:pt x="148" y="202"/>
                  </a:lnTo>
                  <a:lnTo>
                    <a:pt x="147" y="221"/>
                  </a:lnTo>
                  <a:lnTo>
                    <a:pt x="124" y="211"/>
                  </a:lnTo>
                  <a:lnTo>
                    <a:pt x="108" y="202"/>
                  </a:lnTo>
                  <a:lnTo>
                    <a:pt x="95" y="190"/>
                  </a:lnTo>
                  <a:lnTo>
                    <a:pt x="84" y="172"/>
                  </a:lnTo>
                  <a:lnTo>
                    <a:pt x="66" y="154"/>
                  </a:lnTo>
                  <a:lnTo>
                    <a:pt x="55" y="149"/>
                  </a:lnTo>
                  <a:lnTo>
                    <a:pt x="66" y="139"/>
                  </a:lnTo>
                  <a:lnTo>
                    <a:pt x="63" y="128"/>
                  </a:lnTo>
                  <a:lnTo>
                    <a:pt x="54" y="111"/>
                  </a:lnTo>
                  <a:lnTo>
                    <a:pt x="39" y="112"/>
                  </a:lnTo>
                  <a:lnTo>
                    <a:pt x="22" y="97"/>
                  </a:lnTo>
                  <a:lnTo>
                    <a:pt x="16" y="73"/>
                  </a:lnTo>
                  <a:lnTo>
                    <a:pt x="7" y="48"/>
                  </a:lnTo>
                  <a:lnTo>
                    <a:pt x="0" y="28"/>
                  </a:lnTo>
                  <a:lnTo>
                    <a:pt x="10" y="9"/>
                  </a:lnTo>
                  <a:lnTo>
                    <a:pt x="28" y="0"/>
                  </a:lnTo>
                  <a:lnTo>
                    <a:pt x="49" y="2"/>
                  </a:lnTo>
                  <a:lnTo>
                    <a:pt x="63" y="1"/>
                  </a:lnTo>
                  <a:lnTo>
                    <a:pt x="79" y="4"/>
                  </a:lnTo>
                  <a:lnTo>
                    <a:pt x="132" y="9"/>
                  </a:lnTo>
                  <a:lnTo>
                    <a:pt x="148" y="20"/>
                  </a:lnTo>
                  <a:lnTo>
                    <a:pt x="166" y="22"/>
                  </a:lnTo>
                  <a:lnTo>
                    <a:pt x="180" y="3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6" name="Freeform 160">
              <a:extLst>
                <a:ext uri="{FF2B5EF4-FFF2-40B4-BE49-F238E27FC236}">
                  <a16:creationId xmlns:a16="http://schemas.microsoft.com/office/drawing/2014/main" id="{C3E25EF7-33E2-4CD4-9B1C-9EC7A6F82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5269" y="1652782"/>
              <a:ext cx="146008" cy="159824"/>
            </a:xfrm>
            <a:custGeom>
              <a:avLst/>
              <a:gdLst>
                <a:gd name="T0" fmla="*/ 2147483647 w 430"/>
                <a:gd name="T1" fmla="*/ 2147483647 h 476"/>
                <a:gd name="T2" fmla="*/ 2147483647 w 430"/>
                <a:gd name="T3" fmla="*/ 2147483647 h 476"/>
                <a:gd name="T4" fmla="*/ 2147483647 w 430"/>
                <a:gd name="T5" fmla="*/ 2147483647 h 476"/>
                <a:gd name="T6" fmla="*/ 2147483647 w 430"/>
                <a:gd name="T7" fmla="*/ 0 h 476"/>
                <a:gd name="T8" fmla="*/ 2147483647 w 430"/>
                <a:gd name="T9" fmla="*/ 2147483647 h 476"/>
                <a:gd name="T10" fmla="*/ 2147483647 w 430"/>
                <a:gd name="T11" fmla="*/ 2147483647 h 476"/>
                <a:gd name="T12" fmla="*/ 2147483647 w 430"/>
                <a:gd name="T13" fmla="*/ 2147483647 h 476"/>
                <a:gd name="T14" fmla="*/ 2147483647 w 430"/>
                <a:gd name="T15" fmla="*/ 2147483647 h 476"/>
                <a:gd name="T16" fmla="*/ 2147483647 w 430"/>
                <a:gd name="T17" fmla="*/ 2147483647 h 476"/>
                <a:gd name="T18" fmla="*/ 2147483647 w 430"/>
                <a:gd name="T19" fmla="*/ 2147483647 h 476"/>
                <a:gd name="T20" fmla="*/ 2147483647 w 430"/>
                <a:gd name="T21" fmla="*/ 2147483647 h 476"/>
                <a:gd name="T22" fmla="*/ 0 w 430"/>
                <a:gd name="T23" fmla="*/ 2147483647 h 476"/>
                <a:gd name="T24" fmla="*/ 2147483647 w 430"/>
                <a:gd name="T25" fmla="*/ 2147483647 h 4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0"/>
                <a:gd name="T40" fmla="*/ 0 h 476"/>
                <a:gd name="T41" fmla="*/ 430 w 430"/>
                <a:gd name="T42" fmla="*/ 476 h 47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0" h="476">
                  <a:moveTo>
                    <a:pt x="34" y="337"/>
                  </a:moveTo>
                  <a:lnTo>
                    <a:pt x="64" y="183"/>
                  </a:lnTo>
                  <a:lnTo>
                    <a:pt x="125" y="19"/>
                  </a:lnTo>
                  <a:lnTo>
                    <a:pt x="229" y="0"/>
                  </a:lnTo>
                  <a:lnTo>
                    <a:pt x="320" y="92"/>
                  </a:lnTo>
                  <a:lnTo>
                    <a:pt x="397" y="201"/>
                  </a:lnTo>
                  <a:lnTo>
                    <a:pt x="430" y="275"/>
                  </a:lnTo>
                  <a:lnTo>
                    <a:pt x="366" y="330"/>
                  </a:lnTo>
                  <a:lnTo>
                    <a:pt x="306" y="382"/>
                  </a:lnTo>
                  <a:lnTo>
                    <a:pt x="146" y="412"/>
                  </a:lnTo>
                  <a:lnTo>
                    <a:pt x="18" y="476"/>
                  </a:lnTo>
                  <a:lnTo>
                    <a:pt x="0" y="403"/>
                  </a:lnTo>
                  <a:lnTo>
                    <a:pt x="34" y="33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7" name="Freeform 161">
              <a:extLst>
                <a:ext uri="{FF2B5EF4-FFF2-40B4-BE49-F238E27FC236}">
                  <a16:creationId xmlns:a16="http://schemas.microsoft.com/office/drawing/2014/main" id="{262A0D8C-7D20-4DD3-A112-4A8A9AC42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9614" y="2007948"/>
              <a:ext cx="181524" cy="132200"/>
            </a:xfrm>
            <a:custGeom>
              <a:avLst/>
              <a:gdLst>
                <a:gd name="T0" fmla="*/ 2147483647 w 539"/>
                <a:gd name="T1" fmla="*/ 2147483647 h 393"/>
                <a:gd name="T2" fmla="*/ 0 w 539"/>
                <a:gd name="T3" fmla="*/ 2147483647 h 393"/>
                <a:gd name="T4" fmla="*/ 2147483647 w 539"/>
                <a:gd name="T5" fmla="*/ 2147483647 h 393"/>
                <a:gd name="T6" fmla="*/ 2147483647 w 539"/>
                <a:gd name="T7" fmla="*/ 2147483647 h 393"/>
                <a:gd name="T8" fmla="*/ 2147483647 w 539"/>
                <a:gd name="T9" fmla="*/ 0 h 393"/>
                <a:gd name="T10" fmla="*/ 2147483647 w 539"/>
                <a:gd name="T11" fmla="*/ 2147483647 h 393"/>
                <a:gd name="T12" fmla="*/ 2147483647 w 539"/>
                <a:gd name="T13" fmla="*/ 2147483647 h 393"/>
                <a:gd name="T14" fmla="*/ 2147483647 w 539"/>
                <a:gd name="T15" fmla="*/ 2147483647 h 393"/>
                <a:gd name="T16" fmla="*/ 2147483647 w 539"/>
                <a:gd name="T17" fmla="*/ 2147483647 h 393"/>
                <a:gd name="T18" fmla="*/ 2147483647 w 539"/>
                <a:gd name="T19" fmla="*/ 2147483647 h 393"/>
                <a:gd name="T20" fmla="*/ 2147483647 w 539"/>
                <a:gd name="T21" fmla="*/ 2147483647 h 393"/>
                <a:gd name="T22" fmla="*/ 2147483647 w 539"/>
                <a:gd name="T23" fmla="*/ 2147483647 h 393"/>
                <a:gd name="T24" fmla="*/ 2147483647 w 539"/>
                <a:gd name="T25" fmla="*/ 2147483647 h 393"/>
                <a:gd name="T26" fmla="*/ 2147483647 w 539"/>
                <a:gd name="T27" fmla="*/ 2147483647 h 3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39"/>
                <a:gd name="T43" fmla="*/ 0 h 393"/>
                <a:gd name="T44" fmla="*/ 539 w 539"/>
                <a:gd name="T45" fmla="*/ 393 h 39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39" h="393">
                  <a:moveTo>
                    <a:pt x="6" y="230"/>
                  </a:moveTo>
                  <a:lnTo>
                    <a:pt x="0" y="119"/>
                  </a:lnTo>
                  <a:lnTo>
                    <a:pt x="55" y="18"/>
                  </a:lnTo>
                  <a:lnTo>
                    <a:pt x="237" y="55"/>
                  </a:lnTo>
                  <a:lnTo>
                    <a:pt x="329" y="0"/>
                  </a:lnTo>
                  <a:lnTo>
                    <a:pt x="369" y="94"/>
                  </a:lnTo>
                  <a:lnTo>
                    <a:pt x="539" y="146"/>
                  </a:lnTo>
                  <a:lnTo>
                    <a:pt x="493" y="228"/>
                  </a:lnTo>
                  <a:lnTo>
                    <a:pt x="420" y="320"/>
                  </a:lnTo>
                  <a:lnTo>
                    <a:pt x="329" y="338"/>
                  </a:lnTo>
                  <a:lnTo>
                    <a:pt x="247" y="320"/>
                  </a:lnTo>
                  <a:lnTo>
                    <a:pt x="128" y="393"/>
                  </a:lnTo>
                  <a:lnTo>
                    <a:pt x="36" y="338"/>
                  </a:lnTo>
                  <a:lnTo>
                    <a:pt x="6" y="23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8" name="Freeform 162">
              <a:extLst>
                <a:ext uri="{FF2B5EF4-FFF2-40B4-BE49-F238E27FC236}">
                  <a16:creationId xmlns:a16="http://schemas.microsoft.com/office/drawing/2014/main" id="{1EF55076-86CF-40B7-BE06-C50C3772D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69" y="2067142"/>
              <a:ext cx="120359" cy="67087"/>
            </a:xfrm>
            <a:custGeom>
              <a:avLst/>
              <a:gdLst>
                <a:gd name="T0" fmla="*/ 0 w 356"/>
                <a:gd name="T1" fmla="*/ 2147483647 h 201"/>
                <a:gd name="T2" fmla="*/ 2147483647 w 356"/>
                <a:gd name="T3" fmla="*/ 0 h 201"/>
                <a:gd name="T4" fmla="*/ 2147483647 w 356"/>
                <a:gd name="T5" fmla="*/ 2147483647 h 201"/>
                <a:gd name="T6" fmla="*/ 2147483647 w 356"/>
                <a:gd name="T7" fmla="*/ 2147483647 h 201"/>
                <a:gd name="T8" fmla="*/ 2147483647 w 356"/>
                <a:gd name="T9" fmla="*/ 2147483647 h 201"/>
                <a:gd name="T10" fmla="*/ 2147483647 w 356"/>
                <a:gd name="T11" fmla="*/ 2147483647 h 201"/>
                <a:gd name="T12" fmla="*/ 2147483647 w 356"/>
                <a:gd name="T13" fmla="*/ 2147483647 h 201"/>
                <a:gd name="T14" fmla="*/ 2147483647 w 356"/>
                <a:gd name="T15" fmla="*/ 2147483647 h 201"/>
                <a:gd name="T16" fmla="*/ 0 w 356"/>
                <a:gd name="T17" fmla="*/ 2147483647 h 2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6"/>
                <a:gd name="T28" fmla="*/ 0 h 201"/>
                <a:gd name="T29" fmla="*/ 356 w 356"/>
                <a:gd name="T30" fmla="*/ 201 h 2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6" h="201">
                  <a:moveTo>
                    <a:pt x="0" y="56"/>
                  </a:moveTo>
                  <a:lnTo>
                    <a:pt x="72" y="0"/>
                  </a:lnTo>
                  <a:lnTo>
                    <a:pt x="182" y="36"/>
                  </a:lnTo>
                  <a:lnTo>
                    <a:pt x="273" y="54"/>
                  </a:lnTo>
                  <a:lnTo>
                    <a:pt x="356" y="109"/>
                  </a:lnTo>
                  <a:lnTo>
                    <a:pt x="264" y="182"/>
                  </a:lnTo>
                  <a:lnTo>
                    <a:pt x="173" y="201"/>
                  </a:lnTo>
                  <a:lnTo>
                    <a:pt x="72" y="128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9" name="Freeform 163">
              <a:extLst>
                <a:ext uri="{FF2B5EF4-FFF2-40B4-BE49-F238E27FC236}">
                  <a16:creationId xmlns:a16="http://schemas.microsoft.com/office/drawing/2014/main" id="{38E49A56-9ED5-4310-A84C-7357273C4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4457" y="2195396"/>
              <a:ext cx="69057" cy="59194"/>
            </a:xfrm>
            <a:custGeom>
              <a:avLst/>
              <a:gdLst>
                <a:gd name="T0" fmla="*/ 0 w 326231"/>
                <a:gd name="T1" fmla="*/ 26 h 273844"/>
                <a:gd name="T2" fmla="*/ 5 w 326231"/>
                <a:gd name="T3" fmla="*/ 17 h 273844"/>
                <a:gd name="T4" fmla="*/ 10 w 326231"/>
                <a:gd name="T5" fmla="*/ 6 h 273844"/>
                <a:gd name="T6" fmla="*/ 22 w 326231"/>
                <a:gd name="T7" fmla="*/ 0 h 273844"/>
                <a:gd name="T8" fmla="*/ 32 w 326231"/>
                <a:gd name="T9" fmla="*/ 6 h 273844"/>
                <a:gd name="T10" fmla="*/ 45 w 326231"/>
                <a:gd name="T11" fmla="*/ 21 h 273844"/>
                <a:gd name="T12" fmla="*/ 47 w 326231"/>
                <a:gd name="T13" fmla="*/ 44 h 273844"/>
                <a:gd name="T14" fmla="*/ 35 w 326231"/>
                <a:gd name="T15" fmla="*/ 41 h 273844"/>
                <a:gd name="T16" fmla="*/ 15 w 326231"/>
                <a:gd name="T17" fmla="*/ 41 h 273844"/>
                <a:gd name="T18" fmla="*/ 0 w 326231"/>
                <a:gd name="T19" fmla="*/ 26 h 2738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6231"/>
                <a:gd name="T31" fmla="*/ 0 h 273844"/>
                <a:gd name="T32" fmla="*/ 326231 w 326231"/>
                <a:gd name="T33" fmla="*/ 273844 h 2738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6231" h="273844">
                  <a:moveTo>
                    <a:pt x="0" y="161925"/>
                  </a:moveTo>
                  <a:lnTo>
                    <a:pt x="38100" y="107156"/>
                  </a:lnTo>
                  <a:lnTo>
                    <a:pt x="66675" y="38100"/>
                  </a:lnTo>
                  <a:lnTo>
                    <a:pt x="154781" y="0"/>
                  </a:lnTo>
                  <a:lnTo>
                    <a:pt x="221456" y="35719"/>
                  </a:lnTo>
                  <a:lnTo>
                    <a:pt x="314325" y="130969"/>
                  </a:lnTo>
                  <a:lnTo>
                    <a:pt x="326231" y="273844"/>
                  </a:lnTo>
                  <a:lnTo>
                    <a:pt x="245268" y="254794"/>
                  </a:lnTo>
                  <a:lnTo>
                    <a:pt x="107156" y="254794"/>
                  </a:lnTo>
                  <a:lnTo>
                    <a:pt x="0" y="1619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0" name="Freeform 164">
              <a:extLst>
                <a:ext uri="{FF2B5EF4-FFF2-40B4-BE49-F238E27FC236}">
                  <a16:creationId xmlns:a16="http://schemas.microsoft.com/office/drawing/2014/main" id="{56F56EF3-0C4E-4BDF-81A1-20C356AE1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637" y="1429817"/>
              <a:ext cx="185470" cy="299918"/>
            </a:xfrm>
            <a:custGeom>
              <a:avLst/>
              <a:gdLst>
                <a:gd name="T0" fmla="*/ 2147483647 w 558"/>
                <a:gd name="T1" fmla="*/ 2147483647 h 887"/>
                <a:gd name="T2" fmla="*/ 2147483647 w 558"/>
                <a:gd name="T3" fmla="*/ 2147483647 h 887"/>
                <a:gd name="T4" fmla="*/ 2147483647 w 558"/>
                <a:gd name="T5" fmla="*/ 2147483647 h 887"/>
                <a:gd name="T6" fmla="*/ 2147483647 w 558"/>
                <a:gd name="T7" fmla="*/ 2147483647 h 887"/>
                <a:gd name="T8" fmla="*/ 2147483647 w 558"/>
                <a:gd name="T9" fmla="*/ 0 h 887"/>
                <a:gd name="T10" fmla="*/ 2147483647 w 558"/>
                <a:gd name="T11" fmla="*/ 2147483647 h 887"/>
                <a:gd name="T12" fmla="*/ 2147483647 w 558"/>
                <a:gd name="T13" fmla="*/ 2147483647 h 887"/>
                <a:gd name="T14" fmla="*/ 2147483647 w 558"/>
                <a:gd name="T15" fmla="*/ 2147483647 h 887"/>
                <a:gd name="T16" fmla="*/ 2147483647 w 558"/>
                <a:gd name="T17" fmla="*/ 2147483647 h 887"/>
                <a:gd name="T18" fmla="*/ 2147483647 w 558"/>
                <a:gd name="T19" fmla="*/ 2147483647 h 887"/>
                <a:gd name="T20" fmla="*/ 2147483647 w 558"/>
                <a:gd name="T21" fmla="*/ 2147483647 h 887"/>
                <a:gd name="T22" fmla="*/ 2147483647 w 558"/>
                <a:gd name="T23" fmla="*/ 2147483647 h 887"/>
                <a:gd name="T24" fmla="*/ 2147483647 w 558"/>
                <a:gd name="T25" fmla="*/ 2147483647 h 887"/>
                <a:gd name="T26" fmla="*/ 2147483647 w 558"/>
                <a:gd name="T27" fmla="*/ 2147483647 h 887"/>
                <a:gd name="T28" fmla="*/ 2147483647 w 558"/>
                <a:gd name="T29" fmla="*/ 2147483647 h 887"/>
                <a:gd name="T30" fmla="*/ 2147483647 w 558"/>
                <a:gd name="T31" fmla="*/ 2147483647 h 887"/>
                <a:gd name="T32" fmla="*/ 2147483647 w 558"/>
                <a:gd name="T33" fmla="*/ 2147483647 h 887"/>
                <a:gd name="T34" fmla="*/ 2147483647 w 558"/>
                <a:gd name="T35" fmla="*/ 2147483647 h 887"/>
                <a:gd name="T36" fmla="*/ 2147483647 w 558"/>
                <a:gd name="T37" fmla="*/ 2147483647 h 887"/>
                <a:gd name="T38" fmla="*/ 2147483647 w 558"/>
                <a:gd name="T39" fmla="*/ 2147483647 h 887"/>
                <a:gd name="T40" fmla="*/ 0 w 558"/>
                <a:gd name="T41" fmla="*/ 2147483647 h 887"/>
                <a:gd name="T42" fmla="*/ 2147483647 w 558"/>
                <a:gd name="T43" fmla="*/ 2147483647 h 8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58"/>
                <a:gd name="T67" fmla="*/ 0 h 887"/>
                <a:gd name="T68" fmla="*/ 558 w 558"/>
                <a:gd name="T69" fmla="*/ 887 h 8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58" h="887">
                  <a:moveTo>
                    <a:pt x="11" y="451"/>
                  </a:moveTo>
                  <a:lnTo>
                    <a:pt x="9" y="329"/>
                  </a:lnTo>
                  <a:lnTo>
                    <a:pt x="102" y="133"/>
                  </a:lnTo>
                  <a:lnTo>
                    <a:pt x="155" y="64"/>
                  </a:lnTo>
                  <a:lnTo>
                    <a:pt x="247" y="0"/>
                  </a:lnTo>
                  <a:lnTo>
                    <a:pt x="347" y="73"/>
                  </a:lnTo>
                  <a:lnTo>
                    <a:pt x="402" y="146"/>
                  </a:lnTo>
                  <a:lnTo>
                    <a:pt x="448" y="192"/>
                  </a:lnTo>
                  <a:lnTo>
                    <a:pt x="374" y="315"/>
                  </a:lnTo>
                  <a:lnTo>
                    <a:pt x="375" y="402"/>
                  </a:lnTo>
                  <a:lnTo>
                    <a:pt x="475" y="430"/>
                  </a:lnTo>
                  <a:lnTo>
                    <a:pt x="558" y="494"/>
                  </a:lnTo>
                  <a:lnTo>
                    <a:pt x="548" y="585"/>
                  </a:lnTo>
                  <a:lnTo>
                    <a:pt x="539" y="668"/>
                  </a:lnTo>
                  <a:lnTo>
                    <a:pt x="521" y="777"/>
                  </a:lnTo>
                  <a:lnTo>
                    <a:pt x="494" y="887"/>
                  </a:lnTo>
                  <a:lnTo>
                    <a:pt x="393" y="850"/>
                  </a:lnTo>
                  <a:lnTo>
                    <a:pt x="292" y="796"/>
                  </a:lnTo>
                  <a:lnTo>
                    <a:pt x="210" y="732"/>
                  </a:lnTo>
                  <a:lnTo>
                    <a:pt x="146" y="640"/>
                  </a:lnTo>
                  <a:lnTo>
                    <a:pt x="0" y="576"/>
                  </a:lnTo>
                  <a:lnTo>
                    <a:pt x="11" y="45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1" name="Freeform 165">
              <a:extLst>
                <a:ext uri="{FF2B5EF4-FFF2-40B4-BE49-F238E27FC236}">
                  <a16:creationId xmlns:a16="http://schemas.microsoft.com/office/drawing/2014/main" id="{97B3E6B9-BA00-4BAA-8E57-A0AB950D8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25" y="1534394"/>
              <a:ext cx="386725" cy="408440"/>
            </a:xfrm>
            <a:custGeom>
              <a:avLst/>
              <a:gdLst>
                <a:gd name="T0" fmla="*/ 0 w 1152"/>
                <a:gd name="T1" fmla="*/ 2147483647 h 1207"/>
                <a:gd name="T2" fmla="*/ 2147483647 w 1152"/>
                <a:gd name="T3" fmla="*/ 2147483647 h 1207"/>
                <a:gd name="T4" fmla="*/ 2147483647 w 1152"/>
                <a:gd name="T5" fmla="*/ 2147483647 h 1207"/>
                <a:gd name="T6" fmla="*/ 2147483647 w 1152"/>
                <a:gd name="T7" fmla="*/ 2147483647 h 1207"/>
                <a:gd name="T8" fmla="*/ 2147483647 w 1152"/>
                <a:gd name="T9" fmla="*/ 2147483647 h 1207"/>
                <a:gd name="T10" fmla="*/ 2147483647 w 1152"/>
                <a:gd name="T11" fmla="*/ 2147483647 h 1207"/>
                <a:gd name="T12" fmla="*/ 2147483647 w 1152"/>
                <a:gd name="T13" fmla="*/ 2147483647 h 1207"/>
                <a:gd name="T14" fmla="*/ 2147483647 w 1152"/>
                <a:gd name="T15" fmla="*/ 2147483647 h 1207"/>
                <a:gd name="T16" fmla="*/ 2147483647 w 1152"/>
                <a:gd name="T17" fmla="*/ 2147483647 h 1207"/>
                <a:gd name="T18" fmla="*/ 2147483647 w 1152"/>
                <a:gd name="T19" fmla="*/ 2147483647 h 1207"/>
                <a:gd name="T20" fmla="*/ 2147483647 w 1152"/>
                <a:gd name="T21" fmla="*/ 2147483647 h 1207"/>
                <a:gd name="T22" fmla="*/ 2147483647 w 1152"/>
                <a:gd name="T23" fmla="*/ 0 h 1207"/>
                <a:gd name="T24" fmla="*/ 2147483647 w 1152"/>
                <a:gd name="T25" fmla="*/ 2147483647 h 1207"/>
                <a:gd name="T26" fmla="*/ 2147483647 w 1152"/>
                <a:gd name="T27" fmla="*/ 2147483647 h 1207"/>
                <a:gd name="T28" fmla="*/ 2147483647 w 1152"/>
                <a:gd name="T29" fmla="*/ 2147483647 h 1207"/>
                <a:gd name="T30" fmla="*/ 2147483647 w 1152"/>
                <a:gd name="T31" fmla="*/ 2147483647 h 1207"/>
                <a:gd name="T32" fmla="*/ 2147483647 w 1152"/>
                <a:gd name="T33" fmla="*/ 2147483647 h 1207"/>
                <a:gd name="T34" fmla="*/ 2147483647 w 1152"/>
                <a:gd name="T35" fmla="*/ 2147483647 h 1207"/>
                <a:gd name="T36" fmla="*/ 2147483647 w 1152"/>
                <a:gd name="T37" fmla="*/ 2147483647 h 1207"/>
                <a:gd name="T38" fmla="*/ 2147483647 w 1152"/>
                <a:gd name="T39" fmla="*/ 2147483647 h 1207"/>
                <a:gd name="T40" fmla="*/ 2147483647 w 1152"/>
                <a:gd name="T41" fmla="*/ 2147483647 h 1207"/>
                <a:gd name="T42" fmla="*/ 2147483647 w 1152"/>
                <a:gd name="T43" fmla="*/ 2147483647 h 1207"/>
                <a:gd name="T44" fmla="*/ 2147483647 w 1152"/>
                <a:gd name="T45" fmla="*/ 2147483647 h 1207"/>
                <a:gd name="T46" fmla="*/ 2147483647 w 1152"/>
                <a:gd name="T47" fmla="*/ 2147483647 h 1207"/>
                <a:gd name="T48" fmla="*/ 2147483647 w 1152"/>
                <a:gd name="T49" fmla="*/ 2147483647 h 1207"/>
                <a:gd name="T50" fmla="*/ 2147483647 w 1152"/>
                <a:gd name="T51" fmla="*/ 2147483647 h 1207"/>
                <a:gd name="T52" fmla="*/ 2147483647 w 1152"/>
                <a:gd name="T53" fmla="*/ 2147483647 h 1207"/>
                <a:gd name="T54" fmla="*/ 2147483647 w 1152"/>
                <a:gd name="T55" fmla="*/ 2147483647 h 1207"/>
                <a:gd name="T56" fmla="*/ 2147483647 w 1152"/>
                <a:gd name="T57" fmla="*/ 2147483647 h 1207"/>
                <a:gd name="T58" fmla="*/ 2147483647 w 1152"/>
                <a:gd name="T59" fmla="*/ 2147483647 h 1207"/>
                <a:gd name="T60" fmla="*/ 2147483647 w 1152"/>
                <a:gd name="T61" fmla="*/ 2147483647 h 1207"/>
                <a:gd name="T62" fmla="*/ 2147483647 w 1152"/>
                <a:gd name="T63" fmla="*/ 2147483647 h 1207"/>
                <a:gd name="T64" fmla="*/ 2147483647 w 1152"/>
                <a:gd name="T65" fmla="*/ 2147483647 h 1207"/>
                <a:gd name="T66" fmla="*/ 2147483647 w 1152"/>
                <a:gd name="T67" fmla="*/ 2147483647 h 1207"/>
                <a:gd name="T68" fmla="*/ 2147483647 w 1152"/>
                <a:gd name="T69" fmla="*/ 2147483647 h 1207"/>
                <a:gd name="T70" fmla="*/ 2147483647 w 1152"/>
                <a:gd name="T71" fmla="*/ 2147483647 h 1207"/>
                <a:gd name="T72" fmla="*/ 2147483647 w 1152"/>
                <a:gd name="T73" fmla="*/ 2147483647 h 1207"/>
                <a:gd name="T74" fmla="*/ 2147483647 w 1152"/>
                <a:gd name="T75" fmla="*/ 2147483647 h 1207"/>
                <a:gd name="T76" fmla="*/ 2147483647 w 1152"/>
                <a:gd name="T77" fmla="*/ 2147483647 h 1207"/>
                <a:gd name="T78" fmla="*/ 2147483647 w 1152"/>
                <a:gd name="T79" fmla="*/ 2147483647 h 1207"/>
                <a:gd name="T80" fmla="*/ 2147483647 w 1152"/>
                <a:gd name="T81" fmla="*/ 2147483647 h 1207"/>
                <a:gd name="T82" fmla="*/ 2147483647 w 1152"/>
                <a:gd name="T83" fmla="*/ 2147483647 h 1207"/>
                <a:gd name="T84" fmla="*/ 0 w 1152"/>
                <a:gd name="T85" fmla="*/ 2147483647 h 120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52"/>
                <a:gd name="T130" fmla="*/ 0 h 1207"/>
                <a:gd name="T131" fmla="*/ 1152 w 1152"/>
                <a:gd name="T132" fmla="*/ 1207 h 120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52" h="1207">
                  <a:moveTo>
                    <a:pt x="0" y="567"/>
                  </a:moveTo>
                  <a:lnTo>
                    <a:pt x="100" y="549"/>
                  </a:lnTo>
                  <a:lnTo>
                    <a:pt x="64" y="458"/>
                  </a:lnTo>
                  <a:lnTo>
                    <a:pt x="45" y="348"/>
                  </a:lnTo>
                  <a:lnTo>
                    <a:pt x="18" y="247"/>
                  </a:lnTo>
                  <a:lnTo>
                    <a:pt x="173" y="247"/>
                  </a:lnTo>
                  <a:lnTo>
                    <a:pt x="301" y="266"/>
                  </a:lnTo>
                  <a:lnTo>
                    <a:pt x="411" y="192"/>
                  </a:lnTo>
                  <a:lnTo>
                    <a:pt x="512" y="220"/>
                  </a:lnTo>
                  <a:lnTo>
                    <a:pt x="512" y="119"/>
                  </a:lnTo>
                  <a:lnTo>
                    <a:pt x="539" y="37"/>
                  </a:lnTo>
                  <a:lnTo>
                    <a:pt x="640" y="0"/>
                  </a:lnTo>
                  <a:lnTo>
                    <a:pt x="713" y="46"/>
                  </a:lnTo>
                  <a:lnTo>
                    <a:pt x="795" y="37"/>
                  </a:lnTo>
                  <a:lnTo>
                    <a:pt x="905" y="37"/>
                  </a:lnTo>
                  <a:lnTo>
                    <a:pt x="1024" y="74"/>
                  </a:lnTo>
                  <a:lnTo>
                    <a:pt x="1152" y="156"/>
                  </a:lnTo>
                  <a:lnTo>
                    <a:pt x="1079" y="266"/>
                  </a:lnTo>
                  <a:lnTo>
                    <a:pt x="987" y="412"/>
                  </a:lnTo>
                  <a:lnTo>
                    <a:pt x="859" y="394"/>
                  </a:lnTo>
                  <a:lnTo>
                    <a:pt x="685" y="412"/>
                  </a:lnTo>
                  <a:lnTo>
                    <a:pt x="759" y="576"/>
                  </a:lnTo>
                  <a:lnTo>
                    <a:pt x="813" y="659"/>
                  </a:lnTo>
                  <a:lnTo>
                    <a:pt x="896" y="778"/>
                  </a:lnTo>
                  <a:lnTo>
                    <a:pt x="960" y="860"/>
                  </a:lnTo>
                  <a:lnTo>
                    <a:pt x="932" y="933"/>
                  </a:lnTo>
                  <a:lnTo>
                    <a:pt x="877" y="1006"/>
                  </a:lnTo>
                  <a:lnTo>
                    <a:pt x="768" y="997"/>
                  </a:lnTo>
                  <a:lnTo>
                    <a:pt x="676" y="970"/>
                  </a:lnTo>
                  <a:lnTo>
                    <a:pt x="704" y="869"/>
                  </a:lnTo>
                  <a:lnTo>
                    <a:pt x="685" y="768"/>
                  </a:lnTo>
                  <a:lnTo>
                    <a:pt x="612" y="723"/>
                  </a:lnTo>
                  <a:lnTo>
                    <a:pt x="539" y="759"/>
                  </a:lnTo>
                  <a:lnTo>
                    <a:pt x="548" y="860"/>
                  </a:lnTo>
                  <a:lnTo>
                    <a:pt x="503" y="1070"/>
                  </a:lnTo>
                  <a:lnTo>
                    <a:pt x="448" y="1207"/>
                  </a:lnTo>
                  <a:lnTo>
                    <a:pt x="356" y="1125"/>
                  </a:lnTo>
                  <a:lnTo>
                    <a:pt x="265" y="1024"/>
                  </a:lnTo>
                  <a:lnTo>
                    <a:pt x="219" y="924"/>
                  </a:lnTo>
                  <a:lnTo>
                    <a:pt x="219" y="814"/>
                  </a:lnTo>
                  <a:lnTo>
                    <a:pt x="146" y="723"/>
                  </a:lnTo>
                  <a:lnTo>
                    <a:pt x="73" y="750"/>
                  </a:lnTo>
                  <a:lnTo>
                    <a:pt x="0" y="56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2" name="Freeform 166">
              <a:extLst>
                <a:ext uri="{FF2B5EF4-FFF2-40B4-BE49-F238E27FC236}">
                  <a16:creationId xmlns:a16="http://schemas.microsoft.com/office/drawing/2014/main" id="{39364B86-7F59-4762-A026-E7346AED1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3928" y="1477172"/>
              <a:ext cx="159821" cy="122335"/>
            </a:xfrm>
            <a:custGeom>
              <a:avLst/>
              <a:gdLst>
                <a:gd name="T0" fmla="*/ 2147483647 w 476"/>
                <a:gd name="T1" fmla="*/ 2147483647 h 366"/>
                <a:gd name="T2" fmla="*/ 2147483647 w 476"/>
                <a:gd name="T3" fmla="*/ 2147483647 h 366"/>
                <a:gd name="T4" fmla="*/ 2147483647 w 476"/>
                <a:gd name="T5" fmla="*/ 2147483647 h 366"/>
                <a:gd name="T6" fmla="*/ 2147483647 w 476"/>
                <a:gd name="T7" fmla="*/ 2147483647 h 366"/>
                <a:gd name="T8" fmla="*/ 2147483647 w 476"/>
                <a:gd name="T9" fmla="*/ 2147483647 h 366"/>
                <a:gd name="T10" fmla="*/ 2147483647 w 476"/>
                <a:gd name="T11" fmla="*/ 0 h 366"/>
                <a:gd name="T12" fmla="*/ 2147483647 w 476"/>
                <a:gd name="T13" fmla="*/ 2147483647 h 366"/>
                <a:gd name="T14" fmla="*/ 0 w 476"/>
                <a:gd name="T15" fmla="*/ 2147483647 h 366"/>
                <a:gd name="T16" fmla="*/ 2147483647 w 476"/>
                <a:gd name="T17" fmla="*/ 2147483647 h 366"/>
                <a:gd name="T18" fmla="*/ 2147483647 w 476"/>
                <a:gd name="T19" fmla="*/ 2147483647 h 366"/>
                <a:gd name="T20" fmla="*/ 2147483647 w 476"/>
                <a:gd name="T21" fmla="*/ 2147483647 h 366"/>
                <a:gd name="T22" fmla="*/ 2147483647 w 476"/>
                <a:gd name="T23" fmla="*/ 2147483647 h 366"/>
                <a:gd name="T24" fmla="*/ 2147483647 w 476"/>
                <a:gd name="T25" fmla="*/ 2147483647 h 366"/>
                <a:gd name="T26" fmla="*/ 2147483647 w 476"/>
                <a:gd name="T27" fmla="*/ 2147483647 h 3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76"/>
                <a:gd name="T43" fmla="*/ 0 h 366"/>
                <a:gd name="T44" fmla="*/ 476 w 476"/>
                <a:gd name="T45" fmla="*/ 366 h 3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76" h="366">
                  <a:moveTo>
                    <a:pt x="457" y="302"/>
                  </a:moveTo>
                  <a:lnTo>
                    <a:pt x="398" y="178"/>
                  </a:lnTo>
                  <a:lnTo>
                    <a:pt x="476" y="83"/>
                  </a:lnTo>
                  <a:lnTo>
                    <a:pt x="398" y="41"/>
                  </a:lnTo>
                  <a:lnTo>
                    <a:pt x="284" y="9"/>
                  </a:lnTo>
                  <a:lnTo>
                    <a:pt x="174" y="0"/>
                  </a:lnTo>
                  <a:lnTo>
                    <a:pt x="64" y="46"/>
                  </a:lnTo>
                  <a:lnTo>
                    <a:pt x="0" y="110"/>
                  </a:lnTo>
                  <a:lnTo>
                    <a:pt x="126" y="178"/>
                  </a:lnTo>
                  <a:lnTo>
                    <a:pt x="211" y="256"/>
                  </a:lnTo>
                  <a:lnTo>
                    <a:pt x="201" y="329"/>
                  </a:lnTo>
                  <a:lnTo>
                    <a:pt x="311" y="366"/>
                  </a:lnTo>
                  <a:lnTo>
                    <a:pt x="393" y="357"/>
                  </a:lnTo>
                  <a:lnTo>
                    <a:pt x="457" y="30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3" name="Freeform 167">
              <a:extLst>
                <a:ext uri="{FF2B5EF4-FFF2-40B4-BE49-F238E27FC236}">
                  <a16:creationId xmlns:a16="http://schemas.microsoft.com/office/drawing/2014/main" id="{8D7DED6E-2033-4987-ADEC-61C8F4371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667" y="1350891"/>
              <a:ext cx="303855" cy="260455"/>
            </a:xfrm>
            <a:custGeom>
              <a:avLst/>
              <a:gdLst>
                <a:gd name="T0" fmla="*/ 2147483647 w 907"/>
                <a:gd name="T1" fmla="*/ 2147483647 h 778"/>
                <a:gd name="T2" fmla="*/ 2147483647 w 907"/>
                <a:gd name="T3" fmla="*/ 2147483647 h 778"/>
                <a:gd name="T4" fmla="*/ 2147483647 w 907"/>
                <a:gd name="T5" fmla="*/ 2147483647 h 778"/>
                <a:gd name="T6" fmla="*/ 2147483647 w 907"/>
                <a:gd name="T7" fmla="*/ 2147483647 h 778"/>
                <a:gd name="T8" fmla="*/ 2147483647 w 907"/>
                <a:gd name="T9" fmla="*/ 2147483647 h 778"/>
                <a:gd name="T10" fmla="*/ 2147483647 w 907"/>
                <a:gd name="T11" fmla="*/ 2147483647 h 778"/>
                <a:gd name="T12" fmla="*/ 2147483647 w 907"/>
                <a:gd name="T13" fmla="*/ 2147483647 h 778"/>
                <a:gd name="T14" fmla="*/ 2147483647 w 907"/>
                <a:gd name="T15" fmla="*/ 2147483647 h 778"/>
                <a:gd name="T16" fmla="*/ 2147483647 w 907"/>
                <a:gd name="T17" fmla="*/ 2147483647 h 778"/>
                <a:gd name="T18" fmla="*/ 2147483647 w 907"/>
                <a:gd name="T19" fmla="*/ 2147483647 h 778"/>
                <a:gd name="T20" fmla="*/ 2147483647 w 907"/>
                <a:gd name="T21" fmla="*/ 2147483647 h 778"/>
                <a:gd name="T22" fmla="*/ 2147483647 w 907"/>
                <a:gd name="T23" fmla="*/ 2147483647 h 778"/>
                <a:gd name="T24" fmla="*/ 2147483647 w 907"/>
                <a:gd name="T25" fmla="*/ 2147483647 h 778"/>
                <a:gd name="T26" fmla="*/ 2147483647 w 907"/>
                <a:gd name="T27" fmla="*/ 2147483647 h 778"/>
                <a:gd name="T28" fmla="*/ 2147483647 w 907"/>
                <a:gd name="T29" fmla="*/ 2147483647 h 778"/>
                <a:gd name="T30" fmla="*/ 2147483647 w 907"/>
                <a:gd name="T31" fmla="*/ 2147483647 h 778"/>
                <a:gd name="T32" fmla="*/ 2147483647 w 907"/>
                <a:gd name="T33" fmla="*/ 0 h 778"/>
                <a:gd name="T34" fmla="*/ 2147483647 w 907"/>
                <a:gd name="T35" fmla="*/ 0 h 778"/>
                <a:gd name="T36" fmla="*/ 2147483647 w 907"/>
                <a:gd name="T37" fmla="*/ 2147483647 h 778"/>
                <a:gd name="T38" fmla="*/ 2147483647 w 907"/>
                <a:gd name="T39" fmla="*/ 2147483647 h 778"/>
                <a:gd name="T40" fmla="*/ 2147483647 w 907"/>
                <a:gd name="T41" fmla="*/ 2147483647 h 778"/>
                <a:gd name="T42" fmla="*/ 2147483647 w 907"/>
                <a:gd name="T43" fmla="*/ 2147483647 h 778"/>
                <a:gd name="T44" fmla="*/ 2147483647 w 907"/>
                <a:gd name="T45" fmla="*/ 2147483647 h 778"/>
                <a:gd name="T46" fmla="*/ 2147483647 w 907"/>
                <a:gd name="T47" fmla="*/ 2147483647 h 778"/>
                <a:gd name="T48" fmla="*/ 2147483647 w 907"/>
                <a:gd name="T49" fmla="*/ 2147483647 h 778"/>
                <a:gd name="T50" fmla="*/ 2147483647 w 907"/>
                <a:gd name="T51" fmla="*/ 2147483647 h 778"/>
                <a:gd name="T52" fmla="*/ 2147483647 w 907"/>
                <a:gd name="T53" fmla="*/ 2147483647 h 778"/>
                <a:gd name="T54" fmla="*/ 2147483647 w 907"/>
                <a:gd name="T55" fmla="*/ 2147483647 h 778"/>
                <a:gd name="T56" fmla="*/ 0 w 907"/>
                <a:gd name="T57" fmla="*/ 2147483647 h 778"/>
                <a:gd name="T58" fmla="*/ 2147483647 w 907"/>
                <a:gd name="T59" fmla="*/ 2147483647 h 778"/>
                <a:gd name="T60" fmla="*/ 2147483647 w 907"/>
                <a:gd name="T61" fmla="*/ 2147483647 h 778"/>
                <a:gd name="T62" fmla="*/ 2147483647 w 907"/>
                <a:gd name="T63" fmla="*/ 2147483647 h 778"/>
                <a:gd name="T64" fmla="*/ 2147483647 w 907"/>
                <a:gd name="T65" fmla="*/ 2147483647 h 778"/>
                <a:gd name="T66" fmla="*/ 2147483647 w 907"/>
                <a:gd name="T67" fmla="*/ 2147483647 h 778"/>
                <a:gd name="T68" fmla="*/ 2147483647 w 907"/>
                <a:gd name="T69" fmla="*/ 2147483647 h 778"/>
                <a:gd name="T70" fmla="*/ 2147483647 w 907"/>
                <a:gd name="T71" fmla="*/ 2147483647 h 778"/>
                <a:gd name="T72" fmla="*/ 2147483647 w 907"/>
                <a:gd name="T73" fmla="*/ 2147483647 h 77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07"/>
                <a:gd name="T112" fmla="*/ 0 h 778"/>
                <a:gd name="T113" fmla="*/ 907 w 907"/>
                <a:gd name="T114" fmla="*/ 778 h 77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07" h="778">
                  <a:moveTo>
                    <a:pt x="635" y="507"/>
                  </a:moveTo>
                  <a:lnTo>
                    <a:pt x="709" y="430"/>
                  </a:lnTo>
                  <a:lnTo>
                    <a:pt x="819" y="403"/>
                  </a:lnTo>
                  <a:lnTo>
                    <a:pt x="907" y="280"/>
                  </a:lnTo>
                  <a:lnTo>
                    <a:pt x="907" y="190"/>
                  </a:lnTo>
                  <a:lnTo>
                    <a:pt x="791" y="183"/>
                  </a:lnTo>
                  <a:lnTo>
                    <a:pt x="727" y="275"/>
                  </a:lnTo>
                  <a:lnTo>
                    <a:pt x="645" y="357"/>
                  </a:lnTo>
                  <a:lnTo>
                    <a:pt x="590" y="320"/>
                  </a:lnTo>
                  <a:lnTo>
                    <a:pt x="517" y="384"/>
                  </a:lnTo>
                  <a:lnTo>
                    <a:pt x="408" y="462"/>
                  </a:lnTo>
                  <a:lnTo>
                    <a:pt x="462" y="330"/>
                  </a:lnTo>
                  <a:lnTo>
                    <a:pt x="435" y="183"/>
                  </a:lnTo>
                  <a:lnTo>
                    <a:pt x="480" y="220"/>
                  </a:lnTo>
                  <a:lnTo>
                    <a:pt x="517" y="202"/>
                  </a:lnTo>
                  <a:lnTo>
                    <a:pt x="508" y="101"/>
                  </a:lnTo>
                  <a:lnTo>
                    <a:pt x="471" y="0"/>
                  </a:lnTo>
                  <a:lnTo>
                    <a:pt x="426" y="0"/>
                  </a:lnTo>
                  <a:lnTo>
                    <a:pt x="325" y="74"/>
                  </a:lnTo>
                  <a:lnTo>
                    <a:pt x="272" y="190"/>
                  </a:lnTo>
                  <a:lnTo>
                    <a:pt x="182" y="280"/>
                  </a:lnTo>
                  <a:lnTo>
                    <a:pt x="151" y="357"/>
                  </a:lnTo>
                  <a:lnTo>
                    <a:pt x="179" y="421"/>
                  </a:lnTo>
                  <a:lnTo>
                    <a:pt x="325" y="476"/>
                  </a:lnTo>
                  <a:lnTo>
                    <a:pt x="325" y="540"/>
                  </a:lnTo>
                  <a:lnTo>
                    <a:pt x="234" y="494"/>
                  </a:lnTo>
                  <a:lnTo>
                    <a:pt x="160" y="467"/>
                  </a:lnTo>
                  <a:lnTo>
                    <a:pt x="78" y="512"/>
                  </a:lnTo>
                  <a:lnTo>
                    <a:pt x="0" y="553"/>
                  </a:lnTo>
                  <a:lnTo>
                    <a:pt x="91" y="643"/>
                  </a:lnTo>
                  <a:lnTo>
                    <a:pt x="227" y="643"/>
                  </a:lnTo>
                  <a:lnTo>
                    <a:pt x="408" y="689"/>
                  </a:lnTo>
                  <a:lnTo>
                    <a:pt x="471" y="778"/>
                  </a:lnTo>
                  <a:lnTo>
                    <a:pt x="563" y="732"/>
                  </a:lnTo>
                  <a:lnTo>
                    <a:pt x="499" y="598"/>
                  </a:lnTo>
                  <a:lnTo>
                    <a:pt x="636" y="595"/>
                  </a:lnTo>
                  <a:lnTo>
                    <a:pt x="635" y="50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4" name="Freeform 168">
              <a:extLst>
                <a:ext uri="{FF2B5EF4-FFF2-40B4-BE49-F238E27FC236}">
                  <a16:creationId xmlns:a16="http://schemas.microsoft.com/office/drawing/2014/main" id="{83CC5C5D-6C38-4412-8211-BB18FED4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3901" y="3454260"/>
              <a:ext cx="1296317" cy="682707"/>
            </a:xfrm>
            <a:custGeom>
              <a:avLst/>
              <a:gdLst>
                <a:gd name="T0" fmla="*/ 25 w 6115050"/>
                <a:gd name="T1" fmla="*/ 11 h 3214874"/>
                <a:gd name="T2" fmla="*/ 15 w 6115050"/>
                <a:gd name="T3" fmla="*/ 51 h 3214874"/>
                <a:gd name="T4" fmla="*/ 12 w 6115050"/>
                <a:gd name="T5" fmla="*/ 112 h 3214874"/>
                <a:gd name="T6" fmla="*/ 10 w 6115050"/>
                <a:gd name="T7" fmla="*/ 160 h 3214874"/>
                <a:gd name="T8" fmla="*/ 27 w 6115050"/>
                <a:gd name="T9" fmla="*/ 240 h 3214874"/>
                <a:gd name="T10" fmla="*/ 59 w 6115050"/>
                <a:gd name="T11" fmla="*/ 289 h 3214874"/>
                <a:gd name="T12" fmla="*/ 136 w 6115050"/>
                <a:gd name="T13" fmla="*/ 330 h 3214874"/>
                <a:gd name="T14" fmla="*/ 173 w 6115050"/>
                <a:gd name="T15" fmla="*/ 342 h 3214874"/>
                <a:gd name="T16" fmla="*/ 213 w 6115050"/>
                <a:gd name="T17" fmla="*/ 349 h 3214874"/>
                <a:gd name="T18" fmla="*/ 247 w 6115050"/>
                <a:gd name="T19" fmla="*/ 349 h 3214874"/>
                <a:gd name="T20" fmla="*/ 296 w 6115050"/>
                <a:gd name="T21" fmla="*/ 363 h 3214874"/>
                <a:gd name="T22" fmla="*/ 355 w 6115050"/>
                <a:gd name="T23" fmla="*/ 384 h 3214874"/>
                <a:gd name="T24" fmla="*/ 383 w 6115050"/>
                <a:gd name="T25" fmla="*/ 419 h 3214874"/>
                <a:gd name="T26" fmla="*/ 412 w 6115050"/>
                <a:gd name="T27" fmla="*/ 444 h 3214874"/>
                <a:gd name="T28" fmla="*/ 421 w 6115050"/>
                <a:gd name="T29" fmla="*/ 428 h 3214874"/>
                <a:gd name="T30" fmla="*/ 460 w 6115050"/>
                <a:gd name="T31" fmla="*/ 391 h 3214874"/>
                <a:gd name="T32" fmla="*/ 513 w 6115050"/>
                <a:gd name="T33" fmla="*/ 388 h 3214874"/>
                <a:gd name="T34" fmla="*/ 551 w 6115050"/>
                <a:gd name="T35" fmla="*/ 380 h 3214874"/>
                <a:gd name="T36" fmla="*/ 606 w 6115050"/>
                <a:gd name="T37" fmla="*/ 382 h 3214874"/>
                <a:gd name="T38" fmla="*/ 637 w 6115050"/>
                <a:gd name="T39" fmla="*/ 393 h 3214874"/>
                <a:gd name="T40" fmla="*/ 645 w 6115050"/>
                <a:gd name="T41" fmla="*/ 415 h 3214874"/>
                <a:gd name="T42" fmla="*/ 663 w 6115050"/>
                <a:gd name="T43" fmla="*/ 454 h 3214874"/>
                <a:gd name="T44" fmla="*/ 685 w 6115050"/>
                <a:gd name="T45" fmla="*/ 467 h 3214874"/>
                <a:gd name="T46" fmla="*/ 689 w 6115050"/>
                <a:gd name="T47" fmla="*/ 433 h 3214874"/>
                <a:gd name="T48" fmla="*/ 673 w 6115050"/>
                <a:gd name="T49" fmla="*/ 391 h 3214874"/>
                <a:gd name="T50" fmla="*/ 670 w 6115050"/>
                <a:gd name="T51" fmla="*/ 360 h 3214874"/>
                <a:gd name="T52" fmla="*/ 697 w 6115050"/>
                <a:gd name="T53" fmla="*/ 321 h 3214874"/>
                <a:gd name="T54" fmla="*/ 733 w 6115050"/>
                <a:gd name="T55" fmla="*/ 296 h 3214874"/>
                <a:gd name="T56" fmla="*/ 749 w 6115050"/>
                <a:gd name="T57" fmla="*/ 274 h 3214874"/>
                <a:gd name="T58" fmla="*/ 757 w 6115050"/>
                <a:gd name="T59" fmla="*/ 260 h 3214874"/>
                <a:gd name="T60" fmla="*/ 746 w 6115050"/>
                <a:gd name="T61" fmla="*/ 237 h 3214874"/>
                <a:gd name="T62" fmla="*/ 776 w 6115050"/>
                <a:gd name="T63" fmla="*/ 201 h 3214874"/>
                <a:gd name="T64" fmla="*/ 816 w 6115050"/>
                <a:gd name="T65" fmla="*/ 169 h 3214874"/>
                <a:gd name="T66" fmla="*/ 837 w 6115050"/>
                <a:gd name="T67" fmla="*/ 165 h 3214874"/>
                <a:gd name="T68" fmla="*/ 834 w 6115050"/>
                <a:gd name="T69" fmla="*/ 151 h 3214874"/>
                <a:gd name="T70" fmla="*/ 834 w 6115050"/>
                <a:gd name="T71" fmla="*/ 126 h 3214874"/>
                <a:gd name="T72" fmla="*/ 863 w 6115050"/>
                <a:gd name="T73" fmla="*/ 105 h 3214874"/>
                <a:gd name="T74" fmla="*/ 871 w 6115050"/>
                <a:gd name="T75" fmla="*/ 63 h 3214874"/>
                <a:gd name="T76" fmla="*/ 845 w 6115050"/>
                <a:gd name="T77" fmla="*/ 35 h 3214874"/>
                <a:gd name="T78" fmla="*/ 826 w 6115050"/>
                <a:gd name="T79" fmla="*/ 85 h 3214874"/>
                <a:gd name="T80" fmla="*/ 777 w 6115050"/>
                <a:gd name="T81" fmla="*/ 85 h 3214874"/>
                <a:gd name="T82" fmla="*/ 739 w 6115050"/>
                <a:gd name="T83" fmla="*/ 119 h 3214874"/>
                <a:gd name="T84" fmla="*/ 698 w 6115050"/>
                <a:gd name="T85" fmla="*/ 137 h 3214874"/>
                <a:gd name="T86" fmla="*/ 649 w 6115050"/>
                <a:gd name="T87" fmla="*/ 158 h 3214874"/>
                <a:gd name="T88" fmla="*/ 643 w 6115050"/>
                <a:gd name="T89" fmla="*/ 144 h 3214874"/>
                <a:gd name="T90" fmla="*/ 658 w 6115050"/>
                <a:gd name="T91" fmla="*/ 115 h 3214874"/>
                <a:gd name="T92" fmla="*/ 634 w 6115050"/>
                <a:gd name="T93" fmla="*/ 85 h 3214874"/>
                <a:gd name="T94" fmla="*/ 611 w 6115050"/>
                <a:gd name="T95" fmla="*/ 68 h 3214874"/>
                <a:gd name="T96" fmla="*/ 589 w 6115050"/>
                <a:gd name="T97" fmla="*/ 101 h 3214874"/>
                <a:gd name="T98" fmla="*/ 595 w 6115050"/>
                <a:gd name="T99" fmla="*/ 141 h 3214874"/>
                <a:gd name="T100" fmla="*/ 566 w 6115050"/>
                <a:gd name="T101" fmla="*/ 152 h 3214874"/>
                <a:gd name="T102" fmla="*/ 574 w 6115050"/>
                <a:gd name="T103" fmla="*/ 100 h 3214874"/>
                <a:gd name="T104" fmla="*/ 593 w 6115050"/>
                <a:gd name="T105" fmla="*/ 70 h 3214874"/>
                <a:gd name="T106" fmla="*/ 614 w 6115050"/>
                <a:gd name="T107" fmla="*/ 59 h 3214874"/>
                <a:gd name="T108" fmla="*/ 579 w 6115050"/>
                <a:gd name="T109" fmla="*/ 53 h 3214874"/>
                <a:gd name="T110" fmla="*/ 536 w 6115050"/>
                <a:gd name="T111" fmla="*/ 49 h 3214874"/>
                <a:gd name="T112" fmla="*/ 503 w 6115050"/>
                <a:gd name="T113" fmla="*/ 42 h 3214874"/>
                <a:gd name="T114" fmla="*/ 512 w 6115050"/>
                <a:gd name="T115" fmla="*/ 16 h 3214874"/>
                <a:gd name="T116" fmla="*/ 455 w 6115050"/>
                <a:gd name="T117" fmla="*/ 3 h 32148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15050"/>
                <a:gd name="T178" fmla="*/ 0 h 3214874"/>
                <a:gd name="T179" fmla="*/ 6115050 w 6115050"/>
                <a:gd name="T180" fmla="*/ 3214874 h 32148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15050" h="3214874">
                  <a:moveTo>
                    <a:pt x="174479" y="0"/>
                  </a:moveTo>
                  <a:lnTo>
                    <a:pt x="173831" y="76387"/>
                  </a:lnTo>
                  <a:lnTo>
                    <a:pt x="0" y="90674"/>
                  </a:lnTo>
                  <a:lnTo>
                    <a:pt x="106217" y="347603"/>
                  </a:lnTo>
                  <a:lnTo>
                    <a:pt x="93517" y="531109"/>
                  </a:lnTo>
                  <a:lnTo>
                    <a:pt x="80817" y="772843"/>
                  </a:lnTo>
                  <a:lnTo>
                    <a:pt x="3029" y="887535"/>
                  </a:lnTo>
                  <a:lnTo>
                    <a:pt x="68117" y="1097508"/>
                  </a:lnTo>
                  <a:lnTo>
                    <a:pt x="80817" y="1353358"/>
                  </a:lnTo>
                  <a:lnTo>
                    <a:pt x="184004" y="1649791"/>
                  </a:lnTo>
                  <a:lnTo>
                    <a:pt x="299892" y="1768011"/>
                  </a:lnTo>
                  <a:lnTo>
                    <a:pt x="411017" y="1981514"/>
                  </a:lnTo>
                  <a:lnTo>
                    <a:pt x="841229" y="2265595"/>
                  </a:lnTo>
                  <a:lnTo>
                    <a:pt x="942975" y="2267137"/>
                  </a:lnTo>
                  <a:lnTo>
                    <a:pt x="1088231" y="2290949"/>
                  </a:lnTo>
                  <a:lnTo>
                    <a:pt x="1200150" y="2345718"/>
                  </a:lnTo>
                  <a:lnTo>
                    <a:pt x="1328738" y="2410012"/>
                  </a:lnTo>
                  <a:lnTo>
                    <a:pt x="1478756" y="2400487"/>
                  </a:lnTo>
                  <a:lnTo>
                    <a:pt x="1571625" y="2400487"/>
                  </a:lnTo>
                  <a:lnTo>
                    <a:pt x="1712119" y="2400487"/>
                  </a:lnTo>
                  <a:lnTo>
                    <a:pt x="1933575" y="2390962"/>
                  </a:lnTo>
                  <a:lnTo>
                    <a:pt x="2047875" y="2490974"/>
                  </a:lnTo>
                  <a:lnTo>
                    <a:pt x="2288381" y="2724337"/>
                  </a:lnTo>
                  <a:lnTo>
                    <a:pt x="2459831" y="2636230"/>
                  </a:lnTo>
                  <a:lnTo>
                    <a:pt x="2559844" y="2750530"/>
                  </a:lnTo>
                  <a:lnTo>
                    <a:pt x="2650331" y="2876737"/>
                  </a:lnTo>
                  <a:lnTo>
                    <a:pt x="2736056" y="3041043"/>
                  </a:lnTo>
                  <a:lnTo>
                    <a:pt x="2851004" y="3052554"/>
                  </a:lnTo>
                  <a:lnTo>
                    <a:pt x="2919413" y="3102955"/>
                  </a:lnTo>
                  <a:lnTo>
                    <a:pt x="2917679" y="2939628"/>
                  </a:lnTo>
                  <a:lnTo>
                    <a:pt x="3031979" y="2780824"/>
                  </a:lnTo>
                  <a:lnTo>
                    <a:pt x="3184379" y="2683778"/>
                  </a:lnTo>
                  <a:lnTo>
                    <a:pt x="3370117" y="2613198"/>
                  </a:lnTo>
                  <a:lnTo>
                    <a:pt x="3554267" y="2667897"/>
                  </a:lnTo>
                  <a:lnTo>
                    <a:pt x="3678092" y="2689071"/>
                  </a:lnTo>
                  <a:lnTo>
                    <a:pt x="3819379" y="2607905"/>
                  </a:lnTo>
                  <a:lnTo>
                    <a:pt x="4013054" y="2597318"/>
                  </a:lnTo>
                  <a:lnTo>
                    <a:pt x="4197204" y="2623785"/>
                  </a:lnTo>
                  <a:lnTo>
                    <a:pt x="4351192" y="2655546"/>
                  </a:lnTo>
                  <a:lnTo>
                    <a:pt x="4416279" y="2703187"/>
                  </a:lnTo>
                  <a:lnTo>
                    <a:pt x="4486275" y="2771962"/>
                  </a:lnTo>
                  <a:lnTo>
                    <a:pt x="4464844" y="2848162"/>
                  </a:lnTo>
                  <a:lnTo>
                    <a:pt x="4468667" y="2932570"/>
                  </a:lnTo>
                  <a:lnTo>
                    <a:pt x="4591050" y="3119624"/>
                  </a:lnTo>
                  <a:lnTo>
                    <a:pt x="4648200" y="3214874"/>
                  </a:lnTo>
                  <a:lnTo>
                    <a:pt x="4743450" y="3205349"/>
                  </a:lnTo>
                  <a:lnTo>
                    <a:pt x="4774406" y="3117243"/>
                  </a:lnTo>
                  <a:lnTo>
                    <a:pt x="4776788" y="2971987"/>
                  </a:lnTo>
                  <a:lnTo>
                    <a:pt x="4724400" y="2802918"/>
                  </a:lnTo>
                  <a:lnTo>
                    <a:pt x="4660106" y="2683855"/>
                  </a:lnTo>
                  <a:lnTo>
                    <a:pt x="4627417" y="2565557"/>
                  </a:lnTo>
                  <a:lnTo>
                    <a:pt x="4643438" y="2471924"/>
                  </a:lnTo>
                  <a:lnTo>
                    <a:pt x="4675042" y="2313236"/>
                  </a:lnTo>
                  <a:lnTo>
                    <a:pt x="4830617" y="2207367"/>
                  </a:lnTo>
                  <a:lnTo>
                    <a:pt x="4994129" y="2071502"/>
                  </a:lnTo>
                  <a:lnTo>
                    <a:pt x="5079206" y="2033774"/>
                  </a:lnTo>
                  <a:lnTo>
                    <a:pt x="5111604" y="1969162"/>
                  </a:lnTo>
                  <a:lnTo>
                    <a:pt x="5192567" y="1884467"/>
                  </a:lnTo>
                  <a:lnTo>
                    <a:pt x="5222729" y="1813888"/>
                  </a:lnTo>
                  <a:lnTo>
                    <a:pt x="5241779" y="1783892"/>
                  </a:lnTo>
                  <a:lnTo>
                    <a:pt x="5225904" y="1688610"/>
                  </a:lnTo>
                  <a:lnTo>
                    <a:pt x="5170342" y="1625088"/>
                  </a:lnTo>
                  <a:lnTo>
                    <a:pt x="5268767" y="1538629"/>
                  </a:lnTo>
                  <a:lnTo>
                    <a:pt x="5379244" y="1381312"/>
                  </a:lnTo>
                  <a:lnTo>
                    <a:pt x="5464969" y="1255105"/>
                  </a:lnTo>
                  <a:lnTo>
                    <a:pt x="5651354" y="1162794"/>
                  </a:lnTo>
                  <a:lnTo>
                    <a:pt x="5673579" y="1078099"/>
                  </a:lnTo>
                  <a:lnTo>
                    <a:pt x="5795963" y="1133662"/>
                  </a:lnTo>
                  <a:lnTo>
                    <a:pt x="5836444" y="1102705"/>
                  </a:lnTo>
                  <a:lnTo>
                    <a:pt x="5774531" y="1036030"/>
                  </a:lnTo>
                  <a:lnTo>
                    <a:pt x="5751367" y="956349"/>
                  </a:lnTo>
                  <a:lnTo>
                    <a:pt x="5776913" y="864580"/>
                  </a:lnTo>
                  <a:lnTo>
                    <a:pt x="5862638" y="783618"/>
                  </a:lnTo>
                  <a:lnTo>
                    <a:pt x="5976938" y="724087"/>
                  </a:lnTo>
                  <a:lnTo>
                    <a:pt x="6115050" y="647887"/>
                  </a:lnTo>
                  <a:lnTo>
                    <a:pt x="6030767" y="432298"/>
                  </a:lnTo>
                  <a:lnTo>
                    <a:pt x="6008542" y="254085"/>
                  </a:lnTo>
                  <a:lnTo>
                    <a:pt x="5854554" y="241734"/>
                  </a:lnTo>
                  <a:lnTo>
                    <a:pt x="5798344" y="445480"/>
                  </a:lnTo>
                  <a:lnTo>
                    <a:pt x="5722144" y="583593"/>
                  </a:lnTo>
                  <a:lnTo>
                    <a:pt x="5570392" y="580515"/>
                  </a:lnTo>
                  <a:lnTo>
                    <a:pt x="5379892" y="584044"/>
                  </a:lnTo>
                  <a:lnTo>
                    <a:pt x="5260181" y="666937"/>
                  </a:lnTo>
                  <a:lnTo>
                    <a:pt x="5122069" y="819337"/>
                  </a:lnTo>
                  <a:lnTo>
                    <a:pt x="4860131" y="831243"/>
                  </a:lnTo>
                  <a:lnTo>
                    <a:pt x="4838554" y="938705"/>
                  </a:lnTo>
                  <a:lnTo>
                    <a:pt x="4645819" y="1021743"/>
                  </a:lnTo>
                  <a:lnTo>
                    <a:pt x="4495800" y="1086037"/>
                  </a:lnTo>
                  <a:lnTo>
                    <a:pt x="4424363" y="1024124"/>
                  </a:lnTo>
                  <a:lnTo>
                    <a:pt x="4452938" y="990787"/>
                  </a:lnTo>
                  <a:lnTo>
                    <a:pt x="4507706" y="895537"/>
                  </a:lnTo>
                  <a:lnTo>
                    <a:pt x="4557713" y="790762"/>
                  </a:lnTo>
                  <a:lnTo>
                    <a:pt x="4379119" y="776474"/>
                  </a:lnTo>
                  <a:lnTo>
                    <a:pt x="4395788" y="585974"/>
                  </a:lnTo>
                  <a:lnTo>
                    <a:pt x="4255294" y="407380"/>
                  </a:lnTo>
                  <a:lnTo>
                    <a:pt x="4236244" y="466912"/>
                  </a:lnTo>
                  <a:lnTo>
                    <a:pt x="4168629" y="622862"/>
                  </a:lnTo>
                  <a:lnTo>
                    <a:pt x="4081463" y="690749"/>
                  </a:lnTo>
                  <a:lnTo>
                    <a:pt x="4112419" y="824099"/>
                  </a:lnTo>
                  <a:lnTo>
                    <a:pt x="4124325" y="969355"/>
                  </a:lnTo>
                  <a:lnTo>
                    <a:pt x="4040042" y="1058689"/>
                  </a:lnTo>
                  <a:lnTo>
                    <a:pt x="3922567" y="1044574"/>
                  </a:lnTo>
                  <a:lnTo>
                    <a:pt x="3924300" y="852674"/>
                  </a:lnTo>
                  <a:lnTo>
                    <a:pt x="3976688" y="688368"/>
                  </a:lnTo>
                  <a:lnTo>
                    <a:pt x="4002881" y="509774"/>
                  </a:lnTo>
                  <a:lnTo>
                    <a:pt x="4105275" y="481199"/>
                  </a:lnTo>
                  <a:lnTo>
                    <a:pt x="4188619" y="459768"/>
                  </a:lnTo>
                  <a:lnTo>
                    <a:pt x="4255294" y="402618"/>
                  </a:lnTo>
                  <a:lnTo>
                    <a:pt x="4200525" y="369280"/>
                  </a:lnTo>
                  <a:lnTo>
                    <a:pt x="4007644" y="362137"/>
                  </a:lnTo>
                  <a:lnTo>
                    <a:pt x="3819379" y="241734"/>
                  </a:lnTo>
                  <a:lnTo>
                    <a:pt x="3716192" y="333487"/>
                  </a:lnTo>
                  <a:lnTo>
                    <a:pt x="3562204" y="372306"/>
                  </a:lnTo>
                  <a:lnTo>
                    <a:pt x="3487592" y="289375"/>
                  </a:lnTo>
                  <a:lnTo>
                    <a:pt x="3639992" y="162332"/>
                  </a:lnTo>
                  <a:lnTo>
                    <a:pt x="3549504" y="109398"/>
                  </a:lnTo>
                  <a:lnTo>
                    <a:pt x="3343129" y="82931"/>
                  </a:lnTo>
                  <a:lnTo>
                    <a:pt x="3149454" y="17645"/>
                  </a:lnTo>
                  <a:lnTo>
                    <a:pt x="174479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5" name="Freeform 169">
              <a:extLst>
                <a:ext uri="{FF2B5EF4-FFF2-40B4-BE49-F238E27FC236}">
                  <a16:creationId xmlns:a16="http://schemas.microsoft.com/office/drawing/2014/main" id="{D473F3FE-7A5D-4E4A-A037-138B36211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304" y="2402576"/>
              <a:ext cx="876050" cy="909618"/>
            </a:xfrm>
            <a:custGeom>
              <a:avLst/>
              <a:gdLst>
                <a:gd name="T0" fmla="*/ 601 w 4125765"/>
                <a:gd name="T1" fmla="*/ 554 h 4278499"/>
                <a:gd name="T2" fmla="*/ 537 w 4125765"/>
                <a:gd name="T3" fmla="*/ 473 h 4278499"/>
                <a:gd name="T4" fmla="*/ 491 w 4125765"/>
                <a:gd name="T5" fmla="*/ 470 h 4278499"/>
                <a:gd name="T6" fmla="*/ 463 w 4125765"/>
                <a:gd name="T7" fmla="*/ 421 h 4278499"/>
                <a:gd name="T8" fmla="*/ 424 w 4125765"/>
                <a:gd name="T9" fmla="*/ 419 h 4278499"/>
                <a:gd name="T10" fmla="*/ 405 w 4125765"/>
                <a:gd name="T11" fmla="*/ 56 h 4278499"/>
                <a:gd name="T12" fmla="*/ 370 w 4125765"/>
                <a:gd name="T13" fmla="*/ 60 h 4278499"/>
                <a:gd name="T14" fmla="*/ 342 w 4125765"/>
                <a:gd name="T15" fmla="*/ 58 h 4278499"/>
                <a:gd name="T16" fmla="*/ 317 w 4125765"/>
                <a:gd name="T17" fmla="*/ 43 h 4278499"/>
                <a:gd name="T18" fmla="*/ 287 w 4125765"/>
                <a:gd name="T19" fmla="*/ 39 h 4278499"/>
                <a:gd name="T20" fmla="*/ 261 w 4125765"/>
                <a:gd name="T21" fmla="*/ 21 h 4278499"/>
                <a:gd name="T22" fmla="*/ 223 w 4125765"/>
                <a:gd name="T23" fmla="*/ 14 h 4278499"/>
                <a:gd name="T24" fmla="*/ 174 w 4125765"/>
                <a:gd name="T25" fmla="*/ 17 h 4278499"/>
                <a:gd name="T26" fmla="*/ 137 w 4125765"/>
                <a:gd name="T27" fmla="*/ 35 h 4278499"/>
                <a:gd name="T28" fmla="*/ 109 w 4125765"/>
                <a:gd name="T29" fmla="*/ 58 h 4278499"/>
                <a:gd name="T30" fmla="*/ 86 w 4125765"/>
                <a:gd name="T31" fmla="*/ 97 h 4278499"/>
                <a:gd name="T32" fmla="*/ 51 w 4125765"/>
                <a:gd name="T33" fmla="*/ 108 h 4278499"/>
                <a:gd name="T34" fmla="*/ 43 w 4125765"/>
                <a:gd name="T35" fmla="*/ 138 h 4278499"/>
                <a:gd name="T36" fmla="*/ 126 w 4125765"/>
                <a:gd name="T37" fmla="*/ 216 h 4278499"/>
                <a:gd name="T38" fmla="*/ 88 w 4125765"/>
                <a:gd name="T39" fmla="*/ 218 h 4278499"/>
                <a:gd name="T40" fmla="*/ 53 w 4125765"/>
                <a:gd name="T41" fmla="*/ 209 h 4278499"/>
                <a:gd name="T42" fmla="*/ 34 w 4125765"/>
                <a:gd name="T43" fmla="*/ 230 h 4278499"/>
                <a:gd name="T44" fmla="*/ 38 w 4125765"/>
                <a:gd name="T45" fmla="*/ 261 h 4278499"/>
                <a:gd name="T46" fmla="*/ 75 w 4125765"/>
                <a:gd name="T47" fmla="*/ 286 h 4278499"/>
                <a:gd name="T48" fmla="*/ 109 w 4125765"/>
                <a:gd name="T49" fmla="*/ 282 h 4278499"/>
                <a:gd name="T50" fmla="*/ 133 w 4125765"/>
                <a:gd name="T51" fmla="*/ 308 h 4278499"/>
                <a:gd name="T52" fmla="*/ 94 w 4125765"/>
                <a:gd name="T53" fmla="*/ 334 h 4278499"/>
                <a:gd name="T54" fmla="*/ 64 w 4125765"/>
                <a:gd name="T55" fmla="*/ 349 h 4278499"/>
                <a:gd name="T56" fmla="*/ 43 w 4125765"/>
                <a:gd name="T57" fmla="*/ 386 h 4278499"/>
                <a:gd name="T58" fmla="*/ 64 w 4125765"/>
                <a:gd name="T59" fmla="*/ 421 h 4278499"/>
                <a:gd name="T60" fmla="*/ 43 w 4125765"/>
                <a:gd name="T61" fmla="*/ 444 h 4278499"/>
                <a:gd name="T62" fmla="*/ 62 w 4125765"/>
                <a:gd name="T63" fmla="*/ 436 h 4278499"/>
                <a:gd name="T64" fmla="*/ 90 w 4125765"/>
                <a:gd name="T65" fmla="*/ 440 h 4278499"/>
                <a:gd name="T66" fmla="*/ 119 w 4125765"/>
                <a:gd name="T67" fmla="*/ 449 h 4278499"/>
                <a:gd name="T68" fmla="*/ 126 w 4125765"/>
                <a:gd name="T69" fmla="*/ 482 h 4278499"/>
                <a:gd name="T70" fmla="*/ 159 w 4125765"/>
                <a:gd name="T71" fmla="*/ 470 h 4278499"/>
                <a:gd name="T72" fmla="*/ 172 w 4125765"/>
                <a:gd name="T73" fmla="*/ 492 h 4278499"/>
                <a:gd name="T74" fmla="*/ 144 w 4125765"/>
                <a:gd name="T75" fmla="*/ 526 h 4278499"/>
                <a:gd name="T76" fmla="*/ 68 w 4125765"/>
                <a:gd name="T77" fmla="*/ 573 h 4278499"/>
                <a:gd name="T78" fmla="*/ 1 w 4125765"/>
                <a:gd name="T79" fmla="*/ 614 h 4278499"/>
                <a:gd name="T80" fmla="*/ 26 w 4125765"/>
                <a:gd name="T81" fmla="*/ 618 h 4278499"/>
                <a:gd name="T82" fmla="*/ 86 w 4125765"/>
                <a:gd name="T83" fmla="*/ 587 h 4278499"/>
                <a:gd name="T84" fmla="*/ 129 w 4125765"/>
                <a:gd name="T85" fmla="*/ 560 h 4278499"/>
                <a:gd name="T86" fmla="*/ 168 w 4125765"/>
                <a:gd name="T87" fmla="*/ 532 h 4278499"/>
                <a:gd name="T88" fmla="*/ 203 w 4125765"/>
                <a:gd name="T89" fmla="*/ 501 h 4278499"/>
                <a:gd name="T90" fmla="*/ 239 w 4125765"/>
                <a:gd name="T91" fmla="*/ 469 h 4278499"/>
                <a:gd name="T92" fmla="*/ 223 w 4125765"/>
                <a:gd name="T93" fmla="*/ 451 h 4278499"/>
                <a:gd name="T94" fmla="*/ 268 w 4125765"/>
                <a:gd name="T95" fmla="*/ 455 h 4278499"/>
                <a:gd name="T96" fmla="*/ 316 w 4125765"/>
                <a:gd name="T97" fmla="*/ 435 h 4278499"/>
                <a:gd name="T98" fmla="*/ 328 w 4125765"/>
                <a:gd name="T99" fmla="*/ 422 h 4278499"/>
                <a:gd name="T100" fmla="*/ 344 w 4125765"/>
                <a:gd name="T101" fmla="*/ 407 h 4278499"/>
                <a:gd name="T102" fmla="*/ 375 w 4125765"/>
                <a:gd name="T103" fmla="*/ 428 h 4278499"/>
                <a:gd name="T104" fmla="*/ 432 w 4125765"/>
                <a:gd name="T105" fmla="*/ 444 h 4278499"/>
                <a:gd name="T106" fmla="*/ 484 w 4125765"/>
                <a:gd name="T107" fmla="*/ 478 h 4278499"/>
                <a:gd name="T108" fmla="*/ 503 w 4125765"/>
                <a:gd name="T109" fmla="*/ 508 h 4278499"/>
                <a:gd name="T110" fmla="*/ 537 w 4125765"/>
                <a:gd name="T111" fmla="*/ 558 h 4278499"/>
                <a:gd name="T112" fmla="*/ 553 w 4125765"/>
                <a:gd name="T113" fmla="*/ 591 h 427849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125765"/>
                <a:gd name="T172" fmla="*/ 0 h 4278499"/>
                <a:gd name="T173" fmla="*/ 4125765 w 4125765"/>
                <a:gd name="T174" fmla="*/ 4278499 h 427849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125765" h="4278499">
                  <a:moveTo>
                    <a:pt x="4010131" y="3965811"/>
                  </a:moveTo>
                  <a:lnTo>
                    <a:pt x="4125765" y="3781355"/>
                  </a:lnTo>
                  <a:lnTo>
                    <a:pt x="3939622" y="3647336"/>
                  </a:lnTo>
                  <a:lnTo>
                    <a:pt x="3687200" y="3227986"/>
                  </a:lnTo>
                  <a:lnTo>
                    <a:pt x="3513749" y="3019032"/>
                  </a:lnTo>
                  <a:lnTo>
                    <a:pt x="3371321" y="3212134"/>
                  </a:lnTo>
                  <a:lnTo>
                    <a:pt x="3223253" y="3017591"/>
                  </a:lnTo>
                  <a:lnTo>
                    <a:pt x="3182357" y="2874925"/>
                  </a:lnTo>
                  <a:lnTo>
                    <a:pt x="3042750" y="2899423"/>
                  </a:lnTo>
                  <a:lnTo>
                    <a:pt x="2914424" y="2859073"/>
                  </a:lnTo>
                  <a:lnTo>
                    <a:pt x="2927116" y="514460"/>
                  </a:lnTo>
                  <a:lnTo>
                    <a:pt x="2784688" y="383323"/>
                  </a:lnTo>
                  <a:lnTo>
                    <a:pt x="2669054" y="409263"/>
                  </a:lnTo>
                  <a:lnTo>
                    <a:pt x="2540728" y="409263"/>
                  </a:lnTo>
                  <a:lnTo>
                    <a:pt x="2410991" y="342974"/>
                  </a:lnTo>
                  <a:lnTo>
                    <a:pt x="2347533" y="396293"/>
                  </a:lnTo>
                  <a:lnTo>
                    <a:pt x="2257282" y="330004"/>
                  </a:lnTo>
                  <a:lnTo>
                    <a:pt x="2179723" y="291095"/>
                  </a:lnTo>
                  <a:lnTo>
                    <a:pt x="2089471" y="250745"/>
                  </a:lnTo>
                  <a:lnTo>
                    <a:pt x="1972427" y="263715"/>
                  </a:lnTo>
                  <a:lnTo>
                    <a:pt x="1844101" y="291095"/>
                  </a:lnTo>
                  <a:lnTo>
                    <a:pt x="1791924" y="145548"/>
                  </a:lnTo>
                  <a:lnTo>
                    <a:pt x="1586039" y="171487"/>
                  </a:lnTo>
                  <a:lnTo>
                    <a:pt x="1535272" y="92228"/>
                  </a:lnTo>
                  <a:lnTo>
                    <a:pt x="1367461" y="0"/>
                  </a:lnTo>
                  <a:lnTo>
                    <a:pt x="1195420" y="119608"/>
                  </a:lnTo>
                  <a:lnTo>
                    <a:pt x="1019148" y="145548"/>
                  </a:lnTo>
                  <a:lnTo>
                    <a:pt x="941588" y="237776"/>
                  </a:lnTo>
                  <a:lnTo>
                    <a:pt x="825954" y="304065"/>
                  </a:lnTo>
                  <a:lnTo>
                    <a:pt x="748394" y="396293"/>
                  </a:lnTo>
                  <a:lnTo>
                    <a:pt x="675065" y="505814"/>
                  </a:lnTo>
                  <a:lnTo>
                    <a:pt x="593275" y="660008"/>
                  </a:lnTo>
                  <a:lnTo>
                    <a:pt x="486102" y="747913"/>
                  </a:lnTo>
                  <a:lnTo>
                    <a:pt x="347904" y="737825"/>
                  </a:lnTo>
                  <a:lnTo>
                    <a:pt x="284446" y="817084"/>
                  </a:lnTo>
                  <a:lnTo>
                    <a:pt x="297138" y="941016"/>
                  </a:lnTo>
                  <a:lnTo>
                    <a:pt x="464949" y="1093768"/>
                  </a:lnTo>
                  <a:lnTo>
                    <a:pt x="864029" y="1472769"/>
                  </a:lnTo>
                  <a:lnTo>
                    <a:pt x="708909" y="1541940"/>
                  </a:lnTo>
                  <a:lnTo>
                    <a:pt x="605967" y="1490061"/>
                  </a:lnTo>
                  <a:lnTo>
                    <a:pt x="580583" y="1376217"/>
                  </a:lnTo>
                  <a:lnTo>
                    <a:pt x="362006" y="1423772"/>
                  </a:lnTo>
                  <a:lnTo>
                    <a:pt x="322521" y="1490061"/>
                  </a:lnTo>
                  <a:lnTo>
                    <a:pt x="232270" y="1567879"/>
                  </a:lnTo>
                  <a:lnTo>
                    <a:pt x="154710" y="1665871"/>
                  </a:lnTo>
                  <a:lnTo>
                    <a:pt x="257653" y="1779716"/>
                  </a:lnTo>
                  <a:lnTo>
                    <a:pt x="362006" y="1951202"/>
                  </a:lnTo>
                  <a:lnTo>
                    <a:pt x="515715" y="1951202"/>
                  </a:lnTo>
                  <a:lnTo>
                    <a:pt x="670835" y="1977141"/>
                  </a:lnTo>
                  <a:lnTo>
                    <a:pt x="748394" y="1923822"/>
                  </a:lnTo>
                  <a:lnTo>
                    <a:pt x="864029" y="1955525"/>
                  </a:lnTo>
                  <a:lnTo>
                    <a:pt x="911975" y="2101073"/>
                  </a:lnTo>
                  <a:lnTo>
                    <a:pt x="696218" y="2148628"/>
                  </a:lnTo>
                  <a:lnTo>
                    <a:pt x="645451" y="2279765"/>
                  </a:lnTo>
                  <a:lnTo>
                    <a:pt x="515715" y="2240856"/>
                  </a:lnTo>
                  <a:lnTo>
                    <a:pt x="438156" y="2384963"/>
                  </a:lnTo>
                  <a:lnTo>
                    <a:pt x="374698" y="2517541"/>
                  </a:lnTo>
                  <a:lnTo>
                    <a:pt x="297138" y="2632826"/>
                  </a:lnTo>
                  <a:lnTo>
                    <a:pt x="412772" y="2701997"/>
                  </a:lnTo>
                  <a:lnTo>
                    <a:pt x="438156" y="2873484"/>
                  </a:lnTo>
                  <a:lnTo>
                    <a:pt x="271755" y="2912393"/>
                  </a:lnTo>
                  <a:lnTo>
                    <a:pt x="297138" y="3030560"/>
                  </a:lnTo>
                  <a:lnTo>
                    <a:pt x="387389" y="3043530"/>
                  </a:lnTo>
                  <a:lnTo>
                    <a:pt x="425464" y="2978682"/>
                  </a:lnTo>
                  <a:lnTo>
                    <a:pt x="528407" y="2978682"/>
                  </a:lnTo>
                  <a:lnTo>
                    <a:pt x="618658" y="3004621"/>
                  </a:lnTo>
                  <a:lnTo>
                    <a:pt x="761086" y="2965712"/>
                  </a:lnTo>
                  <a:lnTo>
                    <a:pt x="817493" y="3068028"/>
                  </a:lnTo>
                  <a:lnTo>
                    <a:pt x="761086" y="3189077"/>
                  </a:lnTo>
                  <a:lnTo>
                    <a:pt x="864029" y="3294275"/>
                  </a:lnTo>
                  <a:lnTo>
                    <a:pt x="993765" y="3255366"/>
                  </a:lnTo>
                  <a:lnTo>
                    <a:pt x="1092993" y="3206937"/>
                  </a:lnTo>
                  <a:lnTo>
                    <a:pt x="1188243" y="3268849"/>
                  </a:lnTo>
                  <a:lnTo>
                    <a:pt x="1183481" y="3361718"/>
                  </a:lnTo>
                  <a:lnTo>
                    <a:pt x="1112043" y="3480780"/>
                  </a:lnTo>
                  <a:lnTo>
                    <a:pt x="985837" y="3595080"/>
                  </a:lnTo>
                  <a:lnTo>
                    <a:pt x="728662" y="3764149"/>
                  </a:lnTo>
                  <a:lnTo>
                    <a:pt x="469106" y="3914168"/>
                  </a:lnTo>
                  <a:lnTo>
                    <a:pt x="244962" y="4137298"/>
                  </a:lnTo>
                  <a:lnTo>
                    <a:pt x="4762" y="4192774"/>
                  </a:lnTo>
                  <a:lnTo>
                    <a:pt x="0" y="4278499"/>
                  </a:lnTo>
                  <a:lnTo>
                    <a:pt x="176212" y="4221349"/>
                  </a:lnTo>
                  <a:lnTo>
                    <a:pt x="414337" y="4099905"/>
                  </a:lnTo>
                  <a:lnTo>
                    <a:pt x="588168" y="4009418"/>
                  </a:lnTo>
                  <a:lnTo>
                    <a:pt x="757237" y="3911787"/>
                  </a:lnTo>
                  <a:lnTo>
                    <a:pt x="883443" y="3823680"/>
                  </a:lnTo>
                  <a:lnTo>
                    <a:pt x="1054893" y="3759387"/>
                  </a:lnTo>
                  <a:lnTo>
                    <a:pt x="1154906" y="3633180"/>
                  </a:lnTo>
                  <a:lnTo>
                    <a:pt x="1285875" y="3530787"/>
                  </a:lnTo>
                  <a:lnTo>
                    <a:pt x="1393031" y="3421249"/>
                  </a:lnTo>
                  <a:lnTo>
                    <a:pt x="1512093" y="3349812"/>
                  </a:lnTo>
                  <a:lnTo>
                    <a:pt x="1643062" y="3204555"/>
                  </a:lnTo>
                  <a:lnTo>
                    <a:pt x="1701673" y="3122788"/>
                  </a:lnTo>
                  <a:lnTo>
                    <a:pt x="1535906" y="3080730"/>
                  </a:lnTo>
                  <a:lnTo>
                    <a:pt x="1709737" y="2956905"/>
                  </a:lnTo>
                  <a:lnTo>
                    <a:pt x="1844101" y="3109819"/>
                  </a:lnTo>
                  <a:lnTo>
                    <a:pt x="2093702" y="3019032"/>
                  </a:lnTo>
                  <a:lnTo>
                    <a:pt x="2171700" y="2971193"/>
                  </a:lnTo>
                  <a:lnTo>
                    <a:pt x="2308049" y="2965712"/>
                  </a:lnTo>
                  <a:lnTo>
                    <a:pt x="2250281" y="2885468"/>
                  </a:lnTo>
                  <a:lnTo>
                    <a:pt x="2228850" y="2797362"/>
                  </a:lnTo>
                  <a:lnTo>
                    <a:pt x="2360225" y="2781256"/>
                  </a:lnTo>
                  <a:lnTo>
                    <a:pt x="2450476" y="2899423"/>
                  </a:lnTo>
                  <a:lnTo>
                    <a:pt x="2578802" y="2925362"/>
                  </a:lnTo>
                  <a:lnTo>
                    <a:pt x="2784688" y="2951302"/>
                  </a:lnTo>
                  <a:lnTo>
                    <a:pt x="2965190" y="3030560"/>
                  </a:lnTo>
                  <a:lnTo>
                    <a:pt x="3145693" y="3096849"/>
                  </a:lnTo>
                  <a:lnTo>
                    <a:pt x="3324785" y="3261131"/>
                  </a:lnTo>
                  <a:lnTo>
                    <a:pt x="3455932" y="3465762"/>
                  </a:lnTo>
                  <a:lnTo>
                    <a:pt x="3546183" y="3624279"/>
                  </a:lnTo>
                  <a:lnTo>
                    <a:pt x="3687200" y="3808735"/>
                  </a:lnTo>
                  <a:lnTo>
                    <a:pt x="3726685" y="3952842"/>
                  </a:lnTo>
                  <a:lnTo>
                    <a:pt x="3797194" y="4034983"/>
                  </a:lnTo>
                  <a:lnTo>
                    <a:pt x="4010131" y="3965811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6" name="Freeform 170">
              <a:extLst>
                <a:ext uri="{FF2B5EF4-FFF2-40B4-BE49-F238E27FC236}">
                  <a16:creationId xmlns:a16="http://schemas.microsoft.com/office/drawing/2014/main" id="{1C53A32C-FC16-458D-BC95-630831DDC58C}"/>
                </a:ext>
              </a:extLst>
            </p:cNvPr>
            <p:cNvSpPr>
              <a:spLocks/>
            </p:cNvSpPr>
            <p:nvPr/>
          </p:nvSpPr>
          <p:spPr bwMode="auto">
            <a:xfrm rot="290201">
              <a:off x="5513083" y="2678816"/>
              <a:ext cx="238744" cy="159824"/>
            </a:xfrm>
            <a:custGeom>
              <a:avLst/>
              <a:gdLst>
                <a:gd name="T0" fmla="*/ 2147483647 w 2600"/>
                <a:gd name="T1" fmla="*/ 0 h 1664"/>
                <a:gd name="T2" fmla="*/ 2147483647 w 2600"/>
                <a:gd name="T3" fmla="*/ 2147483647 h 1664"/>
                <a:gd name="T4" fmla="*/ 2147483647 w 2600"/>
                <a:gd name="T5" fmla="*/ 2147483647 h 1664"/>
                <a:gd name="T6" fmla="*/ 2147483647 w 2600"/>
                <a:gd name="T7" fmla="*/ 2147483647 h 1664"/>
                <a:gd name="T8" fmla="*/ 2147483647 w 2600"/>
                <a:gd name="T9" fmla="*/ 2147483647 h 1664"/>
                <a:gd name="T10" fmla="*/ 2147483647 w 2600"/>
                <a:gd name="T11" fmla="*/ 2147483647 h 1664"/>
                <a:gd name="T12" fmla="*/ 2147483647 w 2600"/>
                <a:gd name="T13" fmla="*/ 2147483647 h 1664"/>
                <a:gd name="T14" fmla="*/ 2147483647 w 2600"/>
                <a:gd name="T15" fmla="*/ 2147483647 h 1664"/>
                <a:gd name="T16" fmla="*/ 2147483647 w 2600"/>
                <a:gd name="T17" fmla="*/ 2147483647 h 1664"/>
                <a:gd name="T18" fmla="*/ 2147483647 w 2600"/>
                <a:gd name="T19" fmla="*/ 2147483647 h 1664"/>
                <a:gd name="T20" fmla="*/ 2147483647 w 2600"/>
                <a:gd name="T21" fmla="*/ 2147483647 h 1664"/>
                <a:gd name="T22" fmla="*/ 2147483647 w 2600"/>
                <a:gd name="T23" fmla="*/ 2147483647 h 1664"/>
                <a:gd name="T24" fmla="*/ 2147483647 w 2600"/>
                <a:gd name="T25" fmla="*/ 2147483647 h 1664"/>
                <a:gd name="T26" fmla="*/ 2147483647 w 2600"/>
                <a:gd name="T27" fmla="*/ 2147483647 h 1664"/>
                <a:gd name="T28" fmla="*/ 2147483647 w 2600"/>
                <a:gd name="T29" fmla="*/ 2147483647 h 1664"/>
                <a:gd name="T30" fmla="*/ 2147483647 w 2600"/>
                <a:gd name="T31" fmla="*/ 2147483647 h 1664"/>
                <a:gd name="T32" fmla="*/ 2147483647 w 2600"/>
                <a:gd name="T33" fmla="*/ 2147483647 h 1664"/>
                <a:gd name="T34" fmla="*/ 2147483647 w 2600"/>
                <a:gd name="T35" fmla="*/ 2147483647 h 1664"/>
                <a:gd name="T36" fmla="*/ 2147483647 w 2600"/>
                <a:gd name="T37" fmla="*/ 2147483647 h 1664"/>
                <a:gd name="T38" fmla="*/ 2147483647 w 2600"/>
                <a:gd name="T39" fmla="*/ 2147483647 h 1664"/>
                <a:gd name="T40" fmla="*/ 2147483647 w 2600"/>
                <a:gd name="T41" fmla="*/ 2147483647 h 1664"/>
                <a:gd name="T42" fmla="*/ 2147483647 w 2600"/>
                <a:gd name="T43" fmla="*/ 2147483647 h 1664"/>
                <a:gd name="T44" fmla="*/ 2147483647 w 2600"/>
                <a:gd name="T45" fmla="*/ 2147483647 h 1664"/>
                <a:gd name="T46" fmla="*/ 2147483647 w 2600"/>
                <a:gd name="T47" fmla="*/ 2147483647 h 1664"/>
                <a:gd name="T48" fmla="*/ 2147483647 w 2600"/>
                <a:gd name="T49" fmla="*/ 2147483647 h 1664"/>
                <a:gd name="T50" fmla="*/ 2147483647 w 2600"/>
                <a:gd name="T51" fmla="*/ 2147483647 h 1664"/>
                <a:gd name="T52" fmla="*/ 2147483647 w 2600"/>
                <a:gd name="T53" fmla="*/ 2147483647 h 1664"/>
                <a:gd name="T54" fmla="*/ 0 w 2600"/>
                <a:gd name="T55" fmla="*/ 2147483647 h 1664"/>
                <a:gd name="T56" fmla="*/ 2147483647 w 2600"/>
                <a:gd name="T57" fmla="*/ 2147483647 h 1664"/>
                <a:gd name="T58" fmla="*/ 2147483647 w 2600"/>
                <a:gd name="T59" fmla="*/ 2147483647 h 1664"/>
                <a:gd name="T60" fmla="*/ 2147483647 w 2600"/>
                <a:gd name="T61" fmla="*/ 2147483647 h 1664"/>
                <a:gd name="T62" fmla="*/ 2147483647 w 2600"/>
                <a:gd name="T63" fmla="*/ 2147483647 h 1664"/>
                <a:gd name="T64" fmla="*/ 2147483647 w 2600"/>
                <a:gd name="T65" fmla="*/ 2147483647 h 1664"/>
                <a:gd name="T66" fmla="*/ 2147483647 w 2600"/>
                <a:gd name="T67" fmla="*/ 2147483647 h 1664"/>
                <a:gd name="T68" fmla="*/ 2147483647 w 2600"/>
                <a:gd name="T69" fmla="*/ 2147483647 h 1664"/>
                <a:gd name="T70" fmla="*/ 2147483647 w 2600"/>
                <a:gd name="T71" fmla="*/ 2147483647 h 1664"/>
                <a:gd name="T72" fmla="*/ 2147483647 w 2600"/>
                <a:gd name="T73" fmla="*/ 2147483647 h 1664"/>
                <a:gd name="T74" fmla="*/ 2147483647 w 2600"/>
                <a:gd name="T75" fmla="*/ 2147483647 h 1664"/>
                <a:gd name="T76" fmla="*/ 2147483647 w 2600"/>
                <a:gd name="T77" fmla="*/ 2147483647 h 1664"/>
                <a:gd name="T78" fmla="*/ 2147483647 w 2600"/>
                <a:gd name="T79" fmla="*/ 2147483647 h 1664"/>
                <a:gd name="T80" fmla="*/ 2147483647 w 2600"/>
                <a:gd name="T81" fmla="*/ 2147483647 h 1664"/>
                <a:gd name="T82" fmla="*/ 2147483647 w 2600"/>
                <a:gd name="T83" fmla="*/ 2147483647 h 1664"/>
                <a:gd name="T84" fmla="*/ 2147483647 w 2600"/>
                <a:gd name="T85" fmla="*/ 2147483647 h 1664"/>
                <a:gd name="T86" fmla="*/ 2147483647 w 2600"/>
                <a:gd name="T87" fmla="*/ 2147483647 h 1664"/>
                <a:gd name="T88" fmla="*/ 2147483647 w 2600"/>
                <a:gd name="T89" fmla="*/ 2147483647 h 1664"/>
                <a:gd name="T90" fmla="*/ 2147483647 w 2600"/>
                <a:gd name="T91" fmla="*/ 2147483647 h 1664"/>
                <a:gd name="T92" fmla="*/ 2147483647 w 2600"/>
                <a:gd name="T93" fmla="*/ 2147483647 h 1664"/>
                <a:gd name="T94" fmla="*/ 2147483647 w 2600"/>
                <a:gd name="T95" fmla="*/ 2147483647 h 1664"/>
                <a:gd name="T96" fmla="*/ 2147483647 w 2600"/>
                <a:gd name="T97" fmla="*/ 2147483647 h 1664"/>
                <a:gd name="T98" fmla="*/ 2147483647 w 2600"/>
                <a:gd name="T99" fmla="*/ 2147483647 h 1664"/>
                <a:gd name="T100" fmla="*/ 2147483647 w 2600"/>
                <a:gd name="T101" fmla="*/ 2147483647 h 1664"/>
                <a:gd name="T102" fmla="*/ 2147483647 w 2600"/>
                <a:gd name="T103" fmla="*/ 2147483647 h 1664"/>
                <a:gd name="T104" fmla="*/ 2147483647 w 2600"/>
                <a:gd name="T105" fmla="*/ 2147483647 h 1664"/>
                <a:gd name="T106" fmla="*/ 2147483647 w 2600"/>
                <a:gd name="T107" fmla="*/ 2147483647 h 1664"/>
                <a:gd name="T108" fmla="*/ 2147483647 w 2600"/>
                <a:gd name="T109" fmla="*/ 2147483647 h 1664"/>
                <a:gd name="T110" fmla="*/ 2147483647 w 2600"/>
                <a:gd name="T111" fmla="*/ 2147483647 h 1664"/>
                <a:gd name="T112" fmla="*/ 2147483647 w 2600"/>
                <a:gd name="T113" fmla="*/ 2147483647 h 1664"/>
                <a:gd name="T114" fmla="*/ 2147483647 w 2600"/>
                <a:gd name="T115" fmla="*/ 2147483647 h 1664"/>
                <a:gd name="T116" fmla="*/ 2147483647 w 2600"/>
                <a:gd name="T117" fmla="*/ 2147483647 h 1664"/>
                <a:gd name="T118" fmla="*/ 2147483647 w 2600"/>
                <a:gd name="T119" fmla="*/ 2147483647 h 1664"/>
                <a:gd name="T120" fmla="*/ 2147483647 w 2600"/>
                <a:gd name="T121" fmla="*/ 2147483647 h 1664"/>
                <a:gd name="T122" fmla="*/ 2147483647 w 2600"/>
                <a:gd name="T123" fmla="*/ 2147483647 h 16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00"/>
                <a:gd name="T187" fmla="*/ 0 h 1664"/>
                <a:gd name="T188" fmla="*/ 2600 w 2600"/>
                <a:gd name="T189" fmla="*/ 1664 h 16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00" h="1664">
                  <a:moveTo>
                    <a:pt x="2104" y="48"/>
                  </a:moveTo>
                  <a:lnTo>
                    <a:pt x="2024" y="0"/>
                  </a:lnTo>
                  <a:lnTo>
                    <a:pt x="1952" y="40"/>
                  </a:lnTo>
                  <a:lnTo>
                    <a:pt x="1944" y="112"/>
                  </a:lnTo>
                  <a:lnTo>
                    <a:pt x="1952" y="216"/>
                  </a:lnTo>
                  <a:lnTo>
                    <a:pt x="1856" y="272"/>
                  </a:lnTo>
                  <a:lnTo>
                    <a:pt x="1792" y="216"/>
                  </a:lnTo>
                  <a:lnTo>
                    <a:pt x="1712" y="224"/>
                  </a:lnTo>
                  <a:lnTo>
                    <a:pt x="1680" y="296"/>
                  </a:lnTo>
                  <a:lnTo>
                    <a:pt x="1632" y="256"/>
                  </a:lnTo>
                  <a:lnTo>
                    <a:pt x="1600" y="200"/>
                  </a:lnTo>
                  <a:lnTo>
                    <a:pt x="1512" y="192"/>
                  </a:lnTo>
                  <a:lnTo>
                    <a:pt x="1480" y="248"/>
                  </a:lnTo>
                  <a:lnTo>
                    <a:pt x="1512" y="296"/>
                  </a:lnTo>
                  <a:lnTo>
                    <a:pt x="1552" y="376"/>
                  </a:lnTo>
                  <a:lnTo>
                    <a:pt x="1552" y="440"/>
                  </a:lnTo>
                  <a:lnTo>
                    <a:pt x="1480" y="432"/>
                  </a:lnTo>
                  <a:lnTo>
                    <a:pt x="1472" y="360"/>
                  </a:lnTo>
                  <a:lnTo>
                    <a:pt x="1400" y="336"/>
                  </a:lnTo>
                  <a:lnTo>
                    <a:pt x="1424" y="272"/>
                  </a:lnTo>
                  <a:lnTo>
                    <a:pt x="1360" y="160"/>
                  </a:lnTo>
                  <a:lnTo>
                    <a:pt x="1272" y="176"/>
                  </a:lnTo>
                  <a:lnTo>
                    <a:pt x="1200" y="248"/>
                  </a:lnTo>
                  <a:lnTo>
                    <a:pt x="1200" y="328"/>
                  </a:lnTo>
                  <a:lnTo>
                    <a:pt x="1200" y="392"/>
                  </a:lnTo>
                  <a:lnTo>
                    <a:pt x="1120" y="400"/>
                  </a:lnTo>
                  <a:lnTo>
                    <a:pt x="1088" y="304"/>
                  </a:lnTo>
                  <a:lnTo>
                    <a:pt x="1056" y="224"/>
                  </a:lnTo>
                  <a:lnTo>
                    <a:pt x="976" y="184"/>
                  </a:lnTo>
                  <a:lnTo>
                    <a:pt x="912" y="256"/>
                  </a:lnTo>
                  <a:lnTo>
                    <a:pt x="960" y="312"/>
                  </a:lnTo>
                  <a:lnTo>
                    <a:pt x="968" y="376"/>
                  </a:lnTo>
                  <a:lnTo>
                    <a:pt x="944" y="456"/>
                  </a:lnTo>
                  <a:lnTo>
                    <a:pt x="904" y="512"/>
                  </a:lnTo>
                  <a:lnTo>
                    <a:pt x="848" y="432"/>
                  </a:lnTo>
                  <a:lnTo>
                    <a:pt x="784" y="416"/>
                  </a:lnTo>
                  <a:lnTo>
                    <a:pt x="768" y="512"/>
                  </a:lnTo>
                  <a:lnTo>
                    <a:pt x="664" y="504"/>
                  </a:lnTo>
                  <a:lnTo>
                    <a:pt x="696" y="456"/>
                  </a:lnTo>
                  <a:lnTo>
                    <a:pt x="704" y="368"/>
                  </a:lnTo>
                  <a:lnTo>
                    <a:pt x="696" y="248"/>
                  </a:lnTo>
                  <a:lnTo>
                    <a:pt x="616" y="168"/>
                  </a:lnTo>
                  <a:lnTo>
                    <a:pt x="560" y="104"/>
                  </a:lnTo>
                  <a:lnTo>
                    <a:pt x="480" y="24"/>
                  </a:lnTo>
                  <a:lnTo>
                    <a:pt x="488" y="128"/>
                  </a:lnTo>
                  <a:lnTo>
                    <a:pt x="480" y="240"/>
                  </a:lnTo>
                  <a:lnTo>
                    <a:pt x="416" y="296"/>
                  </a:lnTo>
                  <a:lnTo>
                    <a:pt x="400" y="208"/>
                  </a:lnTo>
                  <a:lnTo>
                    <a:pt x="320" y="216"/>
                  </a:lnTo>
                  <a:lnTo>
                    <a:pt x="312" y="96"/>
                  </a:lnTo>
                  <a:lnTo>
                    <a:pt x="232" y="80"/>
                  </a:lnTo>
                  <a:lnTo>
                    <a:pt x="216" y="200"/>
                  </a:lnTo>
                  <a:lnTo>
                    <a:pt x="144" y="240"/>
                  </a:lnTo>
                  <a:lnTo>
                    <a:pt x="80" y="344"/>
                  </a:lnTo>
                  <a:lnTo>
                    <a:pt x="88" y="400"/>
                  </a:lnTo>
                  <a:lnTo>
                    <a:pt x="0" y="464"/>
                  </a:lnTo>
                  <a:lnTo>
                    <a:pt x="32" y="520"/>
                  </a:lnTo>
                  <a:lnTo>
                    <a:pt x="160" y="456"/>
                  </a:lnTo>
                  <a:lnTo>
                    <a:pt x="256" y="432"/>
                  </a:lnTo>
                  <a:lnTo>
                    <a:pt x="336" y="424"/>
                  </a:lnTo>
                  <a:lnTo>
                    <a:pt x="416" y="448"/>
                  </a:lnTo>
                  <a:lnTo>
                    <a:pt x="504" y="472"/>
                  </a:lnTo>
                  <a:lnTo>
                    <a:pt x="568" y="544"/>
                  </a:lnTo>
                  <a:lnTo>
                    <a:pt x="488" y="552"/>
                  </a:lnTo>
                  <a:lnTo>
                    <a:pt x="392" y="616"/>
                  </a:lnTo>
                  <a:lnTo>
                    <a:pt x="416" y="656"/>
                  </a:lnTo>
                  <a:lnTo>
                    <a:pt x="488" y="672"/>
                  </a:lnTo>
                  <a:lnTo>
                    <a:pt x="568" y="680"/>
                  </a:lnTo>
                  <a:lnTo>
                    <a:pt x="512" y="752"/>
                  </a:lnTo>
                  <a:lnTo>
                    <a:pt x="432" y="768"/>
                  </a:lnTo>
                  <a:lnTo>
                    <a:pt x="336" y="760"/>
                  </a:lnTo>
                  <a:lnTo>
                    <a:pt x="208" y="768"/>
                  </a:lnTo>
                  <a:lnTo>
                    <a:pt x="104" y="776"/>
                  </a:lnTo>
                  <a:lnTo>
                    <a:pt x="184" y="832"/>
                  </a:lnTo>
                  <a:lnTo>
                    <a:pt x="264" y="848"/>
                  </a:lnTo>
                  <a:lnTo>
                    <a:pt x="360" y="880"/>
                  </a:lnTo>
                  <a:lnTo>
                    <a:pt x="368" y="992"/>
                  </a:lnTo>
                  <a:lnTo>
                    <a:pt x="448" y="1024"/>
                  </a:lnTo>
                  <a:lnTo>
                    <a:pt x="512" y="1072"/>
                  </a:lnTo>
                  <a:lnTo>
                    <a:pt x="456" y="1152"/>
                  </a:lnTo>
                  <a:lnTo>
                    <a:pt x="384" y="1232"/>
                  </a:lnTo>
                  <a:lnTo>
                    <a:pt x="296" y="1272"/>
                  </a:lnTo>
                  <a:lnTo>
                    <a:pt x="200" y="1304"/>
                  </a:lnTo>
                  <a:lnTo>
                    <a:pt x="232" y="1384"/>
                  </a:lnTo>
                  <a:lnTo>
                    <a:pt x="312" y="1384"/>
                  </a:lnTo>
                  <a:lnTo>
                    <a:pt x="416" y="1368"/>
                  </a:lnTo>
                  <a:lnTo>
                    <a:pt x="576" y="1328"/>
                  </a:lnTo>
                  <a:lnTo>
                    <a:pt x="688" y="1392"/>
                  </a:lnTo>
                  <a:lnTo>
                    <a:pt x="744" y="1480"/>
                  </a:lnTo>
                  <a:lnTo>
                    <a:pt x="800" y="1568"/>
                  </a:lnTo>
                  <a:lnTo>
                    <a:pt x="912" y="1552"/>
                  </a:lnTo>
                  <a:lnTo>
                    <a:pt x="990" y="1582"/>
                  </a:lnTo>
                  <a:lnTo>
                    <a:pt x="1120" y="1632"/>
                  </a:lnTo>
                  <a:lnTo>
                    <a:pt x="1232" y="1664"/>
                  </a:lnTo>
                  <a:lnTo>
                    <a:pt x="1288" y="1600"/>
                  </a:lnTo>
                  <a:lnTo>
                    <a:pt x="1432" y="1520"/>
                  </a:lnTo>
                  <a:lnTo>
                    <a:pt x="1544" y="1424"/>
                  </a:lnTo>
                  <a:lnTo>
                    <a:pt x="1664" y="1368"/>
                  </a:lnTo>
                  <a:lnTo>
                    <a:pt x="1712" y="1424"/>
                  </a:lnTo>
                  <a:lnTo>
                    <a:pt x="1784" y="1424"/>
                  </a:lnTo>
                  <a:lnTo>
                    <a:pt x="1832" y="1336"/>
                  </a:lnTo>
                  <a:lnTo>
                    <a:pt x="1960" y="1272"/>
                  </a:lnTo>
                  <a:lnTo>
                    <a:pt x="2072" y="1264"/>
                  </a:lnTo>
                  <a:lnTo>
                    <a:pt x="2152" y="1192"/>
                  </a:lnTo>
                  <a:lnTo>
                    <a:pt x="2250" y="1162"/>
                  </a:lnTo>
                  <a:lnTo>
                    <a:pt x="2304" y="1056"/>
                  </a:lnTo>
                  <a:lnTo>
                    <a:pt x="2320" y="976"/>
                  </a:lnTo>
                  <a:lnTo>
                    <a:pt x="2416" y="1008"/>
                  </a:lnTo>
                  <a:lnTo>
                    <a:pt x="2432" y="944"/>
                  </a:lnTo>
                  <a:lnTo>
                    <a:pt x="2488" y="824"/>
                  </a:lnTo>
                  <a:lnTo>
                    <a:pt x="2600" y="776"/>
                  </a:lnTo>
                  <a:lnTo>
                    <a:pt x="2536" y="688"/>
                  </a:lnTo>
                  <a:lnTo>
                    <a:pt x="2600" y="632"/>
                  </a:lnTo>
                  <a:lnTo>
                    <a:pt x="2584" y="560"/>
                  </a:lnTo>
                  <a:lnTo>
                    <a:pt x="2520" y="532"/>
                  </a:lnTo>
                  <a:lnTo>
                    <a:pt x="2408" y="472"/>
                  </a:lnTo>
                  <a:lnTo>
                    <a:pt x="2320" y="432"/>
                  </a:lnTo>
                  <a:lnTo>
                    <a:pt x="2384" y="376"/>
                  </a:lnTo>
                  <a:lnTo>
                    <a:pt x="2360" y="296"/>
                  </a:lnTo>
                  <a:lnTo>
                    <a:pt x="2272" y="296"/>
                  </a:lnTo>
                  <a:lnTo>
                    <a:pt x="2280" y="160"/>
                  </a:lnTo>
                  <a:lnTo>
                    <a:pt x="2224" y="216"/>
                  </a:lnTo>
                  <a:lnTo>
                    <a:pt x="2144" y="184"/>
                  </a:lnTo>
                  <a:lnTo>
                    <a:pt x="2104" y="4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7" name="Freeform 171">
              <a:extLst>
                <a:ext uri="{FF2B5EF4-FFF2-40B4-BE49-F238E27FC236}">
                  <a16:creationId xmlns:a16="http://schemas.microsoft.com/office/drawing/2014/main" id="{59936F6C-EFD5-42B1-8909-8575F7E59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879" y="2167772"/>
              <a:ext cx="1979005" cy="1517347"/>
            </a:xfrm>
            <a:custGeom>
              <a:avLst/>
              <a:gdLst>
                <a:gd name="T0" fmla="*/ 204 w 9324976"/>
                <a:gd name="T1" fmla="*/ 825 h 7146317"/>
                <a:gd name="T2" fmla="*/ 88 w 9324976"/>
                <a:gd name="T3" fmla="*/ 600 h 7146317"/>
                <a:gd name="T4" fmla="*/ 37 w 9324976"/>
                <a:gd name="T5" fmla="*/ 236 h 7146317"/>
                <a:gd name="T6" fmla="*/ 151 w 9324976"/>
                <a:gd name="T7" fmla="*/ 219 h 7146317"/>
                <a:gd name="T8" fmla="*/ 233 w 9324976"/>
                <a:gd name="T9" fmla="*/ 225 h 7146317"/>
                <a:gd name="T10" fmla="*/ 283 w 9324976"/>
                <a:gd name="T11" fmla="*/ 230 h 7146317"/>
                <a:gd name="T12" fmla="*/ 381 w 9324976"/>
                <a:gd name="T13" fmla="*/ 251 h 7146317"/>
                <a:gd name="T14" fmla="*/ 473 w 9324976"/>
                <a:gd name="T15" fmla="*/ 302 h 7146317"/>
                <a:gd name="T16" fmla="*/ 639 w 9324976"/>
                <a:gd name="T17" fmla="*/ 295 h 7146317"/>
                <a:gd name="T18" fmla="*/ 654 w 9324976"/>
                <a:gd name="T19" fmla="*/ 214 h 7146317"/>
                <a:gd name="T20" fmla="*/ 700 w 9324976"/>
                <a:gd name="T21" fmla="*/ 109 h 7146317"/>
                <a:gd name="T22" fmla="*/ 739 w 9324976"/>
                <a:gd name="T23" fmla="*/ 2 h 7146317"/>
                <a:gd name="T24" fmla="*/ 727 w 9324976"/>
                <a:gd name="T25" fmla="*/ 92 h 7146317"/>
                <a:gd name="T26" fmla="*/ 749 w 9324976"/>
                <a:gd name="T27" fmla="*/ 200 h 7146317"/>
                <a:gd name="T28" fmla="*/ 810 w 9324976"/>
                <a:gd name="T29" fmla="*/ 302 h 7146317"/>
                <a:gd name="T30" fmla="*/ 851 w 9324976"/>
                <a:gd name="T31" fmla="*/ 251 h 7146317"/>
                <a:gd name="T32" fmla="*/ 788 w 9324976"/>
                <a:gd name="T33" fmla="*/ 164 h 7146317"/>
                <a:gd name="T34" fmla="*/ 803 w 9324976"/>
                <a:gd name="T35" fmla="*/ 35 h 7146317"/>
                <a:gd name="T36" fmla="*/ 833 w 9324976"/>
                <a:gd name="T37" fmla="*/ 80 h 7146317"/>
                <a:gd name="T38" fmla="*/ 909 w 9324976"/>
                <a:gd name="T39" fmla="*/ 27 h 7146317"/>
                <a:gd name="T40" fmla="*/ 1005 w 9324976"/>
                <a:gd name="T41" fmla="*/ 84 h 7146317"/>
                <a:gd name="T42" fmla="*/ 1070 w 9324976"/>
                <a:gd name="T43" fmla="*/ 137 h 7146317"/>
                <a:gd name="T44" fmla="*/ 1127 w 9324976"/>
                <a:gd name="T45" fmla="*/ 222 h 7146317"/>
                <a:gd name="T46" fmla="*/ 1180 w 9324976"/>
                <a:gd name="T47" fmla="*/ 311 h 7146317"/>
                <a:gd name="T48" fmla="*/ 1205 w 9324976"/>
                <a:gd name="T49" fmla="*/ 387 h 7146317"/>
                <a:gd name="T50" fmla="*/ 1140 w 9324976"/>
                <a:gd name="T51" fmla="*/ 362 h 7146317"/>
                <a:gd name="T52" fmla="*/ 1176 w 9324976"/>
                <a:gd name="T53" fmla="*/ 450 h 7146317"/>
                <a:gd name="T54" fmla="*/ 1141 w 9324976"/>
                <a:gd name="T55" fmla="*/ 479 h 7146317"/>
                <a:gd name="T56" fmla="*/ 1070 w 9324976"/>
                <a:gd name="T57" fmla="*/ 489 h 7146317"/>
                <a:gd name="T58" fmla="*/ 973 w 9324976"/>
                <a:gd name="T59" fmla="*/ 407 h 7146317"/>
                <a:gd name="T60" fmla="*/ 1049 w 9324976"/>
                <a:gd name="T61" fmla="*/ 342 h 7146317"/>
                <a:gd name="T62" fmla="*/ 976 w 9324976"/>
                <a:gd name="T63" fmla="*/ 237 h 7146317"/>
                <a:gd name="T64" fmla="*/ 907 w 9324976"/>
                <a:gd name="T65" fmla="*/ 276 h 7146317"/>
                <a:gd name="T66" fmla="*/ 887 w 9324976"/>
                <a:gd name="T67" fmla="*/ 384 h 7146317"/>
                <a:gd name="T68" fmla="*/ 918 w 9324976"/>
                <a:gd name="T69" fmla="*/ 464 h 7146317"/>
                <a:gd name="T70" fmla="*/ 823 w 9324976"/>
                <a:gd name="T71" fmla="*/ 456 h 7146317"/>
                <a:gd name="T72" fmla="*/ 752 w 9324976"/>
                <a:gd name="T73" fmla="*/ 499 h 7146317"/>
                <a:gd name="T74" fmla="*/ 751 w 9324976"/>
                <a:gd name="T75" fmla="*/ 658 h 7146317"/>
                <a:gd name="T76" fmla="*/ 900 w 9324976"/>
                <a:gd name="T77" fmla="*/ 732 h 7146317"/>
                <a:gd name="T78" fmla="*/ 939 w 9324976"/>
                <a:gd name="T79" fmla="*/ 733 h 7146317"/>
                <a:gd name="T80" fmla="*/ 958 w 9324976"/>
                <a:gd name="T81" fmla="*/ 621 h 7146317"/>
                <a:gd name="T82" fmla="*/ 965 w 9324976"/>
                <a:gd name="T83" fmla="*/ 541 h 7146317"/>
                <a:gd name="T84" fmla="*/ 1026 w 9324976"/>
                <a:gd name="T85" fmla="*/ 493 h 7146317"/>
                <a:gd name="T86" fmla="*/ 1092 w 9324976"/>
                <a:gd name="T87" fmla="*/ 574 h 7146317"/>
                <a:gd name="T88" fmla="*/ 1168 w 9324976"/>
                <a:gd name="T89" fmla="*/ 583 h 7146317"/>
                <a:gd name="T90" fmla="*/ 1205 w 9324976"/>
                <a:gd name="T91" fmla="*/ 650 h 7146317"/>
                <a:gd name="T92" fmla="*/ 1255 w 9324976"/>
                <a:gd name="T93" fmla="*/ 720 h 7146317"/>
                <a:gd name="T94" fmla="*/ 1305 w 9324976"/>
                <a:gd name="T95" fmla="*/ 792 h 7146317"/>
                <a:gd name="T96" fmla="*/ 1318 w 9324976"/>
                <a:gd name="T97" fmla="*/ 867 h 7146317"/>
                <a:gd name="T98" fmla="*/ 1336 w 9324976"/>
                <a:gd name="T99" fmla="*/ 923 h 7146317"/>
                <a:gd name="T100" fmla="*/ 1263 w 9324976"/>
                <a:gd name="T101" fmla="*/ 913 h 7146317"/>
                <a:gd name="T102" fmla="*/ 1259 w 9324976"/>
                <a:gd name="T103" fmla="*/ 841 h 7146317"/>
                <a:gd name="T104" fmla="*/ 1158 w 9324976"/>
                <a:gd name="T105" fmla="*/ 847 h 7146317"/>
                <a:gd name="T106" fmla="*/ 1183 w 9324976"/>
                <a:gd name="T107" fmla="*/ 897 h 7146317"/>
                <a:gd name="T108" fmla="*/ 1230 w 9324976"/>
                <a:gd name="T109" fmla="*/ 929 h 7146317"/>
                <a:gd name="T110" fmla="*/ 1152 w 9324976"/>
                <a:gd name="T111" fmla="*/ 995 h 7146317"/>
                <a:gd name="T112" fmla="*/ 1098 w 9324976"/>
                <a:gd name="T113" fmla="*/ 917 h 7146317"/>
                <a:gd name="T114" fmla="*/ 954 w 9324976"/>
                <a:gd name="T115" fmla="*/ 1004 h 7146317"/>
                <a:gd name="T116" fmla="*/ 923 w 9324976"/>
                <a:gd name="T117" fmla="*/ 973 h 7146317"/>
                <a:gd name="T118" fmla="*/ 851 w 9324976"/>
                <a:gd name="T119" fmla="*/ 905 h 7146317"/>
                <a:gd name="T120" fmla="*/ 706 w 9324976"/>
                <a:gd name="T121" fmla="*/ 885 h 71463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324976"/>
                <a:gd name="T184" fmla="*/ 0 h 7146317"/>
                <a:gd name="T185" fmla="*/ 9324976 w 9324976"/>
                <a:gd name="T186" fmla="*/ 7146317 h 71463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324976" h="7146317">
                  <a:moveTo>
                    <a:pt x="1886890" y="6060467"/>
                  </a:moveTo>
                  <a:lnTo>
                    <a:pt x="1884509" y="6139049"/>
                  </a:lnTo>
                  <a:lnTo>
                    <a:pt x="1705915" y="6150955"/>
                  </a:lnTo>
                  <a:lnTo>
                    <a:pt x="1608138" y="6019335"/>
                  </a:lnTo>
                  <a:lnTo>
                    <a:pt x="1403350" y="5890513"/>
                  </a:lnTo>
                  <a:lnTo>
                    <a:pt x="1403350" y="5747574"/>
                  </a:lnTo>
                  <a:lnTo>
                    <a:pt x="1403350" y="5669928"/>
                  </a:lnTo>
                  <a:lnTo>
                    <a:pt x="1312863" y="5502283"/>
                  </a:lnTo>
                  <a:lnTo>
                    <a:pt x="1171575" y="5361108"/>
                  </a:lnTo>
                  <a:lnTo>
                    <a:pt x="1101725" y="5062877"/>
                  </a:lnTo>
                  <a:lnTo>
                    <a:pt x="1216025" y="4884644"/>
                  </a:lnTo>
                  <a:lnTo>
                    <a:pt x="1028700" y="4748763"/>
                  </a:lnTo>
                  <a:lnTo>
                    <a:pt x="774700" y="4332298"/>
                  </a:lnTo>
                  <a:lnTo>
                    <a:pt x="604838" y="4124065"/>
                  </a:lnTo>
                  <a:lnTo>
                    <a:pt x="460375" y="4312886"/>
                  </a:lnTo>
                  <a:lnTo>
                    <a:pt x="307975" y="4120536"/>
                  </a:lnTo>
                  <a:lnTo>
                    <a:pt x="274638" y="3974067"/>
                  </a:lnTo>
                  <a:lnTo>
                    <a:pt x="130175" y="3998773"/>
                  </a:lnTo>
                  <a:lnTo>
                    <a:pt x="0" y="3959950"/>
                  </a:lnTo>
                  <a:lnTo>
                    <a:pt x="17463" y="1621744"/>
                  </a:lnTo>
                  <a:lnTo>
                    <a:pt x="252413" y="1621744"/>
                  </a:lnTo>
                  <a:lnTo>
                    <a:pt x="358775" y="1672920"/>
                  </a:lnTo>
                  <a:lnTo>
                    <a:pt x="466725" y="1743507"/>
                  </a:lnTo>
                  <a:lnTo>
                    <a:pt x="558800" y="1695861"/>
                  </a:lnTo>
                  <a:lnTo>
                    <a:pt x="661988" y="1591744"/>
                  </a:lnTo>
                  <a:lnTo>
                    <a:pt x="728663" y="1508804"/>
                  </a:lnTo>
                  <a:lnTo>
                    <a:pt x="852488" y="1577627"/>
                  </a:lnTo>
                  <a:lnTo>
                    <a:pt x="1042988" y="1503510"/>
                  </a:lnTo>
                  <a:lnTo>
                    <a:pt x="1249363" y="1445276"/>
                  </a:lnTo>
                  <a:lnTo>
                    <a:pt x="1336675" y="1473511"/>
                  </a:lnTo>
                  <a:lnTo>
                    <a:pt x="1368425" y="1355277"/>
                  </a:lnTo>
                  <a:lnTo>
                    <a:pt x="1368425" y="1207043"/>
                  </a:lnTo>
                  <a:lnTo>
                    <a:pt x="1490663" y="1261749"/>
                  </a:lnTo>
                  <a:lnTo>
                    <a:pt x="1557338" y="1489393"/>
                  </a:lnTo>
                  <a:lnTo>
                    <a:pt x="1601788" y="1547627"/>
                  </a:lnTo>
                  <a:lnTo>
                    <a:pt x="1676400" y="1552921"/>
                  </a:lnTo>
                  <a:lnTo>
                    <a:pt x="1709738" y="1371159"/>
                  </a:lnTo>
                  <a:lnTo>
                    <a:pt x="1776413" y="1399394"/>
                  </a:lnTo>
                  <a:lnTo>
                    <a:pt x="1816100" y="1429394"/>
                  </a:lnTo>
                  <a:lnTo>
                    <a:pt x="1838325" y="1577627"/>
                  </a:lnTo>
                  <a:lnTo>
                    <a:pt x="1878013" y="1584686"/>
                  </a:lnTo>
                  <a:lnTo>
                    <a:pt x="1952625" y="1577627"/>
                  </a:lnTo>
                  <a:lnTo>
                    <a:pt x="1958975" y="1489393"/>
                  </a:lnTo>
                  <a:lnTo>
                    <a:pt x="2043113" y="1452334"/>
                  </a:lnTo>
                  <a:lnTo>
                    <a:pt x="2166938" y="1519392"/>
                  </a:lnTo>
                  <a:lnTo>
                    <a:pt x="2239963" y="1589980"/>
                  </a:lnTo>
                  <a:lnTo>
                    <a:pt x="2363788" y="1595274"/>
                  </a:lnTo>
                  <a:lnTo>
                    <a:pt x="2490788" y="1694096"/>
                  </a:lnTo>
                  <a:lnTo>
                    <a:pt x="2624138" y="1725860"/>
                  </a:lnTo>
                  <a:lnTo>
                    <a:pt x="2708422" y="1776599"/>
                  </a:lnTo>
                  <a:lnTo>
                    <a:pt x="2765572" y="1843274"/>
                  </a:lnTo>
                  <a:lnTo>
                    <a:pt x="2865584" y="1952811"/>
                  </a:lnTo>
                  <a:lnTo>
                    <a:pt x="2751284" y="2019486"/>
                  </a:lnTo>
                  <a:lnTo>
                    <a:pt x="2732234" y="2095686"/>
                  </a:lnTo>
                  <a:lnTo>
                    <a:pt x="3006725" y="2108797"/>
                  </a:lnTo>
                  <a:lnTo>
                    <a:pt x="3257550" y="2078797"/>
                  </a:lnTo>
                  <a:lnTo>
                    <a:pt x="3403747" y="2148074"/>
                  </a:lnTo>
                  <a:lnTo>
                    <a:pt x="3608534" y="2043299"/>
                  </a:lnTo>
                  <a:lnTo>
                    <a:pt x="3789509" y="1971861"/>
                  </a:lnTo>
                  <a:lnTo>
                    <a:pt x="3944938" y="2018798"/>
                  </a:lnTo>
                  <a:lnTo>
                    <a:pt x="4081463" y="2038209"/>
                  </a:lnTo>
                  <a:lnTo>
                    <a:pt x="4262438" y="2092915"/>
                  </a:lnTo>
                  <a:lnTo>
                    <a:pt x="4402138" y="2029386"/>
                  </a:lnTo>
                  <a:lnTo>
                    <a:pt x="4445000" y="1971151"/>
                  </a:lnTo>
                  <a:lnTo>
                    <a:pt x="4429125" y="1847624"/>
                  </a:lnTo>
                  <a:lnTo>
                    <a:pt x="4516438" y="1822918"/>
                  </a:lnTo>
                  <a:lnTo>
                    <a:pt x="4519613" y="1764683"/>
                  </a:lnTo>
                  <a:lnTo>
                    <a:pt x="4410075" y="1678214"/>
                  </a:lnTo>
                  <a:lnTo>
                    <a:pt x="4491038" y="1552921"/>
                  </a:lnTo>
                  <a:lnTo>
                    <a:pt x="4505325" y="1471746"/>
                  </a:lnTo>
                  <a:lnTo>
                    <a:pt x="4672013" y="1344689"/>
                  </a:lnTo>
                  <a:lnTo>
                    <a:pt x="4684713" y="1254690"/>
                  </a:lnTo>
                  <a:lnTo>
                    <a:pt x="4721226" y="1175279"/>
                  </a:lnTo>
                  <a:lnTo>
                    <a:pt x="4678363" y="1065869"/>
                  </a:lnTo>
                  <a:lnTo>
                    <a:pt x="4760913" y="1021752"/>
                  </a:lnTo>
                  <a:lnTo>
                    <a:pt x="4799013" y="905283"/>
                  </a:lnTo>
                  <a:lnTo>
                    <a:pt x="4826001" y="751755"/>
                  </a:lnTo>
                  <a:lnTo>
                    <a:pt x="4799013" y="569993"/>
                  </a:lnTo>
                  <a:lnTo>
                    <a:pt x="4773613" y="389995"/>
                  </a:lnTo>
                  <a:lnTo>
                    <a:pt x="4826001" y="273526"/>
                  </a:lnTo>
                  <a:lnTo>
                    <a:pt x="4838701" y="132351"/>
                  </a:lnTo>
                  <a:lnTo>
                    <a:pt x="4838701" y="33529"/>
                  </a:lnTo>
                  <a:lnTo>
                    <a:pt x="4973638" y="0"/>
                  </a:lnTo>
                  <a:lnTo>
                    <a:pt x="5091113" y="12353"/>
                  </a:lnTo>
                  <a:lnTo>
                    <a:pt x="5192713" y="26470"/>
                  </a:lnTo>
                  <a:lnTo>
                    <a:pt x="5307013" y="28235"/>
                  </a:lnTo>
                  <a:lnTo>
                    <a:pt x="5364163" y="105881"/>
                  </a:lnTo>
                  <a:lnTo>
                    <a:pt x="5248276" y="389995"/>
                  </a:lnTo>
                  <a:lnTo>
                    <a:pt x="5173663" y="539993"/>
                  </a:lnTo>
                  <a:lnTo>
                    <a:pt x="5038726" y="539993"/>
                  </a:lnTo>
                  <a:lnTo>
                    <a:pt x="5005388" y="635286"/>
                  </a:lnTo>
                  <a:lnTo>
                    <a:pt x="4995863" y="727050"/>
                  </a:lnTo>
                  <a:lnTo>
                    <a:pt x="4987926" y="762343"/>
                  </a:lnTo>
                  <a:lnTo>
                    <a:pt x="4957763" y="811754"/>
                  </a:lnTo>
                  <a:lnTo>
                    <a:pt x="5092701" y="926459"/>
                  </a:lnTo>
                  <a:lnTo>
                    <a:pt x="5110163" y="1092339"/>
                  </a:lnTo>
                  <a:lnTo>
                    <a:pt x="5159376" y="1182338"/>
                  </a:lnTo>
                  <a:lnTo>
                    <a:pt x="5159376" y="1371159"/>
                  </a:lnTo>
                  <a:lnTo>
                    <a:pt x="5248276" y="1489393"/>
                  </a:lnTo>
                  <a:lnTo>
                    <a:pt x="5330826" y="1529981"/>
                  </a:lnTo>
                  <a:lnTo>
                    <a:pt x="5487988" y="1600568"/>
                  </a:lnTo>
                  <a:lnTo>
                    <a:pt x="5634038" y="1805271"/>
                  </a:lnTo>
                  <a:lnTo>
                    <a:pt x="5621338" y="1964093"/>
                  </a:lnTo>
                  <a:lnTo>
                    <a:pt x="5576888" y="1987034"/>
                  </a:lnTo>
                  <a:lnTo>
                    <a:pt x="5581651" y="2075268"/>
                  </a:lnTo>
                  <a:lnTo>
                    <a:pt x="5683251" y="2172325"/>
                  </a:lnTo>
                  <a:lnTo>
                    <a:pt x="5735638" y="2158208"/>
                  </a:lnTo>
                  <a:lnTo>
                    <a:pt x="5672138" y="2017033"/>
                  </a:lnTo>
                  <a:lnTo>
                    <a:pt x="5702301" y="1902329"/>
                  </a:lnTo>
                  <a:lnTo>
                    <a:pt x="5773738" y="1900564"/>
                  </a:lnTo>
                  <a:lnTo>
                    <a:pt x="5821363" y="1821153"/>
                  </a:lnTo>
                  <a:lnTo>
                    <a:pt x="5859463" y="1727625"/>
                  </a:lnTo>
                  <a:lnTo>
                    <a:pt x="5851526" y="1589980"/>
                  </a:lnTo>
                  <a:lnTo>
                    <a:pt x="5834063" y="1445276"/>
                  </a:lnTo>
                  <a:lnTo>
                    <a:pt x="5697538" y="1434688"/>
                  </a:lnTo>
                  <a:lnTo>
                    <a:pt x="5592763" y="1388806"/>
                  </a:lnTo>
                  <a:lnTo>
                    <a:pt x="5486401" y="1286454"/>
                  </a:lnTo>
                  <a:lnTo>
                    <a:pt x="5429251" y="1233514"/>
                  </a:lnTo>
                  <a:lnTo>
                    <a:pt x="5427663" y="1125868"/>
                  </a:lnTo>
                  <a:lnTo>
                    <a:pt x="5348288" y="944106"/>
                  </a:lnTo>
                  <a:lnTo>
                    <a:pt x="5345113" y="806460"/>
                  </a:lnTo>
                  <a:lnTo>
                    <a:pt x="5338763" y="698815"/>
                  </a:lnTo>
                  <a:lnTo>
                    <a:pt x="5373688" y="531170"/>
                  </a:lnTo>
                  <a:lnTo>
                    <a:pt x="5416551" y="423524"/>
                  </a:lnTo>
                  <a:lnTo>
                    <a:pt x="5438776" y="365289"/>
                  </a:lnTo>
                  <a:lnTo>
                    <a:pt x="5529263" y="238232"/>
                  </a:lnTo>
                  <a:lnTo>
                    <a:pt x="5659438" y="121763"/>
                  </a:lnTo>
                  <a:lnTo>
                    <a:pt x="5776913" y="91764"/>
                  </a:lnTo>
                  <a:lnTo>
                    <a:pt x="5915026" y="128822"/>
                  </a:lnTo>
                  <a:lnTo>
                    <a:pt x="5878513" y="206468"/>
                  </a:lnTo>
                  <a:lnTo>
                    <a:pt x="5791201" y="307055"/>
                  </a:lnTo>
                  <a:lnTo>
                    <a:pt x="5743576" y="418230"/>
                  </a:lnTo>
                  <a:lnTo>
                    <a:pt x="5735638" y="552346"/>
                  </a:lnTo>
                  <a:lnTo>
                    <a:pt x="5830888" y="578816"/>
                  </a:lnTo>
                  <a:lnTo>
                    <a:pt x="5830888" y="462347"/>
                  </a:lnTo>
                  <a:lnTo>
                    <a:pt x="5872163" y="361760"/>
                  </a:lnTo>
                  <a:lnTo>
                    <a:pt x="5940426" y="259408"/>
                  </a:lnTo>
                  <a:lnTo>
                    <a:pt x="6043613" y="187056"/>
                  </a:lnTo>
                  <a:lnTo>
                    <a:pt x="6169026" y="137645"/>
                  </a:lnTo>
                  <a:lnTo>
                    <a:pt x="6261101" y="183527"/>
                  </a:lnTo>
                  <a:lnTo>
                    <a:pt x="6424613" y="139410"/>
                  </a:lnTo>
                  <a:lnTo>
                    <a:pt x="6524626" y="165880"/>
                  </a:lnTo>
                  <a:lnTo>
                    <a:pt x="6619876" y="165880"/>
                  </a:lnTo>
                  <a:lnTo>
                    <a:pt x="6759576" y="239997"/>
                  </a:lnTo>
                  <a:lnTo>
                    <a:pt x="6800851" y="389995"/>
                  </a:lnTo>
                  <a:lnTo>
                    <a:pt x="6850063" y="529405"/>
                  </a:lnTo>
                  <a:lnTo>
                    <a:pt x="6919913" y="577051"/>
                  </a:lnTo>
                  <a:lnTo>
                    <a:pt x="6992938" y="624698"/>
                  </a:lnTo>
                  <a:lnTo>
                    <a:pt x="7005638" y="711167"/>
                  </a:lnTo>
                  <a:lnTo>
                    <a:pt x="7035801" y="809990"/>
                  </a:lnTo>
                  <a:lnTo>
                    <a:pt x="7140576" y="827637"/>
                  </a:lnTo>
                  <a:lnTo>
                    <a:pt x="7205663" y="854107"/>
                  </a:lnTo>
                  <a:lnTo>
                    <a:pt x="7292976" y="852342"/>
                  </a:lnTo>
                  <a:lnTo>
                    <a:pt x="7373938" y="944106"/>
                  </a:lnTo>
                  <a:lnTo>
                    <a:pt x="7372351" y="1065869"/>
                  </a:lnTo>
                  <a:lnTo>
                    <a:pt x="7462838" y="1090574"/>
                  </a:lnTo>
                  <a:lnTo>
                    <a:pt x="7615238" y="1198220"/>
                  </a:lnTo>
                  <a:lnTo>
                    <a:pt x="7634288" y="1270572"/>
                  </a:lnTo>
                  <a:lnTo>
                    <a:pt x="7715251" y="1282925"/>
                  </a:lnTo>
                  <a:lnTo>
                    <a:pt x="7777163" y="1402923"/>
                  </a:lnTo>
                  <a:lnTo>
                    <a:pt x="7762876" y="1526451"/>
                  </a:lnTo>
                  <a:lnTo>
                    <a:pt x="7762876" y="1667626"/>
                  </a:lnTo>
                  <a:lnTo>
                    <a:pt x="7659688" y="1784095"/>
                  </a:lnTo>
                  <a:lnTo>
                    <a:pt x="7791451" y="1870564"/>
                  </a:lnTo>
                  <a:lnTo>
                    <a:pt x="7904163" y="2017033"/>
                  </a:lnTo>
                  <a:lnTo>
                    <a:pt x="7993063" y="1955269"/>
                  </a:lnTo>
                  <a:lnTo>
                    <a:pt x="8069263" y="2055856"/>
                  </a:lnTo>
                  <a:lnTo>
                    <a:pt x="8129588" y="2138796"/>
                  </a:lnTo>
                  <a:lnTo>
                    <a:pt x="8221663" y="2175855"/>
                  </a:lnTo>
                  <a:lnTo>
                    <a:pt x="8229601" y="2255265"/>
                  </a:lnTo>
                  <a:lnTo>
                    <a:pt x="8329613" y="2249971"/>
                  </a:lnTo>
                  <a:lnTo>
                    <a:pt x="8396288" y="2320559"/>
                  </a:lnTo>
                  <a:lnTo>
                    <a:pt x="8407401" y="2421146"/>
                  </a:lnTo>
                  <a:lnTo>
                    <a:pt x="8329613" y="2498792"/>
                  </a:lnTo>
                  <a:lnTo>
                    <a:pt x="8301038" y="2661143"/>
                  </a:lnTo>
                  <a:lnTo>
                    <a:pt x="8210551" y="2691142"/>
                  </a:lnTo>
                  <a:lnTo>
                    <a:pt x="8172451" y="2777612"/>
                  </a:lnTo>
                  <a:lnTo>
                    <a:pt x="8102601" y="2789965"/>
                  </a:lnTo>
                  <a:lnTo>
                    <a:pt x="7991476" y="2722907"/>
                  </a:lnTo>
                  <a:lnTo>
                    <a:pt x="7916863" y="2699966"/>
                  </a:lnTo>
                  <a:lnTo>
                    <a:pt x="7934326" y="2617026"/>
                  </a:lnTo>
                  <a:lnTo>
                    <a:pt x="7854951" y="2488204"/>
                  </a:lnTo>
                  <a:lnTo>
                    <a:pt x="7800976" y="2544674"/>
                  </a:lnTo>
                  <a:lnTo>
                    <a:pt x="7786688" y="2636437"/>
                  </a:lnTo>
                  <a:lnTo>
                    <a:pt x="7829551" y="2752906"/>
                  </a:lnTo>
                  <a:lnTo>
                    <a:pt x="7926388" y="2816435"/>
                  </a:lnTo>
                  <a:lnTo>
                    <a:pt x="8024813" y="2876434"/>
                  </a:lnTo>
                  <a:lnTo>
                    <a:pt x="8067676" y="2992903"/>
                  </a:lnTo>
                  <a:lnTo>
                    <a:pt x="8102601" y="3093490"/>
                  </a:lnTo>
                  <a:lnTo>
                    <a:pt x="8116888" y="3183489"/>
                  </a:lnTo>
                  <a:lnTo>
                    <a:pt x="8067676" y="3218783"/>
                  </a:lnTo>
                  <a:lnTo>
                    <a:pt x="8062913" y="3324664"/>
                  </a:lnTo>
                  <a:lnTo>
                    <a:pt x="8096251" y="3377604"/>
                  </a:lnTo>
                  <a:lnTo>
                    <a:pt x="8064501" y="3405839"/>
                  </a:lnTo>
                  <a:lnTo>
                    <a:pt x="7991476" y="3395251"/>
                  </a:lnTo>
                  <a:lnTo>
                    <a:pt x="7862888" y="3292899"/>
                  </a:lnTo>
                  <a:lnTo>
                    <a:pt x="7812088" y="3331722"/>
                  </a:lnTo>
                  <a:lnTo>
                    <a:pt x="7921626" y="3479956"/>
                  </a:lnTo>
                  <a:lnTo>
                    <a:pt x="7867651" y="3554072"/>
                  </a:lnTo>
                  <a:lnTo>
                    <a:pt x="7758113" y="3495838"/>
                  </a:lnTo>
                  <a:lnTo>
                    <a:pt x="7677151" y="3490544"/>
                  </a:lnTo>
                  <a:lnTo>
                    <a:pt x="7521576" y="3368781"/>
                  </a:lnTo>
                  <a:lnTo>
                    <a:pt x="7369176" y="3361722"/>
                  </a:lnTo>
                  <a:lnTo>
                    <a:pt x="7273926" y="3215253"/>
                  </a:lnTo>
                  <a:lnTo>
                    <a:pt x="7121526" y="3151725"/>
                  </a:lnTo>
                  <a:lnTo>
                    <a:pt x="7102476" y="2991138"/>
                  </a:lnTo>
                  <a:lnTo>
                    <a:pt x="6837509" y="3076761"/>
                  </a:lnTo>
                  <a:lnTo>
                    <a:pt x="6713684" y="3052949"/>
                  </a:lnTo>
                  <a:lnTo>
                    <a:pt x="6608763" y="2894081"/>
                  </a:lnTo>
                  <a:lnTo>
                    <a:pt x="6704159" y="2800536"/>
                  </a:lnTo>
                  <a:lnTo>
                    <a:pt x="6823222" y="2771961"/>
                  </a:lnTo>
                  <a:lnTo>
                    <a:pt x="6961334" y="2810061"/>
                  </a:lnTo>
                  <a:lnTo>
                    <a:pt x="7066109" y="2748149"/>
                  </a:lnTo>
                  <a:lnTo>
                    <a:pt x="7038976" y="2617026"/>
                  </a:lnTo>
                  <a:lnTo>
                    <a:pt x="7113734" y="2548124"/>
                  </a:lnTo>
                  <a:lnTo>
                    <a:pt x="7081838" y="2454675"/>
                  </a:lnTo>
                  <a:lnTo>
                    <a:pt x="7228034" y="2348099"/>
                  </a:lnTo>
                  <a:lnTo>
                    <a:pt x="7210426" y="2158208"/>
                  </a:lnTo>
                  <a:lnTo>
                    <a:pt x="7153276" y="2055856"/>
                  </a:lnTo>
                  <a:lnTo>
                    <a:pt x="7043738" y="2092915"/>
                  </a:lnTo>
                  <a:lnTo>
                    <a:pt x="7018338" y="1886447"/>
                  </a:lnTo>
                  <a:lnTo>
                    <a:pt x="6929438" y="1769977"/>
                  </a:lnTo>
                  <a:lnTo>
                    <a:pt x="6802438" y="1807036"/>
                  </a:lnTo>
                  <a:lnTo>
                    <a:pt x="6723063" y="1628803"/>
                  </a:lnTo>
                  <a:lnTo>
                    <a:pt x="6667501" y="1441746"/>
                  </a:lnTo>
                  <a:lnTo>
                    <a:pt x="6543676" y="1473511"/>
                  </a:lnTo>
                  <a:lnTo>
                    <a:pt x="6454776" y="1577627"/>
                  </a:lnTo>
                  <a:lnTo>
                    <a:pt x="6288088" y="1526451"/>
                  </a:lnTo>
                  <a:lnTo>
                    <a:pt x="6197601" y="1589980"/>
                  </a:lnTo>
                  <a:lnTo>
                    <a:pt x="6288088" y="1757625"/>
                  </a:lnTo>
                  <a:lnTo>
                    <a:pt x="6248401" y="1900564"/>
                  </a:lnTo>
                  <a:lnTo>
                    <a:pt x="6210301" y="2041739"/>
                  </a:lnTo>
                  <a:lnTo>
                    <a:pt x="6288088" y="2170561"/>
                  </a:lnTo>
                  <a:lnTo>
                    <a:pt x="6261101" y="2352323"/>
                  </a:lnTo>
                  <a:lnTo>
                    <a:pt x="6186488" y="2378793"/>
                  </a:lnTo>
                  <a:lnTo>
                    <a:pt x="6172201" y="2468792"/>
                  </a:lnTo>
                  <a:lnTo>
                    <a:pt x="6119813" y="2511145"/>
                  </a:lnTo>
                  <a:lnTo>
                    <a:pt x="6108701" y="2636437"/>
                  </a:lnTo>
                  <a:lnTo>
                    <a:pt x="6021388" y="2617026"/>
                  </a:lnTo>
                  <a:lnTo>
                    <a:pt x="5972176" y="2678789"/>
                  </a:lnTo>
                  <a:lnTo>
                    <a:pt x="6105526" y="2786435"/>
                  </a:lnTo>
                  <a:lnTo>
                    <a:pt x="6264276" y="2911728"/>
                  </a:lnTo>
                  <a:lnTo>
                    <a:pt x="6396038" y="3040550"/>
                  </a:lnTo>
                  <a:lnTo>
                    <a:pt x="6351588" y="3127019"/>
                  </a:lnTo>
                  <a:lnTo>
                    <a:pt x="6326188" y="3188783"/>
                  </a:lnTo>
                  <a:lnTo>
                    <a:pt x="6211888" y="3149960"/>
                  </a:lnTo>
                  <a:lnTo>
                    <a:pt x="6088063" y="3038785"/>
                  </a:lnTo>
                  <a:lnTo>
                    <a:pt x="6018213" y="3164077"/>
                  </a:lnTo>
                  <a:lnTo>
                    <a:pt x="5959476" y="3202900"/>
                  </a:lnTo>
                  <a:lnTo>
                    <a:pt x="5886451" y="3245253"/>
                  </a:lnTo>
                  <a:lnTo>
                    <a:pt x="5791201" y="3151725"/>
                  </a:lnTo>
                  <a:lnTo>
                    <a:pt x="5667376" y="3135842"/>
                  </a:lnTo>
                  <a:lnTo>
                    <a:pt x="5735638" y="3022903"/>
                  </a:lnTo>
                  <a:lnTo>
                    <a:pt x="5754688" y="2917022"/>
                  </a:lnTo>
                  <a:lnTo>
                    <a:pt x="5722938" y="2855258"/>
                  </a:lnTo>
                  <a:lnTo>
                    <a:pt x="5562601" y="3042314"/>
                  </a:lnTo>
                  <a:lnTo>
                    <a:pt x="5419726" y="3038785"/>
                  </a:lnTo>
                  <a:lnTo>
                    <a:pt x="5351463" y="3217018"/>
                  </a:lnTo>
                  <a:lnTo>
                    <a:pt x="5178426" y="3428780"/>
                  </a:lnTo>
                  <a:lnTo>
                    <a:pt x="4986338" y="3644071"/>
                  </a:lnTo>
                  <a:lnTo>
                    <a:pt x="4914901" y="3790540"/>
                  </a:lnTo>
                  <a:lnTo>
                    <a:pt x="4889501" y="3935244"/>
                  </a:lnTo>
                  <a:lnTo>
                    <a:pt x="4892676" y="4177006"/>
                  </a:lnTo>
                  <a:lnTo>
                    <a:pt x="5054601" y="4219358"/>
                  </a:lnTo>
                  <a:lnTo>
                    <a:pt x="5092701" y="4385238"/>
                  </a:lnTo>
                  <a:lnTo>
                    <a:pt x="5172076" y="4521119"/>
                  </a:lnTo>
                  <a:lnTo>
                    <a:pt x="5314951" y="4499943"/>
                  </a:lnTo>
                  <a:lnTo>
                    <a:pt x="5467351" y="4581118"/>
                  </a:lnTo>
                  <a:lnTo>
                    <a:pt x="5649913" y="4729352"/>
                  </a:lnTo>
                  <a:lnTo>
                    <a:pt x="5834063" y="4798174"/>
                  </a:lnTo>
                  <a:lnTo>
                    <a:pt x="5957888" y="4888173"/>
                  </a:lnTo>
                  <a:lnTo>
                    <a:pt x="6188076" y="4888173"/>
                  </a:lnTo>
                  <a:lnTo>
                    <a:pt x="6197601" y="5034642"/>
                  </a:lnTo>
                  <a:lnTo>
                    <a:pt x="6178551" y="5174052"/>
                  </a:lnTo>
                  <a:lnTo>
                    <a:pt x="6291263" y="5426402"/>
                  </a:lnTo>
                  <a:lnTo>
                    <a:pt x="6434138" y="5592282"/>
                  </a:lnTo>
                  <a:lnTo>
                    <a:pt x="6491288" y="5539341"/>
                  </a:lnTo>
                  <a:lnTo>
                    <a:pt x="6588126" y="5428166"/>
                  </a:lnTo>
                  <a:lnTo>
                    <a:pt x="6538913" y="5147582"/>
                  </a:lnTo>
                  <a:lnTo>
                    <a:pt x="6469063" y="5036407"/>
                  </a:lnTo>
                  <a:lnTo>
                    <a:pt x="6488113" y="4914643"/>
                  </a:lnTo>
                  <a:lnTo>
                    <a:pt x="6602413" y="4902291"/>
                  </a:lnTo>
                  <a:lnTo>
                    <a:pt x="6735763" y="4805233"/>
                  </a:lnTo>
                  <a:lnTo>
                    <a:pt x="6775451" y="4593471"/>
                  </a:lnTo>
                  <a:lnTo>
                    <a:pt x="6777038" y="4438179"/>
                  </a:lnTo>
                  <a:lnTo>
                    <a:pt x="6667501" y="4304063"/>
                  </a:lnTo>
                  <a:lnTo>
                    <a:pt x="6597651" y="4267005"/>
                  </a:lnTo>
                  <a:lnTo>
                    <a:pt x="6564313" y="4155829"/>
                  </a:lnTo>
                  <a:lnTo>
                    <a:pt x="6629401" y="4076419"/>
                  </a:lnTo>
                  <a:lnTo>
                    <a:pt x="6672263" y="3993479"/>
                  </a:lnTo>
                  <a:lnTo>
                    <a:pt x="6667501" y="3877010"/>
                  </a:lnTo>
                  <a:lnTo>
                    <a:pt x="6573838" y="3827598"/>
                  </a:lnTo>
                  <a:lnTo>
                    <a:pt x="6557963" y="3771128"/>
                  </a:lnTo>
                  <a:lnTo>
                    <a:pt x="6646863" y="3721717"/>
                  </a:lnTo>
                  <a:lnTo>
                    <a:pt x="6643688" y="3637013"/>
                  </a:lnTo>
                  <a:lnTo>
                    <a:pt x="6692253" y="3548249"/>
                  </a:lnTo>
                  <a:lnTo>
                    <a:pt x="6716065" y="3476811"/>
                  </a:lnTo>
                  <a:lnTo>
                    <a:pt x="6839890" y="3469667"/>
                  </a:lnTo>
                  <a:lnTo>
                    <a:pt x="6907213" y="3432309"/>
                  </a:lnTo>
                  <a:lnTo>
                    <a:pt x="6992938" y="3474662"/>
                  </a:lnTo>
                  <a:lnTo>
                    <a:pt x="7067551" y="3388192"/>
                  </a:lnTo>
                  <a:lnTo>
                    <a:pt x="7153276" y="3435839"/>
                  </a:lnTo>
                  <a:lnTo>
                    <a:pt x="7235826" y="3501132"/>
                  </a:lnTo>
                  <a:lnTo>
                    <a:pt x="7315201" y="3599954"/>
                  </a:lnTo>
                  <a:lnTo>
                    <a:pt x="7416801" y="3760540"/>
                  </a:lnTo>
                  <a:lnTo>
                    <a:pt x="7526338" y="3700541"/>
                  </a:lnTo>
                  <a:lnTo>
                    <a:pt x="7556501" y="3811716"/>
                  </a:lnTo>
                  <a:lnTo>
                    <a:pt x="7519988" y="3944067"/>
                  </a:lnTo>
                  <a:lnTo>
                    <a:pt x="7556501" y="4161124"/>
                  </a:lnTo>
                  <a:lnTo>
                    <a:pt x="7669213" y="4205241"/>
                  </a:lnTo>
                  <a:lnTo>
                    <a:pt x="7811440" y="4405499"/>
                  </a:lnTo>
                  <a:lnTo>
                    <a:pt x="7994797" y="4250717"/>
                  </a:lnTo>
                  <a:lnTo>
                    <a:pt x="7963840" y="4176899"/>
                  </a:lnTo>
                  <a:lnTo>
                    <a:pt x="8009084" y="4098317"/>
                  </a:lnTo>
                  <a:lnTo>
                    <a:pt x="8049565" y="4007830"/>
                  </a:lnTo>
                  <a:lnTo>
                    <a:pt x="8085284" y="3948299"/>
                  </a:lnTo>
                  <a:lnTo>
                    <a:pt x="8137672" y="3962586"/>
                  </a:lnTo>
                  <a:lnTo>
                    <a:pt x="8134351" y="4044654"/>
                  </a:lnTo>
                  <a:lnTo>
                    <a:pt x="8243888" y="4168182"/>
                  </a:lnTo>
                  <a:lnTo>
                    <a:pt x="8267701" y="4279357"/>
                  </a:lnTo>
                  <a:lnTo>
                    <a:pt x="8316913" y="4362297"/>
                  </a:lnTo>
                  <a:lnTo>
                    <a:pt x="8301038" y="4469943"/>
                  </a:lnTo>
                  <a:lnTo>
                    <a:pt x="8416926" y="4528178"/>
                  </a:lnTo>
                  <a:lnTo>
                    <a:pt x="8364538" y="4637588"/>
                  </a:lnTo>
                  <a:lnTo>
                    <a:pt x="8372476" y="4702881"/>
                  </a:lnTo>
                  <a:lnTo>
                    <a:pt x="8448676" y="4771704"/>
                  </a:lnTo>
                  <a:lnTo>
                    <a:pt x="8501063" y="4859938"/>
                  </a:lnTo>
                  <a:lnTo>
                    <a:pt x="8615363" y="4896997"/>
                  </a:lnTo>
                  <a:lnTo>
                    <a:pt x="8647113" y="4948172"/>
                  </a:lnTo>
                  <a:lnTo>
                    <a:pt x="8755063" y="4928761"/>
                  </a:lnTo>
                  <a:lnTo>
                    <a:pt x="8813801" y="5038171"/>
                  </a:lnTo>
                  <a:lnTo>
                    <a:pt x="8834438" y="5110523"/>
                  </a:lnTo>
                  <a:lnTo>
                    <a:pt x="8915401" y="5131699"/>
                  </a:lnTo>
                  <a:lnTo>
                    <a:pt x="8983663" y="5230522"/>
                  </a:lnTo>
                  <a:lnTo>
                    <a:pt x="8964613" y="5316991"/>
                  </a:lnTo>
                  <a:lnTo>
                    <a:pt x="8988426" y="5444048"/>
                  </a:lnTo>
                  <a:lnTo>
                    <a:pt x="8988426" y="5507577"/>
                  </a:lnTo>
                  <a:lnTo>
                    <a:pt x="9031288" y="5553459"/>
                  </a:lnTo>
                  <a:lnTo>
                    <a:pt x="8955088" y="5618752"/>
                  </a:lnTo>
                  <a:lnTo>
                    <a:pt x="8985397" y="5669942"/>
                  </a:lnTo>
                  <a:lnTo>
                    <a:pt x="9017001" y="5777574"/>
                  </a:lnTo>
                  <a:lnTo>
                    <a:pt x="9064626" y="5849926"/>
                  </a:lnTo>
                  <a:lnTo>
                    <a:pt x="9083028" y="5960455"/>
                  </a:lnTo>
                  <a:lnTo>
                    <a:pt x="9171134" y="5977124"/>
                  </a:lnTo>
                  <a:lnTo>
                    <a:pt x="9242572" y="5941405"/>
                  </a:lnTo>
                  <a:lnTo>
                    <a:pt x="9294959" y="5984267"/>
                  </a:lnTo>
                  <a:lnTo>
                    <a:pt x="9321801" y="6114628"/>
                  </a:lnTo>
                  <a:lnTo>
                    <a:pt x="9324976" y="6236391"/>
                  </a:lnTo>
                  <a:lnTo>
                    <a:pt x="9264651" y="6322861"/>
                  </a:lnTo>
                  <a:lnTo>
                    <a:pt x="9201151" y="6344037"/>
                  </a:lnTo>
                  <a:lnTo>
                    <a:pt x="9124951" y="6342272"/>
                  </a:lnTo>
                  <a:lnTo>
                    <a:pt x="9097963" y="6259332"/>
                  </a:lnTo>
                  <a:lnTo>
                    <a:pt x="9010651" y="6289332"/>
                  </a:lnTo>
                  <a:lnTo>
                    <a:pt x="8940153" y="6286686"/>
                  </a:lnTo>
                  <a:lnTo>
                    <a:pt x="8874126" y="6289332"/>
                  </a:lnTo>
                  <a:lnTo>
                    <a:pt x="8823472" y="6255730"/>
                  </a:lnTo>
                  <a:lnTo>
                    <a:pt x="8702028" y="6277161"/>
                  </a:lnTo>
                  <a:lnTo>
                    <a:pt x="8711553" y="6179530"/>
                  </a:lnTo>
                  <a:lnTo>
                    <a:pt x="8785372" y="6046180"/>
                  </a:lnTo>
                  <a:lnTo>
                    <a:pt x="8837759" y="5946167"/>
                  </a:lnTo>
                  <a:lnTo>
                    <a:pt x="8906815" y="5767574"/>
                  </a:lnTo>
                  <a:lnTo>
                    <a:pt x="8866334" y="5643749"/>
                  </a:lnTo>
                  <a:lnTo>
                    <a:pt x="8771084" y="5674705"/>
                  </a:lnTo>
                  <a:lnTo>
                    <a:pt x="8675834" y="5779480"/>
                  </a:lnTo>
                  <a:lnTo>
                    <a:pt x="8571059" y="5850917"/>
                  </a:lnTo>
                  <a:lnTo>
                    <a:pt x="8442472" y="5881874"/>
                  </a:lnTo>
                  <a:lnTo>
                    <a:pt x="8328172" y="5858061"/>
                  </a:lnTo>
                  <a:lnTo>
                    <a:pt x="8206728" y="5860442"/>
                  </a:lnTo>
                  <a:lnTo>
                    <a:pt x="8137672" y="5836630"/>
                  </a:lnTo>
                  <a:lnTo>
                    <a:pt x="8051947" y="5834249"/>
                  </a:lnTo>
                  <a:lnTo>
                    <a:pt x="7978128" y="5822342"/>
                  </a:lnTo>
                  <a:lnTo>
                    <a:pt x="7892403" y="5860442"/>
                  </a:lnTo>
                  <a:lnTo>
                    <a:pt x="7849540" y="5912830"/>
                  </a:lnTo>
                  <a:lnTo>
                    <a:pt x="7882878" y="6017605"/>
                  </a:lnTo>
                  <a:lnTo>
                    <a:pt x="8015288" y="5945218"/>
                  </a:lnTo>
                  <a:lnTo>
                    <a:pt x="8105776" y="5987571"/>
                  </a:lnTo>
                  <a:lnTo>
                    <a:pt x="8161484" y="6079517"/>
                  </a:lnTo>
                  <a:lnTo>
                    <a:pt x="8151959" y="6162861"/>
                  </a:lnTo>
                  <a:lnTo>
                    <a:pt x="8064501" y="6160510"/>
                  </a:lnTo>
                  <a:lnTo>
                    <a:pt x="8040688" y="6231097"/>
                  </a:lnTo>
                  <a:lnTo>
                    <a:pt x="8121651" y="6315802"/>
                  </a:lnTo>
                  <a:lnTo>
                    <a:pt x="8130528" y="6408130"/>
                  </a:lnTo>
                  <a:lnTo>
                    <a:pt x="8296276" y="6336978"/>
                  </a:lnTo>
                  <a:lnTo>
                    <a:pt x="8423422" y="6498617"/>
                  </a:lnTo>
                  <a:lnTo>
                    <a:pt x="8475809" y="6384317"/>
                  </a:lnTo>
                  <a:lnTo>
                    <a:pt x="8566297" y="6360505"/>
                  </a:lnTo>
                  <a:lnTo>
                    <a:pt x="8597253" y="6539099"/>
                  </a:lnTo>
                  <a:lnTo>
                    <a:pt x="8440090" y="6646255"/>
                  </a:lnTo>
                  <a:lnTo>
                    <a:pt x="8256734" y="6727217"/>
                  </a:lnTo>
                  <a:lnTo>
                    <a:pt x="8123384" y="6784367"/>
                  </a:lnTo>
                  <a:lnTo>
                    <a:pt x="8023372" y="6889142"/>
                  </a:lnTo>
                  <a:lnTo>
                    <a:pt x="7937647" y="6836755"/>
                  </a:lnTo>
                  <a:lnTo>
                    <a:pt x="7930503" y="6779605"/>
                  </a:lnTo>
                  <a:lnTo>
                    <a:pt x="8099572" y="6634349"/>
                  </a:lnTo>
                  <a:lnTo>
                    <a:pt x="8059090" y="6589105"/>
                  </a:lnTo>
                  <a:lnTo>
                    <a:pt x="7828109" y="6710549"/>
                  </a:lnTo>
                  <a:lnTo>
                    <a:pt x="7740651" y="6481682"/>
                  </a:lnTo>
                  <a:lnTo>
                    <a:pt x="7720953" y="6317642"/>
                  </a:lnTo>
                  <a:lnTo>
                    <a:pt x="7567613" y="6303449"/>
                  </a:lnTo>
                  <a:lnTo>
                    <a:pt x="7518547" y="6496236"/>
                  </a:lnTo>
                  <a:lnTo>
                    <a:pt x="7435203" y="6646255"/>
                  </a:lnTo>
                  <a:lnTo>
                    <a:pt x="7281863" y="6645798"/>
                  </a:lnTo>
                  <a:lnTo>
                    <a:pt x="7097713" y="6645798"/>
                  </a:lnTo>
                  <a:lnTo>
                    <a:pt x="6978003" y="6720074"/>
                  </a:lnTo>
                  <a:lnTo>
                    <a:pt x="6839890" y="6879617"/>
                  </a:lnTo>
                  <a:lnTo>
                    <a:pt x="6570809" y="6898667"/>
                  </a:lnTo>
                  <a:lnTo>
                    <a:pt x="6551759" y="7003442"/>
                  </a:lnTo>
                  <a:lnTo>
                    <a:pt x="6211240" y="7146317"/>
                  </a:lnTo>
                  <a:lnTo>
                    <a:pt x="6135040" y="7084405"/>
                  </a:lnTo>
                  <a:lnTo>
                    <a:pt x="6165997" y="7058211"/>
                  </a:lnTo>
                  <a:lnTo>
                    <a:pt x="6194572" y="7008205"/>
                  </a:lnTo>
                  <a:lnTo>
                    <a:pt x="6270772" y="6855805"/>
                  </a:lnTo>
                  <a:lnTo>
                    <a:pt x="6361259" y="6686736"/>
                  </a:lnTo>
                  <a:lnTo>
                    <a:pt x="6477940" y="6746267"/>
                  </a:lnTo>
                  <a:lnTo>
                    <a:pt x="6492228" y="6651017"/>
                  </a:lnTo>
                  <a:lnTo>
                    <a:pt x="6385072" y="6529574"/>
                  </a:lnTo>
                  <a:lnTo>
                    <a:pt x="6197601" y="6490506"/>
                  </a:lnTo>
                  <a:lnTo>
                    <a:pt x="5967413" y="6471094"/>
                  </a:lnTo>
                  <a:lnTo>
                    <a:pt x="5973115" y="6253349"/>
                  </a:lnTo>
                  <a:lnTo>
                    <a:pt x="5863578" y="6217630"/>
                  </a:lnTo>
                  <a:lnTo>
                    <a:pt x="5796903" y="6129524"/>
                  </a:lnTo>
                  <a:lnTo>
                    <a:pt x="5651647" y="6084280"/>
                  </a:lnTo>
                  <a:lnTo>
                    <a:pt x="5580209" y="6162861"/>
                  </a:lnTo>
                  <a:lnTo>
                    <a:pt x="5353051" y="6225803"/>
                  </a:lnTo>
                  <a:lnTo>
                    <a:pt x="5254626" y="6171098"/>
                  </a:lnTo>
                  <a:lnTo>
                    <a:pt x="5054601" y="6146392"/>
                  </a:lnTo>
                  <a:lnTo>
                    <a:pt x="4865688" y="6081099"/>
                  </a:lnTo>
                  <a:lnTo>
                    <a:pt x="1886890" y="6060467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8" name="Freeform 172">
              <a:extLst>
                <a:ext uri="{FF2B5EF4-FFF2-40B4-BE49-F238E27FC236}">
                  <a16:creationId xmlns:a16="http://schemas.microsoft.com/office/drawing/2014/main" id="{BD85F879-35A8-4439-867C-3E70E363C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860" y="987833"/>
              <a:ext cx="1375240" cy="2048121"/>
            </a:xfrm>
            <a:custGeom>
              <a:avLst/>
              <a:gdLst>
                <a:gd name="T0" fmla="*/ 121 w 6476107"/>
                <a:gd name="T1" fmla="*/ 440 h 9653587"/>
                <a:gd name="T2" fmla="*/ 74 w 6476107"/>
                <a:gd name="T3" fmla="*/ 365 h 9653587"/>
                <a:gd name="T4" fmla="*/ 121 w 6476107"/>
                <a:gd name="T5" fmla="*/ 310 h 9653587"/>
                <a:gd name="T6" fmla="*/ 172 w 6476107"/>
                <a:gd name="T7" fmla="*/ 263 h 9653587"/>
                <a:gd name="T8" fmla="*/ 190 w 6476107"/>
                <a:gd name="T9" fmla="*/ 200 h 9653587"/>
                <a:gd name="T10" fmla="*/ 263 w 6476107"/>
                <a:gd name="T11" fmla="*/ 170 h 9653587"/>
                <a:gd name="T12" fmla="*/ 355 w 6476107"/>
                <a:gd name="T13" fmla="*/ 145 h 9653587"/>
                <a:gd name="T14" fmla="*/ 409 w 6476107"/>
                <a:gd name="T15" fmla="*/ 223 h 9653587"/>
                <a:gd name="T16" fmla="*/ 416 w 6476107"/>
                <a:gd name="T17" fmla="*/ 160 h 9653587"/>
                <a:gd name="T18" fmla="*/ 372 w 6476107"/>
                <a:gd name="T19" fmla="*/ 128 h 9653587"/>
                <a:gd name="T20" fmla="*/ 397 w 6476107"/>
                <a:gd name="T21" fmla="*/ 65 h 9653587"/>
                <a:gd name="T22" fmla="*/ 512 w 6476107"/>
                <a:gd name="T23" fmla="*/ 18 h 9653587"/>
                <a:gd name="T24" fmla="*/ 638 w 6476107"/>
                <a:gd name="T25" fmla="*/ 5 h 9653587"/>
                <a:gd name="T26" fmla="*/ 697 w 6476107"/>
                <a:gd name="T27" fmla="*/ 58 h 9653587"/>
                <a:gd name="T28" fmla="*/ 773 w 6476107"/>
                <a:gd name="T29" fmla="*/ 142 h 9653587"/>
                <a:gd name="T30" fmla="*/ 702 w 6476107"/>
                <a:gd name="T31" fmla="*/ 205 h 9653587"/>
                <a:gd name="T32" fmla="*/ 737 w 6476107"/>
                <a:gd name="T33" fmla="*/ 208 h 9653587"/>
                <a:gd name="T34" fmla="*/ 769 w 6476107"/>
                <a:gd name="T35" fmla="*/ 240 h 9653587"/>
                <a:gd name="T36" fmla="*/ 786 w 6476107"/>
                <a:gd name="T37" fmla="*/ 245 h 9653587"/>
                <a:gd name="T38" fmla="*/ 821 w 6476107"/>
                <a:gd name="T39" fmla="*/ 219 h 9653587"/>
                <a:gd name="T40" fmla="*/ 890 w 6476107"/>
                <a:gd name="T41" fmla="*/ 226 h 9653587"/>
                <a:gd name="T42" fmla="*/ 926 w 6476107"/>
                <a:gd name="T43" fmla="*/ 292 h 9653587"/>
                <a:gd name="T44" fmla="*/ 868 w 6476107"/>
                <a:gd name="T45" fmla="*/ 369 h 9653587"/>
                <a:gd name="T46" fmla="*/ 825 w 6476107"/>
                <a:gd name="T47" fmla="*/ 431 h 9653587"/>
                <a:gd name="T48" fmla="*/ 833 w 6476107"/>
                <a:gd name="T49" fmla="*/ 488 h 9653587"/>
                <a:gd name="T50" fmla="*/ 806 w 6476107"/>
                <a:gd name="T51" fmla="*/ 556 h 9653587"/>
                <a:gd name="T52" fmla="*/ 838 w 6476107"/>
                <a:gd name="T53" fmla="*/ 631 h 9653587"/>
                <a:gd name="T54" fmla="*/ 811 w 6476107"/>
                <a:gd name="T55" fmla="*/ 703 h 9653587"/>
                <a:gd name="T56" fmla="*/ 818 w 6476107"/>
                <a:gd name="T57" fmla="*/ 793 h 9653587"/>
                <a:gd name="T58" fmla="*/ 771 w 6476107"/>
                <a:gd name="T59" fmla="*/ 856 h 9653587"/>
                <a:gd name="T60" fmla="*/ 764 w 6476107"/>
                <a:gd name="T61" fmla="*/ 921 h 9653587"/>
                <a:gd name="T62" fmla="*/ 791 w 6476107"/>
                <a:gd name="T63" fmla="*/ 984 h 9653587"/>
                <a:gd name="T64" fmla="*/ 742 w 6476107"/>
                <a:gd name="T65" fmla="*/ 1044 h 9653587"/>
                <a:gd name="T66" fmla="*/ 660 w 6476107"/>
                <a:gd name="T67" fmla="*/ 1096 h 9653587"/>
                <a:gd name="T68" fmla="*/ 599 w 6476107"/>
                <a:gd name="T69" fmla="*/ 1146 h 9653587"/>
                <a:gd name="T70" fmla="*/ 527 w 6476107"/>
                <a:gd name="T71" fmla="*/ 1194 h 9653587"/>
                <a:gd name="T72" fmla="*/ 493 w 6476107"/>
                <a:gd name="T73" fmla="*/ 1261 h 9653587"/>
                <a:gd name="T74" fmla="*/ 471 w 6476107"/>
                <a:gd name="T75" fmla="*/ 1334 h 9653587"/>
                <a:gd name="T76" fmla="*/ 424 w 6476107"/>
                <a:gd name="T77" fmla="*/ 1394 h 9653587"/>
                <a:gd name="T78" fmla="*/ 352 w 6476107"/>
                <a:gd name="T79" fmla="*/ 1334 h 9653587"/>
                <a:gd name="T80" fmla="*/ 308 w 6476107"/>
                <a:gd name="T81" fmla="*/ 1201 h 9653587"/>
                <a:gd name="T82" fmla="*/ 293 w 6476107"/>
                <a:gd name="T83" fmla="*/ 1106 h 9653587"/>
                <a:gd name="T84" fmla="*/ 328 w 6476107"/>
                <a:gd name="T85" fmla="*/ 1044 h 9653587"/>
                <a:gd name="T86" fmla="*/ 269 w 6476107"/>
                <a:gd name="T87" fmla="*/ 1026 h 9653587"/>
                <a:gd name="T88" fmla="*/ 325 w 6476107"/>
                <a:gd name="T89" fmla="*/ 986 h 9653587"/>
                <a:gd name="T90" fmla="*/ 249 w 6476107"/>
                <a:gd name="T91" fmla="*/ 913 h 9653587"/>
                <a:gd name="T92" fmla="*/ 244 w 6476107"/>
                <a:gd name="T93" fmla="*/ 846 h 9653587"/>
                <a:gd name="T94" fmla="*/ 224 w 6476107"/>
                <a:gd name="T95" fmla="*/ 726 h 9653587"/>
                <a:gd name="T96" fmla="*/ 140 w 6476107"/>
                <a:gd name="T97" fmla="*/ 698 h 9653587"/>
                <a:gd name="T98" fmla="*/ 47 w 6476107"/>
                <a:gd name="T99" fmla="*/ 691 h 9653587"/>
                <a:gd name="T100" fmla="*/ 10 w 6476107"/>
                <a:gd name="T101" fmla="*/ 616 h 9653587"/>
                <a:gd name="T102" fmla="*/ 30 w 6476107"/>
                <a:gd name="T103" fmla="*/ 571 h 9653587"/>
                <a:gd name="T104" fmla="*/ 12 w 6476107"/>
                <a:gd name="T105" fmla="*/ 523 h 9653587"/>
                <a:gd name="T106" fmla="*/ 96 w 6476107"/>
                <a:gd name="T107" fmla="*/ 473 h 965358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476107"/>
                <a:gd name="T163" fmla="*/ 0 h 9653587"/>
                <a:gd name="T164" fmla="*/ 6476107 w 6476107"/>
                <a:gd name="T165" fmla="*/ 9653587 h 965358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476107" h="9653587">
                  <a:moveTo>
                    <a:pt x="659957" y="3263914"/>
                  </a:moveTo>
                  <a:lnTo>
                    <a:pt x="778411" y="3177567"/>
                  </a:lnTo>
                  <a:lnTo>
                    <a:pt x="829177" y="3039412"/>
                  </a:lnTo>
                  <a:lnTo>
                    <a:pt x="810845" y="2816349"/>
                  </a:lnTo>
                  <a:lnTo>
                    <a:pt x="527402" y="2719928"/>
                  </a:lnTo>
                  <a:lnTo>
                    <a:pt x="507660" y="2521330"/>
                  </a:lnTo>
                  <a:lnTo>
                    <a:pt x="643035" y="2365906"/>
                  </a:lnTo>
                  <a:lnTo>
                    <a:pt x="778411" y="2262290"/>
                  </a:lnTo>
                  <a:lnTo>
                    <a:pt x="829177" y="2141404"/>
                  </a:lnTo>
                  <a:lnTo>
                    <a:pt x="964553" y="2003249"/>
                  </a:lnTo>
                  <a:lnTo>
                    <a:pt x="1142234" y="1947123"/>
                  </a:lnTo>
                  <a:lnTo>
                    <a:pt x="1184539" y="1813286"/>
                  </a:lnTo>
                  <a:lnTo>
                    <a:pt x="1095698" y="1610370"/>
                  </a:lnTo>
                  <a:lnTo>
                    <a:pt x="1302993" y="1381551"/>
                  </a:lnTo>
                  <a:lnTo>
                    <a:pt x="1472213" y="1347012"/>
                  </a:lnTo>
                  <a:lnTo>
                    <a:pt x="1607588" y="1191588"/>
                  </a:lnTo>
                  <a:lnTo>
                    <a:pt x="1805012" y="1175757"/>
                  </a:lnTo>
                  <a:lnTo>
                    <a:pt x="2064482" y="1139780"/>
                  </a:lnTo>
                  <a:lnTo>
                    <a:pt x="2216780" y="1018894"/>
                  </a:lnTo>
                  <a:lnTo>
                    <a:pt x="2436766" y="1001624"/>
                  </a:lnTo>
                  <a:lnTo>
                    <a:pt x="2605986" y="1174318"/>
                  </a:lnTo>
                  <a:lnTo>
                    <a:pt x="2673673" y="1312473"/>
                  </a:lnTo>
                  <a:lnTo>
                    <a:pt x="2809049" y="1536975"/>
                  </a:lnTo>
                  <a:lnTo>
                    <a:pt x="2842893" y="1329743"/>
                  </a:lnTo>
                  <a:lnTo>
                    <a:pt x="2792127" y="1243396"/>
                  </a:lnTo>
                  <a:lnTo>
                    <a:pt x="2859815" y="1105241"/>
                  </a:lnTo>
                  <a:lnTo>
                    <a:pt x="2809049" y="1001624"/>
                  </a:lnTo>
                  <a:lnTo>
                    <a:pt x="2724439" y="846200"/>
                  </a:lnTo>
                  <a:lnTo>
                    <a:pt x="2555220" y="880739"/>
                  </a:lnTo>
                  <a:lnTo>
                    <a:pt x="2521376" y="759853"/>
                  </a:lnTo>
                  <a:lnTo>
                    <a:pt x="2538298" y="569890"/>
                  </a:lnTo>
                  <a:lnTo>
                    <a:pt x="2724439" y="449004"/>
                  </a:lnTo>
                  <a:lnTo>
                    <a:pt x="2988140" y="402952"/>
                  </a:lnTo>
                  <a:lnTo>
                    <a:pt x="3232099" y="207233"/>
                  </a:lnTo>
                  <a:lnTo>
                    <a:pt x="3519773" y="120886"/>
                  </a:lnTo>
                  <a:lnTo>
                    <a:pt x="3739758" y="17269"/>
                  </a:lnTo>
                  <a:lnTo>
                    <a:pt x="4044354" y="0"/>
                  </a:lnTo>
                  <a:lnTo>
                    <a:pt x="4382794" y="34539"/>
                  </a:lnTo>
                  <a:lnTo>
                    <a:pt x="4585858" y="138155"/>
                  </a:lnTo>
                  <a:lnTo>
                    <a:pt x="4822765" y="241771"/>
                  </a:lnTo>
                  <a:lnTo>
                    <a:pt x="4786101" y="402952"/>
                  </a:lnTo>
                  <a:lnTo>
                    <a:pt x="4991985" y="604429"/>
                  </a:lnTo>
                  <a:lnTo>
                    <a:pt x="5195049" y="777122"/>
                  </a:lnTo>
                  <a:lnTo>
                    <a:pt x="5306452" y="981477"/>
                  </a:lnTo>
                  <a:lnTo>
                    <a:pt x="5025829" y="1260665"/>
                  </a:lnTo>
                  <a:lnTo>
                    <a:pt x="4805843" y="1295204"/>
                  </a:lnTo>
                  <a:lnTo>
                    <a:pt x="4822765" y="1416090"/>
                  </a:lnTo>
                  <a:lnTo>
                    <a:pt x="4873531" y="1554245"/>
                  </a:lnTo>
                  <a:lnTo>
                    <a:pt x="5025829" y="1536975"/>
                  </a:lnTo>
                  <a:lnTo>
                    <a:pt x="5059673" y="1433359"/>
                  </a:lnTo>
                  <a:lnTo>
                    <a:pt x="5144283" y="1381551"/>
                  </a:lnTo>
                  <a:lnTo>
                    <a:pt x="5262737" y="1450628"/>
                  </a:lnTo>
                  <a:lnTo>
                    <a:pt x="5279659" y="1657861"/>
                  </a:lnTo>
                  <a:lnTo>
                    <a:pt x="5228893" y="1813286"/>
                  </a:lnTo>
                  <a:lnTo>
                    <a:pt x="5178127" y="1968710"/>
                  </a:lnTo>
                  <a:lnTo>
                    <a:pt x="5398113" y="1692400"/>
                  </a:lnTo>
                  <a:lnTo>
                    <a:pt x="5601177" y="1726939"/>
                  </a:lnTo>
                  <a:lnTo>
                    <a:pt x="5584255" y="1657861"/>
                  </a:lnTo>
                  <a:lnTo>
                    <a:pt x="5636431" y="1512510"/>
                  </a:lnTo>
                  <a:lnTo>
                    <a:pt x="5736553" y="1416090"/>
                  </a:lnTo>
                  <a:lnTo>
                    <a:pt x="5939616" y="1450628"/>
                  </a:lnTo>
                  <a:lnTo>
                    <a:pt x="6110246" y="1561440"/>
                  </a:lnTo>
                  <a:lnTo>
                    <a:pt x="6278056" y="1657861"/>
                  </a:lnTo>
                  <a:lnTo>
                    <a:pt x="6476107" y="1823365"/>
                  </a:lnTo>
                  <a:lnTo>
                    <a:pt x="6358120" y="2015094"/>
                  </a:lnTo>
                  <a:lnTo>
                    <a:pt x="6225384" y="2206823"/>
                  </a:lnTo>
                  <a:lnTo>
                    <a:pt x="6063152" y="2398552"/>
                  </a:lnTo>
                  <a:lnTo>
                    <a:pt x="5959913" y="2546036"/>
                  </a:lnTo>
                  <a:lnTo>
                    <a:pt x="5945165" y="2708268"/>
                  </a:lnTo>
                  <a:lnTo>
                    <a:pt x="5827178" y="2929494"/>
                  </a:lnTo>
                  <a:lnTo>
                    <a:pt x="5664946" y="2973739"/>
                  </a:lnTo>
                  <a:lnTo>
                    <a:pt x="5589895" y="3107050"/>
                  </a:lnTo>
                  <a:lnTo>
                    <a:pt x="5635021" y="3212106"/>
                  </a:lnTo>
                  <a:lnTo>
                    <a:pt x="5719631" y="3367530"/>
                  </a:lnTo>
                  <a:lnTo>
                    <a:pt x="5533489" y="3402069"/>
                  </a:lnTo>
                  <a:lnTo>
                    <a:pt x="5651943" y="3661110"/>
                  </a:lnTo>
                  <a:lnTo>
                    <a:pt x="5533489" y="3833804"/>
                  </a:lnTo>
                  <a:lnTo>
                    <a:pt x="5651943" y="4092845"/>
                  </a:lnTo>
                  <a:lnTo>
                    <a:pt x="5651943" y="4265538"/>
                  </a:lnTo>
                  <a:lnTo>
                    <a:pt x="5753475" y="4351885"/>
                  </a:lnTo>
                  <a:lnTo>
                    <a:pt x="5685787" y="4541849"/>
                  </a:lnTo>
                  <a:lnTo>
                    <a:pt x="5651943" y="4731812"/>
                  </a:lnTo>
                  <a:lnTo>
                    <a:pt x="5567333" y="4852698"/>
                  </a:lnTo>
                  <a:lnTo>
                    <a:pt x="5635021" y="5094469"/>
                  </a:lnTo>
                  <a:lnTo>
                    <a:pt x="5702709" y="5336240"/>
                  </a:lnTo>
                  <a:lnTo>
                    <a:pt x="5618099" y="5474395"/>
                  </a:lnTo>
                  <a:lnTo>
                    <a:pt x="5516567" y="5629820"/>
                  </a:lnTo>
                  <a:lnTo>
                    <a:pt x="5495414" y="5809709"/>
                  </a:lnTo>
                  <a:lnTo>
                    <a:pt x="5296581" y="5906130"/>
                  </a:lnTo>
                  <a:lnTo>
                    <a:pt x="5296581" y="6027016"/>
                  </a:lnTo>
                  <a:lnTo>
                    <a:pt x="5364269" y="6182440"/>
                  </a:lnTo>
                  <a:lnTo>
                    <a:pt x="5245815" y="6355134"/>
                  </a:lnTo>
                  <a:lnTo>
                    <a:pt x="5306452" y="6486094"/>
                  </a:lnTo>
                  <a:lnTo>
                    <a:pt x="5415035" y="6683253"/>
                  </a:lnTo>
                  <a:lnTo>
                    <a:pt x="5431957" y="6786869"/>
                  </a:lnTo>
                  <a:lnTo>
                    <a:pt x="5381191" y="6907755"/>
                  </a:lnTo>
                  <a:lnTo>
                    <a:pt x="5306452" y="7064618"/>
                  </a:lnTo>
                  <a:lnTo>
                    <a:pt x="5093517" y="7201334"/>
                  </a:lnTo>
                  <a:lnTo>
                    <a:pt x="4907375" y="7391297"/>
                  </a:lnTo>
                  <a:lnTo>
                    <a:pt x="4687390" y="7494914"/>
                  </a:lnTo>
                  <a:lnTo>
                    <a:pt x="4535092" y="7563991"/>
                  </a:lnTo>
                  <a:lnTo>
                    <a:pt x="4281262" y="7615799"/>
                  </a:lnTo>
                  <a:lnTo>
                    <a:pt x="4230496" y="7736685"/>
                  </a:lnTo>
                  <a:lnTo>
                    <a:pt x="4112042" y="7909379"/>
                  </a:lnTo>
                  <a:lnTo>
                    <a:pt x="3942822" y="8082073"/>
                  </a:lnTo>
                  <a:lnTo>
                    <a:pt x="3790524" y="8254767"/>
                  </a:lnTo>
                  <a:lnTo>
                    <a:pt x="3621305" y="8237497"/>
                  </a:lnTo>
                  <a:lnTo>
                    <a:pt x="3519773" y="8375652"/>
                  </a:lnTo>
                  <a:lnTo>
                    <a:pt x="3366065" y="8464878"/>
                  </a:lnTo>
                  <a:lnTo>
                    <a:pt x="3384397" y="8703771"/>
                  </a:lnTo>
                  <a:lnTo>
                    <a:pt x="3333631" y="8876465"/>
                  </a:lnTo>
                  <a:lnTo>
                    <a:pt x="3181333" y="8962812"/>
                  </a:lnTo>
                  <a:lnTo>
                    <a:pt x="3232099" y="9204583"/>
                  </a:lnTo>
                  <a:lnTo>
                    <a:pt x="3164411" y="9429085"/>
                  </a:lnTo>
                  <a:lnTo>
                    <a:pt x="3079801" y="9653587"/>
                  </a:lnTo>
                  <a:lnTo>
                    <a:pt x="2910581" y="9619048"/>
                  </a:lnTo>
                  <a:lnTo>
                    <a:pt x="2825971" y="9394546"/>
                  </a:lnTo>
                  <a:lnTo>
                    <a:pt x="2639829" y="9411816"/>
                  </a:lnTo>
                  <a:lnTo>
                    <a:pt x="2419844" y="9204583"/>
                  </a:lnTo>
                  <a:lnTo>
                    <a:pt x="2318312" y="8980081"/>
                  </a:lnTo>
                  <a:lnTo>
                    <a:pt x="2199858" y="8651963"/>
                  </a:lnTo>
                  <a:lnTo>
                    <a:pt x="2115248" y="8289305"/>
                  </a:lnTo>
                  <a:lnTo>
                    <a:pt x="1979872" y="8116612"/>
                  </a:lnTo>
                  <a:lnTo>
                    <a:pt x="1946028" y="7788493"/>
                  </a:lnTo>
                  <a:lnTo>
                    <a:pt x="2013716" y="7633069"/>
                  </a:lnTo>
                  <a:lnTo>
                    <a:pt x="2047560" y="7356759"/>
                  </a:lnTo>
                  <a:lnTo>
                    <a:pt x="2216780" y="7339489"/>
                  </a:lnTo>
                  <a:lnTo>
                    <a:pt x="2250624" y="7201334"/>
                  </a:lnTo>
                  <a:lnTo>
                    <a:pt x="2081404" y="7184065"/>
                  </a:lnTo>
                  <a:lnTo>
                    <a:pt x="1929106" y="7270412"/>
                  </a:lnTo>
                  <a:lnTo>
                    <a:pt x="1844496" y="7080448"/>
                  </a:lnTo>
                  <a:lnTo>
                    <a:pt x="1912184" y="6804138"/>
                  </a:lnTo>
                  <a:lnTo>
                    <a:pt x="1996794" y="6735061"/>
                  </a:lnTo>
                  <a:lnTo>
                    <a:pt x="2233702" y="6804138"/>
                  </a:lnTo>
                  <a:lnTo>
                    <a:pt x="2081404" y="6614175"/>
                  </a:lnTo>
                  <a:lnTo>
                    <a:pt x="1827574" y="6579636"/>
                  </a:lnTo>
                  <a:lnTo>
                    <a:pt x="1709120" y="6303326"/>
                  </a:lnTo>
                  <a:lnTo>
                    <a:pt x="1742964" y="6130632"/>
                  </a:lnTo>
                  <a:lnTo>
                    <a:pt x="1776808" y="5923400"/>
                  </a:lnTo>
                  <a:lnTo>
                    <a:pt x="1675276" y="5837053"/>
                  </a:lnTo>
                  <a:lnTo>
                    <a:pt x="1675276" y="5491665"/>
                  </a:lnTo>
                  <a:lnTo>
                    <a:pt x="1590666" y="5284432"/>
                  </a:lnTo>
                  <a:lnTo>
                    <a:pt x="1539901" y="5008122"/>
                  </a:lnTo>
                  <a:lnTo>
                    <a:pt x="1387603" y="4904506"/>
                  </a:lnTo>
                  <a:lnTo>
                    <a:pt x="1150695" y="4800889"/>
                  </a:lnTo>
                  <a:lnTo>
                    <a:pt x="964553" y="4818159"/>
                  </a:lnTo>
                  <a:lnTo>
                    <a:pt x="710723" y="4869967"/>
                  </a:lnTo>
                  <a:lnTo>
                    <a:pt x="524582" y="4869967"/>
                  </a:lnTo>
                  <a:lnTo>
                    <a:pt x="321518" y="4766351"/>
                  </a:lnTo>
                  <a:lnTo>
                    <a:pt x="270752" y="4559118"/>
                  </a:lnTo>
                  <a:lnTo>
                    <a:pt x="101532" y="4409450"/>
                  </a:lnTo>
                  <a:lnTo>
                    <a:pt x="67688" y="4248269"/>
                  </a:lnTo>
                  <a:lnTo>
                    <a:pt x="169220" y="4161922"/>
                  </a:lnTo>
                  <a:lnTo>
                    <a:pt x="355362" y="4127383"/>
                  </a:lnTo>
                  <a:lnTo>
                    <a:pt x="203064" y="3937420"/>
                  </a:lnTo>
                  <a:lnTo>
                    <a:pt x="16922" y="3902881"/>
                  </a:lnTo>
                  <a:lnTo>
                    <a:pt x="0" y="3730187"/>
                  </a:lnTo>
                  <a:lnTo>
                    <a:pt x="84610" y="3609302"/>
                  </a:lnTo>
                  <a:lnTo>
                    <a:pt x="243959" y="3540224"/>
                  </a:lnTo>
                  <a:lnTo>
                    <a:pt x="439972" y="3298453"/>
                  </a:lnTo>
                  <a:lnTo>
                    <a:pt x="659957" y="3263914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9" name="Freeform 173">
              <a:extLst>
                <a:ext uri="{FF2B5EF4-FFF2-40B4-BE49-F238E27FC236}">
                  <a16:creationId xmlns:a16="http://schemas.microsoft.com/office/drawing/2014/main" id="{BE78BE1A-43A6-42FC-8784-4F16DDD1E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422" y="1090436"/>
              <a:ext cx="797127" cy="1069443"/>
            </a:xfrm>
            <a:custGeom>
              <a:avLst/>
              <a:gdLst>
                <a:gd name="T0" fmla="*/ 2147483647 w 2346"/>
                <a:gd name="T1" fmla="*/ 2147483647 h 3126"/>
                <a:gd name="T2" fmla="*/ 2147483647 w 2346"/>
                <a:gd name="T3" fmla="*/ 2147483647 h 3126"/>
                <a:gd name="T4" fmla="*/ 2147483647 w 2346"/>
                <a:gd name="T5" fmla="*/ 2147483647 h 3126"/>
                <a:gd name="T6" fmla="*/ 2147483647 w 2346"/>
                <a:gd name="T7" fmla="*/ 2147483647 h 3126"/>
                <a:gd name="T8" fmla="*/ 2147483647 w 2346"/>
                <a:gd name="T9" fmla="*/ 2147483647 h 3126"/>
                <a:gd name="T10" fmla="*/ 2147483647 w 2346"/>
                <a:gd name="T11" fmla="*/ 2147483647 h 3126"/>
                <a:gd name="T12" fmla="*/ 2147483647 w 2346"/>
                <a:gd name="T13" fmla="*/ 2147483647 h 3126"/>
                <a:gd name="T14" fmla="*/ 2147483647 w 2346"/>
                <a:gd name="T15" fmla="*/ 2147483647 h 3126"/>
                <a:gd name="T16" fmla="*/ 2147483647 w 2346"/>
                <a:gd name="T17" fmla="*/ 2147483647 h 3126"/>
                <a:gd name="T18" fmla="*/ 2147483647 w 2346"/>
                <a:gd name="T19" fmla="*/ 2147483647 h 3126"/>
                <a:gd name="T20" fmla="*/ 2147483647 w 2346"/>
                <a:gd name="T21" fmla="*/ 2147483647 h 3126"/>
                <a:gd name="T22" fmla="*/ 2147483647 w 2346"/>
                <a:gd name="T23" fmla="*/ 2147483647 h 3126"/>
                <a:gd name="T24" fmla="*/ 2147483647 w 2346"/>
                <a:gd name="T25" fmla="*/ 2147483647 h 3126"/>
                <a:gd name="T26" fmla="*/ 2147483647 w 2346"/>
                <a:gd name="T27" fmla="*/ 2147483647 h 3126"/>
                <a:gd name="T28" fmla="*/ 2147483647 w 2346"/>
                <a:gd name="T29" fmla="*/ 2147483647 h 3126"/>
                <a:gd name="T30" fmla="*/ 2147483647 w 2346"/>
                <a:gd name="T31" fmla="*/ 2147483647 h 3126"/>
                <a:gd name="T32" fmla="*/ 2147483647 w 2346"/>
                <a:gd name="T33" fmla="*/ 2147483647 h 3126"/>
                <a:gd name="T34" fmla="*/ 2147483647 w 2346"/>
                <a:gd name="T35" fmla="*/ 2147483647 h 3126"/>
                <a:gd name="T36" fmla="*/ 2147483647 w 2346"/>
                <a:gd name="T37" fmla="*/ 2147483647 h 3126"/>
                <a:gd name="T38" fmla="*/ 2147483647 w 2346"/>
                <a:gd name="T39" fmla="*/ 2147483647 h 3126"/>
                <a:gd name="T40" fmla="*/ 2147483647 w 2346"/>
                <a:gd name="T41" fmla="*/ 2147483647 h 3126"/>
                <a:gd name="T42" fmla="*/ 2147483647 w 2346"/>
                <a:gd name="T43" fmla="*/ 2147483647 h 3126"/>
                <a:gd name="T44" fmla="*/ 2147483647 w 2346"/>
                <a:gd name="T45" fmla="*/ 2147483647 h 3126"/>
                <a:gd name="T46" fmla="*/ 2147483647 w 2346"/>
                <a:gd name="T47" fmla="*/ 2147483647 h 3126"/>
                <a:gd name="T48" fmla="*/ 2147483647 w 2346"/>
                <a:gd name="T49" fmla="*/ 2147483647 h 3126"/>
                <a:gd name="T50" fmla="*/ 2147483647 w 2346"/>
                <a:gd name="T51" fmla="*/ 2147483647 h 3126"/>
                <a:gd name="T52" fmla="*/ 2147483647 w 2346"/>
                <a:gd name="T53" fmla="*/ 2147483647 h 3126"/>
                <a:gd name="T54" fmla="*/ 2147483647 w 2346"/>
                <a:gd name="T55" fmla="*/ 2147483647 h 3126"/>
                <a:gd name="T56" fmla="*/ 2147483647 w 2346"/>
                <a:gd name="T57" fmla="*/ 2147483647 h 3126"/>
                <a:gd name="T58" fmla="*/ 2147483647 w 2346"/>
                <a:gd name="T59" fmla="*/ 2147483647 h 3126"/>
                <a:gd name="T60" fmla="*/ 2147483647 w 2346"/>
                <a:gd name="T61" fmla="*/ 2147483647 h 3126"/>
                <a:gd name="T62" fmla="*/ 2147483647 w 2346"/>
                <a:gd name="T63" fmla="*/ 2147483647 h 3126"/>
                <a:gd name="T64" fmla="*/ 2147483647 w 2346"/>
                <a:gd name="T65" fmla="*/ 2147483647 h 3126"/>
                <a:gd name="T66" fmla="*/ 2147483647 w 2346"/>
                <a:gd name="T67" fmla="*/ 2147483647 h 3126"/>
                <a:gd name="T68" fmla="*/ 2147483647 w 2346"/>
                <a:gd name="T69" fmla="*/ 2147483647 h 3126"/>
                <a:gd name="T70" fmla="*/ 2147483647 w 2346"/>
                <a:gd name="T71" fmla="*/ 2147483647 h 3126"/>
                <a:gd name="T72" fmla="*/ 2147483647 w 2346"/>
                <a:gd name="T73" fmla="*/ 2147483647 h 3126"/>
                <a:gd name="T74" fmla="*/ 2147483647 w 2346"/>
                <a:gd name="T75" fmla="*/ 2147483647 h 3126"/>
                <a:gd name="T76" fmla="*/ 2147483647 w 2346"/>
                <a:gd name="T77" fmla="*/ 2147483647 h 3126"/>
                <a:gd name="T78" fmla="*/ 2147483647 w 2346"/>
                <a:gd name="T79" fmla="*/ 2147483647 h 3126"/>
                <a:gd name="T80" fmla="*/ 2147483647 w 2346"/>
                <a:gd name="T81" fmla="*/ 2147483647 h 3126"/>
                <a:gd name="T82" fmla="*/ 0 w 2346"/>
                <a:gd name="T83" fmla="*/ 2147483647 h 3126"/>
                <a:gd name="T84" fmla="*/ 2147483647 w 2346"/>
                <a:gd name="T85" fmla="*/ 2147483647 h 3126"/>
                <a:gd name="T86" fmla="*/ 2147483647 w 2346"/>
                <a:gd name="T87" fmla="*/ 2147483647 h 3126"/>
                <a:gd name="T88" fmla="*/ 2147483647 w 2346"/>
                <a:gd name="T89" fmla="*/ 2147483647 h 3126"/>
                <a:gd name="T90" fmla="*/ 2147483647 w 2346"/>
                <a:gd name="T91" fmla="*/ 2147483647 h 3126"/>
                <a:gd name="T92" fmla="*/ 2147483647 w 2346"/>
                <a:gd name="T93" fmla="*/ 2147483647 h 3126"/>
                <a:gd name="T94" fmla="*/ 2147483647 w 2346"/>
                <a:gd name="T95" fmla="*/ 2147483647 h 3126"/>
                <a:gd name="T96" fmla="*/ 2147483647 w 2346"/>
                <a:gd name="T97" fmla="*/ 2147483647 h 3126"/>
                <a:gd name="T98" fmla="*/ 2147483647 w 2346"/>
                <a:gd name="T99" fmla="*/ 2147483647 h 3126"/>
                <a:gd name="T100" fmla="*/ 2147483647 w 2346"/>
                <a:gd name="T101" fmla="*/ 2147483647 h 3126"/>
                <a:gd name="T102" fmla="*/ 2147483647 w 2346"/>
                <a:gd name="T103" fmla="*/ 2147483647 h 3126"/>
                <a:gd name="T104" fmla="*/ 2147483647 w 2346"/>
                <a:gd name="T105" fmla="*/ 2147483647 h 3126"/>
                <a:gd name="T106" fmla="*/ 2147483647 w 2346"/>
                <a:gd name="T107" fmla="*/ 2147483647 h 312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46"/>
                <a:gd name="T163" fmla="*/ 0 h 3126"/>
                <a:gd name="T164" fmla="*/ 2346 w 2346"/>
                <a:gd name="T165" fmla="*/ 3126 h 312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46" h="3126">
                  <a:moveTo>
                    <a:pt x="1168" y="2627"/>
                  </a:moveTo>
                  <a:lnTo>
                    <a:pt x="1191" y="2595"/>
                  </a:lnTo>
                  <a:lnTo>
                    <a:pt x="1245" y="2571"/>
                  </a:lnTo>
                  <a:lnTo>
                    <a:pt x="1264" y="2517"/>
                  </a:lnTo>
                  <a:lnTo>
                    <a:pt x="1255" y="2451"/>
                  </a:lnTo>
                  <a:lnTo>
                    <a:pt x="1204" y="2435"/>
                  </a:lnTo>
                  <a:lnTo>
                    <a:pt x="1150" y="2403"/>
                  </a:lnTo>
                  <a:lnTo>
                    <a:pt x="1171" y="2360"/>
                  </a:lnTo>
                  <a:lnTo>
                    <a:pt x="1210" y="2342"/>
                  </a:lnTo>
                  <a:lnTo>
                    <a:pt x="1242" y="2304"/>
                  </a:lnTo>
                  <a:lnTo>
                    <a:pt x="1225" y="2270"/>
                  </a:lnTo>
                  <a:lnTo>
                    <a:pt x="1254" y="2264"/>
                  </a:lnTo>
                  <a:lnTo>
                    <a:pt x="1263" y="2210"/>
                  </a:lnTo>
                  <a:lnTo>
                    <a:pt x="1338" y="2175"/>
                  </a:lnTo>
                  <a:lnTo>
                    <a:pt x="1401" y="2115"/>
                  </a:lnTo>
                  <a:lnTo>
                    <a:pt x="1401" y="2070"/>
                  </a:lnTo>
                  <a:lnTo>
                    <a:pt x="1446" y="2048"/>
                  </a:lnTo>
                  <a:lnTo>
                    <a:pt x="1411" y="1952"/>
                  </a:lnTo>
                  <a:lnTo>
                    <a:pt x="1456" y="1923"/>
                  </a:lnTo>
                  <a:lnTo>
                    <a:pt x="1531" y="1889"/>
                  </a:lnTo>
                  <a:lnTo>
                    <a:pt x="1528" y="1856"/>
                  </a:lnTo>
                  <a:lnTo>
                    <a:pt x="1488" y="1850"/>
                  </a:lnTo>
                  <a:lnTo>
                    <a:pt x="1452" y="1820"/>
                  </a:lnTo>
                  <a:lnTo>
                    <a:pt x="1494" y="1776"/>
                  </a:lnTo>
                  <a:lnTo>
                    <a:pt x="1488" y="1728"/>
                  </a:lnTo>
                  <a:lnTo>
                    <a:pt x="1449" y="1691"/>
                  </a:lnTo>
                  <a:lnTo>
                    <a:pt x="1462" y="1652"/>
                  </a:lnTo>
                  <a:lnTo>
                    <a:pt x="1507" y="1608"/>
                  </a:lnTo>
                  <a:lnTo>
                    <a:pt x="1564" y="1583"/>
                  </a:lnTo>
                  <a:lnTo>
                    <a:pt x="1621" y="1554"/>
                  </a:lnTo>
                  <a:lnTo>
                    <a:pt x="1681" y="1509"/>
                  </a:lnTo>
                  <a:lnTo>
                    <a:pt x="1711" y="1470"/>
                  </a:lnTo>
                  <a:lnTo>
                    <a:pt x="1744" y="1425"/>
                  </a:lnTo>
                  <a:lnTo>
                    <a:pt x="1723" y="1380"/>
                  </a:lnTo>
                  <a:lnTo>
                    <a:pt x="1764" y="1371"/>
                  </a:lnTo>
                  <a:lnTo>
                    <a:pt x="1768" y="1298"/>
                  </a:lnTo>
                  <a:lnTo>
                    <a:pt x="1888" y="1118"/>
                  </a:lnTo>
                  <a:lnTo>
                    <a:pt x="1962" y="1073"/>
                  </a:lnTo>
                  <a:lnTo>
                    <a:pt x="2013" y="965"/>
                  </a:lnTo>
                  <a:lnTo>
                    <a:pt x="2086" y="864"/>
                  </a:lnTo>
                  <a:lnTo>
                    <a:pt x="2140" y="816"/>
                  </a:lnTo>
                  <a:lnTo>
                    <a:pt x="2103" y="789"/>
                  </a:lnTo>
                  <a:lnTo>
                    <a:pt x="2056" y="810"/>
                  </a:lnTo>
                  <a:lnTo>
                    <a:pt x="1990" y="845"/>
                  </a:lnTo>
                  <a:lnTo>
                    <a:pt x="1887" y="894"/>
                  </a:lnTo>
                  <a:lnTo>
                    <a:pt x="1771" y="974"/>
                  </a:lnTo>
                  <a:lnTo>
                    <a:pt x="1768" y="948"/>
                  </a:lnTo>
                  <a:lnTo>
                    <a:pt x="1842" y="894"/>
                  </a:lnTo>
                  <a:lnTo>
                    <a:pt x="1908" y="825"/>
                  </a:lnTo>
                  <a:lnTo>
                    <a:pt x="1861" y="791"/>
                  </a:lnTo>
                  <a:lnTo>
                    <a:pt x="1945" y="764"/>
                  </a:lnTo>
                  <a:lnTo>
                    <a:pt x="2023" y="750"/>
                  </a:lnTo>
                  <a:lnTo>
                    <a:pt x="2092" y="698"/>
                  </a:lnTo>
                  <a:lnTo>
                    <a:pt x="2151" y="678"/>
                  </a:lnTo>
                  <a:lnTo>
                    <a:pt x="2253" y="578"/>
                  </a:lnTo>
                  <a:lnTo>
                    <a:pt x="2346" y="477"/>
                  </a:lnTo>
                  <a:lnTo>
                    <a:pt x="2338" y="416"/>
                  </a:lnTo>
                  <a:lnTo>
                    <a:pt x="2317" y="342"/>
                  </a:lnTo>
                  <a:lnTo>
                    <a:pt x="2269" y="306"/>
                  </a:lnTo>
                  <a:lnTo>
                    <a:pt x="2199" y="312"/>
                  </a:lnTo>
                  <a:lnTo>
                    <a:pt x="2200" y="246"/>
                  </a:lnTo>
                  <a:lnTo>
                    <a:pt x="2152" y="213"/>
                  </a:lnTo>
                  <a:lnTo>
                    <a:pt x="2188" y="173"/>
                  </a:lnTo>
                  <a:lnTo>
                    <a:pt x="2149" y="146"/>
                  </a:lnTo>
                  <a:lnTo>
                    <a:pt x="2109" y="107"/>
                  </a:lnTo>
                  <a:lnTo>
                    <a:pt x="2037" y="83"/>
                  </a:lnTo>
                  <a:lnTo>
                    <a:pt x="2001" y="150"/>
                  </a:lnTo>
                  <a:lnTo>
                    <a:pt x="1945" y="123"/>
                  </a:lnTo>
                  <a:lnTo>
                    <a:pt x="1902" y="66"/>
                  </a:lnTo>
                  <a:lnTo>
                    <a:pt x="1798" y="68"/>
                  </a:lnTo>
                  <a:lnTo>
                    <a:pt x="1717" y="32"/>
                  </a:lnTo>
                  <a:lnTo>
                    <a:pt x="1668" y="3"/>
                  </a:lnTo>
                  <a:lnTo>
                    <a:pt x="1602" y="36"/>
                  </a:lnTo>
                  <a:lnTo>
                    <a:pt x="1560" y="0"/>
                  </a:lnTo>
                  <a:lnTo>
                    <a:pt x="1482" y="3"/>
                  </a:lnTo>
                  <a:lnTo>
                    <a:pt x="1398" y="15"/>
                  </a:lnTo>
                  <a:lnTo>
                    <a:pt x="1309" y="47"/>
                  </a:lnTo>
                  <a:lnTo>
                    <a:pt x="1237" y="65"/>
                  </a:lnTo>
                  <a:lnTo>
                    <a:pt x="1134" y="108"/>
                  </a:lnTo>
                  <a:lnTo>
                    <a:pt x="1043" y="93"/>
                  </a:lnTo>
                  <a:lnTo>
                    <a:pt x="991" y="150"/>
                  </a:lnTo>
                  <a:lnTo>
                    <a:pt x="924" y="143"/>
                  </a:lnTo>
                  <a:lnTo>
                    <a:pt x="948" y="258"/>
                  </a:lnTo>
                  <a:lnTo>
                    <a:pt x="888" y="273"/>
                  </a:lnTo>
                  <a:lnTo>
                    <a:pt x="859" y="375"/>
                  </a:lnTo>
                  <a:lnTo>
                    <a:pt x="924" y="470"/>
                  </a:lnTo>
                  <a:lnTo>
                    <a:pt x="909" y="513"/>
                  </a:lnTo>
                  <a:lnTo>
                    <a:pt x="733" y="330"/>
                  </a:lnTo>
                  <a:lnTo>
                    <a:pt x="703" y="332"/>
                  </a:lnTo>
                  <a:lnTo>
                    <a:pt x="669" y="357"/>
                  </a:lnTo>
                  <a:lnTo>
                    <a:pt x="667" y="432"/>
                  </a:lnTo>
                  <a:lnTo>
                    <a:pt x="604" y="470"/>
                  </a:lnTo>
                  <a:lnTo>
                    <a:pt x="646" y="536"/>
                  </a:lnTo>
                  <a:lnTo>
                    <a:pt x="631" y="585"/>
                  </a:lnTo>
                  <a:lnTo>
                    <a:pt x="556" y="524"/>
                  </a:lnTo>
                  <a:lnTo>
                    <a:pt x="435" y="614"/>
                  </a:lnTo>
                  <a:lnTo>
                    <a:pt x="367" y="663"/>
                  </a:lnTo>
                  <a:lnTo>
                    <a:pt x="324" y="723"/>
                  </a:lnTo>
                  <a:lnTo>
                    <a:pt x="340" y="818"/>
                  </a:lnTo>
                  <a:lnTo>
                    <a:pt x="430" y="747"/>
                  </a:lnTo>
                  <a:lnTo>
                    <a:pt x="460" y="797"/>
                  </a:lnTo>
                  <a:lnTo>
                    <a:pt x="400" y="857"/>
                  </a:lnTo>
                  <a:lnTo>
                    <a:pt x="478" y="921"/>
                  </a:lnTo>
                  <a:lnTo>
                    <a:pt x="438" y="959"/>
                  </a:lnTo>
                  <a:lnTo>
                    <a:pt x="447" y="1031"/>
                  </a:lnTo>
                  <a:lnTo>
                    <a:pt x="520" y="1058"/>
                  </a:lnTo>
                  <a:lnTo>
                    <a:pt x="507" y="1127"/>
                  </a:lnTo>
                  <a:lnTo>
                    <a:pt x="610" y="1194"/>
                  </a:lnTo>
                  <a:lnTo>
                    <a:pt x="676" y="1203"/>
                  </a:lnTo>
                  <a:lnTo>
                    <a:pt x="763" y="1263"/>
                  </a:lnTo>
                  <a:lnTo>
                    <a:pt x="852" y="1223"/>
                  </a:lnTo>
                  <a:lnTo>
                    <a:pt x="1000" y="1203"/>
                  </a:lnTo>
                  <a:lnTo>
                    <a:pt x="1053" y="1161"/>
                  </a:lnTo>
                  <a:lnTo>
                    <a:pt x="1123" y="1092"/>
                  </a:lnTo>
                  <a:lnTo>
                    <a:pt x="1180" y="1103"/>
                  </a:lnTo>
                  <a:lnTo>
                    <a:pt x="1099" y="1184"/>
                  </a:lnTo>
                  <a:lnTo>
                    <a:pt x="1021" y="1265"/>
                  </a:lnTo>
                  <a:lnTo>
                    <a:pt x="894" y="1316"/>
                  </a:lnTo>
                  <a:lnTo>
                    <a:pt x="816" y="1317"/>
                  </a:lnTo>
                  <a:lnTo>
                    <a:pt x="631" y="1292"/>
                  </a:lnTo>
                  <a:lnTo>
                    <a:pt x="544" y="1227"/>
                  </a:lnTo>
                  <a:lnTo>
                    <a:pt x="466" y="1233"/>
                  </a:lnTo>
                  <a:lnTo>
                    <a:pt x="421" y="1155"/>
                  </a:lnTo>
                  <a:lnTo>
                    <a:pt x="375" y="1043"/>
                  </a:lnTo>
                  <a:lnTo>
                    <a:pt x="370" y="950"/>
                  </a:lnTo>
                  <a:lnTo>
                    <a:pt x="307" y="911"/>
                  </a:lnTo>
                  <a:lnTo>
                    <a:pt x="271" y="867"/>
                  </a:lnTo>
                  <a:lnTo>
                    <a:pt x="186" y="869"/>
                  </a:lnTo>
                  <a:lnTo>
                    <a:pt x="153" y="902"/>
                  </a:lnTo>
                  <a:lnTo>
                    <a:pt x="136" y="974"/>
                  </a:lnTo>
                  <a:lnTo>
                    <a:pt x="216" y="1017"/>
                  </a:lnTo>
                  <a:lnTo>
                    <a:pt x="145" y="1034"/>
                  </a:lnTo>
                  <a:lnTo>
                    <a:pt x="112" y="1152"/>
                  </a:lnTo>
                  <a:lnTo>
                    <a:pt x="85" y="1202"/>
                  </a:lnTo>
                  <a:lnTo>
                    <a:pt x="60" y="1362"/>
                  </a:lnTo>
                  <a:lnTo>
                    <a:pt x="61" y="1463"/>
                  </a:lnTo>
                  <a:lnTo>
                    <a:pt x="130" y="1561"/>
                  </a:lnTo>
                  <a:lnTo>
                    <a:pt x="100" y="1618"/>
                  </a:lnTo>
                  <a:lnTo>
                    <a:pt x="181" y="1680"/>
                  </a:lnTo>
                  <a:lnTo>
                    <a:pt x="265" y="1624"/>
                  </a:lnTo>
                  <a:lnTo>
                    <a:pt x="315" y="1671"/>
                  </a:lnTo>
                  <a:lnTo>
                    <a:pt x="234" y="1748"/>
                  </a:lnTo>
                  <a:lnTo>
                    <a:pt x="190" y="1809"/>
                  </a:lnTo>
                  <a:lnTo>
                    <a:pt x="207" y="1896"/>
                  </a:lnTo>
                  <a:lnTo>
                    <a:pt x="297" y="1934"/>
                  </a:lnTo>
                  <a:lnTo>
                    <a:pt x="244" y="1977"/>
                  </a:lnTo>
                  <a:lnTo>
                    <a:pt x="408" y="2088"/>
                  </a:lnTo>
                  <a:lnTo>
                    <a:pt x="483" y="2041"/>
                  </a:lnTo>
                  <a:lnTo>
                    <a:pt x="520" y="2085"/>
                  </a:lnTo>
                  <a:lnTo>
                    <a:pt x="568" y="2034"/>
                  </a:lnTo>
                  <a:lnTo>
                    <a:pt x="628" y="2085"/>
                  </a:lnTo>
                  <a:lnTo>
                    <a:pt x="700" y="2100"/>
                  </a:lnTo>
                  <a:lnTo>
                    <a:pt x="754" y="2167"/>
                  </a:lnTo>
                  <a:lnTo>
                    <a:pt x="715" y="2203"/>
                  </a:lnTo>
                  <a:lnTo>
                    <a:pt x="643" y="2148"/>
                  </a:lnTo>
                  <a:lnTo>
                    <a:pt x="577" y="2176"/>
                  </a:lnTo>
                  <a:lnTo>
                    <a:pt x="556" y="2239"/>
                  </a:lnTo>
                  <a:lnTo>
                    <a:pt x="579" y="2313"/>
                  </a:lnTo>
                  <a:lnTo>
                    <a:pt x="634" y="2350"/>
                  </a:lnTo>
                  <a:lnTo>
                    <a:pt x="625" y="2380"/>
                  </a:lnTo>
                  <a:lnTo>
                    <a:pt x="559" y="2383"/>
                  </a:lnTo>
                  <a:lnTo>
                    <a:pt x="475" y="2452"/>
                  </a:lnTo>
                  <a:lnTo>
                    <a:pt x="408" y="2502"/>
                  </a:lnTo>
                  <a:lnTo>
                    <a:pt x="295" y="2539"/>
                  </a:lnTo>
                  <a:lnTo>
                    <a:pt x="201" y="2443"/>
                  </a:lnTo>
                  <a:lnTo>
                    <a:pt x="136" y="2397"/>
                  </a:lnTo>
                  <a:lnTo>
                    <a:pt x="37" y="2401"/>
                  </a:lnTo>
                  <a:lnTo>
                    <a:pt x="0" y="2451"/>
                  </a:lnTo>
                  <a:lnTo>
                    <a:pt x="43" y="2557"/>
                  </a:lnTo>
                  <a:lnTo>
                    <a:pt x="139" y="2662"/>
                  </a:lnTo>
                  <a:lnTo>
                    <a:pt x="198" y="2664"/>
                  </a:lnTo>
                  <a:lnTo>
                    <a:pt x="227" y="2633"/>
                  </a:lnTo>
                  <a:lnTo>
                    <a:pt x="277" y="2667"/>
                  </a:lnTo>
                  <a:lnTo>
                    <a:pt x="300" y="2761"/>
                  </a:lnTo>
                  <a:lnTo>
                    <a:pt x="328" y="2811"/>
                  </a:lnTo>
                  <a:lnTo>
                    <a:pt x="292" y="2851"/>
                  </a:lnTo>
                  <a:lnTo>
                    <a:pt x="289" y="2922"/>
                  </a:lnTo>
                  <a:lnTo>
                    <a:pt x="339" y="2974"/>
                  </a:lnTo>
                  <a:lnTo>
                    <a:pt x="319" y="3028"/>
                  </a:lnTo>
                  <a:lnTo>
                    <a:pt x="358" y="3069"/>
                  </a:lnTo>
                  <a:lnTo>
                    <a:pt x="409" y="3067"/>
                  </a:lnTo>
                  <a:lnTo>
                    <a:pt x="529" y="3078"/>
                  </a:lnTo>
                  <a:lnTo>
                    <a:pt x="574" y="3126"/>
                  </a:lnTo>
                  <a:lnTo>
                    <a:pt x="700" y="3097"/>
                  </a:lnTo>
                  <a:lnTo>
                    <a:pt x="856" y="3090"/>
                  </a:lnTo>
                  <a:lnTo>
                    <a:pt x="895" y="3058"/>
                  </a:lnTo>
                  <a:lnTo>
                    <a:pt x="973" y="3114"/>
                  </a:lnTo>
                  <a:lnTo>
                    <a:pt x="1098" y="3069"/>
                  </a:lnTo>
                  <a:lnTo>
                    <a:pt x="1144" y="3006"/>
                  </a:lnTo>
                  <a:lnTo>
                    <a:pt x="1159" y="2926"/>
                  </a:lnTo>
                  <a:lnTo>
                    <a:pt x="1131" y="2841"/>
                  </a:lnTo>
                  <a:lnTo>
                    <a:pt x="1089" y="2769"/>
                  </a:lnTo>
                  <a:lnTo>
                    <a:pt x="987" y="2736"/>
                  </a:lnTo>
                  <a:lnTo>
                    <a:pt x="802" y="2767"/>
                  </a:lnTo>
                  <a:lnTo>
                    <a:pt x="681" y="2856"/>
                  </a:lnTo>
                  <a:lnTo>
                    <a:pt x="628" y="2791"/>
                  </a:lnTo>
                  <a:lnTo>
                    <a:pt x="591" y="2826"/>
                  </a:lnTo>
                  <a:lnTo>
                    <a:pt x="520" y="2788"/>
                  </a:lnTo>
                  <a:lnTo>
                    <a:pt x="453" y="2723"/>
                  </a:lnTo>
                  <a:lnTo>
                    <a:pt x="544" y="2587"/>
                  </a:lnTo>
                  <a:lnTo>
                    <a:pt x="600" y="2626"/>
                  </a:lnTo>
                  <a:lnTo>
                    <a:pt x="645" y="2581"/>
                  </a:lnTo>
                  <a:lnTo>
                    <a:pt x="756" y="2659"/>
                  </a:lnTo>
                  <a:lnTo>
                    <a:pt x="802" y="2656"/>
                  </a:lnTo>
                  <a:lnTo>
                    <a:pt x="816" y="2607"/>
                  </a:lnTo>
                  <a:lnTo>
                    <a:pt x="862" y="2587"/>
                  </a:lnTo>
                  <a:lnTo>
                    <a:pt x="928" y="2620"/>
                  </a:lnTo>
                  <a:lnTo>
                    <a:pt x="985" y="2598"/>
                  </a:lnTo>
                  <a:lnTo>
                    <a:pt x="1026" y="2602"/>
                  </a:lnTo>
                  <a:lnTo>
                    <a:pt x="1048" y="2683"/>
                  </a:lnTo>
                  <a:lnTo>
                    <a:pt x="1101" y="2653"/>
                  </a:lnTo>
                  <a:lnTo>
                    <a:pt x="1120" y="2671"/>
                  </a:lnTo>
                  <a:lnTo>
                    <a:pt x="1095" y="2728"/>
                  </a:lnTo>
                  <a:lnTo>
                    <a:pt x="1149" y="2767"/>
                  </a:lnTo>
                  <a:lnTo>
                    <a:pt x="1203" y="2712"/>
                  </a:lnTo>
                  <a:lnTo>
                    <a:pt x="1201" y="2663"/>
                  </a:lnTo>
                  <a:lnTo>
                    <a:pt x="1168" y="2627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0" name="Freeform 174">
              <a:extLst>
                <a:ext uri="{FF2B5EF4-FFF2-40B4-BE49-F238E27FC236}">
                  <a16:creationId xmlns:a16="http://schemas.microsoft.com/office/drawing/2014/main" id="{FC063E57-7DF0-456E-8B5F-D753ACFFD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043" y="1930995"/>
              <a:ext cx="278206" cy="230858"/>
            </a:xfrm>
            <a:custGeom>
              <a:avLst/>
              <a:gdLst>
                <a:gd name="T0" fmla="*/ 2147483647 w 824"/>
                <a:gd name="T1" fmla="*/ 2147483647 h 668"/>
                <a:gd name="T2" fmla="*/ 2147483647 w 824"/>
                <a:gd name="T3" fmla="*/ 2147483647 h 668"/>
                <a:gd name="T4" fmla="*/ 2147483647 w 824"/>
                <a:gd name="T5" fmla="*/ 2147483647 h 668"/>
                <a:gd name="T6" fmla="*/ 2147483647 w 824"/>
                <a:gd name="T7" fmla="*/ 2147483647 h 668"/>
                <a:gd name="T8" fmla="*/ 2147483647 w 824"/>
                <a:gd name="T9" fmla="*/ 2147483647 h 668"/>
                <a:gd name="T10" fmla="*/ 2147483647 w 824"/>
                <a:gd name="T11" fmla="*/ 2147483647 h 668"/>
                <a:gd name="T12" fmla="*/ 2147483647 w 824"/>
                <a:gd name="T13" fmla="*/ 2147483647 h 668"/>
                <a:gd name="T14" fmla="*/ 2147483647 w 824"/>
                <a:gd name="T15" fmla="*/ 2147483647 h 668"/>
                <a:gd name="T16" fmla="*/ 0 w 824"/>
                <a:gd name="T17" fmla="*/ 2147483647 h 668"/>
                <a:gd name="T18" fmla="*/ 2147483647 w 824"/>
                <a:gd name="T19" fmla="*/ 2147483647 h 668"/>
                <a:gd name="T20" fmla="*/ 2147483647 w 824"/>
                <a:gd name="T21" fmla="*/ 2147483647 h 668"/>
                <a:gd name="T22" fmla="*/ 2147483647 w 824"/>
                <a:gd name="T23" fmla="*/ 2147483647 h 668"/>
                <a:gd name="T24" fmla="*/ 2147483647 w 824"/>
                <a:gd name="T25" fmla="*/ 2147483647 h 668"/>
                <a:gd name="T26" fmla="*/ 2147483647 w 824"/>
                <a:gd name="T27" fmla="*/ 2147483647 h 668"/>
                <a:gd name="T28" fmla="*/ 2147483647 w 824"/>
                <a:gd name="T29" fmla="*/ 2147483647 h 668"/>
                <a:gd name="T30" fmla="*/ 2147483647 w 824"/>
                <a:gd name="T31" fmla="*/ 2147483647 h 668"/>
                <a:gd name="T32" fmla="*/ 2147483647 w 824"/>
                <a:gd name="T33" fmla="*/ 2147483647 h 668"/>
                <a:gd name="T34" fmla="*/ 2147483647 w 824"/>
                <a:gd name="T35" fmla="*/ 2147483647 h 668"/>
                <a:gd name="T36" fmla="*/ 2147483647 w 824"/>
                <a:gd name="T37" fmla="*/ 2147483647 h 668"/>
                <a:gd name="T38" fmla="*/ 2147483647 w 824"/>
                <a:gd name="T39" fmla="*/ 2147483647 h 668"/>
                <a:gd name="T40" fmla="*/ 2147483647 w 824"/>
                <a:gd name="T41" fmla="*/ 2147483647 h 668"/>
                <a:gd name="T42" fmla="*/ 2147483647 w 824"/>
                <a:gd name="T43" fmla="*/ 2147483647 h 668"/>
                <a:gd name="T44" fmla="*/ 2147483647 w 824"/>
                <a:gd name="T45" fmla="*/ 2147483647 h 668"/>
                <a:gd name="T46" fmla="*/ 2147483647 w 824"/>
                <a:gd name="T47" fmla="*/ 0 h 668"/>
                <a:gd name="T48" fmla="*/ 2147483647 w 824"/>
                <a:gd name="T49" fmla="*/ 2147483647 h 668"/>
                <a:gd name="T50" fmla="*/ 2147483647 w 824"/>
                <a:gd name="T51" fmla="*/ 2147483647 h 668"/>
                <a:gd name="T52" fmla="*/ 2147483647 w 824"/>
                <a:gd name="T53" fmla="*/ 2147483647 h 668"/>
                <a:gd name="T54" fmla="*/ 2147483647 w 824"/>
                <a:gd name="T55" fmla="*/ 2147483647 h 668"/>
                <a:gd name="T56" fmla="*/ 2147483647 w 824"/>
                <a:gd name="T57" fmla="*/ 2147483647 h 668"/>
                <a:gd name="T58" fmla="*/ 2147483647 w 824"/>
                <a:gd name="T59" fmla="*/ 2147483647 h 668"/>
                <a:gd name="T60" fmla="*/ 2147483647 w 824"/>
                <a:gd name="T61" fmla="*/ 2147483647 h 668"/>
                <a:gd name="T62" fmla="*/ 2147483647 w 824"/>
                <a:gd name="T63" fmla="*/ 2147483647 h 668"/>
                <a:gd name="T64" fmla="*/ 2147483647 w 824"/>
                <a:gd name="T65" fmla="*/ 2147483647 h 668"/>
                <a:gd name="T66" fmla="*/ 2147483647 w 824"/>
                <a:gd name="T67" fmla="*/ 2147483647 h 668"/>
                <a:gd name="T68" fmla="*/ 2147483647 w 824"/>
                <a:gd name="T69" fmla="*/ 2147483647 h 668"/>
                <a:gd name="T70" fmla="*/ 2147483647 w 824"/>
                <a:gd name="T71" fmla="*/ 2147483647 h 668"/>
                <a:gd name="T72" fmla="*/ 2147483647 w 824"/>
                <a:gd name="T73" fmla="*/ 2147483647 h 668"/>
                <a:gd name="T74" fmla="*/ 2147483647 w 824"/>
                <a:gd name="T75" fmla="*/ 2147483647 h 6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24"/>
                <a:gd name="T115" fmla="*/ 0 h 668"/>
                <a:gd name="T116" fmla="*/ 824 w 824"/>
                <a:gd name="T117" fmla="*/ 668 h 6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24" h="668">
                  <a:moveTo>
                    <a:pt x="273" y="665"/>
                  </a:moveTo>
                  <a:lnTo>
                    <a:pt x="215" y="581"/>
                  </a:lnTo>
                  <a:lnTo>
                    <a:pt x="296" y="551"/>
                  </a:lnTo>
                  <a:lnTo>
                    <a:pt x="356" y="524"/>
                  </a:lnTo>
                  <a:lnTo>
                    <a:pt x="326" y="482"/>
                  </a:lnTo>
                  <a:lnTo>
                    <a:pt x="270" y="491"/>
                  </a:lnTo>
                  <a:lnTo>
                    <a:pt x="167" y="546"/>
                  </a:lnTo>
                  <a:lnTo>
                    <a:pt x="109" y="533"/>
                  </a:lnTo>
                  <a:lnTo>
                    <a:pt x="0" y="432"/>
                  </a:lnTo>
                  <a:lnTo>
                    <a:pt x="42" y="375"/>
                  </a:lnTo>
                  <a:lnTo>
                    <a:pt x="41" y="317"/>
                  </a:lnTo>
                  <a:lnTo>
                    <a:pt x="109" y="170"/>
                  </a:lnTo>
                  <a:lnTo>
                    <a:pt x="200" y="80"/>
                  </a:lnTo>
                  <a:lnTo>
                    <a:pt x="239" y="147"/>
                  </a:lnTo>
                  <a:lnTo>
                    <a:pt x="299" y="179"/>
                  </a:lnTo>
                  <a:lnTo>
                    <a:pt x="408" y="297"/>
                  </a:lnTo>
                  <a:lnTo>
                    <a:pt x="441" y="377"/>
                  </a:lnTo>
                  <a:lnTo>
                    <a:pt x="572" y="374"/>
                  </a:lnTo>
                  <a:lnTo>
                    <a:pt x="534" y="275"/>
                  </a:lnTo>
                  <a:lnTo>
                    <a:pt x="546" y="218"/>
                  </a:lnTo>
                  <a:lnTo>
                    <a:pt x="471" y="132"/>
                  </a:lnTo>
                  <a:lnTo>
                    <a:pt x="516" y="99"/>
                  </a:lnTo>
                  <a:lnTo>
                    <a:pt x="531" y="38"/>
                  </a:lnTo>
                  <a:lnTo>
                    <a:pt x="593" y="0"/>
                  </a:lnTo>
                  <a:lnTo>
                    <a:pt x="650" y="62"/>
                  </a:lnTo>
                  <a:lnTo>
                    <a:pt x="633" y="119"/>
                  </a:lnTo>
                  <a:lnTo>
                    <a:pt x="653" y="194"/>
                  </a:lnTo>
                  <a:lnTo>
                    <a:pt x="678" y="273"/>
                  </a:lnTo>
                  <a:lnTo>
                    <a:pt x="771" y="228"/>
                  </a:lnTo>
                  <a:lnTo>
                    <a:pt x="824" y="279"/>
                  </a:lnTo>
                  <a:lnTo>
                    <a:pt x="821" y="353"/>
                  </a:lnTo>
                  <a:lnTo>
                    <a:pt x="788" y="521"/>
                  </a:lnTo>
                  <a:lnTo>
                    <a:pt x="726" y="555"/>
                  </a:lnTo>
                  <a:lnTo>
                    <a:pt x="641" y="548"/>
                  </a:lnTo>
                  <a:lnTo>
                    <a:pt x="576" y="515"/>
                  </a:lnTo>
                  <a:lnTo>
                    <a:pt x="456" y="597"/>
                  </a:lnTo>
                  <a:lnTo>
                    <a:pt x="371" y="668"/>
                  </a:lnTo>
                  <a:lnTo>
                    <a:pt x="273" y="665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1" name="Freeform 175">
              <a:extLst>
                <a:ext uri="{FF2B5EF4-FFF2-40B4-BE49-F238E27FC236}">
                  <a16:creationId xmlns:a16="http://schemas.microsoft.com/office/drawing/2014/main" id="{9BDE1AAB-F2AB-4C45-892E-6E5B15DEC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249" y="1648836"/>
              <a:ext cx="159819" cy="199287"/>
            </a:xfrm>
            <a:custGeom>
              <a:avLst/>
              <a:gdLst>
                <a:gd name="T0" fmla="*/ 57 w 762000"/>
                <a:gd name="T1" fmla="*/ 139 h 935038"/>
                <a:gd name="T2" fmla="*/ 47 w 762000"/>
                <a:gd name="T3" fmla="*/ 127 h 935038"/>
                <a:gd name="T4" fmla="*/ 60 w 762000"/>
                <a:gd name="T5" fmla="*/ 120 h 935038"/>
                <a:gd name="T6" fmla="*/ 77 w 762000"/>
                <a:gd name="T7" fmla="*/ 117 h 935038"/>
                <a:gd name="T8" fmla="*/ 74 w 762000"/>
                <a:gd name="T9" fmla="*/ 106 h 935038"/>
                <a:gd name="T10" fmla="*/ 62 w 762000"/>
                <a:gd name="T11" fmla="*/ 105 h 935038"/>
                <a:gd name="T12" fmla="*/ 45 w 762000"/>
                <a:gd name="T13" fmla="*/ 110 h 935038"/>
                <a:gd name="T14" fmla="*/ 32 w 762000"/>
                <a:gd name="T15" fmla="*/ 97 h 935038"/>
                <a:gd name="T16" fmla="*/ 20 w 762000"/>
                <a:gd name="T17" fmla="*/ 103 h 935038"/>
                <a:gd name="T18" fmla="*/ 19 w 762000"/>
                <a:gd name="T19" fmla="*/ 93 h 935038"/>
                <a:gd name="T20" fmla="*/ 14 w 762000"/>
                <a:gd name="T21" fmla="*/ 72 h 935038"/>
                <a:gd name="T22" fmla="*/ 28 w 762000"/>
                <a:gd name="T23" fmla="*/ 69 h 935038"/>
                <a:gd name="T24" fmla="*/ 24 w 762000"/>
                <a:gd name="T25" fmla="*/ 54 h 935038"/>
                <a:gd name="T26" fmla="*/ 15 w 762000"/>
                <a:gd name="T27" fmla="*/ 50 h 935038"/>
                <a:gd name="T28" fmla="*/ 0 w 762000"/>
                <a:gd name="T29" fmla="*/ 41 h 935038"/>
                <a:gd name="T30" fmla="*/ 8 w 762000"/>
                <a:gd name="T31" fmla="*/ 3 h 935038"/>
                <a:gd name="T32" fmla="*/ 16 w 762000"/>
                <a:gd name="T33" fmla="*/ 7 h 935038"/>
                <a:gd name="T34" fmla="*/ 27 w 762000"/>
                <a:gd name="T35" fmla="*/ 0 h 935038"/>
                <a:gd name="T36" fmla="*/ 48 w 762000"/>
                <a:gd name="T37" fmla="*/ 9 h 935038"/>
                <a:gd name="T38" fmla="*/ 45 w 762000"/>
                <a:gd name="T39" fmla="*/ 35 h 935038"/>
                <a:gd name="T40" fmla="*/ 63 w 762000"/>
                <a:gd name="T41" fmla="*/ 29 h 935038"/>
                <a:gd name="T42" fmla="*/ 72 w 762000"/>
                <a:gd name="T43" fmla="*/ 49 h 935038"/>
                <a:gd name="T44" fmla="*/ 96 w 762000"/>
                <a:gd name="T45" fmla="*/ 55 h 935038"/>
                <a:gd name="T46" fmla="*/ 100 w 762000"/>
                <a:gd name="T47" fmla="*/ 76 h 935038"/>
                <a:gd name="T48" fmla="*/ 100 w 762000"/>
                <a:gd name="T49" fmla="*/ 98 h 935038"/>
                <a:gd name="T50" fmla="*/ 104 w 762000"/>
                <a:gd name="T51" fmla="*/ 121 h 935038"/>
                <a:gd name="T52" fmla="*/ 87 w 762000"/>
                <a:gd name="T53" fmla="*/ 130 h 935038"/>
                <a:gd name="T54" fmla="*/ 72 w 762000"/>
                <a:gd name="T55" fmla="*/ 137 h 935038"/>
                <a:gd name="T56" fmla="*/ 57 w 762000"/>
                <a:gd name="T57" fmla="*/ 139 h 93503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62000"/>
                <a:gd name="T88" fmla="*/ 0 h 935038"/>
                <a:gd name="T89" fmla="*/ 762000 w 762000"/>
                <a:gd name="T90" fmla="*/ 935038 h 93503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62000" h="935038">
                  <a:moveTo>
                    <a:pt x="413288" y="935038"/>
                  </a:moveTo>
                  <a:lnTo>
                    <a:pt x="340640" y="855495"/>
                  </a:lnTo>
                  <a:lnTo>
                    <a:pt x="435890" y="808418"/>
                  </a:lnTo>
                  <a:lnTo>
                    <a:pt x="561814" y="792185"/>
                  </a:lnTo>
                  <a:lnTo>
                    <a:pt x="544055" y="715888"/>
                  </a:lnTo>
                  <a:lnTo>
                    <a:pt x="455263" y="706148"/>
                  </a:lnTo>
                  <a:lnTo>
                    <a:pt x="330953" y="740238"/>
                  </a:lnTo>
                  <a:lnTo>
                    <a:pt x="237318" y="652579"/>
                  </a:lnTo>
                  <a:lnTo>
                    <a:pt x="145297" y="696409"/>
                  </a:lnTo>
                  <a:lnTo>
                    <a:pt x="135610" y="628229"/>
                  </a:lnTo>
                  <a:lnTo>
                    <a:pt x="103322" y="482129"/>
                  </a:lnTo>
                  <a:lnTo>
                    <a:pt x="205030" y="462649"/>
                  </a:lnTo>
                  <a:lnTo>
                    <a:pt x="179199" y="365249"/>
                  </a:lnTo>
                  <a:lnTo>
                    <a:pt x="111394" y="334406"/>
                  </a:lnTo>
                  <a:lnTo>
                    <a:pt x="0" y="277589"/>
                  </a:lnTo>
                  <a:lnTo>
                    <a:pt x="59733" y="22727"/>
                  </a:lnTo>
                  <a:lnTo>
                    <a:pt x="116237" y="47077"/>
                  </a:lnTo>
                  <a:lnTo>
                    <a:pt x="200186" y="0"/>
                  </a:lnTo>
                  <a:lnTo>
                    <a:pt x="348712" y="63310"/>
                  </a:lnTo>
                  <a:lnTo>
                    <a:pt x="329339" y="233760"/>
                  </a:lnTo>
                  <a:lnTo>
                    <a:pt x="461720" y="198046"/>
                  </a:lnTo>
                  <a:lnTo>
                    <a:pt x="529525" y="331159"/>
                  </a:lnTo>
                  <a:lnTo>
                    <a:pt x="698826" y="368550"/>
                  </a:lnTo>
                  <a:lnTo>
                    <a:pt x="727401" y="516188"/>
                  </a:lnTo>
                  <a:lnTo>
                    <a:pt x="728097" y="662319"/>
                  </a:lnTo>
                  <a:lnTo>
                    <a:pt x="762000" y="816535"/>
                  </a:lnTo>
                  <a:lnTo>
                    <a:pt x="636076" y="879845"/>
                  </a:lnTo>
                  <a:lnTo>
                    <a:pt x="529525" y="923675"/>
                  </a:lnTo>
                  <a:lnTo>
                    <a:pt x="413288" y="9350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2" name="Freeform 176">
              <a:extLst>
                <a:ext uri="{FF2B5EF4-FFF2-40B4-BE49-F238E27FC236}">
                  <a16:creationId xmlns:a16="http://schemas.microsoft.com/office/drawing/2014/main" id="{4E683B95-1E0A-43EF-9812-C77DDA0D5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880" y="1710003"/>
              <a:ext cx="118385" cy="171664"/>
            </a:xfrm>
            <a:custGeom>
              <a:avLst/>
              <a:gdLst>
                <a:gd name="T0" fmla="*/ 2147483647 w 344"/>
                <a:gd name="T1" fmla="*/ 2147483647 h 500"/>
                <a:gd name="T2" fmla="*/ 2147483647 w 344"/>
                <a:gd name="T3" fmla="*/ 2147483647 h 500"/>
                <a:gd name="T4" fmla="*/ 2147483647 w 344"/>
                <a:gd name="T5" fmla="*/ 2147483647 h 500"/>
                <a:gd name="T6" fmla="*/ 2147483647 w 344"/>
                <a:gd name="T7" fmla="*/ 2147483647 h 500"/>
                <a:gd name="T8" fmla="*/ 2147483647 w 344"/>
                <a:gd name="T9" fmla="*/ 2147483647 h 500"/>
                <a:gd name="T10" fmla="*/ 2147483647 w 344"/>
                <a:gd name="T11" fmla="*/ 2147483647 h 500"/>
                <a:gd name="T12" fmla="*/ 2147483647 w 344"/>
                <a:gd name="T13" fmla="*/ 2147483647 h 500"/>
                <a:gd name="T14" fmla="*/ 2147483647 w 344"/>
                <a:gd name="T15" fmla="*/ 2147483647 h 500"/>
                <a:gd name="T16" fmla="*/ 2147483647 w 344"/>
                <a:gd name="T17" fmla="*/ 2147483647 h 500"/>
                <a:gd name="T18" fmla="*/ 0 w 344"/>
                <a:gd name="T19" fmla="*/ 2147483647 h 500"/>
                <a:gd name="T20" fmla="*/ 2147483647 w 344"/>
                <a:gd name="T21" fmla="*/ 2147483647 h 500"/>
                <a:gd name="T22" fmla="*/ 2147483647 w 344"/>
                <a:gd name="T23" fmla="*/ 0 h 500"/>
                <a:gd name="T24" fmla="*/ 2147483647 w 344"/>
                <a:gd name="T25" fmla="*/ 2147483647 h 500"/>
                <a:gd name="T26" fmla="*/ 2147483647 w 344"/>
                <a:gd name="T27" fmla="*/ 2147483647 h 500"/>
                <a:gd name="T28" fmla="*/ 2147483647 w 344"/>
                <a:gd name="T29" fmla="*/ 2147483647 h 500"/>
                <a:gd name="T30" fmla="*/ 2147483647 w 344"/>
                <a:gd name="T31" fmla="*/ 2147483647 h 500"/>
                <a:gd name="T32" fmla="*/ 2147483647 w 344"/>
                <a:gd name="T33" fmla="*/ 2147483647 h 500"/>
                <a:gd name="T34" fmla="*/ 2147483647 w 344"/>
                <a:gd name="T35" fmla="*/ 2147483647 h 500"/>
                <a:gd name="T36" fmla="*/ 2147483647 w 344"/>
                <a:gd name="T37" fmla="*/ 2147483647 h 5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4"/>
                <a:gd name="T58" fmla="*/ 0 h 500"/>
                <a:gd name="T59" fmla="*/ 344 w 344"/>
                <a:gd name="T60" fmla="*/ 500 h 50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4" h="500">
                  <a:moveTo>
                    <a:pt x="292" y="500"/>
                  </a:moveTo>
                  <a:lnTo>
                    <a:pt x="242" y="485"/>
                  </a:lnTo>
                  <a:lnTo>
                    <a:pt x="152" y="482"/>
                  </a:lnTo>
                  <a:lnTo>
                    <a:pt x="111" y="435"/>
                  </a:lnTo>
                  <a:lnTo>
                    <a:pt x="155" y="388"/>
                  </a:lnTo>
                  <a:lnTo>
                    <a:pt x="152" y="352"/>
                  </a:lnTo>
                  <a:lnTo>
                    <a:pt x="75" y="375"/>
                  </a:lnTo>
                  <a:lnTo>
                    <a:pt x="21" y="295"/>
                  </a:lnTo>
                  <a:lnTo>
                    <a:pt x="30" y="244"/>
                  </a:lnTo>
                  <a:lnTo>
                    <a:pt x="0" y="92"/>
                  </a:lnTo>
                  <a:lnTo>
                    <a:pt x="6" y="49"/>
                  </a:lnTo>
                  <a:lnTo>
                    <a:pt x="48" y="0"/>
                  </a:lnTo>
                  <a:lnTo>
                    <a:pt x="171" y="104"/>
                  </a:lnTo>
                  <a:lnTo>
                    <a:pt x="233" y="132"/>
                  </a:lnTo>
                  <a:lnTo>
                    <a:pt x="261" y="206"/>
                  </a:lnTo>
                  <a:lnTo>
                    <a:pt x="222" y="360"/>
                  </a:lnTo>
                  <a:lnTo>
                    <a:pt x="314" y="378"/>
                  </a:lnTo>
                  <a:lnTo>
                    <a:pt x="344" y="417"/>
                  </a:lnTo>
                  <a:lnTo>
                    <a:pt x="292" y="50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3" name="Freeform 177">
              <a:extLst>
                <a:ext uri="{FF2B5EF4-FFF2-40B4-BE49-F238E27FC236}">
                  <a16:creationId xmlns:a16="http://schemas.microsoft.com/office/drawing/2014/main" id="{4A6917FC-8723-49DB-84EA-2239CAF27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790" y="1946780"/>
              <a:ext cx="173632" cy="173636"/>
            </a:xfrm>
            <a:custGeom>
              <a:avLst/>
              <a:gdLst>
                <a:gd name="T0" fmla="*/ 2147483647 w 507"/>
                <a:gd name="T1" fmla="*/ 2147483647 h 500"/>
                <a:gd name="T2" fmla="*/ 2147483647 w 507"/>
                <a:gd name="T3" fmla="*/ 2147483647 h 500"/>
                <a:gd name="T4" fmla="*/ 2147483647 w 507"/>
                <a:gd name="T5" fmla="*/ 2147483647 h 500"/>
                <a:gd name="T6" fmla="*/ 2147483647 w 507"/>
                <a:gd name="T7" fmla="*/ 2147483647 h 500"/>
                <a:gd name="T8" fmla="*/ 2147483647 w 507"/>
                <a:gd name="T9" fmla="*/ 2147483647 h 500"/>
                <a:gd name="T10" fmla="*/ 2147483647 w 507"/>
                <a:gd name="T11" fmla="*/ 2147483647 h 500"/>
                <a:gd name="T12" fmla="*/ 2147483647 w 507"/>
                <a:gd name="T13" fmla="*/ 2147483647 h 500"/>
                <a:gd name="T14" fmla="*/ 0 w 507"/>
                <a:gd name="T15" fmla="*/ 2147483647 h 500"/>
                <a:gd name="T16" fmla="*/ 2147483647 w 507"/>
                <a:gd name="T17" fmla="*/ 2147483647 h 500"/>
                <a:gd name="T18" fmla="*/ 2147483647 w 507"/>
                <a:gd name="T19" fmla="*/ 2147483647 h 500"/>
                <a:gd name="T20" fmla="*/ 2147483647 w 507"/>
                <a:gd name="T21" fmla="*/ 2147483647 h 500"/>
                <a:gd name="T22" fmla="*/ 2147483647 w 507"/>
                <a:gd name="T23" fmla="*/ 2147483647 h 500"/>
                <a:gd name="T24" fmla="*/ 2147483647 w 507"/>
                <a:gd name="T25" fmla="*/ 0 h 500"/>
                <a:gd name="T26" fmla="*/ 2147483647 w 507"/>
                <a:gd name="T27" fmla="*/ 2147483647 h 500"/>
                <a:gd name="T28" fmla="*/ 2147483647 w 507"/>
                <a:gd name="T29" fmla="*/ 0 h 500"/>
                <a:gd name="T30" fmla="*/ 2147483647 w 507"/>
                <a:gd name="T31" fmla="*/ 2147483647 h 500"/>
                <a:gd name="T32" fmla="*/ 2147483647 w 507"/>
                <a:gd name="T33" fmla="*/ 2147483647 h 500"/>
                <a:gd name="T34" fmla="*/ 2147483647 w 507"/>
                <a:gd name="T35" fmla="*/ 2147483647 h 500"/>
                <a:gd name="T36" fmla="*/ 2147483647 w 507"/>
                <a:gd name="T37" fmla="*/ 2147483647 h 500"/>
                <a:gd name="T38" fmla="*/ 2147483647 w 507"/>
                <a:gd name="T39" fmla="*/ 2147483647 h 500"/>
                <a:gd name="T40" fmla="*/ 2147483647 w 507"/>
                <a:gd name="T41" fmla="*/ 2147483647 h 5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7"/>
                <a:gd name="T64" fmla="*/ 0 h 500"/>
                <a:gd name="T65" fmla="*/ 507 w 507"/>
                <a:gd name="T66" fmla="*/ 500 h 5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7" h="500">
                  <a:moveTo>
                    <a:pt x="433" y="491"/>
                  </a:moveTo>
                  <a:lnTo>
                    <a:pt x="336" y="500"/>
                  </a:lnTo>
                  <a:lnTo>
                    <a:pt x="253" y="386"/>
                  </a:lnTo>
                  <a:lnTo>
                    <a:pt x="204" y="320"/>
                  </a:lnTo>
                  <a:lnTo>
                    <a:pt x="154" y="343"/>
                  </a:lnTo>
                  <a:lnTo>
                    <a:pt x="19" y="194"/>
                  </a:lnTo>
                  <a:lnTo>
                    <a:pt x="33" y="122"/>
                  </a:lnTo>
                  <a:lnTo>
                    <a:pt x="0" y="68"/>
                  </a:lnTo>
                  <a:lnTo>
                    <a:pt x="48" y="19"/>
                  </a:lnTo>
                  <a:lnTo>
                    <a:pt x="165" y="131"/>
                  </a:lnTo>
                  <a:lnTo>
                    <a:pt x="195" y="111"/>
                  </a:lnTo>
                  <a:lnTo>
                    <a:pt x="181" y="39"/>
                  </a:lnTo>
                  <a:lnTo>
                    <a:pt x="231" y="0"/>
                  </a:lnTo>
                  <a:lnTo>
                    <a:pt x="352" y="1"/>
                  </a:lnTo>
                  <a:lnTo>
                    <a:pt x="412" y="0"/>
                  </a:lnTo>
                  <a:lnTo>
                    <a:pt x="486" y="101"/>
                  </a:lnTo>
                  <a:lnTo>
                    <a:pt x="454" y="256"/>
                  </a:lnTo>
                  <a:lnTo>
                    <a:pt x="507" y="304"/>
                  </a:lnTo>
                  <a:lnTo>
                    <a:pt x="498" y="367"/>
                  </a:lnTo>
                  <a:lnTo>
                    <a:pt x="448" y="376"/>
                  </a:lnTo>
                  <a:lnTo>
                    <a:pt x="433" y="491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4" name="Freeform 178">
              <a:extLst>
                <a:ext uri="{FF2B5EF4-FFF2-40B4-BE49-F238E27FC236}">
                  <a16:creationId xmlns:a16="http://schemas.microsoft.com/office/drawing/2014/main" id="{6835C4EE-A0C9-474C-A8E2-043CEB042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5335" y="1804714"/>
              <a:ext cx="305829" cy="232831"/>
            </a:xfrm>
            <a:custGeom>
              <a:avLst/>
              <a:gdLst>
                <a:gd name="T0" fmla="*/ 2147483647 w 905"/>
                <a:gd name="T1" fmla="*/ 2147483647 h 682"/>
                <a:gd name="T2" fmla="*/ 0 w 905"/>
                <a:gd name="T3" fmla="*/ 2147483647 h 682"/>
                <a:gd name="T4" fmla="*/ 2147483647 w 905"/>
                <a:gd name="T5" fmla="*/ 2147483647 h 682"/>
                <a:gd name="T6" fmla="*/ 2147483647 w 905"/>
                <a:gd name="T7" fmla="*/ 2147483647 h 682"/>
                <a:gd name="T8" fmla="*/ 2147483647 w 905"/>
                <a:gd name="T9" fmla="*/ 2147483647 h 682"/>
                <a:gd name="T10" fmla="*/ 2147483647 w 905"/>
                <a:gd name="T11" fmla="*/ 2147483647 h 682"/>
                <a:gd name="T12" fmla="*/ 2147483647 w 905"/>
                <a:gd name="T13" fmla="*/ 2147483647 h 682"/>
                <a:gd name="T14" fmla="*/ 2147483647 w 905"/>
                <a:gd name="T15" fmla="*/ 2147483647 h 682"/>
                <a:gd name="T16" fmla="*/ 2147483647 w 905"/>
                <a:gd name="T17" fmla="*/ 2147483647 h 682"/>
                <a:gd name="T18" fmla="*/ 2147483647 w 905"/>
                <a:gd name="T19" fmla="*/ 2147483647 h 682"/>
                <a:gd name="T20" fmla="*/ 2147483647 w 905"/>
                <a:gd name="T21" fmla="*/ 2147483647 h 682"/>
                <a:gd name="T22" fmla="*/ 2147483647 w 905"/>
                <a:gd name="T23" fmla="*/ 2147483647 h 682"/>
                <a:gd name="T24" fmla="*/ 2147483647 w 905"/>
                <a:gd name="T25" fmla="*/ 0 h 682"/>
                <a:gd name="T26" fmla="*/ 2147483647 w 905"/>
                <a:gd name="T27" fmla="*/ 2147483647 h 682"/>
                <a:gd name="T28" fmla="*/ 2147483647 w 905"/>
                <a:gd name="T29" fmla="*/ 2147483647 h 682"/>
                <a:gd name="T30" fmla="*/ 2147483647 w 905"/>
                <a:gd name="T31" fmla="*/ 2147483647 h 682"/>
                <a:gd name="T32" fmla="*/ 2147483647 w 905"/>
                <a:gd name="T33" fmla="*/ 2147483647 h 682"/>
                <a:gd name="T34" fmla="*/ 2147483647 w 905"/>
                <a:gd name="T35" fmla="*/ 2147483647 h 682"/>
                <a:gd name="T36" fmla="*/ 2147483647 w 905"/>
                <a:gd name="T37" fmla="*/ 2147483647 h 682"/>
                <a:gd name="T38" fmla="*/ 2147483647 w 905"/>
                <a:gd name="T39" fmla="*/ 2147483647 h 682"/>
                <a:gd name="T40" fmla="*/ 2147483647 w 905"/>
                <a:gd name="T41" fmla="*/ 2147483647 h 682"/>
                <a:gd name="T42" fmla="*/ 2147483647 w 905"/>
                <a:gd name="T43" fmla="*/ 2147483647 h 682"/>
                <a:gd name="T44" fmla="*/ 2147483647 w 905"/>
                <a:gd name="T45" fmla="*/ 2147483647 h 682"/>
                <a:gd name="T46" fmla="*/ 2147483647 w 905"/>
                <a:gd name="T47" fmla="*/ 2147483647 h 682"/>
                <a:gd name="T48" fmla="*/ 2147483647 w 905"/>
                <a:gd name="T49" fmla="*/ 2147483647 h 682"/>
                <a:gd name="T50" fmla="*/ 2147483647 w 905"/>
                <a:gd name="T51" fmla="*/ 2147483647 h 682"/>
                <a:gd name="T52" fmla="*/ 2147483647 w 905"/>
                <a:gd name="T53" fmla="*/ 2147483647 h 682"/>
                <a:gd name="T54" fmla="*/ 2147483647 w 905"/>
                <a:gd name="T55" fmla="*/ 2147483647 h 682"/>
                <a:gd name="T56" fmla="*/ 2147483647 w 905"/>
                <a:gd name="T57" fmla="*/ 2147483647 h 682"/>
                <a:gd name="T58" fmla="*/ 2147483647 w 905"/>
                <a:gd name="T59" fmla="*/ 2147483647 h 682"/>
                <a:gd name="T60" fmla="*/ 2147483647 w 905"/>
                <a:gd name="T61" fmla="*/ 2147483647 h 6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05"/>
                <a:gd name="T94" fmla="*/ 0 h 682"/>
                <a:gd name="T95" fmla="*/ 905 w 905"/>
                <a:gd name="T96" fmla="*/ 682 h 68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05" h="682">
                  <a:moveTo>
                    <a:pt x="136" y="682"/>
                  </a:moveTo>
                  <a:lnTo>
                    <a:pt x="0" y="591"/>
                  </a:lnTo>
                  <a:lnTo>
                    <a:pt x="76" y="496"/>
                  </a:lnTo>
                  <a:lnTo>
                    <a:pt x="301" y="223"/>
                  </a:lnTo>
                  <a:lnTo>
                    <a:pt x="362" y="240"/>
                  </a:lnTo>
                  <a:lnTo>
                    <a:pt x="509" y="114"/>
                  </a:lnTo>
                  <a:lnTo>
                    <a:pt x="497" y="66"/>
                  </a:lnTo>
                  <a:lnTo>
                    <a:pt x="517" y="22"/>
                  </a:lnTo>
                  <a:lnTo>
                    <a:pt x="547" y="10"/>
                  </a:lnTo>
                  <a:lnTo>
                    <a:pt x="637" y="84"/>
                  </a:lnTo>
                  <a:lnTo>
                    <a:pt x="695" y="39"/>
                  </a:lnTo>
                  <a:lnTo>
                    <a:pt x="745" y="10"/>
                  </a:lnTo>
                  <a:lnTo>
                    <a:pt x="824" y="0"/>
                  </a:lnTo>
                  <a:lnTo>
                    <a:pt x="905" y="19"/>
                  </a:lnTo>
                  <a:lnTo>
                    <a:pt x="892" y="70"/>
                  </a:lnTo>
                  <a:lnTo>
                    <a:pt x="824" y="109"/>
                  </a:lnTo>
                  <a:lnTo>
                    <a:pt x="869" y="156"/>
                  </a:lnTo>
                  <a:lnTo>
                    <a:pt x="830" y="213"/>
                  </a:lnTo>
                  <a:lnTo>
                    <a:pt x="776" y="253"/>
                  </a:lnTo>
                  <a:lnTo>
                    <a:pt x="710" y="249"/>
                  </a:lnTo>
                  <a:lnTo>
                    <a:pt x="649" y="222"/>
                  </a:lnTo>
                  <a:lnTo>
                    <a:pt x="593" y="154"/>
                  </a:lnTo>
                  <a:lnTo>
                    <a:pt x="529" y="144"/>
                  </a:lnTo>
                  <a:lnTo>
                    <a:pt x="479" y="192"/>
                  </a:lnTo>
                  <a:lnTo>
                    <a:pt x="473" y="237"/>
                  </a:lnTo>
                  <a:lnTo>
                    <a:pt x="509" y="276"/>
                  </a:lnTo>
                  <a:lnTo>
                    <a:pt x="453" y="319"/>
                  </a:lnTo>
                  <a:lnTo>
                    <a:pt x="464" y="430"/>
                  </a:lnTo>
                  <a:lnTo>
                    <a:pt x="403" y="510"/>
                  </a:lnTo>
                  <a:lnTo>
                    <a:pt x="293" y="549"/>
                  </a:lnTo>
                  <a:lnTo>
                    <a:pt x="136" y="682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5" name="Freeform 179">
              <a:extLst>
                <a:ext uri="{FF2B5EF4-FFF2-40B4-BE49-F238E27FC236}">
                  <a16:creationId xmlns:a16="http://schemas.microsoft.com/office/drawing/2014/main" id="{0767C48C-3D50-47D6-935F-37586B3EC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617" y="1733681"/>
              <a:ext cx="104573" cy="59194"/>
            </a:xfrm>
            <a:custGeom>
              <a:avLst/>
              <a:gdLst>
                <a:gd name="T0" fmla="*/ 2147483647 w 309"/>
                <a:gd name="T1" fmla="*/ 2147483647 h 172"/>
                <a:gd name="T2" fmla="*/ 2147483647 w 309"/>
                <a:gd name="T3" fmla="*/ 2147483647 h 172"/>
                <a:gd name="T4" fmla="*/ 2147483647 w 309"/>
                <a:gd name="T5" fmla="*/ 2147483647 h 172"/>
                <a:gd name="T6" fmla="*/ 0 w 309"/>
                <a:gd name="T7" fmla="*/ 2147483647 h 172"/>
                <a:gd name="T8" fmla="*/ 2147483647 w 309"/>
                <a:gd name="T9" fmla="*/ 2147483647 h 172"/>
                <a:gd name="T10" fmla="*/ 2147483647 w 309"/>
                <a:gd name="T11" fmla="*/ 2147483647 h 172"/>
                <a:gd name="T12" fmla="*/ 2147483647 w 309"/>
                <a:gd name="T13" fmla="*/ 0 h 172"/>
                <a:gd name="T14" fmla="*/ 2147483647 w 309"/>
                <a:gd name="T15" fmla="*/ 2147483647 h 172"/>
                <a:gd name="T16" fmla="*/ 2147483647 w 309"/>
                <a:gd name="T17" fmla="*/ 2147483647 h 172"/>
                <a:gd name="T18" fmla="*/ 2147483647 w 309"/>
                <a:gd name="T19" fmla="*/ 2147483647 h 172"/>
                <a:gd name="T20" fmla="*/ 2147483647 w 309"/>
                <a:gd name="T21" fmla="*/ 2147483647 h 1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9"/>
                <a:gd name="T34" fmla="*/ 0 h 172"/>
                <a:gd name="T35" fmla="*/ 309 w 309"/>
                <a:gd name="T36" fmla="*/ 172 h 1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9" h="172">
                  <a:moveTo>
                    <a:pt x="211" y="163"/>
                  </a:moveTo>
                  <a:lnTo>
                    <a:pt x="121" y="156"/>
                  </a:lnTo>
                  <a:lnTo>
                    <a:pt x="30" y="172"/>
                  </a:lnTo>
                  <a:lnTo>
                    <a:pt x="0" y="127"/>
                  </a:lnTo>
                  <a:lnTo>
                    <a:pt x="102" y="58"/>
                  </a:lnTo>
                  <a:lnTo>
                    <a:pt x="162" y="43"/>
                  </a:lnTo>
                  <a:lnTo>
                    <a:pt x="223" y="0"/>
                  </a:lnTo>
                  <a:lnTo>
                    <a:pt x="285" y="36"/>
                  </a:lnTo>
                  <a:lnTo>
                    <a:pt x="309" y="120"/>
                  </a:lnTo>
                  <a:lnTo>
                    <a:pt x="269" y="157"/>
                  </a:lnTo>
                  <a:lnTo>
                    <a:pt x="211" y="163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6" name="Freeform 180">
              <a:extLst>
                <a:ext uri="{FF2B5EF4-FFF2-40B4-BE49-F238E27FC236}">
                  <a16:creationId xmlns:a16="http://schemas.microsoft.com/office/drawing/2014/main" id="{C6D2C905-F8C4-474F-AF89-FE6772F2A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277" y="2126337"/>
              <a:ext cx="234797" cy="288079"/>
            </a:xfrm>
            <a:custGeom>
              <a:avLst/>
              <a:gdLst>
                <a:gd name="T0" fmla="*/ 2147483647 w 702"/>
                <a:gd name="T1" fmla="*/ 2147483647 h 770"/>
                <a:gd name="T2" fmla="*/ 2147483647 w 702"/>
                <a:gd name="T3" fmla="*/ 2147483647 h 770"/>
                <a:gd name="T4" fmla="*/ 2147483647 w 702"/>
                <a:gd name="T5" fmla="*/ 2147483647 h 770"/>
                <a:gd name="T6" fmla="*/ 2147483647 w 702"/>
                <a:gd name="T7" fmla="*/ 2147483647 h 770"/>
                <a:gd name="T8" fmla="*/ 0 w 702"/>
                <a:gd name="T9" fmla="*/ 2147483647 h 770"/>
                <a:gd name="T10" fmla="*/ 2147483647 w 702"/>
                <a:gd name="T11" fmla="*/ 2147483647 h 770"/>
                <a:gd name="T12" fmla="*/ 2147483647 w 702"/>
                <a:gd name="T13" fmla="*/ 2147483647 h 770"/>
                <a:gd name="T14" fmla="*/ 2147483647 w 702"/>
                <a:gd name="T15" fmla="*/ 2147483647 h 770"/>
                <a:gd name="T16" fmla="*/ 2147483647 w 702"/>
                <a:gd name="T17" fmla="*/ 2147483647 h 770"/>
                <a:gd name="T18" fmla="*/ 2147483647 w 702"/>
                <a:gd name="T19" fmla="*/ 2147483647 h 770"/>
                <a:gd name="T20" fmla="*/ 2147483647 w 702"/>
                <a:gd name="T21" fmla="*/ 2147483647 h 770"/>
                <a:gd name="T22" fmla="*/ 2147483647 w 702"/>
                <a:gd name="T23" fmla="*/ 2147483647 h 770"/>
                <a:gd name="T24" fmla="*/ 2147483647 w 702"/>
                <a:gd name="T25" fmla="*/ 2147483647 h 770"/>
                <a:gd name="T26" fmla="*/ 2147483647 w 702"/>
                <a:gd name="T27" fmla="*/ 0 h 770"/>
                <a:gd name="T28" fmla="*/ 2147483647 w 702"/>
                <a:gd name="T29" fmla="*/ 2147483647 h 770"/>
                <a:gd name="T30" fmla="*/ 2147483647 w 702"/>
                <a:gd name="T31" fmla="*/ 2147483647 h 770"/>
                <a:gd name="T32" fmla="*/ 2147483647 w 702"/>
                <a:gd name="T33" fmla="*/ 2147483647 h 770"/>
                <a:gd name="T34" fmla="*/ 2147483647 w 702"/>
                <a:gd name="T35" fmla="*/ 2147483647 h 770"/>
                <a:gd name="T36" fmla="*/ 2147483647 w 702"/>
                <a:gd name="T37" fmla="*/ 2147483647 h 770"/>
                <a:gd name="T38" fmla="*/ 2147483647 w 702"/>
                <a:gd name="T39" fmla="*/ 2147483647 h 770"/>
                <a:gd name="T40" fmla="*/ 2147483647 w 702"/>
                <a:gd name="T41" fmla="*/ 2147483647 h 770"/>
                <a:gd name="T42" fmla="*/ 2147483647 w 702"/>
                <a:gd name="T43" fmla="*/ 2147483647 h 770"/>
                <a:gd name="T44" fmla="*/ 2147483647 w 702"/>
                <a:gd name="T45" fmla="*/ 2147483647 h 770"/>
                <a:gd name="T46" fmla="*/ 2147483647 w 702"/>
                <a:gd name="T47" fmla="*/ 2147483647 h 770"/>
                <a:gd name="T48" fmla="*/ 2147483647 w 702"/>
                <a:gd name="T49" fmla="*/ 2147483647 h 770"/>
                <a:gd name="T50" fmla="*/ 2147483647 w 702"/>
                <a:gd name="T51" fmla="*/ 2147483647 h 770"/>
                <a:gd name="T52" fmla="*/ 2147483647 w 702"/>
                <a:gd name="T53" fmla="*/ 2147483647 h 77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2"/>
                <a:gd name="T82" fmla="*/ 0 h 770"/>
                <a:gd name="T83" fmla="*/ 702 w 702"/>
                <a:gd name="T84" fmla="*/ 770 h 77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2" h="770">
                  <a:moveTo>
                    <a:pt x="188" y="770"/>
                  </a:moveTo>
                  <a:lnTo>
                    <a:pt x="147" y="730"/>
                  </a:lnTo>
                  <a:lnTo>
                    <a:pt x="105" y="643"/>
                  </a:lnTo>
                  <a:lnTo>
                    <a:pt x="44" y="593"/>
                  </a:lnTo>
                  <a:lnTo>
                    <a:pt x="0" y="580"/>
                  </a:lnTo>
                  <a:lnTo>
                    <a:pt x="18" y="466"/>
                  </a:lnTo>
                  <a:lnTo>
                    <a:pt x="21" y="406"/>
                  </a:lnTo>
                  <a:lnTo>
                    <a:pt x="50" y="371"/>
                  </a:lnTo>
                  <a:lnTo>
                    <a:pt x="48" y="283"/>
                  </a:lnTo>
                  <a:lnTo>
                    <a:pt x="66" y="141"/>
                  </a:lnTo>
                  <a:lnTo>
                    <a:pt x="53" y="61"/>
                  </a:lnTo>
                  <a:lnTo>
                    <a:pt x="140" y="25"/>
                  </a:lnTo>
                  <a:lnTo>
                    <a:pt x="217" y="25"/>
                  </a:lnTo>
                  <a:lnTo>
                    <a:pt x="261" y="0"/>
                  </a:lnTo>
                  <a:lnTo>
                    <a:pt x="334" y="83"/>
                  </a:lnTo>
                  <a:lnTo>
                    <a:pt x="430" y="120"/>
                  </a:lnTo>
                  <a:lnTo>
                    <a:pt x="520" y="91"/>
                  </a:lnTo>
                  <a:lnTo>
                    <a:pt x="594" y="159"/>
                  </a:lnTo>
                  <a:lnTo>
                    <a:pt x="702" y="251"/>
                  </a:lnTo>
                  <a:lnTo>
                    <a:pt x="676" y="300"/>
                  </a:lnTo>
                  <a:lnTo>
                    <a:pt x="543" y="376"/>
                  </a:lnTo>
                  <a:lnTo>
                    <a:pt x="445" y="446"/>
                  </a:lnTo>
                  <a:lnTo>
                    <a:pt x="369" y="562"/>
                  </a:lnTo>
                  <a:lnTo>
                    <a:pt x="362" y="632"/>
                  </a:lnTo>
                  <a:lnTo>
                    <a:pt x="312" y="691"/>
                  </a:lnTo>
                  <a:lnTo>
                    <a:pt x="251" y="710"/>
                  </a:lnTo>
                  <a:lnTo>
                    <a:pt x="188" y="77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7" name="Freeform 181">
              <a:extLst>
                <a:ext uri="{FF2B5EF4-FFF2-40B4-BE49-F238E27FC236}">
                  <a16:creationId xmlns:a16="http://schemas.microsoft.com/office/drawing/2014/main" id="{39BDC20C-B359-48EA-ABAA-D686446B2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2151" y="2207235"/>
              <a:ext cx="418294" cy="368978"/>
            </a:xfrm>
            <a:custGeom>
              <a:avLst/>
              <a:gdLst>
                <a:gd name="T0" fmla="*/ 2147483647 w 1240"/>
                <a:gd name="T1" fmla="*/ 2147483647 h 981"/>
                <a:gd name="T2" fmla="*/ 2147483647 w 1240"/>
                <a:gd name="T3" fmla="*/ 2147483647 h 981"/>
                <a:gd name="T4" fmla="*/ 2147483647 w 1240"/>
                <a:gd name="T5" fmla="*/ 2147483647 h 981"/>
                <a:gd name="T6" fmla="*/ 2147483647 w 1240"/>
                <a:gd name="T7" fmla="*/ 2147483647 h 981"/>
                <a:gd name="T8" fmla="*/ 2147483647 w 1240"/>
                <a:gd name="T9" fmla="*/ 2147483647 h 981"/>
                <a:gd name="T10" fmla="*/ 2147483647 w 1240"/>
                <a:gd name="T11" fmla="*/ 2147483647 h 981"/>
                <a:gd name="T12" fmla="*/ 2147483647 w 1240"/>
                <a:gd name="T13" fmla="*/ 2147483647 h 981"/>
                <a:gd name="T14" fmla="*/ 2147483647 w 1240"/>
                <a:gd name="T15" fmla="*/ 2147483647 h 981"/>
                <a:gd name="T16" fmla="*/ 2147483647 w 1240"/>
                <a:gd name="T17" fmla="*/ 2147483647 h 981"/>
                <a:gd name="T18" fmla="*/ 0 w 1240"/>
                <a:gd name="T19" fmla="*/ 2147483647 h 981"/>
                <a:gd name="T20" fmla="*/ 2147483647 w 1240"/>
                <a:gd name="T21" fmla="*/ 2147483647 h 981"/>
                <a:gd name="T22" fmla="*/ 2147483647 w 1240"/>
                <a:gd name="T23" fmla="*/ 2147483647 h 981"/>
                <a:gd name="T24" fmla="*/ 2147483647 w 1240"/>
                <a:gd name="T25" fmla="*/ 2147483647 h 981"/>
                <a:gd name="T26" fmla="*/ 2147483647 w 1240"/>
                <a:gd name="T27" fmla="*/ 2147483647 h 981"/>
                <a:gd name="T28" fmla="*/ 2147483647 w 1240"/>
                <a:gd name="T29" fmla="*/ 2147483647 h 981"/>
                <a:gd name="T30" fmla="*/ 2147483647 w 1240"/>
                <a:gd name="T31" fmla="*/ 2147483647 h 981"/>
                <a:gd name="T32" fmla="*/ 2147483647 w 1240"/>
                <a:gd name="T33" fmla="*/ 2147483647 h 981"/>
                <a:gd name="T34" fmla="*/ 2147483647 w 1240"/>
                <a:gd name="T35" fmla="*/ 2147483647 h 981"/>
                <a:gd name="T36" fmla="*/ 2147483647 w 1240"/>
                <a:gd name="T37" fmla="*/ 2147483647 h 981"/>
                <a:gd name="T38" fmla="*/ 2147483647 w 1240"/>
                <a:gd name="T39" fmla="*/ 2147483647 h 981"/>
                <a:gd name="T40" fmla="*/ 2147483647 w 1240"/>
                <a:gd name="T41" fmla="*/ 2147483647 h 981"/>
                <a:gd name="T42" fmla="*/ 2147483647 w 1240"/>
                <a:gd name="T43" fmla="*/ 0 h 981"/>
                <a:gd name="T44" fmla="*/ 2147483647 w 1240"/>
                <a:gd name="T45" fmla="*/ 2147483647 h 981"/>
                <a:gd name="T46" fmla="*/ 2147483647 w 1240"/>
                <a:gd name="T47" fmla="*/ 2147483647 h 981"/>
                <a:gd name="T48" fmla="*/ 2147483647 w 1240"/>
                <a:gd name="T49" fmla="*/ 2147483647 h 981"/>
                <a:gd name="T50" fmla="*/ 2147483647 w 1240"/>
                <a:gd name="T51" fmla="*/ 2147483647 h 981"/>
                <a:gd name="T52" fmla="*/ 2147483647 w 1240"/>
                <a:gd name="T53" fmla="*/ 2147483647 h 981"/>
                <a:gd name="T54" fmla="*/ 2147483647 w 1240"/>
                <a:gd name="T55" fmla="*/ 2147483647 h 981"/>
                <a:gd name="T56" fmla="*/ 2147483647 w 1240"/>
                <a:gd name="T57" fmla="*/ 2147483647 h 981"/>
                <a:gd name="T58" fmla="*/ 2147483647 w 1240"/>
                <a:gd name="T59" fmla="*/ 2147483647 h 981"/>
                <a:gd name="T60" fmla="*/ 2147483647 w 1240"/>
                <a:gd name="T61" fmla="*/ 2147483647 h 981"/>
                <a:gd name="T62" fmla="*/ 2147483647 w 1240"/>
                <a:gd name="T63" fmla="*/ 2147483647 h 9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40"/>
                <a:gd name="T97" fmla="*/ 0 h 981"/>
                <a:gd name="T98" fmla="*/ 1240 w 1240"/>
                <a:gd name="T99" fmla="*/ 981 h 9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40" h="981">
                  <a:moveTo>
                    <a:pt x="599" y="934"/>
                  </a:moveTo>
                  <a:lnTo>
                    <a:pt x="490" y="975"/>
                  </a:lnTo>
                  <a:lnTo>
                    <a:pt x="399" y="981"/>
                  </a:lnTo>
                  <a:lnTo>
                    <a:pt x="326" y="926"/>
                  </a:lnTo>
                  <a:lnTo>
                    <a:pt x="345" y="865"/>
                  </a:lnTo>
                  <a:lnTo>
                    <a:pt x="276" y="860"/>
                  </a:lnTo>
                  <a:lnTo>
                    <a:pt x="224" y="860"/>
                  </a:lnTo>
                  <a:lnTo>
                    <a:pt x="121" y="771"/>
                  </a:lnTo>
                  <a:lnTo>
                    <a:pt x="115" y="700"/>
                  </a:lnTo>
                  <a:lnTo>
                    <a:pt x="218" y="700"/>
                  </a:lnTo>
                  <a:lnTo>
                    <a:pt x="272" y="673"/>
                  </a:lnTo>
                  <a:lnTo>
                    <a:pt x="387" y="673"/>
                  </a:lnTo>
                  <a:lnTo>
                    <a:pt x="471" y="645"/>
                  </a:lnTo>
                  <a:lnTo>
                    <a:pt x="357" y="601"/>
                  </a:lnTo>
                  <a:lnTo>
                    <a:pt x="250" y="610"/>
                  </a:lnTo>
                  <a:lnTo>
                    <a:pt x="145" y="629"/>
                  </a:lnTo>
                  <a:lnTo>
                    <a:pt x="66" y="596"/>
                  </a:lnTo>
                  <a:lnTo>
                    <a:pt x="54" y="557"/>
                  </a:lnTo>
                  <a:lnTo>
                    <a:pt x="92" y="501"/>
                  </a:lnTo>
                  <a:lnTo>
                    <a:pt x="0" y="431"/>
                  </a:lnTo>
                  <a:lnTo>
                    <a:pt x="18" y="370"/>
                  </a:lnTo>
                  <a:lnTo>
                    <a:pt x="84" y="332"/>
                  </a:lnTo>
                  <a:lnTo>
                    <a:pt x="12" y="276"/>
                  </a:lnTo>
                  <a:lnTo>
                    <a:pt x="112" y="188"/>
                  </a:lnTo>
                  <a:lnTo>
                    <a:pt x="183" y="153"/>
                  </a:lnTo>
                  <a:lnTo>
                    <a:pt x="248" y="116"/>
                  </a:lnTo>
                  <a:lnTo>
                    <a:pt x="291" y="102"/>
                  </a:lnTo>
                  <a:lnTo>
                    <a:pt x="314" y="84"/>
                  </a:lnTo>
                  <a:lnTo>
                    <a:pt x="351" y="128"/>
                  </a:lnTo>
                  <a:lnTo>
                    <a:pt x="343" y="197"/>
                  </a:lnTo>
                  <a:lnTo>
                    <a:pt x="380" y="146"/>
                  </a:lnTo>
                  <a:lnTo>
                    <a:pt x="422" y="164"/>
                  </a:lnTo>
                  <a:lnTo>
                    <a:pt x="464" y="168"/>
                  </a:lnTo>
                  <a:lnTo>
                    <a:pt x="522" y="200"/>
                  </a:lnTo>
                  <a:lnTo>
                    <a:pt x="552" y="239"/>
                  </a:lnTo>
                  <a:lnTo>
                    <a:pt x="603" y="239"/>
                  </a:lnTo>
                  <a:lnTo>
                    <a:pt x="656" y="162"/>
                  </a:lnTo>
                  <a:lnTo>
                    <a:pt x="689" y="238"/>
                  </a:lnTo>
                  <a:lnTo>
                    <a:pt x="733" y="373"/>
                  </a:lnTo>
                  <a:lnTo>
                    <a:pt x="784" y="402"/>
                  </a:lnTo>
                  <a:lnTo>
                    <a:pt x="725" y="216"/>
                  </a:lnTo>
                  <a:lnTo>
                    <a:pt x="725" y="123"/>
                  </a:lnTo>
                  <a:lnTo>
                    <a:pt x="762" y="51"/>
                  </a:lnTo>
                  <a:lnTo>
                    <a:pt x="912" y="0"/>
                  </a:lnTo>
                  <a:lnTo>
                    <a:pt x="996" y="40"/>
                  </a:lnTo>
                  <a:lnTo>
                    <a:pt x="982" y="113"/>
                  </a:lnTo>
                  <a:lnTo>
                    <a:pt x="945" y="203"/>
                  </a:lnTo>
                  <a:lnTo>
                    <a:pt x="929" y="294"/>
                  </a:lnTo>
                  <a:lnTo>
                    <a:pt x="949" y="392"/>
                  </a:lnTo>
                  <a:lnTo>
                    <a:pt x="970" y="494"/>
                  </a:lnTo>
                  <a:lnTo>
                    <a:pt x="1027" y="563"/>
                  </a:lnTo>
                  <a:lnTo>
                    <a:pt x="1123" y="619"/>
                  </a:lnTo>
                  <a:lnTo>
                    <a:pt x="1188" y="656"/>
                  </a:lnTo>
                  <a:lnTo>
                    <a:pt x="1240" y="662"/>
                  </a:lnTo>
                  <a:lnTo>
                    <a:pt x="1226" y="733"/>
                  </a:lnTo>
                  <a:lnTo>
                    <a:pt x="1130" y="722"/>
                  </a:lnTo>
                  <a:lnTo>
                    <a:pt x="1114" y="788"/>
                  </a:lnTo>
                  <a:lnTo>
                    <a:pt x="1176" y="823"/>
                  </a:lnTo>
                  <a:lnTo>
                    <a:pt x="1103" y="915"/>
                  </a:lnTo>
                  <a:lnTo>
                    <a:pt x="1021" y="911"/>
                  </a:lnTo>
                  <a:lnTo>
                    <a:pt x="895" y="869"/>
                  </a:lnTo>
                  <a:lnTo>
                    <a:pt x="791" y="859"/>
                  </a:lnTo>
                  <a:lnTo>
                    <a:pt x="686" y="882"/>
                  </a:lnTo>
                  <a:lnTo>
                    <a:pt x="599" y="934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8" name="Freeform 182">
              <a:extLst>
                <a:ext uri="{FF2B5EF4-FFF2-40B4-BE49-F238E27FC236}">
                  <a16:creationId xmlns:a16="http://schemas.microsoft.com/office/drawing/2014/main" id="{0652767B-4BE4-433D-A94A-1BFF5E12D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252" y="2185531"/>
              <a:ext cx="151928" cy="211126"/>
            </a:xfrm>
            <a:custGeom>
              <a:avLst/>
              <a:gdLst>
                <a:gd name="T0" fmla="*/ 2147483647 w 450"/>
                <a:gd name="T1" fmla="*/ 2147483647 h 566"/>
                <a:gd name="T2" fmla="*/ 2147483647 w 450"/>
                <a:gd name="T3" fmla="*/ 2147483647 h 566"/>
                <a:gd name="T4" fmla="*/ 2147483647 w 450"/>
                <a:gd name="T5" fmla="*/ 2147483647 h 566"/>
                <a:gd name="T6" fmla="*/ 2147483647 w 450"/>
                <a:gd name="T7" fmla="*/ 2147483647 h 566"/>
                <a:gd name="T8" fmla="*/ 2147483647 w 450"/>
                <a:gd name="T9" fmla="*/ 2147483647 h 566"/>
                <a:gd name="T10" fmla="*/ 2147483647 w 450"/>
                <a:gd name="T11" fmla="*/ 2147483647 h 566"/>
                <a:gd name="T12" fmla="*/ 0 w 450"/>
                <a:gd name="T13" fmla="*/ 2147483647 h 566"/>
                <a:gd name="T14" fmla="*/ 2147483647 w 450"/>
                <a:gd name="T15" fmla="*/ 2147483647 h 566"/>
                <a:gd name="T16" fmla="*/ 2147483647 w 450"/>
                <a:gd name="T17" fmla="*/ 2147483647 h 566"/>
                <a:gd name="T18" fmla="*/ 2147483647 w 450"/>
                <a:gd name="T19" fmla="*/ 2147483647 h 566"/>
                <a:gd name="T20" fmla="*/ 2147483647 w 450"/>
                <a:gd name="T21" fmla="*/ 2147483647 h 566"/>
                <a:gd name="T22" fmla="*/ 2147483647 w 450"/>
                <a:gd name="T23" fmla="*/ 2147483647 h 566"/>
                <a:gd name="T24" fmla="*/ 2147483647 w 450"/>
                <a:gd name="T25" fmla="*/ 2147483647 h 566"/>
                <a:gd name="T26" fmla="*/ 2147483647 w 450"/>
                <a:gd name="T27" fmla="*/ 2147483647 h 566"/>
                <a:gd name="T28" fmla="*/ 2147483647 w 450"/>
                <a:gd name="T29" fmla="*/ 2147483647 h 566"/>
                <a:gd name="T30" fmla="*/ 2147483647 w 450"/>
                <a:gd name="T31" fmla="*/ 2147483647 h 566"/>
                <a:gd name="T32" fmla="*/ 2147483647 w 450"/>
                <a:gd name="T33" fmla="*/ 2147483647 h 566"/>
                <a:gd name="T34" fmla="*/ 2147483647 w 450"/>
                <a:gd name="T35" fmla="*/ 0 h 566"/>
                <a:gd name="T36" fmla="*/ 2147483647 w 450"/>
                <a:gd name="T37" fmla="*/ 2147483647 h 566"/>
                <a:gd name="T38" fmla="*/ 2147483647 w 450"/>
                <a:gd name="T39" fmla="*/ 2147483647 h 566"/>
                <a:gd name="T40" fmla="*/ 2147483647 w 450"/>
                <a:gd name="T41" fmla="*/ 2147483647 h 566"/>
                <a:gd name="T42" fmla="*/ 2147483647 w 450"/>
                <a:gd name="T43" fmla="*/ 2147483647 h 566"/>
                <a:gd name="T44" fmla="*/ 2147483647 w 450"/>
                <a:gd name="T45" fmla="*/ 2147483647 h 566"/>
                <a:gd name="T46" fmla="*/ 2147483647 w 450"/>
                <a:gd name="T47" fmla="*/ 2147483647 h 566"/>
                <a:gd name="T48" fmla="*/ 2147483647 w 450"/>
                <a:gd name="T49" fmla="*/ 2147483647 h 566"/>
                <a:gd name="T50" fmla="*/ 2147483647 w 450"/>
                <a:gd name="T51" fmla="*/ 2147483647 h 566"/>
                <a:gd name="T52" fmla="*/ 2147483647 w 450"/>
                <a:gd name="T53" fmla="*/ 2147483647 h 566"/>
                <a:gd name="T54" fmla="*/ 2147483647 w 450"/>
                <a:gd name="T55" fmla="*/ 2147483647 h 566"/>
                <a:gd name="T56" fmla="*/ 2147483647 w 450"/>
                <a:gd name="T57" fmla="*/ 2147483647 h 566"/>
                <a:gd name="T58" fmla="*/ 2147483647 w 450"/>
                <a:gd name="T59" fmla="*/ 2147483647 h 566"/>
                <a:gd name="T60" fmla="*/ 2147483647 w 450"/>
                <a:gd name="T61" fmla="*/ 2147483647 h 566"/>
                <a:gd name="T62" fmla="*/ 2147483647 w 450"/>
                <a:gd name="T63" fmla="*/ 2147483647 h 5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50"/>
                <a:gd name="T97" fmla="*/ 0 h 566"/>
                <a:gd name="T98" fmla="*/ 450 w 450"/>
                <a:gd name="T99" fmla="*/ 566 h 5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50" h="566">
                  <a:moveTo>
                    <a:pt x="233" y="535"/>
                  </a:moveTo>
                  <a:lnTo>
                    <a:pt x="222" y="479"/>
                  </a:lnTo>
                  <a:lnTo>
                    <a:pt x="181" y="425"/>
                  </a:lnTo>
                  <a:lnTo>
                    <a:pt x="134" y="401"/>
                  </a:lnTo>
                  <a:lnTo>
                    <a:pt x="99" y="401"/>
                  </a:lnTo>
                  <a:lnTo>
                    <a:pt x="59" y="362"/>
                  </a:lnTo>
                  <a:lnTo>
                    <a:pt x="0" y="307"/>
                  </a:lnTo>
                  <a:lnTo>
                    <a:pt x="14" y="259"/>
                  </a:lnTo>
                  <a:lnTo>
                    <a:pt x="42" y="219"/>
                  </a:lnTo>
                  <a:lnTo>
                    <a:pt x="138" y="274"/>
                  </a:lnTo>
                  <a:lnTo>
                    <a:pt x="159" y="236"/>
                  </a:lnTo>
                  <a:lnTo>
                    <a:pt x="139" y="192"/>
                  </a:lnTo>
                  <a:lnTo>
                    <a:pt x="111" y="164"/>
                  </a:lnTo>
                  <a:lnTo>
                    <a:pt x="103" y="121"/>
                  </a:lnTo>
                  <a:lnTo>
                    <a:pt x="91" y="82"/>
                  </a:lnTo>
                  <a:lnTo>
                    <a:pt x="133" y="49"/>
                  </a:lnTo>
                  <a:lnTo>
                    <a:pt x="192" y="44"/>
                  </a:lnTo>
                  <a:lnTo>
                    <a:pt x="230" y="0"/>
                  </a:lnTo>
                  <a:lnTo>
                    <a:pt x="296" y="16"/>
                  </a:lnTo>
                  <a:lnTo>
                    <a:pt x="356" y="33"/>
                  </a:lnTo>
                  <a:lnTo>
                    <a:pt x="411" y="93"/>
                  </a:lnTo>
                  <a:lnTo>
                    <a:pt x="402" y="136"/>
                  </a:lnTo>
                  <a:lnTo>
                    <a:pt x="417" y="198"/>
                  </a:lnTo>
                  <a:lnTo>
                    <a:pt x="419" y="265"/>
                  </a:lnTo>
                  <a:lnTo>
                    <a:pt x="444" y="317"/>
                  </a:lnTo>
                  <a:lnTo>
                    <a:pt x="429" y="381"/>
                  </a:lnTo>
                  <a:lnTo>
                    <a:pt x="450" y="468"/>
                  </a:lnTo>
                  <a:lnTo>
                    <a:pt x="371" y="504"/>
                  </a:lnTo>
                  <a:lnTo>
                    <a:pt x="327" y="532"/>
                  </a:lnTo>
                  <a:lnTo>
                    <a:pt x="297" y="566"/>
                  </a:lnTo>
                  <a:lnTo>
                    <a:pt x="254" y="563"/>
                  </a:lnTo>
                  <a:lnTo>
                    <a:pt x="233" y="535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9" name="Freeform 183">
              <a:extLst>
                <a:ext uri="{FF2B5EF4-FFF2-40B4-BE49-F238E27FC236}">
                  <a16:creationId xmlns:a16="http://schemas.microsoft.com/office/drawing/2014/main" id="{41425082-54B1-4338-B9F8-9774234D9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314" y="2047411"/>
              <a:ext cx="82870" cy="90765"/>
            </a:xfrm>
            <a:custGeom>
              <a:avLst/>
              <a:gdLst>
                <a:gd name="T0" fmla="*/ 2147483647 w 246"/>
                <a:gd name="T1" fmla="*/ 2147483647 h 270"/>
                <a:gd name="T2" fmla="*/ 2147483647 w 246"/>
                <a:gd name="T3" fmla="*/ 2147483647 h 270"/>
                <a:gd name="T4" fmla="*/ 2147483647 w 246"/>
                <a:gd name="T5" fmla="*/ 2147483647 h 270"/>
                <a:gd name="T6" fmla="*/ 0 w 246"/>
                <a:gd name="T7" fmla="*/ 2147483647 h 270"/>
                <a:gd name="T8" fmla="*/ 2147483647 w 246"/>
                <a:gd name="T9" fmla="*/ 2147483647 h 270"/>
                <a:gd name="T10" fmla="*/ 2147483647 w 246"/>
                <a:gd name="T11" fmla="*/ 2147483647 h 270"/>
                <a:gd name="T12" fmla="*/ 2147483647 w 246"/>
                <a:gd name="T13" fmla="*/ 0 h 270"/>
                <a:gd name="T14" fmla="*/ 2147483647 w 246"/>
                <a:gd name="T15" fmla="*/ 2147483647 h 270"/>
                <a:gd name="T16" fmla="*/ 2147483647 w 246"/>
                <a:gd name="T17" fmla="*/ 2147483647 h 270"/>
                <a:gd name="T18" fmla="*/ 2147483647 w 246"/>
                <a:gd name="T19" fmla="*/ 2147483647 h 270"/>
                <a:gd name="T20" fmla="*/ 2147483647 w 246"/>
                <a:gd name="T21" fmla="*/ 2147483647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6"/>
                <a:gd name="T34" fmla="*/ 0 h 270"/>
                <a:gd name="T35" fmla="*/ 246 w 246"/>
                <a:gd name="T36" fmla="*/ 270 h 2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6" h="270">
                  <a:moveTo>
                    <a:pt x="174" y="270"/>
                  </a:moveTo>
                  <a:lnTo>
                    <a:pt x="66" y="246"/>
                  </a:lnTo>
                  <a:lnTo>
                    <a:pt x="36" y="192"/>
                  </a:lnTo>
                  <a:lnTo>
                    <a:pt x="0" y="126"/>
                  </a:lnTo>
                  <a:lnTo>
                    <a:pt x="36" y="60"/>
                  </a:lnTo>
                  <a:lnTo>
                    <a:pt x="78" y="12"/>
                  </a:lnTo>
                  <a:lnTo>
                    <a:pt x="156" y="0"/>
                  </a:lnTo>
                  <a:lnTo>
                    <a:pt x="210" y="78"/>
                  </a:lnTo>
                  <a:lnTo>
                    <a:pt x="234" y="180"/>
                  </a:lnTo>
                  <a:lnTo>
                    <a:pt x="246" y="252"/>
                  </a:lnTo>
                  <a:lnTo>
                    <a:pt x="174" y="27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0" name="Freeform 184">
              <a:extLst>
                <a:ext uri="{FF2B5EF4-FFF2-40B4-BE49-F238E27FC236}">
                  <a16:creationId xmlns:a16="http://schemas.microsoft.com/office/drawing/2014/main" id="{5DE57226-32D3-4E2B-8EAC-ED6757B5C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505" y="3935707"/>
              <a:ext cx="684661" cy="451850"/>
            </a:xfrm>
            <a:custGeom>
              <a:avLst/>
              <a:gdLst>
                <a:gd name="T0" fmla="*/ 12 w 3219450"/>
                <a:gd name="T1" fmla="*/ 32 h 2128568"/>
                <a:gd name="T2" fmla="*/ 25 w 3219450"/>
                <a:gd name="T3" fmla="*/ 65 h 2128568"/>
                <a:gd name="T4" fmla="*/ 42 w 3219450"/>
                <a:gd name="T5" fmla="*/ 87 h 2128568"/>
                <a:gd name="T6" fmla="*/ 47 w 3219450"/>
                <a:gd name="T7" fmla="*/ 105 h 2128568"/>
                <a:gd name="T8" fmla="*/ 66 w 3219450"/>
                <a:gd name="T9" fmla="*/ 125 h 2128568"/>
                <a:gd name="T10" fmla="*/ 72 w 3219450"/>
                <a:gd name="T11" fmla="*/ 146 h 2128568"/>
                <a:gd name="T12" fmla="*/ 118 w 3219450"/>
                <a:gd name="T13" fmla="*/ 173 h 2128568"/>
                <a:gd name="T14" fmla="*/ 100 w 3219450"/>
                <a:gd name="T15" fmla="*/ 143 h 2128568"/>
                <a:gd name="T16" fmla="*/ 87 w 3219450"/>
                <a:gd name="T17" fmla="*/ 120 h 2128568"/>
                <a:gd name="T18" fmla="*/ 72 w 3219450"/>
                <a:gd name="T19" fmla="*/ 92 h 2128568"/>
                <a:gd name="T20" fmla="*/ 45 w 3219450"/>
                <a:gd name="T21" fmla="*/ 56 h 2128568"/>
                <a:gd name="T22" fmla="*/ 32 w 3219450"/>
                <a:gd name="T23" fmla="*/ 31 h 2128568"/>
                <a:gd name="T24" fmla="*/ 45 w 3219450"/>
                <a:gd name="T25" fmla="*/ 21 h 2128568"/>
                <a:gd name="T26" fmla="*/ 57 w 3219450"/>
                <a:gd name="T27" fmla="*/ 53 h 2128568"/>
                <a:gd name="T28" fmla="*/ 81 w 3219450"/>
                <a:gd name="T29" fmla="*/ 79 h 2128568"/>
                <a:gd name="T30" fmla="*/ 108 w 3219450"/>
                <a:gd name="T31" fmla="*/ 109 h 2128568"/>
                <a:gd name="T32" fmla="*/ 123 w 3219450"/>
                <a:gd name="T33" fmla="*/ 132 h 2128568"/>
                <a:gd name="T34" fmla="*/ 155 w 3219450"/>
                <a:gd name="T35" fmla="*/ 166 h 2128568"/>
                <a:gd name="T36" fmla="*/ 168 w 3219450"/>
                <a:gd name="T37" fmla="*/ 202 h 2128568"/>
                <a:gd name="T38" fmla="*/ 194 w 3219450"/>
                <a:gd name="T39" fmla="*/ 237 h 2128568"/>
                <a:gd name="T40" fmla="*/ 230 w 3219450"/>
                <a:gd name="T41" fmla="*/ 260 h 2128568"/>
                <a:gd name="T42" fmla="*/ 272 w 3219450"/>
                <a:gd name="T43" fmla="*/ 280 h 2128568"/>
                <a:gd name="T44" fmla="*/ 308 w 3219450"/>
                <a:gd name="T45" fmla="*/ 288 h 2128568"/>
                <a:gd name="T46" fmla="*/ 346 w 3219450"/>
                <a:gd name="T47" fmla="*/ 282 h 2128568"/>
                <a:gd name="T48" fmla="*/ 364 w 3219450"/>
                <a:gd name="T49" fmla="*/ 291 h 2128568"/>
                <a:gd name="T50" fmla="*/ 387 w 3219450"/>
                <a:gd name="T51" fmla="*/ 300 h 2128568"/>
                <a:gd name="T52" fmla="*/ 407 w 3219450"/>
                <a:gd name="T53" fmla="*/ 274 h 2128568"/>
                <a:gd name="T54" fmla="*/ 414 w 3219450"/>
                <a:gd name="T55" fmla="*/ 255 h 2128568"/>
                <a:gd name="T56" fmla="*/ 447 w 3219450"/>
                <a:gd name="T57" fmla="*/ 245 h 2128568"/>
                <a:gd name="T58" fmla="*/ 465 w 3219450"/>
                <a:gd name="T59" fmla="*/ 219 h 2128568"/>
                <a:gd name="T60" fmla="*/ 458 w 3219450"/>
                <a:gd name="T61" fmla="*/ 192 h 2128568"/>
                <a:gd name="T62" fmla="*/ 424 w 3219450"/>
                <a:gd name="T63" fmla="*/ 201 h 2128568"/>
                <a:gd name="T64" fmla="*/ 401 w 3219450"/>
                <a:gd name="T65" fmla="*/ 235 h 2128568"/>
                <a:gd name="T66" fmla="*/ 366 w 3219450"/>
                <a:gd name="T67" fmla="*/ 247 h 2128568"/>
                <a:gd name="T68" fmla="*/ 340 w 3219450"/>
                <a:gd name="T69" fmla="*/ 242 h 2128568"/>
                <a:gd name="T70" fmla="*/ 315 w 3219450"/>
                <a:gd name="T71" fmla="*/ 228 h 2128568"/>
                <a:gd name="T72" fmla="*/ 304 w 3219450"/>
                <a:gd name="T73" fmla="*/ 198 h 2128568"/>
                <a:gd name="T74" fmla="*/ 300 w 3219450"/>
                <a:gd name="T75" fmla="*/ 171 h 2128568"/>
                <a:gd name="T76" fmla="*/ 306 w 3219450"/>
                <a:gd name="T77" fmla="*/ 137 h 2128568"/>
                <a:gd name="T78" fmla="*/ 294 w 3219450"/>
                <a:gd name="T79" fmla="*/ 114 h 2128568"/>
                <a:gd name="T80" fmla="*/ 253 w 3219450"/>
                <a:gd name="T81" fmla="*/ 71 h 2128568"/>
                <a:gd name="T82" fmla="*/ 195 w 3219450"/>
                <a:gd name="T83" fmla="*/ 50 h 2128568"/>
                <a:gd name="T84" fmla="*/ 160 w 3219450"/>
                <a:gd name="T85" fmla="*/ 18 h 2128568"/>
                <a:gd name="T86" fmla="*/ 109 w 3219450"/>
                <a:gd name="T87" fmla="*/ 20 h 2128568"/>
                <a:gd name="T88" fmla="*/ 71 w 3219450"/>
                <a:gd name="T89" fmla="*/ 21 h 2128568"/>
                <a:gd name="T90" fmla="*/ 31 w 3219450"/>
                <a:gd name="T91" fmla="*/ 2 h 2128568"/>
                <a:gd name="T92" fmla="*/ 0 w 3219450"/>
                <a:gd name="T93" fmla="*/ 0 h 212856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19450"/>
                <a:gd name="T142" fmla="*/ 0 h 2128568"/>
                <a:gd name="T143" fmla="*/ 3219450 w 3219450"/>
                <a:gd name="T144" fmla="*/ 2128568 h 212856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19450" h="2128568">
                  <a:moveTo>
                    <a:pt x="35335" y="75214"/>
                  </a:moveTo>
                  <a:lnTo>
                    <a:pt x="37716" y="134745"/>
                  </a:lnTo>
                  <a:lnTo>
                    <a:pt x="85725" y="218806"/>
                  </a:lnTo>
                  <a:lnTo>
                    <a:pt x="128588" y="302149"/>
                  </a:lnTo>
                  <a:lnTo>
                    <a:pt x="136599" y="386325"/>
                  </a:lnTo>
                  <a:lnTo>
                    <a:pt x="168349" y="446303"/>
                  </a:lnTo>
                  <a:lnTo>
                    <a:pt x="264319" y="475981"/>
                  </a:lnTo>
                  <a:lnTo>
                    <a:pt x="314325" y="552181"/>
                  </a:lnTo>
                  <a:lnTo>
                    <a:pt x="288132" y="597424"/>
                  </a:lnTo>
                  <a:lnTo>
                    <a:pt x="219149" y="652696"/>
                  </a:lnTo>
                  <a:lnTo>
                    <a:pt x="268361" y="725021"/>
                  </a:lnTo>
                  <a:lnTo>
                    <a:pt x="319161" y="725021"/>
                  </a:lnTo>
                  <a:lnTo>
                    <a:pt x="369961" y="755010"/>
                  </a:lnTo>
                  <a:lnTo>
                    <a:pt x="409649" y="786763"/>
                  </a:lnTo>
                  <a:lnTo>
                    <a:pt x="450924" y="857325"/>
                  </a:lnTo>
                  <a:lnTo>
                    <a:pt x="521494" y="866506"/>
                  </a:lnTo>
                  <a:lnTo>
                    <a:pt x="495300" y="954612"/>
                  </a:lnTo>
                  <a:lnTo>
                    <a:pt x="488157" y="1004618"/>
                  </a:lnTo>
                  <a:lnTo>
                    <a:pt x="571574" y="1016088"/>
                  </a:lnTo>
                  <a:lnTo>
                    <a:pt x="736674" y="1183672"/>
                  </a:lnTo>
                  <a:lnTo>
                    <a:pt x="802482" y="1187974"/>
                  </a:lnTo>
                  <a:lnTo>
                    <a:pt x="819150" y="1140349"/>
                  </a:lnTo>
                  <a:lnTo>
                    <a:pt x="781124" y="1095470"/>
                  </a:lnTo>
                  <a:lnTo>
                    <a:pt x="684286" y="984336"/>
                  </a:lnTo>
                  <a:lnTo>
                    <a:pt x="650949" y="941999"/>
                  </a:lnTo>
                  <a:lnTo>
                    <a:pt x="650949" y="882021"/>
                  </a:lnTo>
                  <a:lnTo>
                    <a:pt x="595386" y="829100"/>
                  </a:lnTo>
                  <a:lnTo>
                    <a:pt x="569986" y="751482"/>
                  </a:lnTo>
                  <a:lnTo>
                    <a:pt x="531886" y="698561"/>
                  </a:lnTo>
                  <a:lnTo>
                    <a:pt x="489024" y="633291"/>
                  </a:lnTo>
                  <a:lnTo>
                    <a:pt x="433461" y="534505"/>
                  </a:lnTo>
                  <a:lnTo>
                    <a:pt x="374724" y="458651"/>
                  </a:lnTo>
                  <a:lnTo>
                    <a:pt x="304874" y="386325"/>
                  </a:lnTo>
                  <a:lnTo>
                    <a:pt x="269082" y="325962"/>
                  </a:lnTo>
                  <a:lnTo>
                    <a:pt x="257175" y="259287"/>
                  </a:lnTo>
                  <a:lnTo>
                    <a:pt x="216694" y="214043"/>
                  </a:lnTo>
                  <a:lnTo>
                    <a:pt x="209550" y="173562"/>
                  </a:lnTo>
                  <a:lnTo>
                    <a:pt x="235744" y="144987"/>
                  </a:lnTo>
                  <a:lnTo>
                    <a:pt x="309563" y="147368"/>
                  </a:lnTo>
                  <a:lnTo>
                    <a:pt x="319161" y="194045"/>
                  </a:lnTo>
                  <a:lnTo>
                    <a:pt x="376311" y="262843"/>
                  </a:lnTo>
                  <a:lnTo>
                    <a:pt x="389011" y="363393"/>
                  </a:lnTo>
                  <a:lnTo>
                    <a:pt x="446161" y="395146"/>
                  </a:lnTo>
                  <a:lnTo>
                    <a:pt x="508074" y="481584"/>
                  </a:lnTo>
                  <a:lnTo>
                    <a:pt x="550936" y="545089"/>
                  </a:lnTo>
                  <a:lnTo>
                    <a:pt x="617611" y="619179"/>
                  </a:lnTo>
                  <a:lnTo>
                    <a:pt x="655711" y="703853"/>
                  </a:lnTo>
                  <a:lnTo>
                    <a:pt x="738261" y="749718"/>
                  </a:lnTo>
                  <a:lnTo>
                    <a:pt x="804863" y="783162"/>
                  </a:lnTo>
                  <a:lnTo>
                    <a:pt x="776361" y="855561"/>
                  </a:lnTo>
                  <a:lnTo>
                    <a:pt x="838274" y="908482"/>
                  </a:lnTo>
                  <a:lnTo>
                    <a:pt x="904949" y="971987"/>
                  </a:lnTo>
                  <a:lnTo>
                    <a:pt x="1007269" y="1028431"/>
                  </a:lnTo>
                  <a:lnTo>
                    <a:pt x="1059657" y="1142731"/>
                  </a:lnTo>
                  <a:lnTo>
                    <a:pt x="1131961" y="1227773"/>
                  </a:lnTo>
                  <a:lnTo>
                    <a:pt x="1162124" y="1310683"/>
                  </a:lnTo>
                  <a:lnTo>
                    <a:pt x="1146249" y="1391829"/>
                  </a:lnTo>
                  <a:lnTo>
                    <a:pt x="1136724" y="1501200"/>
                  </a:lnTo>
                  <a:lnTo>
                    <a:pt x="1227211" y="1559413"/>
                  </a:lnTo>
                  <a:lnTo>
                    <a:pt x="1322461" y="1629975"/>
                  </a:lnTo>
                  <a:lnTo>
                    <a:pt x="1379611" y="1725233"/>
                  </a:lnTo>
                  <a:lnTo>
                    <a:pt x="1485974" y="1712885"/>
                  </a:lnTo>
                  <a:lnTo>
                    <a:pt x="1566936" y="1788739"/>
                  </a:lnTo>
                  <a:lnTo>
                    <a:pt x="1638374" y="1813435"/>
                  </a:lnTo>
                  <a:lnTo>
                    <a:pt x="1727274" y="1852244"/>
                  </a:lnTo>
                  <a:lnTo>
                    <a:pt x="1851099" y="1924570"/>
                  </a:lnTo>
                  <a:lnTo>
                    <a:pt x="1947936" y="1942210"/>
                  </a:lnTo>
                  <a:lnTo>
                    <a:pt x="2041599" y="1945738"/>
                  </a:lnTo>
                  <a:lnTo>
                    <a:pt x="2097882" y="1983312"/>
                  </a:lnTo>
                  <a:lnTo>
                    <a:pt x="2183607" y="2035699"/>
                  </a:lnTo>
                  <a:lnTo>
                    <a:pt x="2274094" y="1978549"/>
                  </a:lnTo>
                  <a:lnTo>
                    <a:pt x="2362274" y="1942210"/>
                  </a:lnTo>
                  <a:lnTo>
                    <a:pt x="2407444" y="1959499"/>
                  </a:lnTo>
                  <a:lnTo>
                    <a:pt x="2426494" y="1978549"/>
                  </a:lnTo>
                  <a:lnTo>
                    <a:pt x="2483644" y="2004743"/>
                  </a:lnTo>
                  <a:lnTo>
                    <a:pt x="2540794" y="2042843"/>
                  </a:lnTo>
                  <a:lnTo>
                    <a:pt x="2619375" y="2128568"/>
                  </a:lnTo>
                  <a:lnTo>
                    <a:pt x="2640807" y="2066656"/>
                  </a:lnTo>
                  <a:lnTo>
                    <a:pt x="2681288" y="1971406"/>
                  </a:lnTo>
                  <a:lnTo>
                    <a:pt x="2778919" y="1923781"/>
                  </a:lnTo>
                  <a:lnTo>
                    <a:pt x="2774157" y="1888062"/>
                  </a:lnTo>
                  <a:lnTo>
                    <a:pt x="2757488" y="1835674"/>
                  </a:lnTo>
                  <a:lnTo>
                    <a:pt x="2752725" y="1795193"/>
                  </a:lnTo>
                  <a:lnTo>
                    <a:pt x="2819400" y="1757093"/>
                  </a:lnTo>
                  <a:lnTo>
                    <a:pt x="2919413" y="1752331"/>
                  </a:lnTo>
                  <a:lnTo>
                    <a:pt x="2962275" y="1702324"/>
                  </a:lnTo>
                  <a:lnTo>
                    <a:pt x="3045619" y="1685656"/>
                  </a:lnTo>
                  <a:lnTo>
                    <a:pt x="3112294" y="1709468"/>
                  </a:lnTo>
                  <a:lnTo>
                    <a:pt x="3131344" y="1590406"/>
                  </a:lnTo>
                  <a:lnTo>
                    <a:pt x="3167063" y="1504681"/>
                  </a:lnTo>
                  <a:lnTo>
                    <a:pt x="3219450" y="1411812"/>
                  </a:lnTo>
                  <a:lnTo>
                    <a:pt x="3195638" y="1328468"/>
                  </a:lnTo>
                  <a:lnTo>
                    <a:pt x="3119438" y="1321324"/>
                  </a:lnTo>
                  <a:lnTo>
                    <a:pt x="3026569" y="1326087"/>
                  </a:lnTo>
                  <a:lnTo>
                    <a:pt x="2981325" y="1368949"/>
                  </a:lnTo>
                  <a:lnTo>
                    <a:pt x="2893219" y="1383237"/>
                  </a:lnTo>
                  <a:lnTo>
                    <a:pt x="2828925" y="1423718"/>
                  </a:lnTo>
                  <a:lnTo>
                    <a:pt x="2800350" y="1518968"/>
                  </a:lnTo>
                  <a:lnTo>
                    <a:pt x="2736057" y="1616599"/>
                  </a:lnTo>
                  <a:lnTo>
                    <a:pt x="2631282" y="1668987"/>
                  </a:lnTo>
                  <a:lnTo>
                    <a:pt x="2555082" y="1678512"/>
                  </a:lnTo>
                  <a:lnTo>
                    <a:pt x="2495550" y="1697562"/>
                  </a:lnTo>
                  <a:lnTo>
                    <a:pt x="2452688" y="1714231"/>
                  </a:lnTo>
                  <a:lnTo>
                    <a:pt x="2383632" y="1704706"/>
                  </a:lnTo>
                  <a:lnTo>
                    <a:pt x="2317824" y="1667020"/>
                  </a:lnTo>
                  <a:lnTo>
                    <a:pt x="2252736" y="1693480"/>
                  </a:lnTo>
                  <a:lnTo>
                    <a:pt x="2176536" y="1654671"/>
                  </a:lnTo>
                  <a:lnTo>
                    <a:pt x="2146374" y="1566469"/>
                  </a:lnTo>
                  <a:lnTo>
                    <a:pt x="2114624" y="1501200"/>
                  </a:lnTo>
                  <a:lnTo>
                    <a:pt x="2084461" y="1439458"/>
                  </a:lnTo>
                  <a:lnTo>
                    <a:pt x="2069307" y="1359424"/>
                  </a:lnTo>
                  <a:lnTo>
                    <a:pt x="2051124" y="1296571"/>
                  </a:lnTo>
                  <a:lnTo>
                    <a:pt x="2040732" y="1245124"/>
                  </a:lnTo>
                  <a:lnTo>
                    <a:pt x="2047875" y="1176068"/>
                  </a:lnTo>
                  <a:lnTo>
                    <a:pt x="2071688" y="1080818"/>
                  </a:lnTo>
                  <a:lnTo>
                    <a:pt x="2057400" y="1014143"/>
                  </a:lnTo>
                  <a:lnTo>
                    <a:pt x="2083594" y="945087"/>
                  </a:lnTo>
                  <a:lnTo>
                    <a:pt x="2102644" y="885556"/>
                  </a:lnTo>
                  <a:lnTo>
                    <a:pt x="2078832" y="833168"/>
                  </a:lnTo>
                  <a:lnTo>
                    <a:pt x="2005086" y="781471"/>
                  </a:lnTo>
                  <a:lnTo>
                    <a:pt x="1895475" y="773637"/>
                  </a:lnTo>
                  <a:lnTo>
                    <a:pt x="1814513" y="618856"/>
                  </a:lnTo>
                  <a:lnTo>
                    <a:pt x="1724025" y="490268"/>
                  </a:lnTo>
                  <a:lnTo>
                    <a:pt x="1621632" y="366443"/>
                  </a:lnTo>
                  <a:lnTo>
                    <a:pt x="1445419" y="456931"/>
                  </a:lnTo>
                  <a:lnTo>
                    <a:pt x="1331119" y="342631"/>
                  </a:lnTo>
                  <a:lnTo>
                    <a:pt x="1252538" y="264049"/>
                  </a:lnTo>
                  <a:lnTo>
                    <a:pt x="1159669" y="180706"/>
                  </a:lnTo>
                  <a:lnTo>
                    <a:pt x="1090613" y="123556"/>
                  </a:lnTo>
                  <a:lnTo>
                    <a:pt x="879549" y="135832"/>
                  </a:lnTo>
                  <a:lnTo>
                    <a:pt x="795411" y="130539"/>
                  </a:lnTo>
                  <a:lnTo>
                    <a:pt x="741436" y="135832"/>
                  </a:lnTo>
                  <a:lnTo>
                    <a:pt x="657299" y="132303"/>
                  </a:lnTo>
                  <a:lnTo>
                    <a:pt x="569986" y="141124"/>
                  </a:lnTo>
                  <a:lnTo>
                    <a:pt x="484261" y="142888"/>
                  </a:lnTo>
                  <a:lnTo>
                    <a:pt x="346149" y="74090"/>
                  </a:lnTo>
                  <a:lnTo>
                    <a:pt x="246136" y="24697"/>
                  </a:lnTo>
                  <a:lnTo>
                    <a:pt x="211211" y="15877"/>
                  </a:lnTo>
                  <a:lnTo>
                    <a:pt x="138186" y="5292"/>
                  </a:lnTo>
                  <a:lnTo>
                    <a:pt x="98499" y="0"/>
                  </a:lnTo>
                  <a:lnTo>
                    <a:pt x="0" y="2112"/>
                  </a:lnTo>
                  <a:lnTo>
                    <a:pt x="35335" y="7521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1" name="Freeform 185">
              <a:extLst>
                <a:ext uri="{FF2B5EF4-FFF2-40B4-BE49-F238E27FC236}">
                  <a16:creationId xmlns:a16="http://schemas.microsoft.com/office/drawing/2014/main" id="{9D3BCD1F-7880-4C65-8A32-ACC22CD13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915" y="4308632"/>
              <a:ext cx="86816" cy="96683"/>
            </a:xfrm>
            <a:custGeom>
              <a:avLst/>
              <a:gdLst>
                <a:gd name="T0" fmla="*/ 0 w 409575"/>
                <a:gd name="T1" fmla="*/ 54 h 454277"/>
                <a:gd name="T2" fmla="*/ 2 w 409575"/>
                <a:gd name="T3" fmla="*/ 49 h 454277"/>
                <a:gd name="T4" fmla="*/ 5 w 409575"/>
                <a:gd name="T5" fmla="*/ 41 h 454277"/>
                <a:gd name="T6" fmla="*/ 9 w 409575"/>
                <a:gd name="T7" fmla="*/ 32 h 454277"/>
                <a:gd name="T8" fmla="*/ 16 w 409575"/>
                <a:gd name="T9" fmla="*/ 29 h 454277"/>
                <a:gd name="T10" fmla="*/ 23 w 409575"/>
                <a:gd name="T11" fmla="*/ 24 h 454277"/>
                <a:gd name="T12" fmla="*/ 22 w 409575"/>
                <a:gd name="T13" fmla="*/ 17 h 454277"/>
                <a:gd name="T14" fmla="*/ 19 w 409575"/>
                <a:gd name="T15" fmla="*/ 12 h 454277"/>
                <a:gd name="T16" fmla="*/ 20 w 409575"/>
                <a:gd name="T17" fmla="*/ 5 h 454277"/>
                <a:gd name="T18" fmla="*/ 25 w 409575"/>
                <a:gd name="T19" fmla="*/ 3 h 454277"/>
                <a:gd name="T20" fmla="*/ 28 w 409575"/>
                <a:gd name="T21" fmla="*/ 1 h 454277"/>
                <a:gd name="T22" fmla="*/ 33 w 409575"/>
                <a:gd name="T23" fmla="*/ 0 h 454277"/>
                <a:gd name="T24" fmla="*/ 42 w 409575"/>
                <a:gd name="T25" fmla="*/ 0 h 454277"/>
                <a:gd name="T26" fmla="*/ 47 w 409575"/>
                <a:gd name="T27" fmla="*/ 4 h 454277"/>
                <a:gd name="T28" fmla="*/ 46 w 409575"/>
                <a:gd name="T29" fmla="*/ 12 h 454277"/>
                <a:gd name="T30" fmla="*/ 46 w 409575"/>
                <a:gd name="T31" fmla="*/ 20 h 454277"/>
                <a:gd name="T32" fmla="*/ 48 w 409575"/>
                <a:gd name="T33" fmla="*/ 29 h 454277"/>
                <a:gd name="T34" fmla="*/ 51 w 409575"/>
                <a:gd name="T35" fmla="*/ 33 h 454277"/>
                <a:gd name="T36" fmla="*/ 52 w 409575"/>
                <a:gd name="T37" fmla="*/ 36 h 454277"/>
                <a:gd name="T38" fmla="*/ 59 w 409575"/>
                <a:gd name="T39" fmla="*/ 37 h 454277"/>
                <a:gd name="T40" fmla="*/ 54 w 409575"/>
                <a:gd name="T41" fmla="*/ 42 h 454277"/>
                <a:gd name="T42" fmla="*/ 49 w 409575"/>
                <a:gd name="T43" fmla="*/ 48 h 454277"/>
                <a:gd name="T44" fmla="*/ 46 w 409575"/>
                <a:gd name="T45" fmla="*/ 53 h 454277"/>
                <a:gd name="T46" fmla="*/ 44 w 409575"/>
                <a:gd name="T47" fmla="*/ 58 h 454277"/>
                <a:gd name="T48" fmla="*/ 40 w 409575"/>
                <a:gd name="T49" fmla="*/ 61 h 454277"/>
                <a:gd name="T50" fmla="*/ 32 w 409575"/>
                <a:gd name="T51" fmla="*/ 65 h 454277"/>
                <a:gd name="T52" fmla="*/ 23 w 409575"/>
                <a:gd name="T53" fmla="*/ 67 h 454277"/>
                <a:gd name="T54" fmla="*/ 13 w 409575"/>
                <a:gd name="T55" fmla="*/ 65 h 454277"/>
                <a:gd name="T56" fmla="*/ 6 w 409575"/>
                <a:gd name="T57" fmla="*/ 60 h 454277"/>
                <a:gd name="T58" fmla="*/ 0 w 409575"/>
                <a:gd name="T59" fmla="*/ 54 h 45427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9575"/>
                <a:gd name="T91" fmla="*/ 0 h 454277"/>
                <a:gd name="T92" fmla="*/ 409575 w 409575"/>
                <a:gd name="T93" fmla="*/ 454277 h 45427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9575" h="454277">
                  <a:moveTo>
                    <a:pt x="0" y="370564"/>
                  </a:moveTo>
                  <a:lnTo>
                    <a:pt x="12586" y="330452"/>
                  </a:lnTo>
                  <a:lnTo>
                    <a:pt x="36513" y="275276"/>
                  </a:lnTo>
                  <a:lnTo>
                    <a:pt x="64973" y="216152"/>
                  </a:lnTo>
                  <a:lnTo>
                    <a:pt x="107836" y="194720"/>
                  </a:lnTo>
                  <a:lnTo>
                    <a:pt x="158750" y="165872"/>
                  </a:lnTo>
                  <a:lnTo>
                    <a:pt x="150813" y="118228"/>
                  </a:lnTo>
                  <a:lnTo>
                    <a:pt x="134938" y="81171"/>
                  </a:lnTo>
                  <a:lnTo>
                    <a:pt x="138113" y="35292"/>
                  </a:lnTo>
                  <a:lnTo>
                    <a:pt x="173772" y="17045"/>
                  </a:lnTo>
                  <a:lnTo>
                    <a:pt x="196394" y="3810"/>
                  </a:lnTo>
                  <a:lnTo>
                    <a:pt x="230188" y="1765"/>
                  </a:lnTo>
                  <a:lnTo>
                    <a:pt x="293688" y="0"/>
                  </a:lnTo>
                  <a:lnTo>
                    <a:pt x="322263" y="26469"/>
                  </a:lnTo>
                  <a:lnTo>
                    <a:pt x="315913" y="81171"/>
                  </a:lnTo>
                  <a:lnTo>
                    <a:pt x="317500" y="132345"/>
                  </a:lnTo>
                  <a:lnTo>
                    <a:pt x="333316" y="194386"/>
                  </a:lnTo>
                  <a:lnTo>
                    <a:pt x="351175" y="223501"/>
                  </a:lnTo>
                  <a:lnTo>
                    <a:pt x="361891" y="247324"/>
                  </a:lnTo>
                  <a:lnTo>
                    <a:pt x="409575" y="254101"/>
                  </a:lnTo>
                  <a:lnTo>
                    <a:pt x="374650" y="287629"/>
                  </a:lnTo>
                  <a:lnTo>
                    <a:pt x="341313" y="326450"/>
                  </a:lnTo>
                  <a:lnTo>
                    <a:pt x="315913" y="363506"/>
                  </a:lnTo>
                  <a:lnTo>
                    <a:pt x="306388" y="397034"/>
                  </a:lnTo>
                  <a:lnTo>
                    <a:pt x="274638" y="414680"/>
                  </a:lnTo>
                  <a:lnTo>
                    <a:pt x="220663" y="442913"/>
                  </a:lnTo>
                  <a:lnTo>
                    <a:pt x="160223" y="454277"/>
                  </a:lnTo>
                  <a:lnTo>
                    <a:pt x="93548" y="444752"/>
                  </a:lnTo>
                  <a:lnTo>
                    <a:pt x="43542" y="409033"/>
                  </a:lnTo>
                  <a:lnTo>
                    <a:pt x="0" y="37056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2" name="Freeform 186">
              <a:extLst>
                <a:ext uri="{FF2B5EF4-FFF2-40B4-BE49-F238E27FC236}">
                  <a16:creationId xmlns:a16="http://schemas.microsoft.com/office/drawing/2014/main" id="{49AA35A8-8156-408C-88A0-FEEE121D8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027" y="4344148"/>
              <a:ext cx="122331" cy="74979"/>
            </a:xfrm>
            <a:custGeom>
              <a:avLst/>
              <a:gdLst>
                <a:gd name="T0" fmla="*/ 55 w 581878"/>
                <a:gd name="T1" fmla="*/ 54 h 323850"/>
                <a:gd name="T2" fmla="*/ 59 w 581878"/>
                <a:gd name="T3" fmla="*/ 41 h 323850"/>
                <a:gd name="T4" fmla="*/ 64 w 581878"/>
                <a:gd name="T5" fmla="*/ 37 h 323850"/>
                <a:gd name="T6" fmla="*/ 71 w 581878"/>
                <a:gd name="T7" fmla="*/ 32 h 323850"/>
                <a:gd name="T8" fmla="*/ 80 w 581878"/>
                <a:gd name="T9" fmla="*/ 20 h 323850"/>
                <a:gd name="T10" fmla="*/ 81 w 581878"/>
                <a:gd name="T11" fmla="*/ 6 h 323850"/>
                <a:gd name="T12" fmla="*/ 75 w 581878"/>
                <a:gd name="T13" fmla="*/ 4 h 323850"/>
                <a:gd name="T14" fmla="*/ 67 w 581878"/>
                <a:gd name="T15" fmla="*/ 0 h 323850"/>
                <a:gd name="T16" fmla="*/ 60 w 581878"/>
                <a:gd name="T17" fmla="*/ 1 h 323850"/>
                <a:gd name="T18" fmla="*/ 52 w 581878"/>
                <a:gd name="T19" fmla="*/ 1 h 323850"/>
                <a:gd name="T20" fmla="*/ 42 w 581878"/>
                <a:gd name="T21" fmla="*/ 3 h 323850"/>
                <a:gd name="T22" fmla="*/ 35 w 581878"/>
                <a:gd name="T23" fmla="*/ 4 h 323850"/>
                <a:gd name="T24" fmla="*/ 25 w 581878"/>
                <a:gd name="T25" fmla="*/ 5 h 323850"/>
                <a:gd name="T26" fmla="*/ 17 w 581878"/>
                <a:gd name="T27" fmla="*/ 2 h 323850"/>
                <a:gd name="T28" fmla="*/ 6 w 581878"/>
                <a:gd name="T29" fmla="*/ 12 h 323850"/>
                <a:gd name="T30" fmla="*/ 8 w 581878"/>
                <a:gd name="T31" fmla="*/ 17 h 323850"/>
                <a:gd name="T32" fmla="*/ 14 w 581878"/>
                <a:gd name="T33" fmla="*/ 18 h 323850"/>
                <a:gd name="T34" fmla="*/ 6 w 581878"/>
                <a:gd name="T35" fmla="*/ 29 h 323850"/>
                <a:gd name="T36" fmla="*/ 1 w 581878"/>
                <a:gd name="T37" fmla="*/ 41 h 323850"/>
                <a:gd name="T38" fmla="*/ 0 w 581878"/>
                <a:gd name="T39" fmla="*/ 47 h 323850"/>
                <a:gd name="T40" fmla="*/ 11 w 581878"/>
                <a:gd name="T41" fmla="*/ 50 h 323850"/>
                <a:gd name="T42" fmla="*/ 16 w 581878"/>
                <a:gd name="T43" fmla="*/ 50 h 323850"/>
                <a:gd name="T44" fmla="*/ 22 w 581878"/>
                <a:gd name="T45" fmla="*/ 56 h 323850"/>
                <a:gd name="T46" fmla="*/ 26 w 581878"/>
                <a:gd name="T47" fmla="*/ 62 h 323850"/>
                <a:gd name="T48" fmla="*/ 28 w 581878"/>
                <a:gd name="T49" fmla="*/ 70 h 323850"/>
                <a:gd name="T50" fmla="*/ 37 w 581878"/>
                <a:gd name="T51" fmla="*/ 73 h 323850"/>
                <a:gd name="T52" fmla="*/ 37 w 581878"/>
                <a:gd name="T53" fmla="*/ 65 h 323850"/>
                <a:gd name="T54" fmla="*/ 40 w 581878"/>
                <a:gd name="T55" fmla="*/ 54 h 323850"/>
                <a:gd name="T56" fmla="*/ 46 w 581878"/>
                <a:gd name="T57" fmla="*/ 49 h 323850"/>
                <a:gd name="T58" fmla="*/ 55 w 581878"/>
                <a:gd name="T59" fmla="*/ 54 h 3238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81878"/>
                <a:gd name="T91" fmla="*/ 0 h 323850"/>
                <a:gd name="T92" fmla="*/ 581878 w 581878"/>
                <a:gd name="T93" fmla="*/ 323850 h 3238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81878" h="323850">
                  <a:moveTo>
                    <a:pt x="397728" y="241300"/>
                  </a:moveTo>
                  <a:lnTo>
                    <a:pt x="423128" y="180975"/>
                  </a:lnTo>
                  <a:lnTo>
                    <a:pt x="464403" y="165100"/>
                  </a:lnTo>
                  <a:lnTo>
                    <a:pt x="510441" y="142875"/>
                  </a:lnTo>
                  <a:lnTo>
                    <a:pt x="577116" y="88900"/>
                  </a:lnTo>
                  <a:lnTo>
                    <a:pt x="581878" y="28575"/>
                  </a:lnTo>
                  <a:lnTo>
                    <a:pt x="542191" y="15875"/>
                  </a:lnTo>
                  <a:lnTo>
                    <a:pt x="485041" y="0"/>
                  </a:lnTo>
                  <a:lnTo>
                    <a:pt x="429478" y="6350"/>
                  </a:lnTo>
                  <a:lnTo>
                    <a:pt x="372328" y="4762"/>
                  </a:lnTo>
                  <a:lnTo>
                    <a:pt x="305653" y="14287"/>
                  </a:lnTo>
                  <a:lnTo>
                    <a:pt x="253266" y="15875"/>
                  </a:lnTo>
                  <a:lnTo>
                    <a:pt x="177066" y="23812"/>
                  </a:lnTo>
                  <a:lnTo>
                    <a:pt x="119916" y="9525"/>
                  </a:lnTo>
                  <a:lnTo>
                    <a:pt x="43716" y="53975"/>
                  </a:lnTo>
                  <a:lnTo>
                    <a:pt x="58003" y="76200"/>
                  </a:lnTo>
                  <a:lnTo>
                    <a:pt x="100012" y="80818"/>
                  </a:lnTo>
                  <a:lnTo>
                    <a:pt x="46891" y="130175"/>
                  </a:lnTo>
                  <a:lnTo>
                    <a:pt x="8791" y="180975"/>
                  </a:lnTo>
                  <a:lnTo>
                    <a:pt x="0" y="210596"/>
                  </a:lnTo>
                  <a:lnTo>
                    <a:pt x="77053" y="223837"/>
                  </a:lnTo>
                  <a:lnTo>
                    <a:pt x="114300" y="222502"/>
                  </a:lnTo>
                  <a:lnTo>
                    <a:pt x="158016" y="249237"/>
                  </a:lnTo>
                  <a:lnTo>
                    <a:pt x="189766" y="277812"/>
                  </a:lnTo>
                  <a:lnTo>
                    <a:pt x="202406" y="314180"/>
                  </a:lnTo>
                  <a:lnTo>
                    <a:pt x="264378" y="323850"/>
                  </a:lnTo>
                  <a:lnTo>
                    <a:pt x="267553" y="290512"/>
                  </a:lnTo>
                  <a:lnTo>
                    <a:pt x="288191" y="241300"/>
                  </a:lnTo>
                  <a:lnTo>
                    <a:pt x="334228" y="217487"/>
                  </a:lnTo>
                  <a:lnTo>
                    <a:pt x="397728" y="2413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3" name="Freeform 187">
              <a:extLst>
                <a:ext uri="{FF2B5EF4-FFF2-40B4-BE49-F238E27FC236}">
                  <a16:creationId xmlns:a16="http://schemas.microsoft.com/office/drawing/2014/main" id="{F0A8AE6A-BD69-4BF2-ADBF-B575DF0E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461" y="4361906"/>
              <a:ext cx="104574" cy="98657"/>
            </a:xfrm>
            <a:custGeom>
              <a:avLst/>
              <a:gdLst>
                <a:gd name="T0" fmla="*/ 67 w 494844"/>
                <a:gd name="T1" fmla="*/ 97 h 417512"/>
                <a:gd name="T2" fmla="*/ 62 w 494844"/>
                <a:gd name="T3" fmla="*/ 103 h 417512"/>
                <a:gd name="T4" fmla="*/ 54 w 494844"/>
                <a:gd name="T5" fmla="*/ 104 h 417512"/>
                <a:gd name="T6" fmla="*/ 47 w 494844"/>
                <a:gd name="T7" fmla="*/ 102 h 417512"/>
                <a:gd name="T8" fmla="*/ 38 w 494844"/>
                <a:gd name="T9" fmla="*/ 104 h 417512"/>
                <a:gd name="T10" fmla="*/ 30 w 494844"/>
                <a:gd name="T11" fmla="*/ 104 h 417512"/>
                <a:gd name="T12" fmla="*/ 28 w 494844"/>
                <a:gd name="T13" fmla="*/ 99 h 417512"/>
                <a:gd name="T14" fmla="*/ 20 w 494844"/>
                <a:gd name="T15" fmla="*/ 92 h 417512"/>
                <a:gd name="T16" fmla="*/ 15 w 494844"/>
                <a:gd name="T17" fmla="*/ 81 h 417512"/>
                <a:gd name="T18" fmla="*/ 8 w 494844"/>
                <a:gd name="T19" fmla="*/ 73 h 417512"/>
                <a:gd name="T20" fmla="*/ 0 w 494844"/>
                <a:gd name="T21" fmla="*/ 66 h 417512"/>
                <a:gd name="T22" fmla="*/ 1 w 494844"/>
                <a:gd name="T23" fmla="*/ 58 h 417512"/>
                <a:gd name="T24" fmla="*/ 10 w 494844"/>
                <a:gd name="T25" fmla="*/ 61 h 417512"/>
                <a:gd name="T26" fmla="*/ 11 w 494844"/>
                <a:gd name="T27" fmla="*/ 52 h 417512"/>
                <a:gd name="T28" fmla="*/ 13 w 494844"/>
                <a:gd name="T29" fmla="*/ 40 h 417512"/>
                <a:gd name="T30" fmla="*/ 20 w 494844"/>
                <a:gd name="T31" fmla="*/ 35 h 417512"/>
                <a:gd name="T32" fmla="*/ 29 w 494844"/>
                <a:gd name="T33" fmla="*/ 40 h 417512"/>
                <a:gd name="T34" fmla="*/ 32 w 494844"/>
                <a:gd name="T35" fmla="*/ 25 h 417512"/>
                <a:gd name="T36" fmla="*/ 39 w 494844"/>
                <a:gd name="T37" fmla="*/ 21 h 417512"/>
                <a:gd name="T38" fmla="*/ 46 w 494844"/>
                <a:gd name="T39" fmla="*/ 15 h 417512"/>
                <a:gd name="T40" fmla="*/ 55 w 494844"/>
                <a:gd name="T41" fmla="*/ 2 h 417512"/>
                <a:gd name="T42" fmla="*/ 64 w 494844"/>
                <a:gd name="T43" fmla="*/ 0 h 417512"/>
                <a:gd name="T44" fmla="*/ 69 w 494844"/>
                <a:gd name="T45" fmla="*/ 16 h 417512"/>
                <a:gd name="T46" fmla="*/ 70 w 494844"/>
                <a:gd name="T47" fmla="*/ 28 h 417512"/>
                <a:gd name="T48" fmla="*/ 68 w 494844"/>
                <a:gd name="T49" fmla="*/ 36 h 417512"/>
                <a:gd name="T50" fmla="*/ 64 w 494844"/>
                <a:gd name="T51" fmla="*/ 42 h 417512"/>
                <a:gd name="T52" fmla="*/ 66 w 494844"/>
                <a:gd name="T53" fmla="*/ 53 h 417512"/>
                <a:gd name="T54" fmla="*/ 65 w 494844"/>
                <a:gd name="T55" fmla="*/ 66 h 417512"/>
                <a:gd name="T56" fmla="*/ 63 w 494844"/>
                <a:gd name="T57" fmla="*/ 78 h 417512"/>
                <a:gd name="T58" fmla="*/ 63 w 494844"/>
                <a:gd name="T59" fmla="*/ 91 h 417512"/>
                <a:gd name="T60" fmla="*/ 67 w 494844"/>
                <a:gd name="T61" fmla="*/ 97 h 41751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94844"/>
                <a:gd name="T94" fmla="*/ 0 h 417512"/>
                <a:gd name="T95" fmla="*/ 494844 w 494844"/>
                <a:gd name="T96" fmla="*/ 417512 h 41751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94844" h="417512">
                  <a:moveTo>
                    <a:pt x="469900" y="390525"/>
                  </a:moveTo>
                  <a:lnTo>
                    <a:pt x="436563" y="414337"/>
                  </a:lnTo>
                  <a:lnTo>
                    <a:pt x="379413" y="417512"/>
                  </a:lnTo>
                  <a:lnTo>
                    <a:pt x="328613" y="412750"/>
                  </a:lnTo>
                  <a:lnTo>
                    <a:pt x="268288" y="417512"/>
                  </a:lnTo>
                  <a:lnTo>
                    <a:pt x="214313" y="417512"/>
                  </a:lnTo>
                  <a:lnTo>
                    <a:pt x="193675" y="400050"/>
                  </a:lnTo>
                  <a:lnTo>
                    <a:pt x="139700" y="369887"/>
                  </a:lnTo>
                  <a:lnTo>
                    <a:pt x="106363" y="327025"/>
                  </a:lnTo>
                  <a:lnTo>
                    <a:pt x="58738" y="295275"/>
                  </a:lnTo>
                  <a:lnTo>
                    <a:pt x="0" y="265112"/>
                  </a:lnTo>
                  <a:lnTo>
                    <a:pt x="6688" y="234805"/>
                  </a:lnTo>
                  <a:lnTo>
                    <a:pt x="68600" y="244330"/>
                  </a:lnTo>
                  <a:lnTo>
                    <a:pt x="74553" y="208611"/>
                  </a:lnTo>
                  <a:lnTo>
                    <a:pt x="92413" y="163368"/>
                  </a:lnTo>
                  <a:lnTo>
                    <a:pt x="140038" y="139555"/>
                  </a:lnTo>
                  <a:lnTo>
                    <a:pt x="204331" y="162177"/>
                  </a:lnTo>
                  <a:lnTo>
                    <a:pt x="226953" y="100265"/>
                  </a:lnTo>
                  <a:lnTo>
                    <a:pt x="273388" y="82405"/>
                  </a:lnTo>
                  <a:lnTo>
                    <a:pt x="323850" y="58737"/>
                  </a:lnTo>
                  <a:lnTo>
                    <a:pt x="385306" y="7396"/>
                  </a:lnTo>
                  <a:lnTo>
                    <a:pt x="449263" y="0"/>
                  </a:lnTo>
                  <a:lnTo>
                    <a:pt x="485319" y="65736"/>
                  </a:lnTo>
                  <a:lnTo>
                    <a:pt x="494844" y="113361"/>
                  </a:lnTo>
                  <a:lnTo>
                    <a:pt x="479366" y="145508"/>
                  </a:lnTo>
                  <a:lnTo>
                    <a:pt x="449263" y="168275"/>
                  </a:lnTo>
                  <a:lnTo>
                    <a:pt x="463550" y="212725"/>
                  </a:lnTo>
                  <a:lnTo>
                    <a:pt x="458788" y="265112"/>
                  </a:lnTo>
                  <a:lnTo>
                    <a:pt x="446088" y="312737"/>
                  </a:lnTo>
                  <a:lnTo>
                    <a:pt x="442913" y="366712"/>
                  </a:lnTo>
                  <a:lnTo>
                    <a:pt x="469900" y="3905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4" name="Freeform 188">
              <a:extLst>
                <a:ext uri="{FF2B5EF4-FFF2-40B4-BE49-F238E27FC236}">
                  <a16:creationId xmlns:a16="http://schemas.microsoft.com/office/drawing/2014/main" id="{7C061362-BEB7-4168-8E17-18BC28F53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951" y="4454644"/>
              <a:ext cx="82870" cy="59194"/>
            </a:xfrm>
            <a:custGeom>
              <a:avLst/>
              <a:gdLst>
                <a:gd name="T0" fmla="*/ 60 w 385425"/>
                <a:gd name="T1" fmla="*/ 33 h 247650"/>
                <a:gd name="T2" fmla="*/ 57 w 385425"/>
                <a:gd name="T3" fmla="*/ 30 h 247650"/>
                <a:gd name="T4" fmla="*/ 52 w 385425"/>
                <a:gd name="T5" fmla="*/ 27 h 247650"/>
                <a:gd name="T6" fmla="*/ 48 w 385425"/>
                <a:gd name="T7" fmla="*/ 18 h 247650"/>
                <a:gd name="T8" fmla="*/ 42 w 385425"/>
                <a:gd name="T9" fmla="*/ 9 h 247650"/>
                <a:gd name="T10" fmla="*/ 41 w 385425"/>
                <a:gd name="T11" fmla="*/ 5 h 247650"/>
                <a:gd name="T12" fmla="*/ 36 w 385425"/>
                <a:gd name="T13" fmla="*/ 6 h 247650"/>
                <a:gd name="T14" fmla="*/ 29 w 385425"/>
                <a:gd name="T15" fmla="*/ 6 h 247650"/>
                <a:gd name="T16" fmla="*/ 23 w 385425"/>
                <a:gd name="T17" fmla="*/ 5 h 247650"/>
                <a:gd name="T18" fmla="*/ 17 w 385425"/>
                <a:gd name="T19" fmla="*/ 6 h 247650"/>
                <a:gd name="T20" fmla="*/ 10 w 385425"/>
                <a:gd name="T21" fmla="*/ 6 h 247650"/>
                <a:gd name="T22" fmla="*/ 6 w 385425"/>
                <a:gd name="T23" fmla="*/ 6 h 247650"/>
                <a:gd name="T24" fmla="*/ 0 w 385425"/>
                <a:gd name="T25" fmla="*/ 0 h 247650"/>
                <a:gd name="T26" fmla="*/ 0 w 385425"/>
                <a:gd name="T27" fmla="*/ 13 h 247650"/>
                <a:gd name="T28" fmla="*/ 1 w 385425"/>
                <a:gd name="T29" fmla="*/ 22 h 247650"/>
                <a:gd name="T30" fmla="*/ 8 w 385425"/>
                <a:gd name="T31" fmla="*/ 35 h 247650"/>
                <a:gd name="T32" fmla="*/ 12 w 385425"/>
                <a:gd name="T33" fmla="*/ 40 h 247650"/>
                <a:gd name="T34" fmla="*/ 17 w 385425"/>
                <a:gd name="T35" fmla="*/ 44 h 247650"/>
                <a:gd name="T36" fmla="*/ 22 w 385425"/>
                <a:gd name="T37" fmla="*/ 39 h 247650"/>
                <a:gd name="T38" fmla="*/ 26 w 385425"/>
                <a:gd name="T39" fmla="*/ 39 h 247650"/>
                <a:gd name="T40" fmla="*/ 30 w 385425"/>
                <a:gd name="T41" fmla="*/ 49 h 247650"/>
                <a:gd name="T42" fmla="*/ 33 w 385425"/>
                <a:gd name="T43" fmla="*/ 54 h 247650"/>
                <a:gd name="T44" fmla="*/ 38 w 385425"/>
                <a:gd name="T45" fmla="*/ 52 h 247650"/>
                <a:gd name="T46" fmla="*/ 40 w 385425"/>
                <a:gd name="T47" fmla="*/ 55 h 247650"/>
                <a:gd name="T48" fmla="*/ 41 w 385425"/>
                <a:gd name="T49" fmla="*/ 62 h 247650"/>
                <a:gd name="T50" fmla="*/ 46 w 385425"/>
                <a:gd name="T51" fmla="*/ 59 h 247650"/>
                <a:gd name="T52" fmla="*/ 55 w 385425"/>
                <a:gd name="T53" fmla="*/ 65 h 247650"/>
                <a:gd name="T54" fmla="*/ 53 w 385425"/>
                <a:gd name="T55" fmla="*/ 56 h 247650"/>
                <a:gd name="T56" fmla="*/ 57 w 385425"/>
                <a:gd name="T57" fmla="*/ 50 h 247650"/>
                <a:gd name="T58" fmla="*/ 54 w 385425"/>
                <a:gd name="T59" fmla="*/ 42 h 247650"/>
                <a:gd name="T60" fmla="*/ 60 w 385425"/>
                <a:gd name="T61" fmla="*/ 33 h 2476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85425"/>
                <a:gd name="T94" fmla="*/ 0 h 247650"/>
                <a:gd name="T95" fmla="*/ 385425 w 385425"/>
                <a:gd name="T96" fmla="*/ 247650 h 2476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85425" h="247650">
                  <a:moveTo>
                    <a:pt x="385425" y="127542"/>
                  </a:moveTo>
                  <a:lnTo>
                    <a:pt x="367963" y="113254"/>
                  </a:lnTo>
                  <a:lnTo>
                    <a:pt x="336213" y="102142"/>
                  </a:lnTo>
                  <a:lnTo>
                    <a:pt x="307638" y="70392"/>
                  </a:lnTo>
                  <a:lnTo>
                    <a:pt x="271125" y="33879"/>
                  </a:lnTo>
                  <a:lnTo>
                    <a:pt x="263128" y="20241"/>
                  </a:lnTo>
                  <a:lnTo>
                    <a:pt x="233025" y="21179"/>
                  </a:lnTo>
                  <a:lnTo>
                    <a:pt x="189309" y="22622"/>
                  </a:lnTo>
                  <a:lnTo>
                    <a:pt x="150018" y="17860"/>
                  </a:lnTo>
                  <a:lnTo>
                    <a:pt x="111918" y="22622"/>
                  </a:lnTo>
                  <a:lnTo>
                    <a:pt x="66338" y="24354"/>
                  </a:lnTo>
                  <a:lnTo>
                    <a:pt x="36909" y="22622"/>
                  </a:lnTo>
                  <a:lnTo>
                    <a:pt x="2381" y="0"/>
                  </a:lnTo>
                  <a:lnTo>
                    <a:pt x="0" y="50007"/>
                  </a:lnTo>
                  <a:lnTo>
                    <a:pt x="4425" y="84679"/>
                  </a:lnTo>
                  <a:lnTo>
                    <a:pt x="50463" y="132304"/>
                  </a:lnTo>
                  <a:lnTo>
                    <a:pt x="74275" y="151354"/>
                  </a:lnTo>
                  <a:lnTo>
                    <a:pt x="112375" y="167229"/>
                  </a:lnTo>
                  <a:lnTo>
                    <a:pt x="140950" y="148179"/>
                  </a:lnTo>
                  <a:lnTo>
                    <a:pt x="171113" y="148179"/>
                  </a:lnTo>
                  <a:lnTo>
                    <a:pt x="194925" y="187867"/>
                  </a:lnTo>
                  <a:lnTo>
                    <a:pt x="213975" y="203742"/>
                  </a:lnTo>
                  <a:lnTo>
                    <a:pt x="242550" y="195804"/>
                  </a:lnTo>
                  <a:lnTo>
                    <a:pt x="258425" y="210092"/>
                  </a:lnTo>
                  <a:lnTo>
                    <a:pt x="266363" y="235492"/>
                  </a:lnTo>
                  <a:lnTo>
                    <a:pt x="298113" y="224379"/>
                  </a:lnTo>
                  <a:lnTo>
                    <a:pt x="354806" y="247650"/>
                  </a:lnTo>
                  <a:lnTo>
                    <a:pt x="342900" y="213122"/>
                  </a:lnTo>
                  <a:lnTo>
                    <a:pt x="371138" y="189454"/>
                  </a:lnTo>
                  <a:lnTo>
                    <a:pt x="348913" y="160879"/>
                  </a:lnTo>
                  <a:lnTo>
                    <a:pt x="385425" y="12754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5" name="Freeform 189">
              <a:extLst>
                <a:ext uri="{FF2B5EF4-FFF2-40B4-BE49-F238E27FC236}">
                  <a16:creationId xmlns:a16="http://schemas.microsoft.com/office/drawing/2014/main" id="{1B67DC40-A761-40BF-934B-081453EDD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331" y="4486214"/>
              <a:ext cx="157847" cy="69059"/>
            </a:xfrm>
            <a:custGeom>
              <a:avLst/>
              <a:gdLst>
                <a:gd name="T0" fmla="*/ 7 w 736145"/>
                <a:gd name="T1" fmla="*/ 31 h 328863"/>
                <a:gd name="T2" fmla="*/ 15 w 736145"/>
                <a:gd name="T3" fmla="*/ 32 h 328863"/>
                <a:gd name="T4" fmla="*/ 26 w 736145"/>
                <a:gd name="T5" fmla="*/ 32 h 328863"/>
                <a:gd name="T6" fmla="*/ 33 w 736145"/>
                <a:gd name="T7" fmla="*/ 35 h 328863"/>
                <a:gd name="T8" fmla="*/ 38 w 736145"/>
                <a:gd name="T9" fmla="*/ 42 h 328863"/>
                <a:gd name="T10" fmla="*/ 48 w 736145"/>
                <a:gd name="T11" fmla="*/ 42 h 328863"/>
                <a:gd name="T12" fmla="*/ 54 w 736145"/>
                <a:gd name="T13" fmla="*/ 41 h 328863"/>
                <a:gd name="T14" fmla="*/ 58 w 736145"/>
                <a:gd name="T15" fmla="*/ 35 h 328863"/>
                <a:gd name="T16" fmla="*/ 55 w 736145"/>
                <a:gd name="T17" fmla="*/ 32 h 328863"/>
                <a:gd name="T18" fmla="*/ 51 w 736145"/>
                <a:gd name="T19" fmla="*/ 29 h 328863"/>
                <a:gd name="T20" fmla="*/ 58 w 736145"/>
                <a:gd name="T21" fmla="*/ 25 h 328863"/>
                <a:gd name="T22" fmla="*/ 62 w 736145"/>
                <a:gd name="T23" fmla="*/ 19 h 328863"/>
                <a:gd name="T24" fmla="*/ 66 w 736145"/>
                <a:gd name="T25" fmla="*/ 15 h 328863"/>
                <a:gd name="T26" fmla="*/ 70 w 736145"/>
                <a:gd name="T27" fmla="*/ 11 h 328863"/>
                <a:gd name="T28" fmla="*/ 81 w 736145"/>
                <a:gd name="T29" fmla="*/ 16 h 328863"/>
                <a:gd name="T30" fmla="*/ 89 w 736145"/>
                <a:gd name="T31" fmla="*/ 16 h 328863"/>
                <a:gd name="T32" fmla="*/ 90 w 736145"/>
                <a:gd name="T33" fmla="*/ 22 h 328863"/>
                <a:gd name="T34" fmla="*/ 86 w 736145"/>
                <a:gd name="T35" fmla="*/ 25 h 328863"/>
                <a:gd name="T36" fmla="*/ 87 w 736145"/>
                <a:gd name="T37" fmla="*/ 30 h 328863"/>
                <a:gd name="T38" fmla="*/ 91 w 736145"/>
                <a:gd name="T39" fmla="*/ 33 h 328863"/>
                <a:gd name="T40" fmla="*/ 92 w 736145"/>
                <a:gd name="T41" fmla="*/ 40 h 328863"/>
                <a:gd name="T42" fmla="*/ 103 w 736145"/>
                <a:gd name="T43" fmla="*/ 45 h 328863"/>
                <a:gd name="T44" fmla="*/ 109 w 736145"/>
                <a:gd name="T45" fmla="*/ 45 h 328863"/>
                <a:gd name="T46" fmla="*/ 111 w 736145"/>
                <a:gd name="T47" fmla="*/ 41 h 328863"/>
                <a:gd name="T48" fmla="*/ 112 w 736145"/>
                <a:gd name="T49" fmla="*/ 34 h 328863"/>
                <a:gd name="T50" fmla="*/ 108 w 736145"/>
                <a:gd name="T51" fmla="*/ 26 h 328863"/>
                <a:gd name="T52" fmla="*/ 104 w 736145"/>
                <a:gd name="T53" fmla="*/ 19 h 328863"/>
                <a:gd name="T54" fmla="*/ 102 w 736145"/>
                <a:gd name="T55" fmla="*/ 13 h 328863"/>
                <a:gd name="T56" fmla="*/ 98 w 736145"/>
                <a:gd name="T57" fmla="*/ 11 h 328863"/>
                <a:gd name="T58" fmla="*/ 93 w 736145"/>
                <a:gd name="T59" fmla="*/ 6 h 328863"/>
                <a:gd name="T60" fmla="*/ 86 w 736145"/>
                <a:gd name="T61" fmla="*/ 6 h 328863"/>
                <a:gd name="T62" fmla="*/ 78 w 736145"/>
                <a:gd name="T63" fmla="*/ 2 h 328863"/>
                <a:gd name="T64" fmla="*/ 70 w 736145"/>
                <a:gd name="T65" fmla="*/ 2 h 328863"/>
                <a:gd name="T66" fmla="*/ 63 w 736145"/>
                <a:gd name="T67" fmla="*/ 6 h 328863"/>
                <a:gd name="T68" fmla="*/ 53 w 736145"/>
                <a:gd name="T69" fmla="*/ 10 h 328863"/>
                <a:gd name="T70" fmla="*/ 40 w 736145"/>
                <a:gd name="T71" fmla="*/ 12 h 328863"/>
                <a:gd name="T72" fmla="*/ 26 w 736145"/>
                <a:gd name="T73" fmla="*/ 0 h 328863"/>
                <a:gd name="T74" fmla="*/ 21 w 736145"/>
                <a:gd name="T75" fmla="*/ 5 h 328863"/>
                <a:gd name="T76" fmla="*/ 24 w 736145"/>
                <a:gd name="T77" fmla="*/ 10 h 328863"/>
                <a:gd name="T78" fmla="*/ 19 w 736145"/>
                <a:gd name="T79" fmla="*/ 13 h 328863"/>
                <a:gd name="T80" fmla="*/ 21 w 736145"/>
                <a:gd name="T81" fmla="*/ 19 h 328863"/>
                <a:gd name="T82" fmla="*/ 13 w 736145"/>
                <a:gd name="T83" fmla="*/ 15 h 328863"/>
                <a:gd name="T84" fmla="*/ 8 w 736145"/>
                <a:gd name="T85" fmla="*/ 17 h 328863"/>
                <a:gd name="T86" fmla="*/ 7 w 736145"/>
                <a:gd name="T87" fmla="*/ 12 h 328863"/>
                <a:gd name="T88" fmla="*/ 4 w 736145"/>
                <a:gd name="T89" fmla="*/ 10 h 328863"/>
                <a:gd name="T90" fmla="*/ 0 w 736145"/>
                <a:gd name="T91" fmla="*/ 12 h 328863"/>
                <a:gd name="T92" fmla="*/ 3 w 736145"/>
                <a:gd name="T93" fmla="*/ 20 h 328863"/>
                <a:gd name="T94" fmla="*/ 4 w 736145"/>
                <a:gd name="T95" fmla="*/ 25 h 328863"/>
                <a:gd name="T96" fmla="*/ 7 w 736145"/>
                <a:gd name="T97" fmla="*/ 31 h 32886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36145"/>
                <a:gd name="T148" fmla="*/ 0 h 328863"/>
                <a:gd name="T149" fmla="*/ 736145 w 736145"/>
                <a:gd name="T150" fmla="*/ 328863 h 32886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36145" h="328863">
                  <a:moveTo>
                    <a:pt x="46093" y="223546"/>
                  </a:moveTo>
                  <a:lnTo>
                    <a:pt x="96889" y="230582"/>
                  </a:lnTo>
                  <a:lnTo>
                    <a:pt x="168320" y="230582"/>
                  </a:lnTo>
                  <a:lnTo>
                    <a:pt x="215941" y="255207"/>
                  </a:lnTo>
                  <a:lnTo>
                    <a:pt x="250864" y="307975"/>
                  </a:lnTo>
                  <a:lnTo>
                    <a:pt x="311184" y="302699"/>
                  </a:lnTo>
                  <a:lnTo>
                    <a:pt x="350869" y="299181"/>
                  </a:lnTo>
                  <a:lnTo>
                    <a:pt x="381028" y="255207"/>
                  </a:lnTo>
                  <a:lnTo>
                    <a:pt x="358805" y="230582"/>
                  </a:lnTo>
                  <a:lnTo>
                    <a:pt x="333407" y="207716"/>
                  </a:lnTo>
                  <a:lnTo>
                    <a:pt x="381028" y="183091"/>
                  </a:lnTo>
                  <a:lnTo>
                    <a:pt x="404839" y="135599"/>
                  </a:lnTo>
                  <a:lnTo>
                    <a:pt x="428649" y="110973"/>
                  </a:lnTo>
                  <a:lnTo>
                    <a:pt x="458810" y="82830"/>
                  </a:lnTo>
                  <a:lnTo>
                    <a:pt x="530241" y="112733"/>
                  </a:lnTo>
                  <a:lnTo>
                    <a:pt x="579450" y="112733"/>
                  </a:lnTo>
                  <a:lnTo>
                    <a:pt x="588974" y="160224"/>
                  </a:lnTo>
                  <a:lnTo>
                    <a:pt x="560402" y="179573"/>
                  </a:lnTo>
                  <a:lnTo>
                    <a:pt x="571513" y="218269"/>
                  </a:lnTo>
                  <a:lnTo>
                    <a:pt x="593270" y="240757"/>
                  </a:lnTo>
                  <a:lnTo>
                    <a:pt x="605176" y="288382"/>
                  </a:lnTo>
                  <a:lnTo>
                    <a:pt x="674232" y="328863"/>
                  </a:lnTo>
                  <a:lnTo>
                    <a:pt x="709951" y="324100"/>
                  </a:lnTo>
                  <a:lnTo>
                    <a:pt x="729001" y="295525"/>
                  </a:lnTo>
                  <a:lnTo>
                    <a:pt x="736145" y="250282"/>
                  </a:lnTo>
                  <a:lnTo>
                    <a:pt x="705188" y="185988"/>
                  </a:lnTo>
                  <a:lnTo>
                    <a:pt x="679454" y="135599"/>
                  </a:lnTo>
                  <a:lnTo>
                    <a:pt x="669930" y="96902"/>
                  </a:lnTo>
                  <a:lnTo>
                    <a:pt x="641357" y="81072"/>
                  </a:lnTo>
                  <a:lnTo>
                    <a:pt x="609610" y="45893"/>
                  </a:lnTo>
                  <a:lnTo>
                    <a:pt x="560402" y="40616"/>
                  </a:lnTo>
                  <a:lnTo>
                    <a:pt x="509606" y="15991"/>
                  </a:lnTo>
                  <a:lnTo>
                    <a:pt x="460397" y="15991"/>
                  </a:lnTo>
                  <a:lnTo>
                    <a:pt x="409601" y="40616"/>
                  </a:lnTo>
                  <a:lnTo>
                    <a:pt x="346106" y="74036"/>
                  </a:lnTo>
                  <a:lnTo>
                    <a:pt x="263563" y="84590"/>
                  </a:lnTo>
                  <a:lnTo>
                    <a:pt x="169054" y="0"/>
                  </a:lnTo>
                  <a:lnTo>
                    <a:pt x="135720" y="35619"/>
                  </a:lnTo>
                  <a:lnTo>
                    <a:pt x="155959" y="69918"/>
                  </a:lnTo>
                  <a:lnTo>
                    <a:pt x="125005" y="94983"/>
                  </a:lnTo>
                  <a:lnTo>
                    <a:pt x="139292" y="134559"/>
                  </a:lnTo>
                  <a:lnTo>
                    <a:pt x="82146" y="106856"/>
                  </a:lnTo>
                  <a:lnTo>
                    <a:pt x="52383" y="120048"/>
                  </a:lnTo>
                  <a:lnTo>
                    <a:pt x="42859" y="89707"/>
                  </a:lnTo>
                  <a:lnTo>
                    <a:pt x="25001" y="76514"/>
                  </a:lnTo>
                  <a:lnTo>
                    <a:pt x="0" y="87067"/>
                  </a:lnTo>
                  <a:lnTo>
                    <a:pt x="20695" y="147912"/>
                  </a:lnTo>
                  <a:lnTo>
                    <a:pt x="27045" y="181331"/>
                  </a:lnTo>
                  <a:lnTo>
                    <a:pt x="46093" y="22354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6" name="Freeform 190">
              <a:extLst>
                <a:ext uri="{FF2B5EF4-FFF2-40B4-BE49-F238E27FC236}">
                  <a16:creationId xmlns:a16="http://schemas.microsoft.com/office/drawing/2014/main" id="{3A11CC88-EEEB-44FB-A12C-DEBCD38C1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520" y="4178404"/>
              <a:ext cx="228878" cy="94711"/>
            </a:xfrm>
            <a:custGeom>
              <a:avLst/>
              <a:gdLst>
                <a:gd name="T0" fmla="*/ 0 w 1073944"/>
                <a:gd name="T1" fmla="*/ 25 h 446719"/>
                <a:gd name="T2" fmla="*/ 0 w 1073944"/>
                <a:gd name="T3" fmla="*/ 20 h 446719"/>
                <a:gd name="T4" fmla="*/ 5 w 1073944"/>
                <a:gd name="T5" fmla="*/ 11 h 446719"/>
                <a:gd name="T6" fmla="*/ 12 w 1073944"/>
                <a:gd name="T7" fmla="*/ 8 h 446719"/>
                <a:gd name="T8" fmla="*/ 21 w 1073944"/>
                <a:gd name="T9" fmla="*/ 4 h 446719"/>
                <a:gd name="T10" fmla="*/ 30 w 1073944"/>
                <a:gd name="T11" fmla="*/ 0 h 446719"/>
                <a:gd name="T12" fmla="*/ 40 w 1073944"/>
                <a:gd name="T13" fmla="*/ 3 h 446719"/>
                <a:gd name="T14" fmla="*/ 47 w 1073944"/>
                <a:gd name="T15" fmla="*/ 3 h 446719"/>
                <a:gd name="T16" fmla="*/ 55 w 1073944"/>
                <a:gd name="T17" fmla="*/ 1 h 446719"/>
                <a:gd name="T18" fmla="*/ 60 w 1073944"/>
                <a:gd name="T19" fmla="*/ 4 h 446719"/>
                <a:gd name="T20" fmla="*/ 66 w 1073944"/>
                <a:gd name="T21" fmla="*/ 0 h 446719"/>
                <a:gd name="T22" fmla="*/ 69 w 1073944"/>
                <a:gd name="T23" fmla="*/ 6 h 446719"/>
                <a:gd name="T24" fmla="*/ 74 w 1073944"/>
                <a:gd name="T25" fmla="*/ 11 h 446719"/>
                <a:gd name="T26" fmla="*/ 82 w 1073944"/>
                <a:gd name="T27" fmla="*/ 10 h 446719"/>
                <a:gd name="T28" fmla="*/ 89 w 1073944"/>
                <a:gd name="T29" fmla="*/ 10 h 446719"/>
                <a:gd name="T30" fmla="*/ 92 w 1073944"/>
                <a:gd name="T31" fmla="*/ 12 h 446719"/>
                <a:gd name="T32" fmla="*/ 98 w 1073944"/>
                <a:gd name="T33" fmla="*/ 14 h 446719"/>
                <a:gd name="T34" fmla="*/ 103 w 1073944"/>
                <a:gd name="T35" fmla="*/ 18 h 446719"/>
                <a:gd name="T36" fmla="*/ 106 w 1073944"/>
                <a:gd name="T37" fmla="*/ 18 h 446719"/>
                <a:gd name="T38" fmla="*/ 112 w 1073944"/>
                <a:gd name="T39" fmla="*/ 20 h 446719"/>
                <a:gd name="T40" fmla="*/ 118 w 1073944"/>
                <a:gd name="T41" fmla="*/ 27 h 446719"/>
                <a:gd name="T42" fmla="*/ 124 w 1073944"/>
                <a:gd name="T43" fmla="*/ 31 h 446719"/>
                <a:gd name="T44" fmla="*/ 133 w 1073944"/>
                <a:gd name="T45" fmla="*/ 33 h 446719"/>
                <a:gd name="T46" fmla="*/ 138 w 1073944"/>
                <a:gd name="T47" fmla="*/ 40 h 446719"/>
                <a:gd name="T48" fmla="*/ 145 w 1073944"/>
                <a:gd name="T49" fmla="*/ 42 h 446719"/>
                <a:gd name="T50" fmla="*/ 151 w 1073944"/>
                <a:gd name="T51" fmla="*/ 45 h 446719"/>
                <a:gd name="T52" fmla="*/ 159 w 1073944"/>
                <a:gd name="T53" fmla="*/ 47 h 446719"/>
                <a:gd name="T54" fmla="*/ 158 w 1073944"/>
                <a:gd name="T55" fmla="*/ 54 h 446719"/>
                <a:gd name="T56" fmla="*/ 147 w 1073944"/>
                <a:gd name="T57" fmla="*/ 56 h 446719"/>
                <a:gd name="T58" fmla="*/ 138 w 1073944"/>
                <a:gd name="T59" fmla="*/ 57 h 446719"/>
                <a:gd name="T60" fmla="*/ 128 w 1073944"/>
                <a:gd name="T61" fmla="*/ 61 h 446719"/>
                <a:gd name="T62" fmla="*/ 118 w 1073944"/>
                <a:gd name="T63" fmla="*/ 64 h 446719"/>
                <a:gd name="T64" fmla="*/ 120 w 1073944"/>
                <a:gd name="T65" fmla="*/ 60 h 446719"/>
                <a:gd name="T66" fmla="*/ 103 w 1073944"/>
                <a:gd name="T67" fmla="*/ 62 h 446719"/>
                <a:gd name="T68" fmla="*/ 102 w 1073944"/>
                <a:gd name="T69" fmla="*/ 59 h 446719"/>
                <a:gd name="T70" fmla="*/ 106 w 1073944"/>
                <a:gd name="T71" fmla="*/ 53 h 446719"/>
                <a:gd name="T72" fmla="*/ 110 w 1073944"/>
                <a:gd name="T73" fmla="*/ 47 h 446719"/>
                <a:gd name="T74" fmla="*/ 110 w 1073944"/>
                <a:gd name="T75" fmla="*/ 42 h 446719"/>
                <a:gd name="T76" fmla="*/ 106 w 1073944"/>
                <a:gd name="T77" fmla="*/ 42 h 446719"/>
                <a:gd name="T78" fmla="*/ 99 w 1073944"/>
                <a:gd name="T79" fmla="*/ 44 h 446719"/>
                <a:gd name="T80" fmla="*/ 93 w 1073944"/>
                <a:gd name="T81" fmla="*/ 41 h 446719"/>
                <a:gd name="T82" fmla="*/ 90 w 1073944"/>
                <a:gd name="T83" fmla="*/ 34 h 446719"/>
                <a:gd name="T84" fmla="*/ 87 w 1073944"/>
                <a:gd name="T85" fmla="*/ 31 h 446719"/>
                <a:gd name="T86" fmla="*/ 83 w 1073944"/>
                <a:gd name="T87" fmla="*/ 29 h 446719"/>
                <a:gd name="T88" fmla="*/ 75 w 1073944"/>
                <a:gd name="T89" fmla="*/ 29 h 446719"/>
                <a:gd name="T90" fmla="*/ 66 w 1073944"/>
                <a:gd name="T91" fmla="*/ 29 h 446719"/>
                <a:gd name="T92" fmla="*/ 60 w 1073944"/>
                <a:gd name="T93" fmla="*/ 24 h 446719"/>
                <a:gd name="T94" fmla="*/ 55 w 1073944"/>
                <a:gd name="T95" fmla="*/ 23 h 446719"/>
                <a:gd name="T96" fmla="*/ 52 w 1073944"/>
                <a:gd name="T97" fmla="*/ 26 h 446719"/>
                <a:gd name="T98" fmla="*/ 49 w 1073944"/>
                <a:gd name="T99" fmla="*/ 22 h 446719"/>
                <a:gd name="T100" fmla="*/ 46 w 1073944"/>
                <a:gd name="T101" fmla="*/ 27 h 446719"/>
                <a:gd name="T102" fmla="*/ 45 w 1073944"/>
                <a:gd name="T103" fmla="*/ 19 h 446719"/>
                <a:gd name="T104" fmla="*/ 39 w 1073944"/>
                <a:gd name="T105" fmla="*/ 18 h 446719"/>
                <a:gd name="T106" fmla="*/ 31 w 1073944"/>
                <a:gd name="T107" fmla="*/ 14 h 446719"/>
                <a:gd name="T108" fmla="*/ 24 w 1073944"/>
                <a:gd name="T109" fmla="*/ 19 h 446719"/>
                <a:gd name="T110" fmla="*/ 13 w 1073944"/>
                <a:gd name="T111" fmla="*/ 25 h 446719"/>
                <a:gd name="T112" fmla="*/ 7 w 1073944"/>
                <a:gd name="T113" fmla="*/ 27 h 446719"/>
                <a:gd name="T114" fmla="*/ 0 w 1073944"/>
                <a:gd name="T115" fmla="*/ 25 h 44671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73944"/>
                <a:gd name="T175" fmla="*/ 0 h 446719"/>
                <a:gd name="T176" fmla="*/ 1073944 w 1073944"/>
                <a:gd name="T177" fmla="*/ 446719 h 44671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73944" h="446719">
                  <a:moveTo>
                    <a:pt x="0" y="172331"/>
                  </a:moveTo>
                  <a:lnTo>
                    <a:pt x="458" y="139489"/>
                  </a:lnTo>
                  <a:lnTo>
                    <a:pt x="33796" y="75924"/>
                  </a:lnTo>
                  <a:lnTo>
                    <a:pt x="80963" y="58031"/>
                  </a:lnTo>
                  <a:lnTo>
                    <a:pt x="140494" y="24693"/>
                  </a:lnTo>
                  <a:lnTo>
                    <a:pt x="200025" y="881"/>
                  </a:lnTo>
                  <a:lnTo>
                    <a:pt x="266700" y="19931"/>
                  </a:lnTo>
                  <a:lnTo>
                    <a:pt x="314325" y="17549"/>
                  </a:lnTo>
                  <a:lnTo>
                    <a:pt x="370346" y="3531"/>
                  </a:lnTo>
                  <a:lnTo>
                    <a:pt x="403683" y="30016"/>
                  </a:lnTo>
                  <a:lnTo>
                    <a:pt x="443371" y="0"/>
                  </a:lnTo>
                  <a:lnTo>
                    <a:pt x="467183" y="38845"/>
                  </a:lnTo>
                  <a:lnTo>
                    <a:pt x="495758" y="74159"/>
                  </a:lnTo>
                  <a:lnTo>
                    <a:pt x="552908" y="68861"/>
                  </a:lnTo>
                  <a:lnTo>
                    <a:pt x="600533" y="68861"/>
                  </a:lnTo>
                  <a:lnTo>
                    <a:pt x="622758" y="82987"/>
                  </a:lnTo>
                  <a:lnTo>
                    <a:pt x="662446" y="98879"/>
                  </a:lnTo>
                  <a:lnTo>
                    <a:pt x="697371" y="127130"/>
                  </a:lnTo>
                  <a:lnTo>
                    <a:pt x="718008" y="121832"/>
                  </a:lnTo>
                  <a:lnTo>
                    <a:pt x="757696" y="139489"/>
                  </a:lnTo>
                  <a:lnTo>
                    <a:pt x="795338" y="184237"/>
                  </a:lnTo>
                  <a:lnTo>
                    <a:pt x="833438" y="212812"/>
                  </a:lnTo>
                  <a:lnTo>
                    <a:pt x="897396" y="231305"/>
                  </a:lnTo>
                  <a:lnTo>
                    <a:pt x="928688" y="279487"/>
                  </a:lnTo>
                  <a:lnTo>
                    <a:pt x="976313" y="293774"/>
                  </a:lnTo>
                  <a:lnTo>
                    <a:pt x="1021557" y="310443"/>
                  </a:lnTo>
                  <a:lnTo>
                    <a:pt x="1073944" y="327112"/>
                  </a:lnTo>
                  <a:lnTo>
                    <a:pt x="1069182" y="372356"/>
                  </a:lnTo>
                  <a:lnTo>
                    <a:pt x="995363" y="386643"/>
                  </a:lnTo>
                  <a:lnTo>
                    <a:pt x="931069" y="393787"/>
                  </a:lnTo>
                  <a:lnTo>
                    <a:pt x="862471" y="425531"/>
                  </a:lnTo>
                  <a:lnTo>
                    <a:pt x="795796" y="446719"/>
                  </a:lnTo>
                  <a:lnTo>
                    <a:pt x="809625" y="415218"/>
                  </a:lnTo>
                  <a:lnTo>
                    <a:pt x="695783" y="429062"/>
                  </a:lnTo>
                  <a:lnTo>
                    <a:pt x="684671" y="407874"/>
                  </a:lnTo>
                  <a:lnTo>
                    <a:pt x="718008" y="363732"/>
                  </a:lnTo>
                  <a:lnTo>
                    <a:pt x="741821" y="324887"/>
                  </a:lnTo>
                  <a:lnTo>
                    <a:pt x="744996" y="293104"/>
                  </a:lnTo>
                  <a:lnTo>
                    <a:pt x="718008" y="287807"/>
                  </a:lnTo>
                  <a:lnTo>
                    <a:pt x="670383" y="301932"/>
                  </a:lnTo>
                  <a:lnTo>
                    <a:pt x="625933" y="282510"/>
                  </a:lnTo>
                  <a:lnTo>
                    <a:pt x="608471" y="234836"/>
                  </a:lnTo>
                  <a:lnTo>
                    <a:pt x="589421" y="213648"/>
                  </a:lnTo>
                  <a:lnTo>
                    <a:pt x="557671" y="201289"/>
                  </a:lnTo>
                  <a:lnTo>
                    <a:pt x="508458" y="201289"/>
                  </a:lnTo>
                  <a:lnTo>
                    <a:pt x="444958" y="199522"/>
                  </a:lnTo>
                  <a:lnTo>
                    <a:pt x="402096" y="169506"/>
                  </a:lnTo>
                  <a:lnTo>
                    <a:pt x="373521" y="160677"/>
                  </a:lnTo>
                  <a:lnTo>
                    <a:pt x="349708" y="178334"/>
                  </a:lnTo>
                  <a:lnTo>
                    <a:pt x="329071" y="151849"/>
                  </a:lnTo>
                  <a:lnTo>
                    <a:pt x="313196" y="187163"/>
                  </a:lnTo>
                  <a:lnTo>
                    <a:pt x="304800" y="129468"/>
                  </a:lnTo>
                  <a:lnTo>
                    <a:pt x="263983" y="125363"/>
                  </a:lnTo>
                  <a:lnTo>
                    <a:pt x="209550" y="98512"/>
                  </a:lnTo>
                  <a:lnTo>
                    <a:pt x="159544" y="134231"/>
                  </a:lnTo>
                  <a:lnTo>
                    <a:pt x="88107" y="172331"/>
                  </a:lnTo>
                  <a:lnTo>
                    <a:pt x="45244" y="186618"/>
                  </a:lnTo>
                  <a:lnTo>
                    <a:pt x="0" y="17233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7" name="Freeform 191">
              <a:extLst>
                <a:ext uri="{FF2B5EF4-FFF2-40B4-BE49-F238E27FC236}">
                  <a16:creationId xmlns:a16="http://schemas.microsoft.com/office/drawing/2014/main" id="{68D6853B-EB0C-4C4F-AAEF-68A9CC735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636" y="4298765"/>
              <a:ext cx="45380" cy="15785"/>
            </a:xfrm>
            <a:custGeom>
              <a:avLst/>
              <a:gdLst>
                <a:gd name="T0" fmla="*/ 2147483647 w 413"/>
                <a:gd name="T1" fmla="*/ 2147483647 h 168"/>
                <a:gd name="T2" fmla="*/ 2147483647 w 413"/>
                <a:gd name="T3" fmla="*/ 2147483647 h 168"/>
                <a:gd name="T4" fmla="*/ 2147483647 w 413"/>
                <a:gd name="T5" fmla="*/ 2147483647 h 168"/>
                <a:gd name="T6" fmla="*/ 2147483647 w 413"/>
                <a:gd name="T7" fmla="*/ 2147483647 h 168"/>
                <a:gd name="T8" fmla="*/ 2147483647 w 413"/>
                <a:gd name="T9" fmla="*/ 0 h 168"/>
                <a:gd name="T10" fmla="*/ 2147483647 w 413"/>
                <a:gd name="T11" fmla="*/ 2147483647 h 168"/>
                <a:gd name="T12" fmla="*/ 0 w 413"/>
                <a:gd name="T13" fmla="*/ 2147483647 h 168"/>
                <a:gd name="T14" fmla="*/ 2147483647 w 413"/>
                <a:gd name="T15" fmla="*/ 2147483647 h 168"/>
                <a:gd name="T16" fmla="*/ 2147483647 w 413"/>
                <a:gd name="T17" fmla="*/ 2147483647 h 168"/>
                <a:gd name="T18" fmla="*/ 2147483647 w 413"/>
                <a:gd name="T19" fmla="*/ 2147483647 h 168"/>
                <a:gd name="T20" fmla="*/ 2147483647 w 413"/>
                <a:gd name="T21" fmla="*/ 2147483647 h 168"/>
                <a:gd name="T22" fmla="*/ 2147483647 w 413"/>
                <a:gd name="T23" fmla="*/ 2147483647 h 1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3"/>
                <a:gd name="T37" fmla="*/ 0 h 168"/>
                <a:gd name="T38" fmla="*/ 413 w 413"/>
                <a:gd name="T39" fmla="*/ 168 h 16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3" h="168">
                  <a:moveTo>
                    <a:pt x="408" y="26"/>
                  </a:moveTo>
                  <a:lnTo>
                    <a:pt x="349" y="24"/>
                  </a:lnTo>
                  <a:lnTo>
                    <a:pt x="293" y="8"/>
                  </a:lnTo>
                  <a:lnTo>
                    <a:pt x="182" y="26"/>
                  </a:lnTo>
                  <a:lnTo>
                    <a:pt x="125" y="0"/>
                  </a:lnTo>
                  <a:lnTo>
                    <a:pt x="61" y="32"/>
                  </a:lnTo>
                  <a:lnTo>
                    <a:pt x="0" y="72"/>
                  </a:lnTo>
                  <a:lnTo>
                    <a:pt x="93" y="128"/>
                  </a:lnTo>
                  <a:lnTo>
                    <a:pt x="205" y="168"/>
                  </a:lnTo>
                  <a:lnTo>
                    <a:pt x="301" y="120"/>
                  </a:lnTo>
                  <a:lnTo>
                    <a:pt x="413" y="112"/>
                  </a:lnTo>
                  <a:lnTo>
                    <a:pt x="408" y="2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8" name="Freeform 192">
              <a:extLst>
                <a:ext uri="{FF2B5EF4-FFF2-40B4-BE49-F238E27FC236}">
                  <a16:creationId xmlns:a16="http://schemas.microsoft.com/office/drawing/2014/main" id="{5750A9F0-59AC-4AAA-9D60-5D4D6A97F5E3}"/>
                </a:ext>
              </a:extLst>
            </p:cNvPr>
            <p:cNvSpPr>
              <a:spLocks/>
            </p:cNvSpPr>
            <p:nvPr/>
          </p:nvSpPr>
          <p:spPr bwMode="auto">
            <a:xfrm rot="441143">
              <a:off x="4376586" y="4257330"/>
              <a:ext cx="71031" cy="61167"/>
            </a:xfrm>
            <a:custGeom>
              <a:avLst/>
              <a:gdLst>
                <a:gd name="T0" fmla="*/ 2147483647 w 635"/>
                <a:gd name="T1" fmla="*/ 2147483647 h 457"/>
                <a:gd name="T2" fmla="*/ 2147483647 w 635"/>
                <a:gd name="T3" fmla="*/ 2147483647 h 457"/>
                <a:gd name="T4" fmla="*/ 2147483647 w 635"/>
                <a:gd name="T5" fmla="*/ 2147483647 h 457"/>
                <a:gd name="T6" fmla="*/ 2147483647 w 635"/>
                <a:gd name="T7" fmla="*/ 2147483647 h 457"/>
                <a:gd name="T8" fmla="*/ 2147483647 w 635"/>
                <a:gd name="T9" fmla="*/ 2147483647 h 457"/>
                <a:gd name="T10" fmla="*/ 2147483647 w 635"/>
                <a:gd name="T11" fmla="*/ 2147483647 h 457"/>
                <a:gd name="T12" fmla="*/ 2147483647 w 635"/>
                <a:gd name="T13" fmla="*/ 2147483647 h 457"/>
                <a:gd name="T14" fmla="*/ 2147483647 w 635"/>
                <a:gd name="T15" fmla="*/ 2147483647 h 457"/>
                <a:gd name="T16" fmla="*/ 0 w 635"/>
                <a:gd name="T17" fmla="*/ 2147483647 h 457"/>
                <a:gd name="T18" fmla="*/ 2147483647 w 635"/>
                <a:gd name="T19" fmla="*/ 2147483647 h 457"/>
                <a:gd name="T20" fmla="*/ 2147483647 w 635"/>
                <a:gd name="T21" fmla="*/ 2147483647 h 457"/>
                <a:gd name="T22" fmla="*/ 2147483647 w 635"/>
                <a:gd name="T23" fmla="*/ 2147483647 h 457"/>
                <a:gd name="T24" fmla="*/ 2147483647 w 635"/>
                <a:gd name="T25" fmla="*/ 2147483647 h 457"/>
                <a:gd name="T26" fmla="*/ 2147483647 w 635"/>
                <a:gd name="T27" fmla="*/ 2147483647 h 457"/>
                <a:gd name="T28" fmla="*/ 2147483647 w 635"/>
                <a:gd name="T29" fmla="*/ 2147483647 h 457"/>
                <a:gd name="T30" fmla="*/ 2147483647 w 635"/>
                <a:gd name="T31" fmla="*/ 2147483647 h 457"/>
                <a:gd name="T32" fmla="*/ 2147483647 w 635"/>
                <a:gd name="T33" fmla="*/ 2147483647 h 457"/>
                <a:gd name="T34" fmla="*/ 2147483647 w 635"/>
                <a:gd name="T35" fmla="*/ 2147483647 h 457"/>
                <a:gd name="T36" fmla="*/ 2147483647 w 635"/>
                <a:gd name="T37" fmla="*/ 2147483647 h 457"/>
                <a:gd name="T38" fmla="*/ 2147483647 w 635"/>
                <a:gd name="T39" fmla="*/ 0 h 457"/>
                <a:gd name="T40" fmla="*/ 2147483647 w 635"/>
                <a:gd name="T41" fmla="*/ 2147483647 h 457"/>
                <a:gd name="T42" fmla="*/ 2147483647 w 635"/>
                <a:gd name="T43" fmla="*/ 2147483647 h 457"/>
                <a:gd name="T44" fmla="*/ 2147483647 w 635"/>
                <a:gd name="T45" fmla="*/ 2147483647 h 457"/>
                <a:gd name="T46" fmla="*/ 2147483647 w 635"/>
                <a:gd name="T47" fmla="*/ 2147483647 h 45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5"/>
                <a:gd name="T73" fmla="*/ 0 h 457"/>
                <a:gd name="T74" fmla="*/ 635 w 635"/>
                <a:gd name="T75" fmla="*/ 457 h 45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5" h="457">
                  <a:moveTo>
                    <a:pt x="219" y="72"/>
                  </a:moveTo>
                  <a:lnTo>
                    <a:pt x="351" y="114"/>
                  </a:lnTo>
                  <a:lnTo>
                    <a:pt x="363" y="185"/>
                  </a:lnTo>
                  <a:lnTo>
                    <a:pt x="441" y="228"/>
                  </a:lnTo>
                  <a:lnTo>
                    <a:pt x="453" y="270"/>
                  </a:lnTo>
                  <a:lnTo>
                    <a:pt x="369" y="306"/>
                  </a:lnTo>
                  <a:lnTo>
                    <a:pt x="243" y="342"/>
                  </a:lnTo>
                  <a:lnTo>
                    <a:pt x="129" y="342"/>
                  </a:lnTo>
                  <a:lnTo>
                    <a:pt x="0" y="367"/>
                  </a:lnTo>
                  <a:lnTo>
                    <a:pt x="75" y="414"/>
                  </a:lnTo>
                  <a:lnTo>
                    <a:pt x="136" y="412"/>
                  </a:lnTo>
                  <a:lnTo>
                    <a:pt x="227" y="457"/>
                  </a:lnTo>
                  <a:lnTo>
                    <a:pt x="285" y="426"/>
                  </a:lnTo>
                  <a:lnTo>
                    <a:pt x="405" y="408"/>
                  </a:lnTo>
                  <a:lnTo>
                    <a:pt x="549" y="360"/>
                  </a:lnTo>
                  <a:lnTo>
                    <a:pt x="635" y="367"/>
                  </a:lnTo>
                  <a:lnTo>
                    <a:pt x="603" y="288"/>
                  </a:lnTo>
                  <a:lnTo>
                    <a:pt x="561" y="174"/>
                  </a:lnTo>
                  <a:lnTo>
                    <a:pt x="597" y="108"/>
                  </a:lnTo>
                  <a:lnTo>
                    <a:pt x="567" y="0"/>
                  </a:lnTo>
                  <a:lnTo>
                    <a:pt x="495" y="6"/>
                  </a:lnTo>
                  <a:lnTo>
                    <a:pt x="429" y="6"/>
                  </a:lnTo>
                  <a:lnTo>
                    <a:pt x="333" y="24"/>
                  </a:lnTo>
                  <a:lnTo>
                    <a:pt x="219" y="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9" name="Freeform 193">
              <a:extLst>
                <a:ext uri="{FF2B5EF4-FFF2-40B4-BE49-F238E27FC236}">
                  <a16:creationId xmlns:a16="http://schemas.microsoft.com/office/drawing/2014/main" id="{E3832607-EBA5-4D30-B912-B0F68774093E}"/>
                </a:ext>
              </a:extLst>
            </p:cNvPr>
            <p:cNvSpPr>
              <a:spLocks/>
            </p:cNvSpPr>
            <p:nvPr/>
          </p:nvSpPr>
          <p:spPr bwMode="auto">
            <a:xfrm rot="441143">
              <a:off x="4437752" y="4257330"/>
              <a:ext cx="80896" cy="65113"/>
            </a:xfrm>
            <a:custGeom>
              <a:avLst/>
              <a:gdLst>
                <a:gd name="T0" fmla="*/ 2147483647 w 710"/>
                <a:gd name="T1" fmla="*/ 2147483647 h 490"/>
                <a:gd name="T2" fmla="*/ 2147483647 w 710"/>
                <a:gd name="T3" fmla="*/ 2147483647 h 490"/>
                <a:gd name="T4" fmla="*/ 2147483647 w 710"/>
                <a:gd name="T5" fmla="*/ 2147483647 h 490"/>
                <a:gd name="T6" fmla="*/ 2147483647 w 710"/>
                <a:gd name="T7" fmla="*/ 2147483647 h 490"/>
                <a:gd name="T8" fmla="*/ 2147483647 w 710"/>
                <a:gd name="T9" fmla="*/ 2147483647 h 490"/>
                <a:gd name="T10" fmla="*/ 2147483647 w 710"/>
                <a:gd name="T11" fmla="*/ 2147483647 h 490"/>
                <a:gd name="T12" fmla="*/ 2147483647 w 710"/>
                <a:gd name="T13" fmla="*/ 2147483647 h 490"/>
                <a:gd name="T14" fmla="*/ 2147483647 w 710"/>
                <a:gd name="T15" fmla="*/ 0 h 490"/>
                <a:gd name="T16" fmla="*/ 2147483647 w 710"/>
                <a:gd name="T17" fmla="*/ 2147483647 h 490"/>
                <a:gd name="T18" fmla="*/ 2147483647 w 710"/>
                <a:gd name="T19" fmla="*/ 2147483647 h 490"/>
                <a:gd name="T20" fmla="*/ 2147483647 w 710"/>
                <a:gd name="T21" fmla="*/ 2147483647 h 490"/>
                <a:gd name="T22" fmla="*/ 2147483647 w 710"/>
                <a:gd name="T23" fmla="*/ 2147483647 h 490"/>
                <a:gd name="T24" fmla="*/ 2147483647 w 710"/>
                <a:gd name="T25" fmla="*/ 2147483647 h 490"/>
                <a:gd name="T26" fmla="*/ 2147483647 w 710"/>
                <a:gd name="T27" fmla="*/ 2147483647 h 490"/>
                <a:gd name="T28" fmla="*/ 2147483647 w 710"/>
                <a:gd name="T29" fmla="*/ 2147483647 h 490"/>
                <a:gd name="T30" fmla="*/ 0 w 710"/>
                <a:gd name="T31" fmla="*/ 2147483647 h 490"/>
                <a:gd name="T32" fmla="*/ 2147483647 w 710"/>
                <a:gd name="T33" fmla="*/ 2147483647 h 490"/>
                <a:gd name="T34" fmla="*/ 2147483647 w 710"/>
                <a:gd name="T35" fmla="*/ 2147483647 h 490"/>
                <a:gd name="T36" fmla="*/ 2147483647 w 710"/>
                <a:gd name="T37" fmla="*/ 2147483647 h 490"/>
                <a:gd name="T38" fmla="*/ 2147483647 w 710"/>
                <a:gd name="T39" fmla="*/ 2147483647 h 490"/>
                <a:gd name="T40" fmla="*/ 2147483647 w 710"/>
                <a:gd name="T41" fmla="*/ 2147483647 h 490"/>
                <a:gd name="T42" fmla="*/ 2147483647 w 710"/>
                <a:gd name="T43" fmla="*/ 2147483647 h 490"/>
                <a:gd name="T44" fmla="*/ 2147483647 w 710"/>
                <a:gd name="T45" fmla="*/ 2147483647 h 490"/>
                <a:gd name="T46" fmla="*/ 2147483647 w 710"/>
                <a:gd name="T47" fmla="*/ 2147483647 h 490"/>
                <a:gd name="T48" fmla="*/ 2147483647 w 710"/>
                <a:gd name="T49" fmla="*/ 2147483647 h 490"/>
                <a:gd name="T50" fmla="*/ 2147483647 w 710"/>
                <a:gd name="T51" fmla="*/ 2147483647 h 490"/>
                <a:gd name="T52" fmla="*/ 2147483647 w 710"/>
                <a:gd name="T53" fmla="*/ 2147483647 h 490"/>
                <a:gd name="T54" fmla="*/ 2147483647 w 710"/>
                <a:gd name="T55" fmla="*/ 2147483647 h 490"/>
                <a:gd name="T56" fmla="*/ 2147483647 w 710"/>
                <a:gd name="T57" fmla="*/ 2147483647 h 490"/>
                <a:gd name="T58" fmla="*/ 2147483647 w 710"/>
                <a:gd name="T59" fmla="*/ 2147483647 h 490"/>
                <a:gd name="T60" fmla="*/ 2147483647 w 710"/>
                <a:gd name="T61" fmla="*/ 2147483647 h 49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10"/>
                <a:gd name="T94" fmla="*/ 0 h 490"/>
                <a:gd name="T95" fmla="*/ 710 w 710"/>
                <a:gd name="T96" fmla="*/ 490 h 49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10" h="490">
                  <a:moveTo>
                    <a:pt x="710" y="127"/>
                  </a:moveTo>
                  <a:lnTo>
                    <a:pt x="631" y="82"/>
                  </a:lnTo>
                  <a:lnTo>
                    <a:pt x="574" y="82"/>
                  </a:lnTo>
                  <a:lnTo>
                    <a:pt x="530" y="101"/>
                  </a:lnTo>
                  <a:lnTo>
                    <a:pt x="477" y="110"/>
                  </a:lnTo>
                  <a:lnTo>
                    <a:pt x="458" y="67"/>
                  </a:lnTo>
                  <a:lnTo>
                    <a:pt x="415" y="53"/>
                  </a:lnTo>
                  <a:lnTo>
                    <a:pt x="367" y="0"/>
                  </a:lnTo>
                  <a:lnTo>
                    <a:pt x="319" y="38"/>
                  </a:lnTo>
                  <a:lnTo>
                    <a:pt x="256" y="36"/>
                  </a:lnTo>
                  <a:lnTo>
                    <a:pt x="137" y="10"/>
                  </a:lnTo>
                  <a:lnTo>
                    <a:pt x="98" y="38"/>
                  </a:lnTo>
                  <a:lnTo>
                    <a:pt x="30" y="36"/>
                  </a:lnTo>
                  <a:lnTo>
                    <a:pt x="7" y="80"/>
                  </a:lnTo>
                  <a:lnTo>
                    <a:pt x="36" y="186"/>
                  </a:lnTo>
                  <a:lnTo>
                    <a:pt x="0" y="254"/>
                  </a:lnTo>
                  <a:lnTo>
                    <a:pt x="42" y="362"/>
                  </a:lnTo>
                  <a:lnTo>
                    <a:pt x="75" y="445"/>
                  </a:lnTo>
                  <a:lnTo>
                    <a:pt x="120" y="490"/>
                  </a:lnTo>
                  <a:lnTo>
                    <a:pt x="161" y="451"/>
                  </a:lnTo>
                  <a:lnTo>
                    <a:pt x="166" y="354"/>
                  </a:lnTo>
                  <a:lnTo>
                    <a:pt x="209" y="341"/>
                  </a:lnTo>
                  <a:lnTo>
                    <a:pt x="256" y="309"/>
                  </a:lnTo>
                  <a:lnTo>
                    <a:pt x="319" y="336"/>
                  </a:lnTo>
                  <a:lnTo>
                    <a:pt x="391" y="298"/>
                  </a:lnTo>
                  <a:lnTo>
                    <a:pt x="425" y="250"/>
                  </a:lnTo>
                  <a:lnTo>
                    <a:pt x="483" y="218"/>
                  </a:lnTo>
                  <a:lnTo>
                    <a:pt x="549" y="211"/>
                  </a:lnTo>
                  <a:lnTo>
                    <a:pt x="665" y="218"/>
                  </a:lnTo>
                  <a:lnTo>
                    <a:pt x="703" y="182"/>
                  </a:lnTo>
                  <a:lnTo>
                    <a:pt x="710" y="12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0" name="Freeform 194">
              <a:extLst>
                <a:ext uri="{FF2B5EF4-FFF2-40B4-BE49-F238E27FC236}">
                  <a16:creationId xmlns:a16="http://schemas.microsoft.com/office/drawing/2014/main" id="{137275DE-D344-4F88-9AA1-B9DA8D297182}"/>
                </a:ext>
              </a:extLst>
            </p:cNvPr>
            <p:cNvSpPr>
              <a:spLocks/>
            </p:cNvSpPr>
            <p:nvPr/>
          </p:nvSpPr>
          <p:spPr bwMode="auto">
            <a:xfrm rot="441143">
              <a:off x="4544299" y="4281008"/>
              <a:ext cx="35516" cy="23678"/>
            </a:xfrm>
            <a:custGeom>
              <a:avLst/>
              <a:gdLst>
                <a:gd name="T0" fmla="*/ 2147483647 w 318"/>
                <a:gd name="T1" fmla="*/ 2147483647 h 193"/>
                <a:gd name="T2" fmla="*/ 2147483647 w 318"/>
                <a:gd name="T3" fmla="*/ 0 h 193"/>
                <a:gd name="T4" fmla="*/ 2147483647 w 318"/>
                <a:gd name="T5" fmla="*/ 2147483647 h 193"/>
                <a:gd name="T6" fmla="*/ 2147483647 w 318"/>
                <a:gd name="T7" fmla="*/ 2147483647 h 193"/>
                <a:gd name="T8" fmla="*/ 2147483647 w 318"/>
                <a:gd name="T9" fmla="*/ 2147483647 h 193"/>
                <a:gd name="T10" fmla="*/ 0 w 318"/>
                <a:gd name="T11" fmla="*/ 2147483647 h 193"/>
                <a:gd name="T12" fmla="*/ 2147483647 w 318"/>
                <a:gd name="T13" fmla="*/ 2147483647 h 193"/>
                <a:gd name="T14" fmla="*/ 2147483647 w 318"/>
                <a:gd name="T15" fmla="*/ 2147483647 h 193"/>
                <a:gd name="T16" fmla="*/ 2147483647 w 318"/>
                <a:gd name="T17" fmla="*/ 2147483647 h 193"/>
                <a:gd name="T18" fmla="*/ 2147483647 w 318"/>
                <a:gd name="T19" fmla="*/ 2147483647 h 193"/>
                <a:gd name="T20" fmla="*/ 2147483647 w 318"/>
                <a:gd name="T21" fmla="*/ 2147483647 h 1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8"/>
                <a:gd name="T34" fmla="*/ 0 h 193"/>
                <a:gd name="T35" fmla="*/ 318 w 318"/>
                <a:gd name="T36" fmla="*/ 193 h 19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8" h="193">
                  <a:moveTo>
                    <a:pt x="318" y="65"/>
                  </a:moveTo>
                  <a:lnTo>
                    <a:pt x="293" y="0"/>
                  </a:lnTo>
                  <a:lnTo>
                    <a:pt x="182" y="18"/>
                  </a:lnTo>
                  <a:lnTo>
                    <a:pt x="142" y="9"/>
                  </a:lnTo>
                  <a:lnTo>
                    <a:pt x="62" y="49"/>
                  </a:lnTo>
                  <a:lnTo>
                    <a:pt x="0" y="64"/>
                  </a:lnTo>
                  <a:lnTo>
                    <a:pt x="22" y="145"/>
                  </a:lnTo>
                  <a:lnTo>
                    <a:pt x="62" y="193"/>
                  </a:lnTo>
                  <a:lnTo>
                    <a:pt x="158" y="169"/>
                  </a:lnTo>
                  <a:lnTo>
                    <a:pt x="262" y="113"/>
                  </a:lnTo>
                  <a:lnTo>
                    <a:pt x="318" y="6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91" name="Group 195">
              <a:extLst>
                <a:ext uri="{FF2B5EF4-FFF2-40B4-BE49-F238E27FC236}">
                  <a16:creationId xmlns:a16="http://schemas.microsoft.com/office/drawing/2014/main" id="{88DF34CD-3CED-41D8-82FB-4AA503B42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748" y="4093581"/>
              <a:ext cx="130214" cy="82874"/>
              <a:chOff x="23104" y="15658"/>
              <a:chExt cx="3152" cy="1962"/>
            </a:xfrm>
            <a:solidFill>
              <a:schemeClr val="tx2"/>
            </a:solidFill>
          </p:grpSpPr>
          <p:sp>
            <p:nvSpPr>
              <p:cNvPr id="292" name="Freeform 196">
                <a:extLst>
                  <a:ext uri="{FF2B5EF4-FFF2-40B4-BE49-F238E27FC236}">
                    <a16:creationId xmlns:a16="http://schemas.microsoft.com/office/drawing/2014/main" id="{1BCB23D5-727D-4E0E-8898-3FA7F70A28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2" y="16648"/>
                <a:ext cx="280" cy="368"/>
              </a:xfrm>
              <a:custGeom>
                <a:avLst/>
                <a:gdLst>
                  <a:gd name="T0" fmla="*/ 14 w 280"/>
                  <a:gd name="T1" fmla="*/ 248 h 368"/>
                  <a:gd name="T2" fmla="*/ 14 w 280"/>
                  <a:gd name="T3" fmla="*/ 144 h 368"/>
                  <a:gd name="T4" fmla="*/ 86 w 280"/>
                  <a:gd name="T5" fmla="*/ 0 h 368"/>
                  <a:gd name="T6" fmla="*/ 198 w 280"/>
                  <a:gd name="T7" fmla="*/ 72 h 368"/>
                  <a:gd name="T8" fmla="*/ 280 w 280"/>
                  <a:gd name="T9" fmla="*/ 173 h 368"/>
                  <a:gd name="T10" fmla="*/ 248 w 280"/>
                  <a:gd name="T11" fmla="*/ 277 h 368"/>
                  <a:gd name="T12" fmla="*/ 222 w 280"/>
                  <a:gd name="T13" fmla="*/ 344 h 368"/>
                  <a:gd name="T14" fmla="*/ 142 w 280"/>
                  <a:gd name="T15" fmla="*/ 368 h 368"/>
                  <a:gd name="T16" fmla="*/ 0 w 280"/>
                  <a:gd name="T17" fmla="*/ 333 h 368"/>
                  <a:gd name="T18" fmla="*/ 14 w 280"/>
                  <a:gd name="T19" fmla="*/ 248 h 3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0"/>
                  <a:gd name="T31" fmla="*/ 0 h 368"/>
                  <a:gd name="T32" fmla="*/ 280 w 280"/>
                  <a:gd name="T33" fmla="*/ 368 h 3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0" h="368">
                    <a:moveTo>
                      <a:pt x="14" y="248"/>
                    </a:moveTo>
                    <a:lnTo>
                      <a:pt x="14" y="144"/>
                    </a:lnTo>
                    <a:lnTo>
                      <a:pt x="86" y="0"/>
                    </a:lnTo>
                    <a:lnTo>
                      <a:pt x="198" y="72"/>
                    </a:lnTo>
                    <a:lnTo>
                      <a:pt x="280" y="173"/>
                    </a:lnTo>
                    <a:lnTo>
                      <a:pt x="248" y="277"/>
                    </a:lnTo>
                    <a:lnTo>
                      <a:pt x="222" y="344"/>
                    </a:lnTo>
                    <a:lnTo>
                      <a:pt x="142" y="368"/>
                    </a:lnTo>
                    <a:lnTo>
                      <a:pt x="0" y="333"/>
                    </a:lnTo>
                    <a:lnTo>
                      <a:pt x="14" y="24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3" name="Freeform 197">
                <a:extLst>
                  <a:ext uri="{FF2B5EF4-FFF2-40B4-BE49-F238E27FC236}">
                    <a16:creationId xmlns:a16="http://schemas.microsoft.com/office/drawing/2014/main" id="{3AE65975-32F5-4276-9924-B131DD248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87" y="16968"/>
                <a:ext cx="183" cy="312"/>
              </a:xfrm>
              <a:custGeom>
                <a:avLst/>
                <a:gdLst>
                  <a:gd name="T0" fmla="*/ 0 w 183"/>
                  <a:gd name="T1" fmla="*/ 192 h 312"/>
                  <a:gd name="T2" fmla="*/ 33 w 183"/>
                  <a:gd name="T3" fmla="*/ 96 h 312"/>
                  <a:gd name="T4" fmla="*/ 63 w 183"/>
                  <a:gd name="T5" fmla="*/ 0 h 312"/>
                  <a:gd name="T6" fmla="*/ 147 w 183"/>
                  <a:gd name="T7" fmla="*/ 54 h 312"/>
                  <a:gd name="T8" fmla="*/ 183 w 183"/>
                  <a:gd name="T9" fmla="*/ 150 h 312"/>
                  <a:gd name="T10" fmla="*/ 177 w 183"/>
                  <a:gd name="T11" fmla="*/ 234 h 312"/>
                  <a:gd name="T12" fmla="*/ 128 w 183"/>
                  <a:gd name="T13" fmla="*/ 312 h 312"/>
                  <a:gd name="T14" fmla="*/ 33 w 183"/>
                  <a:gd name="T15" fmla="*/ 270 h 312"/>
                  <a:gd name="T16" fmla="*/ 0 w 183"/>
                  <a:gd name="T17" fmla="*/ 192 h 3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3"/>
                  <a:gd name="T28" fmla="*/ 0 h 312"/>
                  <a:gd name="T29" fmla="*/ 183 w 183"/>
                  <a:gd name="T30" fmla="*/ 312 h 3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3" h="312">
                    <a:moveTo>
                      <a:pt x="0" y="192"/>
                    </a:moveTo>
                    <a:lnTo>
                      <a:pt x="33" y="96"/>
                    </a:lnTo>
                    <a:lnTo>
                      <a:pt x="63" y="0"/>
                    </a:lnTo>
                    <a:lnTo>
                      <a:pt x="147" y="54"/>
                    </a:lnTo>
                    <a:lnTo>
                      <a:pt x="183" y="150"/>
                    </a:lnTo>
                    <a:lnTo>
                      <a:pt x="177" y="234"/>
                    </a:lnTo>
                    <a:lnTo>
                      <a:pt x="128" y="312"/>
                    </a:lnTo>
                    <a:lnTo>
                      <a:pt x="33" y="27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4" name="Freeform 198">
                <a:extLst>
                  <a:ext uri="{FF2B5EF4-FFF2-40B4-BE49-F238E27FC236}">
                    <a16:creationId xmlns:a16="http://schemas.microsoft.com/office/drawing/2014/main" id="{86A9F96D-2F2E-434F-9F48-975BD7F64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6" y="16240"/>
                <a:ext cx="376" cy="416"/>
              </a:xfrm>
              <a:custGeom>
                <a:avLst/>
                <a:gdLst>
                  <a:gd name="T0" fmla="*/ 16 w 376"/>
                  <a:gd name="T1" fmla="*/ 88 h 416"/>
                  <a:gd name="T2" fmla="*/ 0 w 376"/>
                  <a:gd name="T3" fmla="*/ 16 h 416"/>
                  <a:gd name="T4" fmla="*/ 104 w 376"/>
                  <a:gd name="T5" fmla="*/ 8 h 416"/>
                  <a:gd name="T6" fmla="*/ 200 w 376"/>
                  <a:gd name="T7" fmla="*/ 0 h 416"/>
                  <a:gd name="T8" fmla="*/ 304 w 376"/>
                  <a:gd name="T9" fmla="*/ 112 h 416"/>
                  <a:gd name="T10" fmla="*/ 376 w 376"/>
                  <a:gd name="T11" fmla="*/ 224 h 416"/>
                  <a:gd name="T12" fmla="*/ 368 w 376"/>
                  <a:gd name="T13" fmla="*/ 312 h 416"/>
                  <a:gd name="T14" fmla="*/ 368 w 376"/>
                  <a:gd name="T15" fmla="*/ 416 h 416"/>
                  <a:gd name="T16" fmla="*/ 320 w 376"/>
                  <a:gd name="T17" fmla="*/ 368 h 416"/>
                  <a:gd name="T18" fmla="*/ 256 w 376"/>
                  <a:gd name="T19" fmla="*/ 360 h 416"/>
                  <a:gd name="T20" fmla="*/ 288 w 376"/>
                  <a:gd name="T21" fmla="*/ 256 h 416"/>
                  <a:gd name="T22" fmla="*/ 248 w 376"/>
                  <a:gd name="T23" fmla="*/ 168 h 416"/>
                  <a:gd name="T24" fmla="*/ 168 w 376"/>
                  <a:gd name="T25" fmla="*/ 112 h 416"/>
                  <a:gd name="T26" fmla="*/ 96 w 376"/>
                  <a:gd name="T27" fmla="*/ 104 h 416"/>
                  <a:gd name="T28" fmla="*/ 16 w 376"/>
                  <a:gd name="T29" fmla="*/ 88 h 41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6"/>
                  <a:gd name="T46" fmla="*/ 0 h 416"/>
                  <a:gd name="T47" fmla="*/ 376 w 376"/>
                  <a:gd name="T48" fmla="*/ 416 h 41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6" h="416">
                    <a:moveTo>
                      <a:pt x="16" y="88"/>
                    </a:moveTo>
                    <a:lnTo>
                      <a:pt x="0" y="16"/>
                    </a:lnTo>
                    <a:lnTo>
                      <a:pt x="104" y="8"/>
                    </a:lnTo>
                    <a:lnTo>
                      <a:pt x="200" y="0"/>
                    </a:lnTo>
                    <a:lnTo>
                      <a:pt x="304" y="112"/>
                    </a:lnTo>
                    <a:lnTo>
                      <a:pt x="376" y="224"/>
                    </a:lnTo>
                    <a:lnTo>
                      <a:pt x="368" y="312"/>
                    </a:lnTo>
                    <a:lnTo>
                      <a:pt x="368" y="416"/>
                    </a:lnTo>
                    <a:lnTo>
                      <a:pt x="320" y="368"/>
                    </a:lnTo>
                    <a:lnTo>
                      <a:pt x="256" y="360"/>
                    </a:lnTo>
                    <a:lnTo>
                      <a:pt x="288" y="256"/>
                    </a:lnTo>
                    <a:lnTo>
                      <a:pt x="248" y="168"/>
                    </a:lnTo>
                    <a:lnTo>
                      <a:pt x="168" y="112"/>
                    </a:lnTo>
                    <a:lnTo>
                      <a:pt x="96" y="104"/>
                    </a:lnTo>
                    <a:lnTo>
                      <a:pt x="16" y="8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5" name="Freeform 199">
                <a:extLst>
                  <a:ext uri="{FF2B5EF4-FFF2-40B4-BE49-F238E27FC236}">
                    <a16:creationId xmlns:a16="http://schemas.microsoft.com/office/drawing/2014/main" id="{64D70B88-BE80-4A08-A68A-4891FCC95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6" y="15658"/>
                <a:ext cx="384" cy="486"/>
              </a:xfrm>
              <a:custGeom>
                <a:avLst/>
                <a:gdLst>
                  <a:gd name="T0" fmla="*/ 16 w 384"/>
                  <a:gd name="T1" fmla="*/ 80 h 486"/>
                  <a:gd name="T2" fmla="*/ 0 w 384"/>
                  <a:gd name="T3" fmla="*/ 8 h 486"/>
                  <a:gd name="T4" fmla="*/ 104 w 384"/>
                  <a:gd name="T5" fmla="*/ 0 h 486"/>
                  <a:gd name="T6" fmla="*/ 240 w 384"/>
                  <a:gd name="T7" fmla="*/ 54 h 486"/>
                  <a:gd name="T8" fmla="*/ 304 w 384"/>
                  <a:gd name="T9" fmla="*/ 104 h 486"/>
                  <a:gd name="T10" fmla="*/ 384 w 384"/>
                  <a:gd name="T11" fmla="*/ 166 h 486"/>
                  <a:gd name="T12" fmla="*/ 368 w 384"/>
                  <a:gd name="T13" fmla="*/ 304 h 486"/>
                  <a:gd name="T14" fmla="*/ 368 w 384"/>
                  <a:gd name="T15" fmla="*/ 408 h 486"/>
                  <a:gd name="T16" fmla="*/ 336 w 384"/>
                  <a:gd name="T17" fmla="*/ 486 h 486"/>
                  <a:gd name="T18" fmla="*/ 280 w 384"/>
                  <a:gd name="T19" fmla="*/ 438 h 486"/>
                  <a:gd name="T20" fmla="*/ 256 w 384"/>
                  <a:gd name="T21" fmla="*/ 352 h 486"/>
                  <a:gd name="T22" fmla="*/ 288 w 384"/>
                  <a:gd name="T23" fmla="*/ 248 h 486"/>
                  <a:gd name="T24" fmla="*/ 248 w 384"/>
                  <a:gd name="T25" fmla="*/ 160 h 486"/>
                  <a:gd name="T26" fmla="*/ 168 w 384"/>
                  <a:gd name="T27" fmla="*/ 104 h 486"/>
                  <a:gd name="T28" fmla="*/ 96 w 384"/>
                  <a:gd name="T29" fmla="*/ 96 h 486"/>
                  <a:gd name="T30" fmla="*/ 16 w 384"/>
                  <a:gd name="T31" fmla="*/ 80 h 48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4"/>
                  <a:gd name="T49" fmla="*/ 0 h 486"/>
                  <a:gd name="T50" fmla="*/ 384 w 384"/>
                  <a:gd name="T51" fmla="*/ 486 h 48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4" h="486">
                    <a:moveTo>
                      <a:pt x="16" y="80"/>
                    </a:moveTo>
                    <a:lnTo>
                      <a:pt x="0" y="8"/>
                    </a:lnTo>
                    <a:lnTo>
                      <a:pt x="104" y="0"/>
                    </a:lnTo>
                    <a:lnTo>
                      <a:pt x="240" y="54"/>
                    </a:lnTo>
                    <a:lnTo>
                      <a:pt x="304" y="104"/>
                    </a:lnTo>
                    <a:lnTo>
                      <a:pt x="384" y="166"/>
                    </a:lnTo>
                    <a:lnTo>
                      <a:pt x="368" y="304"/>
                    </a:lnTo>
                    <a:lnTo>
                      <a:pt x="368" y="408"/>
                    </a:lnTo>
                    <a:lnTo>
                      <a:pt x="336" y="486"/>
                    </a:lnTo>
                    <a:lnTo>
                      <a:pt x="280" y="438"/>
                    </a:lnTo>
                    <a:lnTo>
                      <a:pt x="256" y="352"/>
                    </a:lnTo>
                    <a:lnTo>
                      <a:pt x="288" y="248"/>
                    </a:lnTo>
                    <a:lnTo>
                      <a:pt x="248" y="160"/>
                    </a:lnTo>
                    <a:lnTo>
                      <a:pt x="168" y="104"/>
                    </a:lnTo>
                    <a:lnTo>
                      <a:pt x="96" y="96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6" name="Freeform 200">
                <a:extLst>
                  <a:ext uri="{FF2B5EF4-FFF2-40B4-BE49-F238E27FC236}">
                    <a16:creationId xmlns:a16="http://schemas.microsoft.com/office/drawing/2014/main" id="{4D45AA1E-49E8-412C-9576-5044C233A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39" y="16925"/>
                <a:ext cx="325" cy="403"/>
              </a:xfrm>
              <a:custGeom>
                <a:avLst/>
                <a:gdLst>
                  <a:gd name="T0" fmla="*/ 0 w 325"/>
                  <a:gd name="T1" fmla="*/ 8 h 403"/>
                  <a:gd name="T2" fmla="*/ 96 w 325"/>
                  <a:gd name="T3" fmla="*/ 0 h 403"/>
                  <a:gd name="T4" fmla="*/ 165 w 325"/>
                  <a:gd name="T5" fmla="*/ 123 h 403"/>
                  <a:gd name="T6" fmla="*/ 245 w 325"/>
                  <a:gd name="T7" fmla="*/ 275 h 403"/>
                  <a:gd name="T8" fmla="*/ 325 w 325"/>
                  <a:gd name="T9" fmla="*/ 315 h 403"/>
                  <a:gd name="T10" fmla="*/ 301 w 325"/>
                  <a:gd name="T11" fmla="*/ 403 h 403"/>
                  <a:gd name="T12" fmla="*/ 216 w 325"/>
                  <a:gd name="T13" fmla="*/ 368 h 403"/>
                  <a:gd name="T14" fmla="*/ 184 w 325"/>
                  <a:gd name="T15" fmla="*/ 256 h 403"/>
                  <a:gd name="T16" fmla="*/ 93 w 325"/>
                  <a:gd name="T17" fmla="*/ 219 h 403"/>
                  <a:gd name="T18" fmla="*/ 64 w 325"/>
                  <a:gd name="T19" fmla="*/ 112 h 403"/>
                  <a:gd name="T20" fmla="*/ 5 w 325"/>
                  <a:gd name="T21" fmla="*/ 91 h 403"/>
                  <a:gd name="T22" fmla="*/ 0 w 325"/>
                  <a:gd name="T23" fmla="*/ 8 h 40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5"/>
                  <a:gd name="T37" fmla="*/ 0 h 403"/>
                  <a:gd name="T38" fmla="*/ 325 w 325"/>
                  <a:gd name="T39" fmla="*/ 403 h 40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5" h="403">
                    <a:moveTo>
                      <a:pt x="0" y="8"/>
                    </a:moveTo>
                    <a:lnTo>
                      <a:pt x="96" y="0"/>
                    </a:lnTo>
                    <a:lnTo>
                      <a:pt x="165" y="123"/>
                    </a:lnTo>
                    <a:lnTo>
                      <a:pt x="245" y="275"/>
                    </a:lnTo>
                    <a:lnTo>
                      <a:pt x="325" y="315"/>
                    </a:lnTo>
                    <a:lnTo>
                      <a:pt x="301" y="403"/>
                    </a:lnTo>
                    <a:lnTo>
                      <a:pt x="216" y="368"/>
                    </a:lnTo>
                    <a:lnTo>
                      <a:pt x="184" y="256"/>
                    </a:lnTo>
                    <a:lnTo>
                      <a:pt x="93" y="219"/>
                    </a:lnTo>
                    <a:lnTo>
                      <a:pt x="64" y="112"/>
                    </a:lnTo>
                    <a:lnTo>
                      <a:pt x="5" y="9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7" name="Freeform 201">
                <a:extLst>
                  <a:ext uri="{FF2B5EF4-FFF2-40B4-BE49-F238E27FC236}">
                    <a16:creationId xmlns:a16="http://schemas.microsoft.com/office/drawing/2014/main" id="{EAA88361-693C-4A17-BE5D-A6F085262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04" y="15792"/>
                <a:ext cx="464" cy="272"/>
              </a:xfrm>
              <a:custGeom>
                <a:avLst/>
                <a:gdLst>
                  <a:gd name="T0" fmla="*/ 464 w 464"/>
                  <a:gd name="T1" fmla="*/ 0 h 272"/>
                  <a:gd name="T2" fmla="*/ 432 w 464"/>
                  <a:gd name="T3" fmla="*/ 72 h 272"/>
                  <a:gd name="T4" fmla="*/ 376 w 464"/>
                  <a:gd name="T5" fmla="*/ 120 h 272"/>
                  <a:gd name="T6" fmla="*/ 296 w 464"/>
                  <a:gd name="T7" fmla="*/ 176 h 272"/>
                  <a:gd name="T8" fmla="*/ 208 w 464"/>
                  <a:gd name="T9" fmla="*/ 232 h 272"/>
                  <a:gd name="T10" fmla="*/ 120 w 464"/>
                  <a:gd name="T11" fmla="*/ 272 h 272"/>
                  <a:gd name="T12" fmla="*/ 0 w 464"/>
                  <a:gd name="T13" fmla="*/ 256 h 272"/>
                  <a:gd name="T14" fmla="*/ 0 w 464"/>
                  <a:gd name="T15" fmla="*/ 208 h 272"/>
                  <a:gd name="T16" fmla="*/ 72 w 464"/>
                  <a:gd name="T17" fmla="*/ 208 h 272"/>
                  <a:gd name="T18" fmla="*/ 168 w 464"/>
                  <a:gd name="T19" fmla="*/ 153 h 272"/>
                  <a:gd name="T20" fmla="*/ 263 w 464"/>
                  <a:gd name="T21" fmla="*/ 134 h 272"/>
                  <a:gd name="T22" fmla="*/ 272 w 464"/>
                  <a:gd name="T23" fmla="*/ 88 h 272"/>
                  <a:gd name="T24" fmla="*/ 336 w 464"/>
                  <a:gd name="T25" fmla="*/ 69 h 272"/>
                  <a:gd name="T26" fmla="*/ 361 w 464"/>
                  <a:gd name="T27" fmla="*/ 1 h 272"/>
                  <a:gd name="T28" fmla="*/ 464 w 464"/>
                  <a:gd name="T29" fmla="*/ 0 h 2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64"/>
                  <a:gd name="T46" fmla="*/ 0 h 272"/>
                  <a:gd name="T47" fmla="*/ 464 w 464"/>
                  <a:gd name="T48" fmla="*/ 272 h 2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64" h="272">
                    <a:moveTo>
                      <a:pt x="464" y="0"/>
                    </a:moveTo>
                    <a:lnTo>
                      <a:pt x="432" y="72"/>
                    </a:lnTo>
                    <a:lnTo>
                      <a:pt x="376" y="120"/>
                    </a:lnTo>
                    <a:lnTo>
                      <a:pt x="296" y="176"/>
                    </a:lnTo>
                    <a:lnTo>
                      <a:pt x="208" y="232"/>
                    </a:lnTo>
                    <a:lnTo>
                      <a:pt x="120" y="272"/>
                    </a:lnTo>
                    <a:lnTo>
                      <a:pt x="0" y="256"/>
                    </a:lnTo>
                    <a:lnTo>
                      <a:pt x="0" y="208"/>
                    </a:lnTo>
                    <a:lnTo>
                      <a:pt x="72" y="208"/>
                    </a:lnTo>
                    <a:lnTo>
                      <a:pt x="168" y="153"/>
                    </a:lnTo>
                    <a:lnTo>
                      <a:pt x="263" y="134"/>
                    </a:lnTo>
                    <a:lnTo>
                      <a:pt x="272" y="88"/>
                    </a:lnTo>
                    <a:lnTo>
                      <a:pt x="336" y="69"/>
                    </a:lnTo>
                    <a:lnTo>
                      <a:pt x="361" y="1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8" name="Freeform 202">
                <a:extLst>
                  <a:ext uri="{FF2B5EF4-FFF2-40B4-BE49-F238E27FC236}">
                    <a16:creationId xmlns:a16="http://schemas.microsoft.com/office/drawing/2014/main" id="{972D85D2-F2EA-4A8F-AEA8-AA4790EFE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8" y="17248"/>
                <a:ext cx="166" cy="372"/>
              </a:xfrm>
              <a:custGeom>
                <a:avLst/>
                <a:gdLst>
                  <a:gd name="T0" fmla="*/ 110 w 166"/>
                  <a:gd name="T1" fmla="*/ 0 h 372"/>
                  <a:gd name="T2" fmla="*/ 166 w 166"/>
                  <a:gd name="T3" fmla="*/ 59 h 372"/>
                  <a:gd name="T4" fmla="*/ 146 w 166"/>
                  <a:gd name="T5" fmla="*/ 112 h 372"/>
                  <a:gd name="T6" fmla="*/ 135 w 166"/>
                  <a:gd name="T7" fmla="*/ 157 h 372"/>
                  <a:gd name="T8" fmla="*/ 90 w 166"/>
                  <a:gd name="T9" fmla="*/ 264 h 372"/>
                  <a:gd name="T10" fmla="*/ 66 w 166"/>
                  <a:gd name="T11" fmla="*/ 352 h 372"/>
                  <a:gd name="T12" fmla="*/ 5 w 166"/>
                  <a:gd name="T13" fmla="*/ 372 h 372"/>
                  <a:gd name="T14" fmla="*/ 0 w 166"/>
                  <a:gd name="T15" fmla="*/ 267 h 372"/>
                  <a:gd name="T16" fmla="*/ 42 w 166"/>
                  <a:gd name="T17" fmla="*/ 204 h 372"/>
                  <a:gd name="T18" fmla="*/ 66 w 166"/>
                  <a:gd name="T19" fmla="*/ 116 h 372"/>
                  <a:gd name="T20" fmla="*/ 62 w 166"/>
                  <a:gd name="T21" fmla="*/ 29 h 372"/>
                  <a:gd name="T22" fmla="*/ 110 w 166"/>
                  <a:gd name="T23" fmla="*/ 0 h 3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6"/>
                  <a:gd name="T37" fmla="*/ 0 h 372"/>
                  <a:gd name="T38" fmla="*/ 166 w 166"/>
                  <a:gd name="T39" fmla="*/ 372 h 3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6" h="372">
                    <a:moveTo>
                      <a:pt x="110" y="0"/>
                    </a:moveTo>
                    <a:lnTo>
                      <a:pt x="166" y="59"/>
                    </a:lnTo>
                    <a:lnTo>
                      <a:pt x="146" y="112"/>
                    </a:lnTo>
                    <a:lnTo>
                      <a:pt x="135" y="157"/>
                    </a:lnTo>
                    <a:lnTo>
                      <a:pt x="90" y="264"/>
                    </a:lnTo>
                    <a:lnTo>
                      <a:pt x="66" y="352"/>
                    </a:lnTo>
                    <a:lnTo>
                      <a:pt x="5" y="372"/>
                    </a:lnTo>
                    <a:lnTo>
                      <a:pt x="0" y="267"/>
                    </a:lnTo>
                    <a:lnTo>
                      <a:pt x="42" y="204"/>
                    </a:lnTo>
                    <a:lnTo>
                      <a:pt x="66" y="116"/>
                    </a:lnTo>
                    <a:lnTo>
                      <a:pt x="62" y="29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9" name="Freeform 203">
                <a:extLst>
                  <a:ext uri="{FF2B5EF4-FFF2-40B4-BE49-F238E27FC236}">
                    <a16:creationId xmlns:a16="http://schemas.microsoft.com/office/drawing/2014/main" id="{3DA1BF51-33AD-4EF0-B277-CAA07B804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63" y="16970"/>
                <a:ext cx="233" cy="223"/>
              </a:xfrm>
              <a:custGeom>
                <a:avLst/>
                <a:gdLst>
                  <a:gd name="T0" fmla="*/ 123 w 233"/>
                  <a:gd name="T1" fmla="*/ 168 h 223"/>
                  <a:gd name="T2" fmla="*/ 31 w 233"/>
                  <a:gd name="T3" fmla="*/ 100 h 223"/>
                  <a:gd name="T4" fmla="*/ 0 w 233"/>
                  <a:gd name="T5" fmla="*/ 4 h 223"/>
                  <a:gd name="T6" fmla="*/ 100 w 233"/>
                  <a:gd name="T7" fmla="*/ 0 h 223"/>
                  <a:gd name="T8" fmla="*/ 185 w 233"/>
                  <a:gd name="T9" fmla="*/ 58 h 223"/>
                  <a:gd name="T10" fmla="*/ 228 w 233"/>
                  <a:gd name="T11" fmla="*/ 131 h 223"/>
                  <a:gd name="T12" fmla="*/ 233 w 233"/>
                  <a:gd name="T13" fmla="*/ 223 h 223"/>
                  <a:gd name="T14" fmla="*/ 123 w 233"/>
                  <a:gd name="T15" fmla="*/ 168 h 2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3"/>
                  <a:gd name="T25" fmla="*/ 0 h 223"/>
                  <a:gd name="T26" fmla="*/ 233 w 233"/>
                  <a:gd name="T27" fmla="*/ 223 h 22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3" h="223">
                    <a:moveTo>
                      <a:pt x="123" y="168"/>
                    </a:moveTo>
                    <a:lnTo>
                      <a:pt x="31" y="100"/>
                    </a:lnTo>
                    <a:lnTo>
                      <a:pt x="0" y="4"/>
                    </a:lnTo>
                    <a:lnTo>
                      <a:pt x="100" y="0"/>
                    </a:lnTo>
                    <a:lnTo>
                      <a:pt x="185" y="58"/>
                    </a:lnTo>
                    <a:lnTo>
                      <a:pt x="228" y="131"/>
                    </a:lnTo>
                    <a:lnTo>
                      <a:pt x="233" y="223"/>
                    </a:lnTo>
                    <a:lnTo>
                      <a:pt x="123" y="16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0" name="Freeform 204">
                <a:extLst>
                  <a:ext uri="{FF2B5EF4-FFF2-40B4-BE49-F238E27FC236}">
                    <a16:creationId xmlns:a16="http://schemas.microsoft.com/office/drawing/2014/main" id="{A4D37A51-6582-4DCF-9F38-0B02AC668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84" y="17213"/>
                <a:ext cx="272" cy="163"/>
              </a:xfrm>
              <a:custGeom>
                <a:avLst/>
                <a:gdLst>
                  <a:gd name="T0" fmla="*/ 161 w 272"/>
                  <a:gd name="T1" fmla="*/ 140 h 163"/>
                  <a:gd name="T2" fmla="*/ 48 w 272"/>
                  <a:gd name="T3" fmla="*/ 121 h 163"/>
                  <a:gd name="T4" fmla="*/ 0 w 272"/>
                  <a:gd name="T5" fmla="*/ 51 h 163"/>
                  <a:gd name="T6" fmla="*/ 65 w 272"/>
                  <a:gd name="T7" fmla="*/ 0 h 163"/>
                  <a:gd name="T8" fmla="*/ 167 w 272"/>
                  <a:gd name="T9" fmla="*/ 14 h 163"/>
                  <a:gd name="T10" fmla="*/ 238 w 272"/>
                  <a:gd name="T11" fmla="*/ 59 h 163"/>
                  <a:gd name="T12" fmla="*/ 272 w 272"/>
                  <a:gd name="T13" fmla="*/ 163 h 163"/>
                  <a:gd name="T14" fmla="*/ 161 w 272"/>
                  <a:gd name="T15" fmla="*/ 140 h 1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72"/>
                  <a:gd name="T25" fmla="*/ 0 h 163"/>
                  <a:gd name="T26" fmla="*/ 272 w 272"/>
                  <a:gd name="T27" fmla="*/ 163 h 1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72" h="163">
                    <a:moveTo>
                      <a:pt x="161" y="140"/>
                    </a:moveTo>
                    <a:lnTo>
                      <a:pt x="48" y="121"/>
                    </a:lnTo>
                    <a:lnTo>
                      <a:pt x="0" y="51"/>
                    </a:lnTo>
                    <a:lnTo>
                      <a:pt x="65" y="0"/>
                    </a:lnTo>
                    <a:lnTo>
                      <a:pt x="167" y="14"/>
                    </a:lnTo>
                    <a:lnTo>
                      <a:pt x="238" y="59"/>
                    </a:lnTo>
                    <a:lnTo>
                      <a:pt x="272" y="163"/>
                    </a:lnTo>
                    <a:lnTo>
                      <a:pt x="161" y="14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92" name="Freeform 205">
              <a:extLst>
                <a:ext uri="{FF2B5EF4-FFF2-40B4-BE49-F238E27FC236}">
                  <a16:creationId xmlns:a16="http://schemas.microsoft.com/office/drawing/2014/main" id="{6C7EB5D4-598F-4934-A341-DBCF14E2A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053" y="4292846"/>
              <a:ext cx="41435" cy="63141"/>
            </a:xfrm>
            <a:custGeom>
              <a:avLst/>
              <a:gdLst>
                <a:gd name="T0" fmla="*/ 7 w 195942"/>
                <a:gd name="T1" fmla="*/ 2 h 291848"/>
                <a:gd name="T2" fmla="*/ 19 w 195942"/>
                <a:gd name="T3" fmla="*/ 0 h 291848"/>
                <a:gd name="T4" fmla="*/ 28 w 195942"/>
                <a:gd name="T5" fmla="*/ 4 h 291848"/>
                <a:gd name="T6" fmla="*/ 23 w 195942"/>
                <a:gd name="T7" fmla="*/ 14 h 291848"/>
                <a:gd name="T8" fmla="*/ 21 w 195942"/>
                <a:gd name="T9" fmla="*/ 23 h 291848"/>
                <a:gd name="T10" fmla="*/ 19 w 195942"/>
                <a:gd name="T11" fmla="*/ 39 h 291848"/>
                <a:gd name="T12" fmla="*/ 8 w 195942"/>
                <a:gd name="T13" fmla="*/ 47 h 291848"/>
                <a:gd name="T14" fmla="*/ 6 w 195942"/>
                <a:gd name="T15" fmla="*/ 43 h 291848"/>
                <a:gd name="T16" fmla="*/ 3 w 195942"/>
                <a:gd name="T17" fmla="*/ 32 h 291848"/>
                <a:gd name="T18" fmla="*/ 3 w 195942"/>
                <a:gd name="T19" fmla="*/ 25 h 291848"/>
                <a:gd name="T20" fmla="*/ 4 w 195942"/>
                <a:gd name="T21" fmla="*/ 16 h 291848"/>
                <a:gd name="T22" fmla="*/ 0 w 195942"/>
                <a:gd name="T23" fmla="*/ 11 h 291848"/>
                <a:gd name="T24" fmla="*/ 7 w 195942"/>
                <a:gd name="T25" fmla="*/ 2 h 2918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5942"/>
                <a:gd name="T40" fmla="*/ 0 h 291848"/>
                <a:gd name="T41" fmla="*/ 195942 w 195942"/>
                <a:gd name="T42" fmla="*/ 291848 h 2918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5942" h="291848">
                  <a:moveTo>
                    <a:pt x="52371" y="13330"/>
                  </a:moveTo>
                  <a:lnTo>
                    <a:pt x="131648" y="0"/>
                  </a:lnTo>
                  <a:lnTo>
                    <a:pt x="195942" y="23812"/>
                  </a:lnTo>
                  <a:lnTo>
                    <a:pt x="162604" y="85725"/>
                  </a:lnTo>
                  <a:lnTo>
                    <a:pt x="150698" y="142875"/>
                  </a:lnTo>
                  <a:lnTo>
                    <a:pt x="133368" y="242728"/>
                  </a:lnTo>
                  <a:lnTo>
                    <a:pt x="55942" y="291848"/>
                  </a:lnTo>
                  <a:lnTo>
                    <a:pt x="41322" y="269128"/>
                  </a:lnTo>
                  <a:lnTo>
                    <a:pt x="23805" y="202088"/>
                  </a:lnTo>
                  <a:lnTo>
                    <a:pt x="21424" y="154569"/>
                  </a:lnTo>
                  <a:lnTo>
                    <a:pt x="27039" y="98409"/>
                  </a:lnTo>
                  <a:lnTo>
                    <a:pt x="0" y="71409"/>
                  </a:lnTo>
                  <a:lnTo>
                    <a:pt x="52371" y="1333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3" name="Freeform 206">
              <a:extLst>
                <a:ext uri="{FF2B5EF4-FFF2-40B4-BE49-F238E27FC236}">
                  <a16:creationId xmlns:a16="http://schemas.microsoft.com/office/drawing/2014/main" id="{E2EEEF06-63AC-4863-AFF2-94FB74AE0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269" y="4393476"/>
              <a:ext cx="59193" cy="29598"/>
            </a:xfrm>
            <a:custGeom>
              <a:avLst/>
              <a:gdLst>
                <a:gd name="T0" fmla="*/ 35 w 287337"/>
                <a:gd name="T1" fmla="*/ 28 h 128588"/>
                <a:gd name="T2" fmla="*/ 27 w 287337"/>
                <a:gd name="T3" fmla="*/ 25 h 128588"/>
                <a:gd name="T4" fmla="*/ 16 w 287337"/>
                <a:gd name="T5" fmla="*/ 22 h 128588"/>
                <a:gd name="T6" fmla="*/ 3 w 287337"/>
                <a:gd name="T7" fmla="*/ 17 h 128588"/>
                <a:gd name="T8" fmla="*/ 0 w 287337"/>
                <a:gd name="T9" fmla="*/ 8 h 128588"/>
                <a:gd name="T10" fmla="*/ 5 w 287337"/>
                <a:gd name="T11" fmla="*/ 4 h 128588"/>
                <a:gd name="T12" fmla="*/ 11 w 287337"/>
                <a:gd name="T13" fmla="*/ 0 h 128588"/>
                <a:gd name="T14" fmla="*/ 19 w 287337"/>
                <a:gd name="T15" fmla="*/ 2 h 128588"/>
                <a:gd name="T16" fmla="*/ 26 w 287337"/>
                <a:gd name="T17" fmla="*/ 3 h 128588"/>
                <a:gd name="T18" fmla="*/ 32 w 287337"/>
                <a:gd name="T19" fmla="*/ 10 h 128588"/>
                <a:gd name="T20" fmla="*/ 35 w 287337"/>
                <a:gd name="T21" fmla="*/ 16 h 128588"/>
                <a:gd name="T22" fmla="*/ 36 w 287337"/>
                <a:gd name="T23" fmla="*/ 22 h 128588"/>
                <a:gd name="T24" fmla="*/ 35 w 287337"/>
                <a:gd name="T25" fmla="*/ 28 h 1285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7337"/>
                <a:gd name="T40" fmla="*/ 0 h 128588"/>
                <a:gd name="T41" fmla="*/ 287337 w 287337"/>
                <a:gd name="T42" fmla="*/ 128588 h 12858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7337" h="128588">
                  <a:moveTo>
                    <a:pt x="280987" y="128588"/>
                  </a:moveTo>
                  <a:lnTo>
                    <a:pt x="219075" y="112713"/>
                  </a:lnTo>
                  <a:lnTo>
                    <a:pt x="128587" y="103188"/>
                  </a:lnTo>
                  <a:lnTo>
                    <a:pt x="26987" y="76200"/>
                  </a:lnTo>
                  <a:lnTo>
                    <a:pt x="0" y="38100"/>
                  </a:lnTo>
                  <a:lnTo>
                    <a:pt x="42862" y="19050"/>
                  </a:lnTo>
                  <a:lnTo>
                    <a:pt x="85725" y="0"/>
                  </a:lnTo>
                  <a:lnTo>
                    <a:pt x="154325" y="11365"/>
                  </a:lnTo>
                  <a:lnTo>
                    <a:pt x="204787" y="12700"/>
                  </a:lnTo>
                  <a:lnTo>
                    <a:pt x="257175" y="46038"/>
                  </a:lnTo>
                  <a:lnTo>
                    <a:pt x="277812" y="71438"/>
                  </a:lnTo>
                  <a:lnTo>
                    <a:pt x="287337" y="103188"/>
                  </a:lnTo>
                  <a:lnTo>
                    <a:pt x="280987" y="12858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4" name="Freeform 207">
              <a:extLst>
                <a:ext uri="{FF2B5EF4-FFF2-40B4-BE49-F238E27FC236}">
                  <a16:creationId xmlns:a16="http://schemas.microsoft.com/office/drawing/2014/main" id="{3CAFF31F-F3A4-46F1-9975-381172DF3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132" y="4401369"/>
              <a:ext cx="7892" cy="9866"/>
            </a:xfrm>
            <a:custGeom>
              <a:avLst/>
              <a:gdLst>
                <a:gd name="T0" fmla="*/ 0 w 136"/>
                <a:gd name="T1" fmla="*/ 2147483647 h 157"/>
                <a:gd name="T2" fmla="*/ 2147483647 w 136"/>
                <a:gd name="T3" fmla="*/ 0 h 157"/>
                <a:gd name="T4" fmla="*/ 2147483647 w 136"/>
                <a:gd name="T5" fmla="*/ 2147483647 h 157"/>
                <a:gd name="T6" fmla="*/ 2147483647 w 136"/>
                <a:gd name="T7" fmla="*/ 2147483647 h 157"/>
                <a:gd name="T8" fmla="*/ 2147483647 w 136"/>
                <a:gd name="T9" fmla="*/ 2147483647 h 157"/>
                <a:gd name="T10" fmla="*/ 0 w 136"/>
                <a:gd name="T11" fmla="*/ 2147483647 h 157"/>
                <a:gd name="T12" fmla="*/ 2147483647 w 136"/>
                <a:gd name="T13" fmla="*/ 2147483647 h 157"/>
                <a:gd name="T14" fmla="*/ 0 w 136"/>
                <a:gd name="T15" fmla="*/ 2147483647 h 1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57"/>
                <a:gd name="T26" fmla="*/ 136 w 136"/>
                <a:gd name="T27" fmla="*/ 157 h 15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57">
                  <a:moveTo>
                    <a:pt x="0" y="21"/>
                  </a:moveTo>
                  <a:lnTo>
                    <a:pt x="69" y="0"/>
                  </a:lnTo>
                  <a:lnTo>
                    <a:pt x="136" y="21"/>
                  </a:lnTo>
                  <a:lnTo>
                    <a:pt x="136" y="67"/>
                  </a:lnTo>
                  <a:lnTo>
                    <a:pt x="85" y="152"/>
                  </a:lnTo>
                  <a:lnTo>
                    <a:pt x="0" y="157"/>
                  </a:lnTo>
                  <a:lnTo>
                    <a:pt x="21" y="96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5" name="Freeform 208">
              <a:extLst>
                <a:ext uri="{FF2B5EF4-FFF2-40B4-BE49-F238E27FC236}">
                  <a16:creationId xmlns:a16="http://schemas.microsoft.com/office/drawing/2014/main" id="{0943CB52-8BC5-4673-82FF-171658944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052" y="4918332"/>
              <a:ext cx="288070" cy="323595"/>
            </a:xfrm>
            <a:custGeom>
              <a:avLst/>
              <a:gdLst>
                <a:gd name="T0" fmla="*/ 22 w 1354992"/>
                <a:gd name="T1" fmla="*/ 37 h 1525587"/>
                <a:gd name="T2" fmla="*/ 14 w 1354992"/>
                <a:gd name="T3" fmla="*/ 27 h 1525587"/>
                <a:gd name="T4" fmla="*/ 16 w 1354992"/>
                <a:gd name="T5" fmla="*/ 18 h 1525587"/>
                <a:gd name="T6" fmla="*/ 25 w 1354992"/>
                <a:gd name="T7" fmla="*/ 19 h 1525587"/>
                <a:gd name="T8" fmla="*/ 37 w 1354992"/>
                <a:gd name="T9" fmla="*/ 14 h 1525587"/>
                <a:gd name="T10" fmla="*/ 50 w 1354992"/>
                <a:gd name="T11" fmla="*/ 4 h 1525587"/>
                <a:gd name="T12" fmla="*/ 62 w 1354992"/>
                <a:gd name="T13" fmla="*/ 0 h 1525587"/>
                <a:gd name="T14" fmla="*/ 73 w 1354992"/>
                <a:gd name="T15" fmla="*/ 11 h 1525587"/>
                <a:gd name="T16" fmla="*/ 77 w 1354992"/>
                <a:gd name="T17" fmla="*/ 29 h 1525587"/>
                <a:gd name="T18" fmla="*/ 88 w 1354992"/>
                <a:gd name="T19" fmla="*/ 39 h 1525587"/>
                <a:gd name="T20" fmla="*/ 102 w 1354992"/>
                <a:gd name="T21" fmla="*/ 40 h 1525587"/>
                <a:gd name="T22" fmla="*/ 113 w 1354992"/>
                <a:gd name="T23" fmla="*/ 46 h 1525587"/>
                <a:gd name="T24" fmla="*/ 126 w 1354992"/>
                <a:gd name="T25" fmla="*/ 50 h 1525587"/>
                <a:gd name="T26" fmla="*/ 136 w 1354992"/>
                <a:gd name="T27" fmla="*/ 56 h 1525587"/>
                <a:gd name="T28" fmla="*/ 149 w 1354992"/>
                <a:gd name="T29" fmla="*/ 60 h 1525587"/>
                <a:gd name="T30" fmla="*/ 155 w 1354992"/>
                <a:gd name="T31" fmla="*/ 78 h 1525587"/>
                <a:gd name="T32" fmla="*/ 157 w 1354992"/>
                <a:gd name="T33" fmla="*/ 90 h 1525587"/>
                <a:gd name="T34" fmla="*/ 162 w 1354992"/>
                <a:gd name="T35" fmla="*/ 97 h 1525587"/>
                <a:gd name="T36" fmla="*/ 181 w 1354992"/>
                <a:gd name="T37" fmla="*/ 96 h 1525587"/>
                <a:gd name="T38" fmla="*/ 184 w 1354992"/>
                <a:gd name="T39" fmla="*/ 104 h 1525587"/>
                <a:gd name="T40" fmla="*/ 196 w 1354992"/>
                <a:gd name="T41" fmla="*/ 116 h 1525587"/>
                <a:gd name="T42" fmla="*/ 198 w 1354992"/>
                <a:gd name="T43" fmla="*/ 127 h 1525587"/>
                <a:gd name="T44" fmla="*/ 195 w 1354992"/>
                <a:gd name="T45" fmla="*/ 141 h 1525587"/>
                <a:gd name="T46" fmla="*/ 191 w 1354992"/>
                <a:gd name="T47" fmla="*/ 151 h 1525587"/>
                <a:gd name="T48" fmla="*/ 186 w 1354992"/>
                <a:gd name="T49" fmla="*/ 167 h 1525587"/>
                <a:gd name="T50" fmla="*/ 176 w 1354992"/>
                <a:gd name="T51" fmla="*/ 169 h 1525587"/>
                <a:gd name="T52" fmla="*/ 166 w 1354992"/>
                <a:gd name="T53" fmla="*/ 167 h 1525587"/>
                <a:gd name="T54" fmla="*/ 147 w 1354992"/>
                <a:gd name="T55" fmla="*/ 162 h 1525587"/>
                <a:gd name="T56" fmla="*/ 130 w 1354992"/>
                <a:gd name="T57" fmla="*/ 166 h 1525587"/>
                <a:gd name="T58" fmla="*/ 127 w 1354992"/>
                <a:gd name="T59" fmla="*/ 182 h 1525587"/>
                <a:gd name="T60" fmla="*/ 121 w 1354992"/>
                <a:gd name="T61" fmla="*/ 190 h 1525587"/>
                <a:gd name="T62" fmla="*/ 114 w 1354992"/>
                <a:gd name="T63" fmla="*/ 199 h 1525587"/>
                <a:gd name="T64" fmla="*/ 101 w 1354992"/>
                <a:gd name="T65" fmla="*/ 204 h 1525587"/>
                <a:gd name="T66" fmla="*/ 83 w 1354992"/>
                <a:gd name="T67" fmla="*/ 209 h 1525587"/>
                <a:gd name="T68" fmla="*/ 73 w 1354992"/>
                <a:gd name="T69" fmla="*/ 202 h 1525587"/>
                <a:gd name="T70" fmla="*/ 56 w 1354992"/>
                <a:gd name="T71" fmla="*/ 202 h 1525587"/>
                <a:gd name="T72" fmla="*/ 51 w 1354992"/>
                <a:gd name="T73" fmla="*/ 212 h 1525587"/>
                <a:gd name="T74" fmla="*/ 40 w 1354992"/>
                <a:gd name="T75" fmla="*/ 221 h 1525587"/>
                <a:gd name="T76" fmla="*/ 28 w 1354992"/>
                <a:gd name="T77" fmla="*/ 204 h 1525587"/>
                <a:gd name="T78" fmla="*/ 23 w 1354992"/>
                <a:gd name="T79" fmla="*/ 186 h 1525587"/>
                <a:gd name="T80" fmla="*/ 21 w 1354992"/>
                <a:gd name="T81" fmla="*/ 164 h 1525587"/>
                <a:gd name="T82" fmla="*/ 13 w 1354992"/>
                <a:gd name="T83" fmla="*/ 143 h 1525587"/>
                <a:gd name="T84" fmla="*/ 6 w 1354992"/>
                <a:gd name="T85" fmla="*/ 128 h 1525587"/>
                <a:gd name="T86" fmla="*/ 11 w 1354992"/>
                <a:gd name="T87" fmla="*/ 117 h 1525587"/>
                <a:gd name="T88" fmla="*/ 20 w 1354992"/>
                <a:gd name="T89" fmla="*/ 105 h 1525587"/>
                <a:gd name="T90" fmla="*/ 20 w 1354992"/>
                <a:gd name="T91" fmla="*/ 94 h 1525587"/>
                <a:gd name="T92" fmla="*/ 18 w 1354992"/>
                <a:gd name="T93" fmla="*/ 71 h 1525587"/>
                <a:gd name="T94" fmla="*/ 20 w 1354992"/>
                <a:gd name="T95" fmla="*/ 58 h 1525587"/>
                <a:gd name="T96" fmla="*/ 23 w 1354992"/>
                <a:gd name="T97" fmla="*/ 41 h 152558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54992"/>
                <a:gd name="T148" fmla="*/ 0 h 1525587"/>
                <a:gd name="T149" fmla="*/ 1354992 w 1354992"/>
                <a:gd name="T150" fmla="*/ 1525587 h 152558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54992" h="1525587">
                  <a:moveTo>
                    <a:pt x="159605" y="285750"/>
                  </a:moveTo>
                  <a:lnTo>
                    <a:pt x="151209" y="254249"/>
                  </a:lnTo>
                  <a:lnTo>
                    <a:pt x="128587" y="220912"/>
                  </a:lnTo>
                  <a:lnTo>
                    <a:pt x="95250" y="189955"/>
                  </a:lnTo>
                  <a:lnTo>
                    <a:pt x="77055" y="120650"/>
                  </a:lnTo>
                  <a:lnTo>
                    <a:pt x="107217" y="122237"/>
                  </a:lnTo>
                  <a:lnTo>
                    <a:pt x="138967" y="130175"/>
                  </a:lnTo>
                  <a:lnTo>
                    <a:pt x="170717" y="133350"/>
                  </a:lnTo>
                  <a:lnTo>
                    <a:pt x="211992" y="120650"/>
                  </a:lnTo>
                  <a:lnTo>
                    <a:pt x="251680" y="95250"/>
                  </a:lnTo>
                  <a:lnTo>
                    <a:pt x="294542" y="53975"/>
                  </a:lnTo>
                  <a:lnTo>
                    <a:pt x="342167" y="26987"/>
                  </a:lnTo>
                  <a:lnTo>
                    <a:pt x="386617" y="11112"/>
                  </a:lnTo>
                  <a:lnTo>
                    <a:pt x="426305" y="0"/>
                  </a:lnTo>
                  <a:lnTo>
                    <a:pt x="505680" y="7937"/>
                  </a:lnTo>
                  <a:lnTo>
                    <a:pt x="497742" y="73025"/>
                  </a:lnTo>
                  <a:lnTo>
                    <a:pt x="505680" y="165100"/>
                  </a:lnTo>
                  <a:lnTo>
                    <a:pt x="529492" y="203200"/>
                  </a:lnTo>
                  <a:lnTo>
                    <a:pt x="567592" y="244475"/>
                  </a:lnTo>
                  <a:lnTo>
                    <a:pt x="604105" y="269875"/>
                  </a:lnTo>
                  <a:lnTo>
                    <a:pt x="654905" y="284162"/>
                  </a:lnTo>
                  <a:lnTo>
                    <a:pt x="694592" y="277812"/>
                  </a:lnTo>
                  <a:lnTo>
                    <a:pt x="739042" y="292100"/>
                  </a:lnTo>
                  <a:lnTo>
                    <a:pt x="773967" y="317500"/>
                  </a:lnTo>
                  <a:lnTo>
                    <a:pt x="815242" y="339725"/>
                  </a:lnTo>
                  <a:lnTo>
                    <a:pt x="859692" y="342900"/>
                  </a:lnTo>
                  <a:lnTo>
                    <a:pt x="880330" y="371475"/>
                  </a:lnTo>
                  <a:lnTo>
                    <a:pt x="927955" y="387350"/>
                  </a:lnTo>
                  <a:lnTo>
                    <a:pt x="972405" y="384175"/>
                  </a:lnTo>
                  <a:lnTo>
                    <a:pt x="1016855" y="415925"/>
                  </a:lnTo>
                  <a:lnTo>
                    <a:pt x="1045430" y="487362"/>
                  </a:lnTo>
                  <a:lnTo>
                    <a:pt x="1061305" y="536575"/>
                  </a:lnTo>
                  <a:lnTo>
                    <a:pt x="1058130" y="590550"/>
                  </a:lnTo>
                  <a:lnTo>
                    <a:pt x="1069242" y="619125"/>
                  </a:lnTo>
                  <a:lnTo>
                    <a:pt x="1080355" y="658812"/>
                  </a:lnTo>
                  <a:lnTo>
                    <a:pt x="1105755" y="669925"/>
                  </a:lnTo>
                  <a:lnTo>
                    <a:pt x="1148617" y="671512"/>
                  </a:lnTo>
                  <a:lnTo>
                    <a:pt x="1237517" y="665162"/>
                  </a:lnTo>
                  <a:lnTo>
                    <a:pt x="1262917" y="673100"/>
                  </a:lnTo>
                  <a:lnTo>
                    <a:pt x="1259742" y="719137"/>
                  </a:lnTo>
                  <a:lnTo>
                    <a:pt x="1270855" y="755650"/>
                  </a:lnTo>
                  <a:lnTo>
                    <a:pt x="1337530" y="801687"/>
                  </a:lnTo>
                  <a:lnTo>
                    <a:pt x="1353405" y="841375"/>
                  </a:lnTo>
                  <a:lnTo>
                    <a:pt x="1354992" y="877887"/>
                  </a:lnTo>
                  <a:lnTo>
                    <a:pt x="1345467" y="920750"/>
                  </a:lnTo>
                  <a:lnTo>
                    <a:pt x="1331180" y="976312"/>
                  </a:lnTo>
                  <a:lnTo>
                    <a:pt x="1310542" y="1016000"/>
                  </a:lnTo>
                  <a:lnTo>
                    <a:pt x="1305780" y="1044575"/>
                  </a:lnTo>
                  <a:lnTo>
                    <a:pt x="1281967" y="1112837"/>
                  </a:lnTo>
                  <a:lnTo>
                    <a:pt x="1269267" y="1154112"/>
                  </a:lnTo>
                  <a:lnTo>
                    <a:pt x="1250217" y="1182687"/>
                  </a:lnTo>
                  <a:lnTo>
                    <a:pt x="1201005" y="1168400"/>
                  </a:lnTo>
                  <a:lnTo>
                    <a:pt x="1172430" y="1154112"/>
                  </a:lnTo>
                  <a:lnTo>
                    <a:pt x="1131155" y="1154112"/>
                  </a:lnTo>
                  <a:lnTo>
                    <a:pt x="1069242" y="1131887"/>
                  </a:lnTo>
                  <a:lnTo>
                    <a:pt x="1005742" y="1122362"/>
                  </a:lnTo>
                  <a:lnTo>
                    <a:pt x="950180" y="1125537"/>
                  </a:lnTo>
                  <a:lnTo>
                    <a:pt x="888267" y="1149350"/>
                  </a:lnTo>
                  <a:lnTo>
                    <a:pt x="872392" y="1220787"/>
                  </a:lnTo>
                  <a:lnTo>
                    <a:pt x="870805" y="1255712"/>
                  </a:lnTo>
                  <a:lnTo>
                    <a:pt x="872392" y="1287462"/>
                  </a:lnTo>
                  <a:lnTo>
                    <a:pt x="824767" y="1311275"/>
                  </a:lnTo>
                  <a:lnTo>
                    <a:pt x="805717" y="1331912"/>
                  </a:lnTo>
                  <a:lnTo>
                    <a:pt x="778730" y="1374775"/>
                  </a:lnTo>
                  <a:lnTo>
                    <a:pt x="750155" y="1417637"/>
                  </a:lnTo>
                  <a:lnTo>
                    <a:pt x="688242" y="1412875"/>
                  </a:lnTo>
                  <a:lnTo>
                    <a:pt x="634267" y="1412875"/>
                  </a:lnTo>
                  <a:lnTo>
                    <a:pt x="569180" y="1446212"/>
                  </a:lnTo>
                  <a:lnTo>
                    <a:pt x="531080" y="1422400"/>
                  </a:lnTo>
                  <a:lnTo>
                    <a:pt x="495300" y="1392487"/>
                  </a:lnTo>
                  <a:lnTo>
                    <a:pt x="433387" y="1384152"/>
                  </a:lnTo>
                  <a:lnTo>
                    <a:pt x="379809" y="1398440"/>
                  </a:lnTo>
                  <a:lnTo>
                    <a:pt x="358378" y="1425824"/>
                  </a:lnTo>
                  <a:lnTo>
                    <a:pt x="347662" y="1461543"/>
                  </a:lnTo>
                  <a:lnTo>
                    <a:pt x="321530" y="1479550"/>
                  </a:lnTo>
                  <a:lnTo>
                    <a:pt x="272317" y="1525587"/>
                  </a:lnTo>
                  <a:lnTo>
                    <a:pt x="224692" y="1468437"/>
                  </a:lnTo>
                  <a:lnTo>
                    <a:pt x="192942" y="1406525"/>
                  </a:lnTo>
                  <a:lnTo>
                    <a:pt x="181830" y="1339850"/>
                  </a:lnTo>
                  <a:lnTo>
                    <a:pt x="158017" y="1282700"/>
                  </a:lnTo>
                  <a:lnTo>
                    <a:pt x="131030" y="1208087"/>
                  </a:lnTo>
                  <a:lnTo>
                    <a:pt x="143730" y="1131887"/>
                  </a:lnTo>
                  <a:lnTo>
                    <a:pt x="145317" y="1036637"/>
                  </a:lnTo>
                  <a:lnTo>
                    <a:pt x="86580" y="987425"/>
                  </a:lnTo>
                  <a:lnTo>
                    <a:pt x="0" y="938858"/>
                  </a:lnTo>
                  <a:lnTo>
                    <a:pt x="40481" y="884090"/>
                  </a:lnTo>
                  <a:lnTo>
                    <a:pt x="73819" y="859087"/>
                  </a:lnTo>
                  <a:lnTo>
                    <a:pt x="73880" y="808037"/>
                  </a:lnTo>
                  <a:lnTo>
                    <a:pt x="104775" y="779315"/>
                  </a:lnTo>
                  <a:lnTo>
                    <a:pt x="137380" y="727075"/>
                  </a:lnTo>
                  <a:lnTo>
                    <a:pt x="172641" y="679302"/>
                  </a:lnTo>
                  <a:lnTo>
                    <a:pt x="139303" y="650727"/>
                  </a:lnTo>
                  <a:lnTo>
                    <a:pt x="92869" y="545952"/>
                  </a:lnTo>
                  <a:lnTo>
                    <a:pt x="125016" y="489993"/>
                  </a:lnTo>
                  <a:lnTo>
                    <a:pt x="151209" y="450702"/>
                  </a:lnTo>
                  <a:lnTo>
                    <a:pt x="132617" y="403225"/>
                  </a:lnTo>
                  <a:lnTo>
                    <a:pt x="134541" y="347118"/>
                  </a:lnTo>
                  <a:lnTo>
                    <a:pt x="159605" y="2857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6" name="Freeform 209">
              <a:extLst>
                <a:ext uri="{FF2B5EF4-FFF2-40B4-BE49-F238E27FC236}">
                  <a16:creationId xmlns:a16="http://schemas.microsoft.com/office/drawing/2014/main" id="{35F9E0F7-37E2-488D-9458-04BB72CFB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416" y="4717071"/>
              <a:ext cx="284124" cy="408441"/>
            </a:xfrm>
            <a:custGeom>
              <a:avLst/>
              <a:gdLst>
                <a:gd name="T0" fmla="*/ 115 w 1341437"/>
                <a:gd name="T1" fmla="*/ 117 h 1921817"/>
                <a:gd name="T2" fmla="*/ 125 w 1341437"/>
                <a:gd name="T3" fmla="*/ 127 h 1921817"/>
                <a:gd name="T4" fmla="*/ 136 w 1341437"/>
                <a:gd name="T5" fmla="*/ 137 h 1921817"/>
                <a:gd name="T6" fmla="*/ 146 w 1341437"/>
                <a:gd name="T7" fmla="*/ 143 h 1921817"/>
                <a:gd name="T8" fmla="*/ 158 w 1341437"/>
                <a:gd name="T9" fmla="*/ 138 h 1921817"/>
                <a:gd name="T10" fmla="*/ 162 w 1341437"/>
                <a:gd name="T11" fmla="*/ 155 h 1921817"/>
                <a:gd name="T12" fmla="*/ 171 w 1341437"/>
                <a:gd name="T13" fmla="*/ 156 h 1921817"/>
                <a:gd name="T14" fmla="*/ 182 w 1341437"/>
                <a:gd name="T15" fmla="*/ 166 h 1921817"/>
                <a:gd name="T16" fmla="*/ 190 w 1341437"/>
                <a:gd name="T17" fmla="*/ 176 h 1921817"/>
                <a:gd name="T18" fmla="*/ 187 w 1341437"/>
                <a:gd name="T19" fmla="*/ 190 h 1921817"/>
                <a:gd name="T20" fmla="*/ 190 w 1341437"/>
                <a:gd name="T21" fmla="*/ 204 h 1921817"/>
                <a:gd name="T22" fmla="*/ 181 w 1341437"/>
                <a:gd name="T23" fmla="*/ 218 h 1921817"/>
                <a:gd name="T24" fmla="*/ 193 w 1341437"/>
                <a:gd name="T25" fmla="*/ 238 h 1921817"/>
                <a:gd name="T26" fmla="*/ 179 w 1341437"/>
                <a:gd name="T27" fmla="*/ 257 h 1921817"/>
                <a:gd name="T28" fmla="*/ 175 w 1341437"/>
                <a:gd name="T29" fmla="*/ 267 h 1921817"/>
                <a:gd name="T30" fmla="*/ 165 w 1341437"/>
                <a:gd name="T31" fmla="*/ 280 h 1921817"/>
                <a:gd name="T32" fmla="*/ 150 w 1341437"/>
                <a:gd name="T33" fmla="*/ 271 h 1921817"/>
                <a:gd name="T34" fmla="*/ 137 w 1341437"/>
                <a:gd name="T35" fmla="*/ 263 h 1921817"/>
                <a:gd name="T36" fmla="*/ 115 w 1341437"/>
                <a:gd name="T37" fmla="*/ 252 h 1921817"/>
                <a:gd name="T38" fmla="*/ 94 w 1341437"/>
                <a:gd name="T39" fmla="*/ 243 h 1921817"/>
                <a:gd name="T40" fmla="*/ 80 w 1341437"/>
                <a:gd name="T41" fmla="*/ 225 h 1921817"/>
                <a:gd name="T42" fmla="*/ 71 w 1341437"/>
                <a:gd name="T43" fmla="*/ 203 h 1921817"/>
                <a:gd name="T44" fmla="*/ 70 w 1341437"/>
                <a:gd name="T45" fmla="*/ 182 h 1921817"/>
                <a:gd name="T46" fmla="*/ 59 w 1341437"/>
                <a:gd name="T47" fmla="*/ 164 h 1921817"/>
                <a:gd name="T48" fmla="*/ 52 w 1341437"/>
                <a:gd name="T49" fmla="*/ 147 h 1921817"/>
                <a:gd name="T50" fmla="*/ 42 w 1341437"/>
                <a:gd name="T51" fmla="*/ 135 h 1921817"/>
                <a:gd name="T52" fmla="*/ 37 w 1341437"/>
                <a:gd name="T53" fmla="*/ 119 h 1921817"/>
                <a:gd name="T54" fmla="*/ 27 w 1341437"/>
                <a:gd name="T55" fmla="*/ 104 h 1921817"/>
                <a:gd name="T56" fmla="*/ 13 w 1341437"/>
                <a:gd name="T57" fmla="*/ 91 h 1921817"/>
                <a:gd name="T58" fmla="*/ 2 w 1341437"/>
                <a:gd name="T59" fmla="*/ 84 h 1921817"/>
                <a:gd name="T60" fmla="*/ 2 w 1341437"/>
                <a:gd name="T61" fmla="*/ 74 h 1921817"/>
                <a:gd name="T62" fmla="*/ 0 w 1341437"/>
                <a:gd name="T63" fmla="*/ 62 h 1921817"/>
                <a:gd name="T64" fmla="*/ 6 w 1341437"/>
                <a:gd name="T65" fmla="*/ 52 h 1921817"/>
                <a:gd name="T66" fmla="*/ 13 w 1341437"/>
                <a:gd name="T67" fmla="*/ 57 h 1921817"/>
                <a:gd name="T68" fmla="*/ 23 w 1341437"/>
                <a:gd name="T69" fmla="*/ 63 h 1921817"/>
                <a:gd name="T70" fmla="*/ 35 w 1341437"/>
                <a:gd name="T71" fmla="*/ 68 h 1921817"/>
                <a:gd name="T72" fmla="*/ 39 w 1341437"/>
                <a:gd name="T73" fmla="*/ 59 h 1921817"/>
                <a:gd name="T74" fmla="*/ 47 w 1341437"/>
                <a:gd name="T75" fmla="*/ 44 h 1921817"/>
                <a:gd name="T76" fmla="*/ 63 w 1341437"/>
                <a:gd name="T77" fmla="*/ 37 h 1921817"/>
                <a:gd name="T78" fmla="*/ 79 w 1341437"/>
                <a:gd name="T79" fmla="*/ 25 h 1921817"/>
                <a:gd name="T80" fmla="*/ 87 w 1341437"/>
                <a:gd name="T81" fmla="*/ 12 h 1921817"/>
                <a:gd name="T82" fmla="*/ 87 w 1341437"/>
                <a:gd name="T83" fmla="*/ 1 h 1921817"/>
                <a:gd name="T84" fmla="*/ 98 w 1341437"/>
                <a:gd name="T85" fmla="*/ 2 h 1921817"/>
                <a:gd name="T86" fmla="*/ 105 w 1341437"/>
                <a:gd name="T87" fmla="*/ 12 h 1921817"/>
                <a:gd name="T88" fmla="*/ 117 w 1341437"/>
                <a:gd name="T89" fmla="*/ 18 h 1921817"/>
                <a:gd name="T90" fmla="*/ 123 w 1341437"/>
                <a:gd name="T91" fmla="*/ 35 h 1921817"/>
                <a:gd name="T92" fmla="*/ 135 w 1341437"/>
                <a:gd name="T93" fmla="*/ 33 h 1921817"/>
                <a:gd name="T94" fmla="*/ 147 w 1341437"/>
                <a:gd name="T95" fmla="*/ 30 h 1921817"/>
                <a:gd name="T96" fmla="*/ 160 w 1341437"/>
                <a:gd name="T97" fmla="*/ 32 h 1921817"/>
                <a:gd name="T98" fmla="*/ 164 w 1341437"/>
                <a:gd name="T99" fmla="*/ 41 h 1921817"/>
                <a:gd name="T100" fmla="*/ 159 w 1341437"/>
                <a:gd name="T101" fmla="*/ 52 h 1921817"/>
                <a:gd name="T102" fmla="*/ 166 w 1341437"/>
                <a:gd name="T103" fmla="*/ 60 h 1921817"/>
                <a:gd name="T104" fmla="*/ 153 w 1341437"/>
                <a:gd name="T105" fmla="*/ 61 h 1921817"/>
                <a:gd name="T106" fmla="*/ 139 w 1341437"/>
                <a:gd name="T107" fmla="*/ 63 h 1921817"/>
                <a:gd name="T108" fmla="*/ 124 w 1341437"/>
                <a:gd name="T109" fmla="*/ 75 h 1921817"/>
                <a:gd name="T110" fmla="*/ 121 w 1341437"/>
                <a:gd name="T111" fmla="*/ 84 h 1921817"/>
                <a:gd name="T112" fmla="*/ 115 w 1341437"/>
                <a:gd name="T113" fmla="*/ 98 h 1921817"/>
                <a:gd name="T114" fmla="*/ 111 w 1341437"/>
                <a:gd name="T115" fmla="*/ 111 h 19218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41437"/>
                <a:gd name="T175" fmla="*/ 0 h 1921817"/>
                <a:gd name="T176" fmla="*/ 1341437 w 1341437"/>
                <a:gd name="T177" fmla="*/ 1921817 h 19218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41437" h="1921817">
                  <a:moveTo>
                    <a:pt x="771525" y="759767"/>
                  </a:moveTo>
                  <a:lnTo>
                    <a:pt x="796925" y="797867"/>
                  </a:lnTo>
                  <a:lnTo>
                    <a:pt x="828675" y="835967"/>
                  </a:lnTo>
                  <a:lnTo>
                    <a:pt x="873125" y="867717"/>
                  </a:lnTo>
                  <a:lnTo>
                    <a:pt x="884237" y="912167"/>
                  </a:lnTo>
                  <a:lnTo>
                    <a:pt x="944562" y="935979"/>
                  </a:lnTo>
                  <a:lnTo>
                    <a:pt x="971550" y="966142"/>
                  </a:lnTo>
                  <a:lnTo>
                    <a:pt x="1017587" y="980429"/>
                  </a:lnTo>
                  <a:lnTo>
                    <a:pt x="1065212" y="972492"/>
                  </a:lnTo>
                  <a:lnTo>
                    <a:pt x="1100137" y="945504"/>
                  </a:lnTo>
                  <a:lnTo>
                    <a:pt x="1123950" y="994717"/>
                  </a:lnTo>
                  <a:lnTo>
                    <a:pt x="1125537" y="1061392"/>
                  </a:lnTo>
                  <a:lnTo>
                    <a:pt x="1139825" y="1085204"/>
                  </a:lnTo>
                  <a:lnTo>
                    <a:pt x="1187450" y="1067742"/>
                  </a:lnTo>
                  <a:lnTo>
                    <a:pt x="1245333" y="1067991"/>
                  </a:lnTo>
                  <a:lnTo>
                    <a:pt x="1265237" y="1136004"/>
                  </a:lnTo>
                  <a:lnTo>
                    <a:pt x="1290637" y="1162992"/>
                  </a:lnTo>
                  <a:lnTo>
                    <a:pt x="1320800" y="1202679"/>
                  </a:lnTo>
                  <a:lnTo>
                    <a:pt x="1327150" y="1236017"/>
                  </a:lnTo>
                  <a:lnTo>
                    <a:pt x="1303337" y="1299517"/>
                  </a:lnTo>
                  <a:lnTo>
                    <a:pt x="1302483" y="1356122"/>
                  </a:lnTo>
                  <a:lnTo>
                    <a:pt x="1319212" y="1397942"/>
                  </a:lnTo>
                  <a:lnTo>
                    <a:pt x="1303337" y="1426517"/>
                  </a:lnTo>
                  <a:lnTo>
                    <a:pt x="1262062" y="1491604"/>
                  </a:lnTo>
                  <a:lnTo>
                    <a:pt x="1306512" y="1597967"/>
                  </a:lnTo>
                  <a:lnTo>
                    <a:pt x="1341437" y="1624954"/>
                  </a:lnTo>
                  <a:lnTo>
                    <a:pt x="1274762" y="1724967"/>
                  </a:lnTo>
                  <a:lnTo>
                    <a:pt x="1243012" y="1758304"/>
                  </a:lnTo>
                  <a:lnTo>
                    <a:pt x="1243012" y="1804342"/>
                  </a:lnTo>
                  <a:lnTo>
                    <a:pt x="1214437" y="1828154"/>
                  </a:lnTo>
                  <a:lnTo>
                    <a:pt x="1170324" y="1884760"/>
                  </a:lnTo>
                  <a:lnTo>
                    <a:pt x="1147762" y="1917054"/>
                  </a:lnTo>
                  <a:lnTo>
                    <a:pt x="1066800" y="1921817"/>
                  </a:lnTo>
                  <a:lnTo>
                    <a:pt x="1046162" y="1853554"/>
                  </a:lnTo>
                  <a:lnTo>
                    <a:pt x="1003300" y="1824979"/>
                  </a:lnTo>
                  <a:lnTo>
                    <a:pt x="950912" y="1796404"/>
                  </a:lnTo>
                  <a:lnTo>
                    <a:pt x="889000" y="1748779"/>
                  </a:lnTo>
                  <a:lnTo>
                    <a:pt x="803275" y="1721792"/>
                  </a:lnTo>
                  <a:lnTo>
                    <a:pt x="741362" y="1691629"/>
                  </a:lnTo>
                  <a:lnTo>
                    <a:pt x="652462" y="1663054"/>
                  </a:lnTo>
                  <a:lnTo>
                    <a:pt x="600075" y="1593204"/>
                  </a:lnTo>
                  <a:lnTo>
                    <a:pt x="557212" y="1539229"/>
                  </a:lnTo>
                  <a:lnTo>
                    <a:pt x="490537" y="1474142"/>
                  </a:lnTo>
                  <a:lnTo>
                    <a:pt x="490537" y="1391592"/>
                  </a:lnTo>
                  <a:lnTo>
                    <a:pt x="509587" y="1326504"/>
                  </a:lnTo>
                  <a:lnTo>
                    <a:pt x="485775" y="1245542"/>
                  </a:lnTo>
                  <a:lnTo>
                    <a:pt x="454025" y="1189979"/>
                  </a:lnTo>
                  <a:lnTo>
                    <a:pt x="411162" y="1120129"/>
                  </a:lnTo>
                  <a:lnTo>
                    <a:pt x="369887" y="1037579"/>
                  </a:lnTo>
                  <a:lnTo>
                    <a:pt x="361950" y="1002654"/>
                  </a:lnTo>
                  <a:lnTo>
                    <a:pt x="333375" y="945504"/>
                  </a:lnTo>
                  <a:lnTo>
                    <a:pt x="292100" y="920104"/>
                  </a:lnTo>
                  <a:lnTo>
                    <a:pt x="284162" y="859779"/>
                  </a:lnTo>
                  <a:lnTo>
                    <a:pt x="255587" y="815329"/>
                  </a:lnTo>
                  <a:lnTo>
                    <a:pt x="220662" y="756592"/>
                  </a:lnTo>
                  <a:lnTo>
                    <a:pt x="188912" y="710554"/>
                  </a:lnTo>
                  <a:lnTo>
                    <a:pt x="144462" y="662929"/>
                  </a:lnTo>
                  <a:lnTo>
                    <a:pt x="87312" y="624829"/>
                  </a:lnTo>
                  <a:lnTo>
                    <a:pt x="41275" y="612129"/>
                  </a:lnTo>
                  <a:lnTo>
                    <a:pt x="15875" y="574029"/>
                  </a:lnTo>
                  <a:lnTo>
                    <a:pt x="57150" y="554979"/>
                  </a:lnTo>
                  <a:lnTo>
                    <a:pt x="15875" y="504179"/>
                  </a:lnTo>
                  <a:lnTo>
                    <a:pt x="12700" y="467667"/>
                  </a:lnTo>
                  <a:lnTo>
                    <a:pt x="0" y="426392"/>
                  </a:lnTo>
                  <a:lnTo>
                    <a:pt x="15875" y="397817"/>
                  </a:lnTo>
                  <a:lnTo>
                    <a:pt x="41275" y="358129"/>
                  </a:lnTo>
                  <a:lnTo>
                    <a:pt x="87312" y="347017"/>
                  </a:lnTo>
                  <a:lnTo>
                    <a:pt x="87312" y="389879"/>
                  </a:lnTo>
                  <a:lnTo>
                    <a:pt x="100012" y="413692"/>
                  </a:lnTo>
                  <a:lnTo>
                    <a:pt x="157162" y="432742"/>
                  </a:lnTo>
                  <a:lnTo>
                    <a:pt x="204787" y="472429"/>
                  </a:lnTo>
                  <a:lnTo>
                    <a:pt x="242887" y="464492"/>
                  </a:lnTo>
                  <a:lnTo>
                    <a:pt x="263525" y="420042"/>
                  </a:lnTo>
                  <a:lnTo>
                    <a:pt x="273050" y="402579"/>
                  </a:lnTo>
                  <a:lnTo>
                    <a:pt x="288925" y="347017"/>
                  </a:lnTo>
                  <a:lnTo>
                    <a:pt x="330200" y="300979"/>
                  </a:lnTo>
                  <a:lnTo>
                    <a:pt x="369887" y="267642"/>
                  </a:lnTo>
                  <a:lnTo>
                    <a:pt x="436562" y="251767"/>
                  </a:lnTo>
                  <a:lnTo>
                    <a:pt x="511175" y="213667"/>
                  </a:lnTo>
                  <a:lnTo>
                    <a:pt x="547687" y="173979"/>
                  </a:lnTo>
                  <a:lnTo>
                    <a:pt x="598487" y="115242"/>
                  </a:lnTo>
                  <a:lnTo>
                    <a:pt x="606425" y="85079"/>
                  </a:lnTo>
                  <a:lnTo>
                    <a:pt x="609600" y="53329"/>
                  </a:lnTo>
                  <a:lnTo>
                    <a:pt x="607158" y="7144"/>
                  </a:lnTo>
                  <a:lnTo>
                    <a:pt x="645258" y="0"/>
                  </a:lnTo>
                  <a:lnTo>
                    <a:pt x="683358" y="16669"/>
                  </a:lnTo>
                  <a:lnTo>
                    <a:pt x="721458" y="35719"/>
                  </a:lnTo>
                  <a:lnTo>
                    <a:pt x="729792" y="83344"/>
                  </a:lnTo>
                  <a:lnTo>
                    <a:pt x="772655" y="96441"/>
                  </a:lnTo>
                  <a:lnTo>
                    <a:pt x="813136" y="121444"/>
                  </a:lnTo>
                  <a:lnTo>
                    <a:pt x="827087" y="188267"/>
                  </a:lnTo>
                  <a:lnTo>
                    <a:pt x="857189" y="236935"/>
                  </a:lnTo>
                  <a:lnTo>
                    <a:pt x="898861" y="217885"/>
                  </a:lnTo>
                  <a:lnTo>
                    <a:pt x="939800" y="224779"/>
                  </a:lnTo>
                  <a:lnTo>
                    <a:pt x="982205" y="191691"/>
                  </a:lnTo>
                  <a:lnTo>
                    <a:pt x="1023877" y="208360"/>
                  </a:lnTo>
                  <a:lnTo>
                    <a:pt x="1057214" y="203597"/>
                  </a:lnTo>
                  <a:lnTo>
                    <a:pt x="1114364" y="220266"/>
                  </a:lnTo>
                  <a:lnTo>
                    <a:pt x="1151274" y="245269"/>
                  </a:lnTo>
                  <a:lnTo>
                    <a:pt x="1144130" y="278607"/>
                  </a:lnTo>
                  <a:lnTo>
                    <a:pt x="1120775" y="307329"/>
                  </a:lnTo>
                  <a:lnTo>
                    <a:pt x="1108411" y="353616"/>
                  </a:lnTo>
                  <a:lnTo>
                    <a:pt x="1140558" y="367904"/>
                  </a:lnTo>
                  <a:lnTo>
                    <a:pt x="1156036" y="407194"/>
                  </a:lnTo>
                  <a:lnTo>
                    <a:pt x="1108075" y="394642"/>
                  </a:lnTo>
                  <a:lnTo>
                    <a:pt x="1065212" y="418454"/>
                  </a:lnTo>
                  <a:lnTo>
                    <a:pt x="1017587" y="427979"/>
                  </a:lnTo>
                  <a:lnTo>
                    <a:pt x="969962" y="429567"/>
                  </a:lnTo>
                  <a:lnTo>
                    <a:pt x="893762" y="488304"/>
                  </a:lnTo>
                  <a:lnTo>
                    <a:pt x="863600" y="515292"/>
                  </a:lnTo>
                  <a:lnTo>
                    <a:pt x="852487" y="542279"/>
                  </a:lnTo>
                  <a:lnTo>
                    <a:pt x="842962" y="577204"/>
                  </a:lnTo>
                  <a:lnTo>
                    <a:pt x="836612" y="629592"/>
                  </a:lnTo>
                  <a:lnTo>
                    <a:pt x="801687" y="667692"/>
                  </a:lnTo>
                  <a:lnTo>
                    <a:pt x="762000" y="707379"/>
                  </a:lnTo>
                  <a:lnTo>
                    <a:pt x="771525" y="75976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7" name="Freeform 210">
              <a:extLst>
                <a:ext uri="{FF2B5EF4-FFF2-40B4-BE49-F238E27FC236}">
                  <a16:creationId xmlns:a16="http://schemas.microsoft.com/office/drawing/2014/main" id="{C6A36DB9-9061-4815-92FD-1F56B5901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308" y="4687475"/>
              <a:ext cx="120359" cy="130227"/>
            </a:xfrm>
            <a:custGeom>
              <a:avLst/>
              <a:gdLst>
                <a:gd name="T0" fmla="*/ 30 w 571500"/>
                <a:gd name="T1" fmla="*/ 0 h 609600"/>
                <a:gd name="T2" fmla="*/ 37 w 571500"/>
                <a:gd name="T3" fmla="*/ 2 h 609600"/>
                <a:gd name="T4" fmla="*/ 41 w 571500"/>
                <a:gd name="T5" fmla="*/ 5 h 609600"/>
                <a:gd name="T6" fmla="*/ 46 w 571500"/>
                <a:gd name="T7" fmla="*/ 7 h 609600"/>
                <a:gd name="T8" fmla="*/ 50 w 571500"/>
                <a:gd name="T9" fmla="*/ 13 h 609600"/>
                <a:gd name="T10" fmla="*/ 57 w 571500"/>
                <a:gd name="T11" fmla="*/ 15 h 609600"/>
                <a:gd name="T12" fmla="*/ 62 w 571500"/>
                <a:gd name="T13" fmla="*/ 15 h 609600"/>
                <a:gd name="T14" fmla="*/ 75 w 571500"/>
                <a:gd name="T15" fmla="*/ 14 h 609600"/>
                <a:gd name="T16" fmla="*/ 79 w 571500"/>
                <a:gd name="T17" fmla="*/ 21 h 609600"/>
                <a:gd name="T18" fmla="*/ 80 w 571500"/>
                <a:gd name="T19" fmla="*/ 28 h 609600"/>
                <a:gd name="T20" fmla="*/ 79 w 571500"/>
                <a:gd name="T21" fmla="*/ 33 h 609600"/>
                <a:gd name="T22" fmla="*/ 77 w 571500"/>
                <a:gd name="T23" fmla="*/ 39 h 609600"/>
                <a:gd name="T24" fmla="*/ 71 w 571500"/>
                <a:gd name="T25" fmla="*/ 46 h 609600"/>
                <a:gd name="T26" fmla="*/ 67 w 571500"/>
                <a:gd name="T27" fmla="*/ 52 h 609600"/>
                <a:gd name="T28" fmla="*/ 56 w 571500"/>
                <a:gd name="T29" fmla="*/ 58 h 609600"/>
                <a:gd name="T30" fmla="*/ 46 w 571500"/>
                <a:gd name="T31" fmla="*/ 61 h 609600"/>
                <a:gd name="T32" fmla="*/ 41 w 571500"/>
                <a:gd name="T33" fmla="*/ 65 h 609600"/>
                <a:gd name="T34" fmla="*/ 35 w 571500"/>
                <a:gd name="T35" fmla="*/ 73 h 609600"/>
                <a:gd name="T36" fmla="*/ 33 w 571500"/>
                <a:gd name="T37" fmla="*/ 81 h 609600"/>
                <a:gd name="T38" fmla="*/ 29 w 571500"/>
                <a:gd name="T39" fmla="*/ 90 h 609600"/>
                <a:gd name="T40" fmla="*/ 23 w 571500"/>
                <a:gd name="T41" fmla="*/ 91 h 609600"/>
                <a:gd name="T42" fmla="*/ 16 w 571500"/>
                <a:gd name="T43" fmla="*/ 85 h 609600"/>
                <a:gd name="T44" fmla="*/ 8 w 571500"/>
                <a:gd name="T45" fmla="*/ 82 h 609600"/>
                <a:gd name="T46" fmla="*/ 6 w 571500"/>
                <a:gd name="T47" fmla="*/ 79 h 609600"/>
                <a:gd name="T48" fmla="*/ 7 w 571500"/>
                <a:gd name="T49" fmla="*/ 73 h 609600"/>
                <a:gd name="T50" fmla="*/ 12 w 571500"/>
                <a:gd name="T51" fmla="*/ 70 h 609600"/>
                <a:gd name="T52" fmla="*/ 16 w 571500"/>
                <a:gd name="T53" fmla="*/ 63 h 609600"/>
                <a:gd name="T54" fmla="*/ 18 w 571500"/>
                <a:gd name="T55" fmla="*/ 59 h 609600"/>
                <a:gd name="T56" fmla="*/ 18 w 571500"/>
                <a:gd name="T57" fmla="*/ 54 h 609600"/>
                <a:gd name="T58" fmla="*/ 10 w 571500"/>
                <a:gd name="T59" fmla="*/ 57 h 609600"/>
                <a:gd name="T60" fmla="*/ 4 w 571500"/>
                <a:gd name="T61" fmla="*/ 56 h 609600"/>
                <a:gd name="T62" fmla="*/ 0 w 571500"/>
                <a:gd name="T63" fmla="*/ 51 h 609600"/>
                <a:gd name="T64" fmla="*/ 2 w 571500"/>
                <a:gd name="T65" fmla="*/ 48 h 609600"/>
                <a:gd name="T66" fmla="*/ 5 w 571500"/>
                <a:gd name="T67" fmla="*/ 43 h 609600"/>
                <a:gd name="T68" fmla="*/ 4 w 571500"/>
                <a:gd name="T69" fmla="*/ 38 h 609600"/>
                <a:gd name="T70" fmla="*/ 0 w 571500"/>
                <a:gd name="T71" fmla="*/ 34 h 609600"/>
                <a:gd name="T72" fmla="*/ 4 w 571500"/>
                <a:gd name="T73" fmla="*/ 32 h 609600"/>
                <a:gd name="T74" fmla="*/ 6 w 571500"/>
                <a:gd name="T75" fmla="*/ 28 h 609600"/>
                <a:gd name="T76" fmla="*/ 6 w 571500"/>
                <a:gd name="T77" fmla="*/ 23 h 609600"/>
                <a:gd name="T78" fmla="*/ 11 w 571500"/>
                <a:gd name="T79" fmla="*/ 19 h 609600"/>
                <a:gd name="T80" fmla="*/ 12 w 571500"/>
                <a:gd name="T81" fmla="*/ 13 h 609600"/>
                <a:gd name="T82" fmla="*/ 12 w 571500"/>
                <a:gd name="T83" fmla="*/ 7 h 609600"/>
                <a:gd name="T84" fmla="*/ 17 w 571500"/>
                <a:gd name="T85" fmla="*/ 4 h 609600"/>
                <a:gd name="T86" fmla="*/ 25 w 571500"/>
                <a:gd name="T87" fmla="*/ 3 h 609600"/>
                <a:gd name="T88" fmla="*/ 30 w 571500"/>
                <a:gd name="T89" fmla="*/ 0 h 6096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71500"/>
                <a:gd name="T136" fmla="*/ 0 h 609600"/>
                <a:gd name="T137" fmla="*/ 571500 w 571500"/>
                <a:gd name="T138" fmla="*/ 609600 h 6096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71500" h="609600">
                  <a:moveTo>
                    <a:pt x="213855" y="0"/>
                  </a:moveTo>
                  <a:lnTo>
                    <a:pt x="266243" y="11906"/>
                  </a:lnTo>
                  <a:lnTo>
                    <a:pt x="292437" y="35719"/>
                  </a:lnTo>
                  <a:lnTo>
                    <a:pt x="329346" y="46434"/>
                  </a:lnTo>
                  <a:lnTo>
                    <a:pt x="357921" y="89297"/>
                  </a:lnTo>
                  <a:lnTo>
                    <a:pt x="407927" y="101203"/>
                  </a:lnTo>
                  <a:lnTo>
                    <a:pt x="441265" y="97631"/>
                  </a:lnTo>
                  <a:lnTo>
                    <a:pt x="540087" y="96441"/>
                  </a:lnTo>
                  <a:lnTo>
                    <a:pt x="566670" y="140230"/>
                  </a:lnTo>
                  <a:lnTo>
                    <a:pt x="571500" y="188416"/>
                  </a:lnTo>
                  <a:lnTo>
                    <a:pt x="568280" y="222001"/>
                  </a:lnTo>
                  <a:lnTo>
                    <a:pt x="554374" y="259556"/>
                  </a:lnTo>
                  <a:lnTo>
                    <a:pt x="510325" y="306693"/>
                  </a:lnTo>
                  <a:lnTo>
                    <a:pt x="478128" y="346118"/>
                  </a:lnTo>
                  <a:lnTo>
                    <a:pt x="404075" y="387004"/>
                  </a:lnTo>
                  <a:lnTo>
                    <a:pt x="330537" y="406003"/>
                  </a:lnTo>
                  <a:lnTo>
                    <a:pt x="294604" y="433730"/>
                  </a:lnTo>
                  <a:lnTo>
                    <a:pt x="251138" y="483377"/>
                  </a:lnTo>
                  <a:lnTo>
                    <a:pt x="233430" y="541785"/>
                  </a:lnTo>
                  <a:lnTo>
                    <a:pt x="206062" y="601653"/>
                  </a:lnTo>
                  <a:lnTo>
                    <a:pt x="163849" y="609600"/>
                  </a:lnTo>
                  <a:lnTo>
                    <a:pt x="115910" y="569529"/>
                  </a:lnTo>
                  <a:lnTo>
                    <a:pt x="59565" y="549086"/>
                  </a:lnTo>
                  <a:lnTo>
                    <a:pt x="46686" y="525723"/>
                  </a:lnTo>
                  <a:lnTo>
                    <a:pt x="47168" y="486966"/>
                  </a:lnTo>
                  <a:lnTo>
                    <a:pt x="83713" y="465854"/>
                  </a:lnTo>
                  <a:lnTo>
                    <a:pt x="117520" y="422048"/>
                  </a:lnTo>
                  <a:lnTo>
                    <a:pt x="130399" y="394305"/>
                  </a:lnTo>
                  <a:lnTo>
                    <a:pt x="130399" y="363640"/>
                  </a:lnTo>
                  <a:lnTo>
                    <a:pt x="70834" y="382623"/>
                  </a:lnTo>
                  <a:lnTo>
                    <a:pt x="28977" y="370941"/>
                  </a:lnTo>
                  <a:lnTo>
                    <a:pt x="0" y="343198"/>
                  </a:lnTo>
                  <a:lnTo>
                    <a:pt x="12879" y="322755"/>
                  </a:lnTo>
                  <a:lnTo>
                    <a:pt x="33807" y="287710"/>
                  </a:lnTo>
                  <a:lnTo>
                    <a:pt x="25758" y="255585"/>
                  </a:lnTo>
                  <a:lnTo>
                    <a:pt x="0" y="227842"/>
                  </a:lnTo>
                  <a:lnTo>
                    <a:pt x="25758" y="216160"/>
                  </a:lnTo>
                  <a:lnTo>
                    <a:pt x="46686" y="188416"/>
                  </a:lnTo>
                  <a:lnTo>
                    <a:pt x="43466" y="156292"/>
                  </a:lnTo>
                  <a:lnTo>
                    <a:pt x="75663" y="128548"/>
                  </a:lnTo>
                  <a:lnTo>
                    <a:pt x="83713" y="89123"/>
                  </a:lnTo>
                  <a:lnTo>
                    <a:pt x="83713" y="48237"/>
                  </a:lnTo>
                  <a:lnTo>
                    <a:pt x="122349" y="24874"/>
                  </a:lnTo>
                  <a:lnTo>
                    <a:pt x="180304" y="17573"/>
                  </a:lnTo>
                  <a:lnTo>
                    <a:pt x="213855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8" name="Freeform 211">
              <a:extLst>
                <a:ext uri="{FF2B5EF4-FFF2-40B4-BE49-F238E27FC236}">
                  <a16:creationId xmlns:a16="http://schemas.microsoft.com/office/drawing/2014/main" id="{0E03735B-4F39-43A1-B796-2EBB8A15A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1744" y="4452670"/>
              <a:ext cx="264393" cy="351219"/>
            </a:xfrm>
            <a:custGeom>
              <a:avLst/>
              <a:gdLst>
                <a:gd name="T0" fmla="*/ 2147483647 w 2433"/>
                <a:gd name="T1" fmla="*/ 2147483647 h 3386"/>
                <a:gd name="T2" fmla="*/ 2147483647 w 2433"/>
                <a:gd name="T3" fmla="*/ 2147483647 h 3386"/>
                <a:gd name="T4" fmla="*/ 2147483647 w 2433"/>
                <a:gd name="T5" fmla="*/ 2147483647 h 3386"/>
                <a:gd name="T6" fmla="*/ 2147483647 w 2433"/>
                <a:gd name="T7" fmla="*/ 2147483647 h 3386"/>
                <a:gd name="T8" fmla="*/ 2147483647 w 2433"/>
                <a:gd name="T9" fmla="*/ 2147483647 h 3386"/>
                <a:gd name="T10" fmla="*/ 2147483647 w 2433"/>
                <a:gd name="T11" fmla="*/ 2147483647 h 3386"/>
                <a:gd name="T12" fmla="*/ 2147483647 w 2433"/>
                <a:gd name="T13" fmla="*/ 2147483647 h 3386"/>
                <a:gd name="T14" fmla="*/ 2147483647 w 2433"/>
                <a:gd name="T15" fmla="*/ 2147483647 h 3386"/>
                <a:gd name="T16" fmla="*/ 2147483647 w 2433"/>
                <a:gd name="T17" fmla="*/ 2147483647 h 3386"/>
                <a:gd name="T18" fmla="*/ 2147483647 w 2433"/>
                <a:gd name="T19" fmla="*/ 2147483647 h 3386"/>
                <a:gd name="T20" fmla="*/ 2147483647 w 2433"/>
                <a:gd name="T21" fmla="*/ 2147483647 h 3386"/>
                <a:gd name="T22" fmla="*/ 2147483647 w 2433"/>
                <a:gd name="T23" fmla="*/ 2147483647 h 3386"/>
                <a:gd name="T24" fmla="*/ 2147483647 w 2433"/>
                <a:gd name="T25" fmla="*/ 2147483647 h 3386"/>
                <a:gd name="T26" fmla="*/ 2147483647 w 2433"/>
                <a:gd name="T27" fmla="*/ 2147483647 h 3386"/>
                <a:gd name="T28" fmla="*/ 2147483647 w 2433"/>
                <a:gd name="T29" fmla="*/ 2147483647 h 3386"/>
                <a:gd name="T30" fmla="*/ 2147483647 w 2433"/>
                <a:gd name="T31" fmla="*/ 2147483647 h 3386"/>
                <a:gd name="T32" fmla="*/ 2147483647 w 2433"/>
                <a:gd name="T33" fmla="*/ 2147483647 h 3386"/>
                <a:gd name="T34" fmla="*/ 2147483647 w 2433"/>
                <a:gd name="T35" fmla="*/ 2147483647 h 3386"/>
                <a:gd name="T36" fmla="*/ 2147483647 w 2433"/>
                <a:gd name="T37" fmla="*/ 2147483647 h 3386"/>
                <a:gd name="T38" fmla="*/ 2147483647 w 2433"/>
                <a:gd name="T39" fmla="*/ 2147483647 h 3386"/>
                <a:gd name="T40" fmla="*/ 2147483647 w 2433"/>
                <a:gd name="T41" fmla="*/ 2147483647 h 3386"/>
                <a:gd name="T42" fmla="*/ 2147483647 w 2433"/>
                <a:gd name="T43" fmla="*/ 2147483647 h 3386"/>
                <a:gd name="T44" fmla="*/ 2147483647 w 2433"/>
                <a:gd name="T45" fmla="*/ 2147483647 h 3386"/>
                <a:gd name="T46" fmla="*/ 2147483647 w 2433"/>
                <a:gd name="T47" fmla="*/ 2147483647 h 3386"/>
                <a:gd name="T48" fmla="*/ 2147483647 w 2433"/>
                <a:gd name="T49" fmla="*/ 2147483647 h 3386"/>
                <a:gd name="T50" fmla="*/ 2147483647 w 2433"/>
                <a:gd name="T51" fmla="*/ 2147483647 h 3386"/>
                <a:gd name="T52" fmla="*/ 2147483647 w 2433"/>
                <a:gd name="T53" fmla="*/ 2147483647 h 3386"/>
                <a:gd name="T54" fmla="*/ 2147483647 w 2433"/>
                <a:gd name="T55" fmla="*/ 2147483647 h 3386"/>
                <a:gd name="T56" fmla="*/ 2147483647 w 2433"/>
                <a:gd name="T57" fmla="*/ 2147483647 h 3386"/>
                <a:gd name="T58" fmla="*/ 2147483647 w 2433"/>
                <a:gd name="T59" fmla="*/ 2147483647 h 3386"/>
                <a:gd name="T60" fmla="*/ 2147483647 w 2433"/>
                <a:gd name="T61" fmla="*/ 2147483647 h 3386"/>
                <a:gd name="T62" fmla="*/ 2147483647 w 2433"/>
                <a:gd name="T63" fmla="*/ 2147483647 h 3386"/>
                <a:gd name="T64" fmla="*/ 2147483647 w 2433"/>
                <a:gd name="T65" fmla="*/ 2147483647 h 3386"/>
                <a:gd name="T66" fmla="*/ 2147483647 w 2433"/>
                <a:gd name="T67" fmla="*/ 2147483647 h 3386"/>
                <a:gd name="T68" fmla="*/ 2147483647 w 2433"/>
                <a:gd name="T69" fmla="*/ 2147483647 h 3386"/>
                <a:gd name="T70" fmla="*/ 2147483647 w 2433"/>
                <a:gd name="T71" fmla="*/ 2147483647 h 3386"/>
                <a:gd name="T72" fmla="*/ 2147483647 w 2433"/>
                <a:gd name="T73" fmla="*/ 2147483647 h 3386"/>
                <a:gd name="T74" fmla="*/ 2147483647 w 2433"/>
                <a:gd name="T75" fmla="*/ 2147483647 h 3386"/>
                <a:gd name="T76" fmla="*/ 2147483647 w 2433"/>
                <a:gd name="T77" fmla="*/ 2147483647 h 3386"/>
                <a:gd name="T78" fmla="*/ 2147483647 w 2433"/>
                <a:gd name="T79" fmla="*/ 2147483647 h 3386"/>
                <a:gd name="T80" fmla="*/ 2147483647 w 2433"/>
                <a:gd name="T81" fmla="*/ 2147483647 h 3386"/>
                <a:gd name="T82" fmla="*/ 2147483647 w 2433"/>
                <a:gd name="T83" fmla="*/ 2147483647 h 3386"/>
                <a:gd name="T84" fmla="*/ 2147483647 w 2433"/>
                <a:gd name="T85" fmla="*/ 2147483647 h 3386"/>
                <a:gd name="T86" fmla="*/ 2147483647 w 2433"/>
                <a:gd name="T87" fmla="*/ 2147483647 h 3386"/>
                <a:gd name="T88" fmla="*/ 2147483647 w 2433"/>
                <a:gd name="T89" fmla="*/ 2147483647 h 3386"/>
                <a:gd name="T90" fmla="*/ 2147483647 w 2433"/>
                <a:gd name="T91" fmla="*/ 2147483647 h 3386"/>
                <a:gd name="T92" fmla="*/ 2147483647 w 2433"/>
                <a:gd name="T93" fmla="*/ 2147483647 h 3386"/>
                <a:gd name="T94" fmla="*/ 2147483647 w 2433"/>
                <a:gd name="T95" fmla="*/ 2147483647 h 3386"/>
                <a:gd name="T96" fmla="*/ 2147483647 w 2433"/>
                <a:gd name="T97" fmla="*/ 2147483647 h 3386"/>
                <a:gd name="T98" fmla="*/ 2147483647 w 2433"/>
                <a:gd name="T99" fmla="*/ 2147483647 h 3386"/>
                <a:gd name="T100" fmla="*/ 2147483647 w 2433"/>
                <a:gd name="T101" fmla="*/ 2147483647 h 3386"/>
                <a:gd name="T102" fmla="*/ 2147483647 w 2433"/>
                <a:gd name="T103" fmla="*/ 2147483647 h 3386"/>
                <a:gd name="T104" fmla="*/ 0 w 2433"/>
                <a:gd name="T105" fmla="*/ 2147483647 h 3386"/>
                <a:gd name="T106" fmla="*/ 2147483647 w 2433"/>
                <a:gd name="T107" fmla="*/ 2147483647 h 3386"/>
                <a:gd name="T108" fmla="*/ 2147483647 w 2433"/>
                <a:gd name="T109" fmla="*/ 2147483647 h 3386"/>
                <a:gd name="T110" fmla="*/ 2147483647 w 2433"/>
                <a:gd name="T111" fmla="*/ 2147483647 h 3386"/>
                <a:gd name="T112" fmla="*/ 2147483647 w 2433"/>
                <a:gd name="T113" fmla="*/ 2147483647 h 3386"/>
                <a:gd name="T114" fmla="*/ 2147483647 w 2433"/>
                <a:gd name="T115" fmla="*/ 2147483647 h 3386"/>
                <a:gd name="T116" fmla="*/ 2147483647 w 2433"/>
                <a:gd name="T117" fmla="*/ 2147483647 h 3386"/>
                <a:gd name="T118" fmla="*/ 2147483647 w 2433"/>
                <a:gd name="T119" fmla="*/ 2147483647 h 3386"/>
                <a:gd name="T120" fmla="*/ 2147483647 w 2433"/>
                <a:gd name="T121" fmla="*/ 2147483647 h 3386"/>
                <a:gd name="T122" fmla="*/ 2147483647 w 2433"/>
                <a:gd name="T123" fmla="*/ 2147483647 h 338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33"/>
                <a:gd name="T187" fmla="*/ 0 h 3386"/>
                <a:gd name="T188" fmla="*/ 2433 w 2433"/>
                <a:gd name="T189" fmla="*/ 3386 h 338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33" h="3386">
                  <a:moveTo>
                    <a:pt x="273" y="1059"/>
                  </a:moveTo>
                  <a:lnTo>
                    <a:pt x="264" y="984"/>
                  </a:lnTo>
                  <a:lnTo>
                    <a:pt x="312" y="976"/>
                  </a:lnTo>
                  <a:lnTo>
                    <a:pt x="360" y="912"/>
                  </a:lnTo>
                  <a:lnTo>
                    <a:pt x="376" y="824"/>
                  </a:lnTo>
                  <a:lnTo>
                    <a:pt x="488" y="912"/>
                  </a:lnTo>
                  <a:lnTo>
                    <a:pt x="536" y="848"/>
                  </a:lnTo>
                  <a:lnTo>
                    <a:pt x="496" y="776"/>
                  </a:lnTo>
                  <a:lnTo>
                    <a:pt x="600" y="720"/>
                  </a:lnTo>
                  <a:lnTo>
                    <a:pt x="648" y="656"/>
                  </a:lnTo>
                  <a:lnTo>
                    <a:pt x="736" y="592"/>
                  </a:lnTo>
                  <a:lnTo>
                    <a:pt x="744" y="472"/>
                  </a:lnTo>
                  <a:lnTo>
                    <a:pt x="818" y="364"/>
                  </a:lnTo>
                  <a:lnTo>
                    <a:pt x="872" y="304"/>
                  </a:lnTo>
                  <a:lnTo>
                    <a:pt x="1008" y="304"/>
                  </a:lnTo>
                  <a:lnTo>
                    <a:pt x="1136" y="272"/>
                  </a:lnTo>
                  <a:lnTo>
                    <a:pt x="1232" y="208"/>
                  </a:lnTo>
                  <a:lnTo>
                    <a:pt x="1360" y="144"/>
                  </a:lnTo>
                  <a:lnTo>
                    <a:pt x="1448" y="112"/>
                  </a:lnTo>
                  <a:lnTo>
                    <a:pt x="1496" y="56"/>
                  </a:lnTo>
                  <a:lnTo>
                    <a:pt x="1592" y="0"/>
                  </a:lnTo>
                  <a:lnTo>
                    <a:pt x="1657" y="51"/>
                  </a:lnTo>
                  <a:lnTo>
                    <a:pt x="1362" y="275"/>
                  </a:lnTo>
                  <a:lnTo>
                    <a:pt x="1248" y="472"/>
                  </a:lnTo>
                  <a:lnTo>
                    <a:pt x="1204" y="588"/>
                  </a:lnTo>
                  <a:lnTo>
                    <a:pt x="1208" y="688"/>
                  </a:lnTo>
                  <a:lnTo>
                    <a:pt x="1296" y="768"/>
                  </a:lnTo>
                  <a:lnTo>
                    <a:pt x="1360" y="880"/>
                  </a:lnTo>
                  <a:lnTo>
                    <a:pt x="1320" y="952"/>
                  </a:lnTo>
                  <a:lnTo>
                    <a:pt x="1352" y="1040"/>
                  </a:lnTo>
                  <a:lnTo>
                    <a:pt x="1400" y="1104"/>
                  </a:lnTo>
                  <a:lnTo>
                    <a:pt x="1488" y="1104"/>
                  </a:lnTo>
                  <a:lnTo>
                    <a:pt x="1616" y="1104"/>
                  </a:lnTo>
                  <a:lnTo>
                    <a:pt x="1720" y="1096"/>
                  </a:lnTo>
                  <a:lnTo>
                    <a:pt x="1816" y="1128"/>
                  </a:lnTo>
                  <a:lnTo>
                    <a:pt x="1896" y="1240"/>
                  </a:lnTo>
                  <a:lnTo>
                    <a:pt x="1960" y="1304"/>
                  </a:lnTo>
                  <a:lnTo>
                    <a:pt x="2048" y="1296"/>
                  </a:lnTo>
                  <a:lnTo>
                    <a:pt x="2176" y="1280"/>
                  </a:lnTo>
                  <a:lnTo>
                    <a:pt x="2264" y="1280"/>
                  </a:lnTo>
                  <a:lnTo>
                    <a:pt x="2315" y="1305"/>
                  </a:lnTo>
                  <a:lnTo>
                    <a:pt x="2264" y="1416"/>
                  </a:lnTo>
                  <a:lnTo>
                    <a:pt x="2248" y="1536"/>
                  </a:lnTo>
                  <a:lnTo>
                    <a:pt x="2264" y="1640"/>
                  </a:lnTo>
                  <a:lnTo>
                    <a:pt x="2256" y="1720"/>
                  </a:lnTo>
                  <a:lnTo>
                    <a:pt x="2320" y="1776"/>
                  </a:lnTo>
                  <a:lnTo>
                    <a:pt x="2336" y="1832"/>
                  </a:lnTo>
                  <a:lnTo>
                    <a:pt x="2293" y="1887"/>
                  </a:lnTo>
                  <a:lnTo>
                    <a:pt x="2280" y="1952"/>
                  </a:lnTo>
                  <a:lnTo>
                    <a:pt x="2336" y="2016"/>
                  </a:lnTo>
                  <a:lnTo>
                    <a:pt x="2376" y="2088"/>
                  </a:lnTo>
                  <a:lnTo>
                    <a:pt x="2432" y="2144"/>
                  </a:lnTo>
                  <a:lnTo>
                    <a:pt x="2433" y="2210"/>
                  </a:lnTo>
                  <a:lnTo>
                    <a:pt x="2368" y="2146"/>
                  </a:lnTo>
                  <a:lnTo>
                    <a:pt x="2313" y="2111"/>
                  </a:lnTo>
                  <a:lnTo>
                    <a:pt x="2197" y="2153"/>
                  </a:lnTo>
                  <a:lnTo>
                    <a:pt x="2128" y="2191"/>
                  </a:lnTo>
                  <a:lnTo>
                    <a:pt x="2061" y="2168"/>
                  </a:lnTo>
                  <a:lnTo>
                    <a:pt x="1962" y="2200"/>
                  </a:lnTo>
                  <a:lnTo>
                    <a:pt x="1855" y="2185"/>
                  </a:lnTo>
                  <a:lnTo>
                    <a:pt x="1857" y="2242"/>
                  </a:lnTo>
                  <a:lnTo>
                    <a:pt x="1873" y="2288"/>
                  </a:lnTo>
                  <a:lnTo>
                    <a:pt x="1906" y="2321"/>
                  </a:lnTo>
                  <a:lnTo>
                    <a:pt x="1953" y="2336"/>
                  </a:lnTo>
                  <a:lnTo>
                    <a:pt x="2007" y="2329"/>
                  </a:lnTo>
                  <a:lnTo>
                    <a:pt x="1986" y="2408"/>
                  </a:lnTo>
                  <a:lnTo>
                    <a:pt x="1897" y="2399"/>
                  </a:lnTo>
                  <a:lnTo>
                    <a:pt x="1816" y="2417"/>
                  </a:lnTo>
                  <a:lnTo>
                    <a:pt x="1785" y="2483"/>
                  </a:lnTo>
                  <a:lnTo>
                    <a:pt x="1785" y="2551"/>
                  </a:lnTo>
                  <a:lnTo>
                    <a:pt x="1888" y="2624"/>
                  </a:lnTo>
                  <a:lnTo>
                    <a:pt x="1920" y="2719"/>
                  </a:lnTo>
                  <a:lnTo>
                    <a:pt x="1936" y="2791"/>
                  </a:lnTo>
                  <a:lnTo>
                    <a:pt x="1896" y="2885"/>
                  </a:lnTo>
                  <a:lnTo>
                    <a:pt x="1897" y="3019"/>
                  </a:lnTo>
                  <a:lnTo>
                    <a:pt x="1854" y="3229"/>
                  </a:lnTo>
                  <a:lnTo>
                    <a:pt x="1864" y="3319"/>
                  </a:lnTo>
                  <a:lnTo>
                    <a:pt x="1794" y="3386"/>
                  </a:lnTo>
                  <a:lnTo>
                    <a:pt x="1762" y="3307"/>
                  </a:lnTo>
                  <a:lnTo>
                    <a:pt x="1698" y="3280"/>
                  </a:lnTo>
                  <a:lnTo>
                    <a:pt x="1726" y="3175"/>
                  </a:lnTo>
                  <a:lnTo>
                    <a:pt x="1770" y="3118"/>
                  </a:lnTo>
                  <a:lnTo>
                    <a:pt x="1783" y="3058"/>
                  </a:lnTo>
                  <a:lnTo>
                    <a:pt x="1710" y="3002"/>
                  </a:lnTo>
                  <a:lnTo>
                    <a:pt x="1606" y="2969"/>
                  </a:lnTo>
                  <a:lnTo>
                    <a:pt x="1530" y="2975"/>
                  </a:lnTo>
                  <a:lnTo>
                    <a:pt x="1449" y="2944"/>
                  </a:lnTo>
                  <a:lnTo>
                    <a:pt x="1375" y="3008"/>
                  </a:lnTo>
                  <a:lnTo>
                    <a:pt x="1288" y="2999"/>
                  </a:lnTo>
                  <a:lnTo>
                    <a:pt x="1209" y="3041"/>
                  </a:lnTo>
                  <a:lnTo>
                    <a:pt x="1152" y="2933"/>
                  </a:lnTo>
                  <a:lnTo>
                    <a:pt x="1122" y="2803"/>
                  </a:lnTo>
                  <a:lnTo>
                    <a:pt x="1048" y="2752"/>
                  </a:lnTo>
                  <a:lnTo>
                    <a:pt x="958" y="2720"/>
                  </a:lnTo>
                  <a:lnTo>
                    <a:pt x="943" y="2624"/>
                  </a:lnTo>
                  <a:lnTo>
                    <a:pt x="801" y="2552"/>
                  </a:lnTo>
                  <a:lnTo>
                    <a:pt x="720" y="2561"/>
                  </a:lnTo>
                  <a:lnTo>
                    <a:pt x="664" y="2465"/>
                  </a:lnTo>
                  <a:lnTo>
                    <a:pt x="532" y="2464"/>
                  </a:lnTo>
                  <a:lnTo>
                    <a:pt x="408" y="2473"/>
                  </a:lnTo>
                  <a:lnTo>
                    <a:pt x="306" y="2444"/>
                  </a:lnTo>
                  <a:lnTo>
                    <a:pt x="250" y="2362"/>
                  </a:lnTo>
                  <a:lnTo>
                    <a:pt x="190" y="2344"/>
                  </a:lnTo>
                  <a:lnTo>
                    <a:pt x="130" y="2290"/>
                  </a:lnTo>
                  <a:lnTo>
                    <a:pt x="33" y="2264"/>
                  </a:lnTo>
                  <a:lnTo>
                    <a:pt x="0" y="2192"/>
                  </a:lnTo>
                  <a:lnTo>
                    <a:pt x="96" y="2184"/>
                  </a:lnTo>
                  <a:lnTo>
                    <a:pt x="64" y="2096"/>
                  </a:lnTo>
                  <a:lnTo>
                    <a:pt x="112" y="2040"/>
                  </a:lnTo>
                  <a:lnTo>
                    <a:pt x="205" y="1999"/>
                  </a:lnTo>
                  <a:lnTo>
                    <a:pt x="256" y="1984"/>
                  </a:lnTo>
                  <a:lnTo>
                    <a:pt x="312" y="1912"/>
                  </a:lnTo>
                  <a:lnTo>
                    <a:pt x="352" y="1848"/>
                  </a:lnTo>
                  <a:lnTo>
                    <a:pt x="364" y="1753"/>
                  </a:lnTo>
                  <a:lnTo>
                    <a:pt x="424" y="1736"/>
                  </a:lnTo>
                  <a:lnTo>
                    <a:pt x="320" y="1704"/>
                  </a:lnTo>
                  <a:lnTo>
                    <a:pt x="360" y="1632"/>
                  </a:lnTo>
                  <a:lnTo>
                    <a:pt x="364" y="1529"/>
                  </a:lnTo>
                  <a:lnTo>
                    <a:pt x="328" y="1464"/>
                  </a:lnTo>
                  <a:lnTo>
                    <a:pt x="376" y="1392"/>
                  </a:lnTo>
                  <a:lnTo>
                    <a:pt x="328" y="1304"/>
                  </a:lnTo>
                  <a:lnTo>
                    <a:pt x="360" y="1248"/>
                  </a:lnTo>
                  <a:lnTo>
                    <a:pt x="360" y="1184"/>
                  </a:lnTo>
                  <a:lnTo>
                    <a:pt x="272" y="1152"/>
                  </a:lnTo>
                  <a:lnTo>
                    <a:pt x="273" y="105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9" name="Freeform 212">
              <a:extLst>
                <a:ext uri="{FF2B5EF4-FFF2-40B4-BE49-F238E27FC236}">
                  <a16:creationId xmlns:a16="http://schemas.microsoft.com/office/drawing/2014/main" id="{800161C9-1C68-4F05-8CFF-591081547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940" y="4474375"/>
              <a:ext cx="292017" cy="228884"/>
            </a:xfrm>
            <a:custGeom>
              <a:avLst/>
              <a:gdLst>
                <a:gd name="T0" fmla="*/ 35 w 1383567"/>
                <a:gd name="T1" fmla="*/ 6 h 1079500"/>
                <a:gd name="T2" fmla="*/ 49 w 1383567"/>
                <a:gd name="T3" fmla="*/ 2 h 1079500"/>
                <a:gd name="T4" fmla="*/ 65 w 1383567"/>
                <a:gd name="T5" fmla="*/ 2 h 1079500"/>
                <a:gd name="T6" fmla="*/ 72 w 1383567"/>
                <a:gd name="T7" fmla="*/ 16 h 1079500"/>
                <a:gd name="T8" fmla="*/ 88 w 1383567"/>
                <a:gd name="T9" fmla="*/ 15 h 1079500"/>
                <a:gd name="T10" fmla="*/ 102 w 1383567"/>
                <a:gd name="T11" fmla="*/ 14 h 1079500"/>
                <a:gd name="T12" fmla="*/ 112 w 1383567"/>
                <a:gd name="T13" fmla="*/ 21 h 1079500"/>
                <a:gd name="T14" fmla="*/ 124 w 1383567"/>
                <a:gd name="T15" fmla="*/ 24 h 1079500"/>
                <a:gd name="T16" fmla="*/ 136 w 1383567"/>
                <a:gd name="T17" fmla="*/ 15 h 1079500"/>
                <a:gd name="T18" fmla="*/ 153 w 1383567"/>
                <a:gd name="T19" fmla="*/ 14 h 1079500"/>
                <a:gd name="T20" fmla="*/ 160 w 1383567"/>
                <a:gd name="T21" fmla="*/ 26 h 1079500"/>
                <a:gd name="T22" fmla="*/ 173 w 1383567"/>
                <a:gd name="T23" fmla="*/ 26 h 1079500"/>
                <a:gd name="T24" fmla="*/ 182 w 1383567"/>
                <a:gd name="T25" fmla="*/ 36 h 1079500"/>
                <a:gd name="T26" fmla="*/ 185 w 1383567"/>
                <a:gd name="T27" fmla="*/ 46 h 1079500"/>
                <a:gd name="T28" fmla="*/ 195 w 1383567"/>
                <a:gd name="T29" fmla="*/ 48 h 1079500"/>
                <a:gd name="T30" fmla="*/ 184 w 1383567"/>
                <a:gd name="T31" fmla="*/ 62 h 1079500"/>
                <a:gd name="T32" fmla="*/ 180 w 1383567"/>
                <a:gd name="T33" fmla="*/ 70 h 1079500"/>
                <a:gd name="T34" fmla="*/ 176 w 1383567"/>
                <a:gd name="T35" fmla="*/ 75 h 1079500"/>
                <a:gd name="T36" fmla="*/ 174 w 1383567"/>
                <a:gd name="T37" fmla="*/ 85 h 1079500"/>
                <a:gd name="T38" fmla="*/ 181 w 1383567"/>
                <a:gd name="T39" fmla="*/ 91 h 1079500"/>
                <a:gd name="T40" fmla="*/ 176 w 1383567"/>
                <a:gd name="T41" fmla="*/ 98 h 1079500"/>
                <a:gd name="T42" fmla="*/ 161 w 1383567"/>
                <a:gd name="T43" fmla="*/ 106 h 1079500"/>
                <a:gd name="T44" fmla="*/ 149 w 1383567"/>
                <a:gd name="T45" fmla="*/ 110 h 1079500"/>
                <a:gd name="T46" fmla="*/ 141 w 1383567"/>
                <a:gd name="T47" fmla="*/ 108 h 1079500"/>
                <a:gd name="T48" fmla="*/ 131 w 1383567"/>
                <a:gd name="T49" fmla="*/ 106 h 1079500"/>
                <a:gd name="T50" fmla="*/ 125 w 1383567"/>
                <a:gd name="T51" fmla="*/ 110 h 1079500"/>
                <a:gd name="T52" fmla="*/ 129 w 1383567"/>
                <a:gd name="T53" fmla="*/ 120 h 1079500"/>
                <a:gd name="T54" fmla="*/ 132 w 1383567"/>
                <a:gd name="T55" fmla="*/ 129 h 1079500"/>
                <a:gd name="T56" fmla="*/ 137 w 1383567"/>
                <a:gd name="T57" fmla="*/ 134 h 1079500"/>
                <a:gd name="T58" fmla="*/ 129 w 1383567"/>
                <a:gd name="T59" fmla="*/ 143 h 1079500"/>
                <a:gd name="T60" fmla="*/ 115 w 1383567"/>
                <a:gd name="T61" fmla="*/ 150 h 1079500"/>
                <a:gd name="T62" fmla="*/ 110 w 1383567"/>
                <a:gd name="T63" fmla="*/ 153 h 1079500"/>
                <a:gd name="T64" fmla="*/ 102 w 1383567"/>
                <a:gd name="T65" fmla="*/ 154 h 1079500"/>
                <a:gd name="T66" fmla="*/ 89 w 1383567"/>
                <a:gd name="T67" fmla="*/ 142 h 1079500"/>
                <a:gd name="T68" fmla="*/ 85 w 1383567"/>
                <a:gd name="T69" fmla="*/ 134 h 1079500"/>
                <a:gd name="T70" fmla="*/ 78 w 1383567"/>
                <a:gd name="T71" fmla="*/ 124 h 1079500"/>
                <a:gd name="T72" fmla="*/ 82 w 1383567"/>
                <a:gd name="T73" fmla="*/ 115 h 1079500"/>
                <a:gd name="T74" fmla="*/ 76 w 1383567"/>
                <a:gd name="T75" fmla="*/ 107 h 1079500"/>
                <a:gd name="T76" fmla="*/ 76 w 1383567"/>
                <a:gd name="T77" fmla="*/ 95 h 1079500"/>
                <a:gd name="T78" fmla="*/ 80 w 1383567"/>
                <a:gd name="T79" fmla="*/ 78 h 1079500"/>
                <a:gd name="T80" fmla="*/ 69 w 1383567"/>
                <a:gd name="T81" fmla="*/ 77 h 1079500"/>
                <a:gd name="T82" fmla="*/ 49 w 1383567"/>
                <a:gd name="T83" fmla="*/ 73 h 1079500"/>
                <a:gd name="T84" fmla="*/ 38 w 1383567"/>
                <a:gd name="T85" fmla="*/ 63 h 1079500"/>
                <a:gd name="T86" fmla="*/ 14 w 1383567"/>
                <a:gd name="T87" fmla="*/ 64 h 1079500"/>
                <a:gd name="T88" fmla="*/ 8 w 1383567"/>
                <a:gd name="T89" fmla="*/ 53 h 1079500"/>
                <a:gd name="T90" fmla="*/ 6 w 1383567"/>
                <a:gd name="T91" fmla="*/ 40 h 1079500"/>
                <a:gd name="T92" fmla="*/ 0 w 1383567"/>
                <a:gd name="T93" fmla="*/ 27 h 1079500"/>
                <a:gd name="T94" fmla="*/ 11 w 1383567"/>
                <a:gd name="T95" fmla="*/ 6 h 1079500"/>
                <a:gd name="T96" fmla="*/ 20 w 1383567"/>
                <a:gd name="T97" fmla="*/ 8 h 1079500"/>
                <a:gd name="T98" fmla="*/ 20 w 1383567"/>
                <a:gd name="T99" fmla="*/ 18 h 1079500"/>
                <a:gd name="T100" fmla="*/ 19 w 1383567"/>
                <a:gd name="T101" fmla="*/ 32 h 1079500"/>
                <a:gd name="T102" fmla="*/ 31 w 1383567"/>
                <a:gd name="T103" fmla="*/ 35 h 1079500"/>
                <a:gd name="T104" fmla="*/ 33 w 1383567"/>
                <a:gd name="T105" fmla="*/ 26 h 1079500"/>
                <a:gd name="T106" fmla="*/ 25 w 1383567"/>
                <a:gd name="T107" fmla="*/ 15 h 10795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83567"/>
                <a:gd name="T163" fmla="*/ 0 h 1079500"/>
                <a:gd name="T164" fmla="*/ 1383567 w 1383567"/>
                <a:gd name="T165" fmla="*/ 1079500 h 10795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83567" h="1079500">
                  <a:moveTo>
                    <a:pt x="207216" y="61574"/>
                  </a:moveTo>
                  <a:lnTo>
                    <a:pt x="249449" y="39095"/>
                  </a:lnTo>
                  <a:lnTo>
                    <a:pt x="296833" y="30298"/>
                  </a:lnTo>
                  <a:lnTo>
                    <a:pt x="343701" y="16615"/>
                  </a:lnTo>
                  <a:lnTo>
                    <a:pt x="395720" y="7819"/>
                  </a:lnTo>
                  <a:lnTo>
                    <a:pt x="457010" y="16615"/>
                  </a:lnTo>
                  <a:lnTo>
                    <a:pt x="513149" y="52778"/>
                  </a:lnTo>
                  <a:lnTo>
                    <a:pt x="508514" y="110442"/>
                  </a:lnTo>
                  <a:lnTo>
                    <a:pt x="569804" y="115329"/>
                  </a:lnTo>
                  <a:lnTo>
                    <a:pt x="626458" y="101646"/>
                  </a:lnTo>
                  <a:lnTo>
                    <a:pt x="664056" y="88452"/>
                  </a:lnTo>
                  <a:lnTo>
                    <a:pt x="725346" y="97248"/>
                  </a:lnTo>
                  <a:lnTo>
                    <a:pt x="753673" y="128524"/>
                  </a:lnTo>
                  <a:lnTo>
                    <a:pt x="795906" y="146605"/>
                  </a:lnTo>
                  <a:lnTo>
                    <a:pt x="838140" y="151003"/>
                  </a:lnTo>
                  <a:lnTo>
                    <a:pt x="875738" y="164197"/>
                  </a:lnTo>
                  <a:lnTo>
                    <a:pt x="927757" y="137320"/>
                  </a:lnTo>
                  <a:lnTo>
                    <a:pt x="965354" y="106044"/>
                  </a:lnTo>
                  <a:lnTo>
                    <a:pt x="1026644" y="92850"/>
                  </a:lnTo>
                  <a:lnTo>
                    <a:pt x="1083299" y="97248"/>
                  </a:lnTo>
                  <a:lnTo>
                    <a:pt x="1111626" y="132922"/>
                  </a:lnTo>
                  <a:lnTo>
                    <a:pt x="1134803" y="182279"/>
                  </a:lnTo>
                  <a:lnTo>
                    <a:pt x="1177551" y="177880"/>
                  </a:lnTo>
                  <a:lnTo>
                    <a:pt x="1224420" y="182279"/>
                  </a:lnTo>
                  <a:lnTo>
                    <a:pt x="1278499" y="203292"/>
                  </a:lnTo>
                  <a:lnTo>
                    <a:pt x="1290345" y="249228"/>
                  </a:lnTo>
                  <a:lnTo>
                    <a:pt x="1285709" y="280504"/>
                  </a:lnTo>
                  <a:lnTo>
                    <a:pt x="1309401" y="316178"/>
                  </a:lnTo>
                  <a:lnTo>
                    <a:pt x="1346999" y="298096"/>
                  </a:lnTo>
                  <a:lnTo>
                    <a:pt x="1383567" y="334748"/>
                  </a:lnTo>
                  <a:lnTo>
                    <a:pt x="1290345" y="378729"/>
                  </a:lnTo>
                  <a:lnTo>
                    <a:pt x="1299615" y="428086"/>
                  </a:lnTo>
                  <a:lnTo>
                    <a:pt x="1301676" y="454964"/>
                  </a:lnTo>
                  <a:lnTo>
                    <a:pt x="1276439" y="481352"/>
                  </a:lnTo>
                  <a:lnTo>
                    <a:pt x="1243476" y="490637"/>
                  </a:lnTo>
                  <a:lnTo>
                    <a:pt x="1243476" y="520936"/>
                  </a:lnTo>
                  <a:lnTo>
                    <a:pt x="1229055" y="561985"/>
                  </a:lnTo>
                  <a:lnTo>
                    <a:pt x="1233690" y="588863"/>
                  </a:lnTo>
                  <a:lnTo>
                    <a:pt x="1257382" y="606455"/>
                  </a:lnTo>
                  <a:lnTo>
                    <a:pt x="1281074" y="633333"/>
                  </a:lnTo>
                  <a:lnTo>
                    <a:pt x="1291890" y="648482"/>
                  </a:lnTo>
                  <a:lnTo>
                    <a:pt x="1242961" y="681712"/>
                  </a:lnTo>
                  <a:lnTo>
                    <a:pt x="1208968" y="715431"/>
                  </a:lnTo>
                  <a:lnTo>
                    <a:pt x="1140468" y="731558"/>
                  </a:lnTo>
                  <a:lnTo>
                    <a:pt x="1083814" y="734979"/>
                  </a:lnTo>
                  <a:lnTo>
                    <a:pt x="1057032" y="762345"/>
                  </a:lnTo>
                  <a:lnTo>
                    <a:pt x="1046731" y="789222"/>
                  </a:lnTo>
                  <a:lnTo>
                    <a:pt x="1001922" y="746218"/>
                  </a:lnTo>
                  <a:lnTo>
                    <a:pt x="955569" y="750617"/>
                  </a:lnTo>
                  <a:lnTo>
                    <a:pt x="929302" y="730581"/>
                  </a:lnTo>
                  <a:lnTo>
                    <a:pt x="868527" y="721784"/>
                  </a:lnTo>
                  <a:lnTo>
                    <a:pt x="882948" y="760879"/>
                  </a:lnTo>
                  <a:lnTo>
                    <a:pt x="907670" y="782870"/>
                  </a:lnTo>
                  <a:lnTo>
                    <a:pt x="910760" y="831249"/>
                  </a:lnTo>
                  <a:lnTo>
                    <a:pt x="935482" y="863502"/>
                  </a:lnTo>
                  <a:lnTo>
                    <a:pt x="937027" y="895755"/>
                  </a:lnTo>
                  <a:lnTo>
                    <a:pt x="984411" y="903086"/>
                  </a:lnTo>
                  <a:lnTo>
                    <a:pt x="970505" y="928497"/>
                  </a:lnTo>
                  <a:lnTo>
                    <a:pt x="939602" y="952931"/>
                  </a:lnTo>
                  <a:lnTo>
                    <a:pt x="911790" y="993003"/>
                  </a:lnTo>
                  <a:lnTo>
                    <a:pt x="848955" y="1012062"/>
                  </a:lnTo>
                  <a:lnTo>
                    <a:pt x="815993" y="1039917"/>
                  </a:lnTo>
                  <a:lnTo>
                    <a:pt x="788181" y="1079500"/>
                  </a:lnTo>
                  <a:lnTo>
                    <a:pt x="778910" y="1056043"/>
                  </a:lnTo>
                  <a:lnTo>
                    <a:pt x="755733" y="1039428"/>
                  </a:lnTo>
                  <a:lnTo>
                    <a:pt x="718650" y="1067283"/>
                  </a:lnTo>
                  <a:lnTo>
                    <a:pt x="615642" y="1026722"/>
                  </a:lnTo>
                  <a:lnTo>
                    <a:pt x="629841" y="981721"/>
                  </a:lnTo>
                  <a:lnTo>
                    <a:pt x="629841" y="949574"/>
                  </a:lnTo>
                  <a:lnTo>
                    <a:pt x="601266" y="924571"/>
                  </a:lnTo>
                  <a:lnTo>
                    <a:pt x="579834" y="891233"/>
                  </a:lnTo>
                  <a:lnTo>
                    <a:pt x="550069" y="855515"/>
                  </a:lnTo>
                  <a:lnTo>
                    <a:pt x="554868" y="826851"/>
                  </a:lnTo>
                  <a:lnTo>
                    <a:pt x="579834" y="799555"/>
                  </a:lnTo>
                  <a:lnTo>
                    <a:pt x="570309" y="770980"/>
                  </a:lnTo>
                  <a:lnTo>
                    <a:pt x="538162" y="741215"/>
                  </a:lnTo>
                  <a:lnTo>
                    <a:pt x="540961" y="705658"/>
                  </a:lnTo>
                  <a:lnTo>
                    <a:pt x="535781" y="655490"/>
                  </a:lnTo>
                  <a:lnTo>
                    <a:pt x="540961" y="597170"/>
                  </a:lnTo>
                  <a:lnTo>
                    <a:pt x="569119" y="541190"/>
                  </a:lnTo>
                  <a:lnTo>
                    <a:pt x="541734" y="529283"/>
                  </a:lnTo>
                  <a:lnTo>
                    <a:pt x="492033" y="531198"/>
                  </a:lnTo>
                  <a:lnTo>
                    <a:pt x="390525" y="542380"/>
                  </a:lnTo>
                  <a:lnTo>
                    <a:pt x="350044" y="504280"/>
                  </a:lnTo>
                  <a:lnTo>
                    <a:pt x="314325" y="456655"/>
                  </a:lnTo>
                  <a:lnTo>
                    <a:pt x="265509" y="437605"/>
                  </a:lnTo>
                  <a:lnTo>
                    <a:pt x="205978" y="445940"/>
                  </a:lnTo>
                  <a:lnTo>
                    <a:pt x="102394" y="443558"/>
                  </a:lnTo>
                  <a:lnTo>
                    <a:pt x="76200" y="412602"/>
                  </a:lnTo>
                  <a:lnTo>
                    <a:pt x="58341" y="368549"/>
                  </a:lnTo>
                  <a:lnTo>
                    <a:pt x="78581" y="334021"/>
                  </a:lnTo>
                  <a:lnTo>
                    <a:pt x="45244" y="275680"/>
                  </a:lnTo>
                  <a:lnTo>
                    <a:pt x="0" y="237580"/>
                  </a:lnTo>
                  <a:lnTo>
                    <a:pt x="1191" y="186383"/>
                  </a:lnTo>
                  <a:lnTo>
                    <a:pt x="28575" y="122090"/>
                  </a:lnTo>
                  <a:lnTo>
                    <a:pt x="80962" y="38746"/>
                  </a:lnTo>
                  <a:lnTo>
                    <a:pt x="132020" y="0"/>
                  </a:lnTo>
                  <a:lnTo>
                    <a:pt x="141290" y="57176"/>
                  </a:lnTo>
                  <a:lnTo>
                    <a:pt x="164982" y="84053"/>
                  </a:lnTo>
                  <a:lnTo>
                    <a:pt x="141290" y="124125"/>
                  </a:lnTo>
                  <a:lnTo>
                    <a:pt x="109873" y="170550"/>
                  </a:lnTo>
                  <a:lnTo>
                    <a:pt x="136655" y="222351"/>
                  </a:lnTo>
                  <a:lnTo>
                    <a:pt x="169618" y="240432"/>
                  </a:lnTo>
                  <a:lnTo>
                    <a:pt x="216486" y="240432"/>
                  </a:lnTo>
                  <a:lnTo>
                    <a:pt x="226272" y="204269"/>
                  </a:lnTo>
                  <a:lnTo>
                    <a:pt x="230907" y="177880"/>
                  </a:lnTo>
                  <a:lnTo>
                    <a:pt x="211851" y="146605"/>
                  </a:lnTo>
                  <a:lnTo>
                    <a:pt x="179918" y="105067"/>
                  </a:lnTo>
                  <a:lnTo>
                    <a:pt x="207216" y="6157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0" name="Freeform 213">
              <a:extLst>
                <a:ext uri="{FF2B5EF4-FFF2-40B4-BE49-F238E27FC236}">
                  <a16:creationId xmlns:a16="http://schemas.microsoft.com/office/drawing/2014/main" id="{C44CA18B-F739-43DD-8394-D9F3883E1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236" y="4608549"/>
              <a:ext cx="866184" cy="901725"/>
            </a:xfrm>
            <a:custGeom>
              <a:avLst/>
              <a:gdLst>
                <a:gd name="T0" fmla="*/ 445 w 4081463"/>
                <a:gd name="T1" fmla="*/ 104 h 4249737"/>
                <a:gd name="T2" fmla="*/ 468 w 4081463"/>
                <a:gd name="T3" fmla="*/ 108 h 4249737"/>
                <a:gd name="T4" fmla="*/ 517 w 4081463"/>
                <a:gd name="T5" fmla="*/ 116 h 4249737"/>
                <a:gd name="T6" fmla="*/ 583 w 4081463"/>
                <a:gd name="T7" fmla="*/ 146 h 4249737"/>
                <a:gd name="T8" fmla="*/ 588 w 4081463"/>
                <a:gd name="T9" fmla="*/ 199 h 4249737"/>
                <a:gd name="T10" fmla="*/ 564 w 4081463"/>
                <a:gd name="T11" fmla="*/ 225 h 4249737"/>
                <a:gd name="T12" fmla="*/ 536 w 4081463"/>
                <a:gd name="T13" fmla="*/ 255 h 4249737"/>
                <a:gd name="T14" fmla="*/ 535 w 4081463"/>
                <a:gd name="T15" fmla="*/ 301 h 4249737"/>
                <a:gd name="T16" fmla="*/ 525 w 4081463"/>
                <a:gd name="T17" fmla="*/ 338 h 4249737"/>
                <a:gd name="T18" fmla="*/ 519 w 4081463"/>
                <a:gd name="T19" fmla="*/ 367 h 4249737"/>
                <a:gd name="T20" fmla="*/ 510 w 4081463"/>
                <a:gd name="T21" fmla="*/ 400 h 4249737"/>
                <a:gd name="T22" fmla="*/ 491 w 4081463"/>
                <a:gd name="T23" fmla="*/ 423 h 4249737"/>
                <a:gd name="T24" fmla="*/ 451 w 4081463"/>
                <a:gd name="T25" fmla="*/ 432 h 4249737"/>
                <a:gd name="T26" fmla="*/ 413 w 4081463"/>
                <a:gd name="T27" fmla="*/ 454 h 4249737"/>
                <a:gd name="T28" fmla="*/ 388 w 4081463"/>
                <a:gd name="T29" fmla="*/ 490 h 4249737"/>
                <a:gd name="T30" fmla="*/ 385 w 4081463"/>
                <a:gd name="T31" fmla="*/ 521 h 4249737"/>
                <a:gd name="T32" fmla="*/ 366 w 4081463"/>
                <a:gd name="T33" fmla="*/ 547 h 4249737"/>
                <a:gd name="T34" fmla="*/ 352 w 4081463"/>
                <a:gd name="T35" fmla="*/ 572 h 4249737"/>
                <a:gd name="T36" fmla="*/ 316 w 4081463"/>
                <a:gd name="T37" fmla="*/ 610 h 4249737"/>
                <a:gd name="T38" fmla="*/ 276 w 4081463"/>
                <a:gd name="T39" fmla="*/ 571 h 4249737"/>
                <a:gd name="T40" fmla="*/ 260 w 4081463"/>
                <a:gd name="T41" fmla="*/ 540 h 4249737"/>
                <a:gd name="T42" fmla="*/ 301 w 4081463"/>
                <a:gd name="T43" fmla="*/ 501 h 4249737"/>
                <a:gd name="T44" fmla="*/ 296 w 4081463"/>
                <a:gd name="T45" fmla="*/ 466 h 4249737"/>
                <a:gd name="T46" fmla="*/ 278 w 4081463"/>
                <a:gd name="T47" fmla="*/ 444 h 4249737"/>
                <a:gd name="T48" fmla="*/ 240 w 4081463"/>
                <a:gd name="T49" fmla="*/ 395 h 4249737"/>
                <a:gd name="T50" fmla="*/ 252 w 4081463"/>
                <a:gd name="T51" fmla="*/ 354 h 4249737"/>
                <a:gd name="T52" fmla="*/ 242 w 4081463"/>
                <a:gd name="T53" fmla="*/ 317 h 4249737"/>
                <a:gd name="T54" fmla="*/ 215 w 4081463"/>
                <a:gd name="T55" fmla="*/ 303 h 4249737"/>
                <a:gd name="T56" fmla="*/ 193 w 4081463"/>
                <a:gd name="T57" fmla="*/ 268 h 4249737"/>
                <a:gd name="T58" fmla="*/ 160 w 4081463"/>
                <a:gd name="T59" fmla="*/ 252 h 4249737"/>
                <a:gd name="T60" fmla="*/ 132 w 4081463"/>
                <a:gd name="T61" fmla="*/ 230 h 4249737"/>
                <a:gd name="T62" fmla="*/ 108 w 4081463"/>
                <a:gd name="T63" fmla="*/ 216 h 4249737"/>
                <a:gd name="T64" fmla="*/ 75 w 4081463"/>
                <a:gd name="T65" fmla="*/ 229 h 4249737"/>
                <a:gd name="T66" fmla="*/ 49 w 4081463"/>
                <a:gd name="T67" fmla="*/ 212 h 4249737"/>
                <a:gd name="T68" fmla="*/ 16 w 4081463"/>
                <a:gd name="T69" fmla="*/ 200 h 4249737"/>
                <a:gd name="T70" fmla="*/ 11 w 4081463"/>
                <a:gd name="T71" fmla="*/ 166 h 4249737"/>
                <a:gd name="T72" fmla="*/ 30 w 4081463"/>
                <a:gd name="T73" fmla="*/ 137 h 4249737"/>
                <a:gd name="T74" fmla="*/ 62 w 4081463"/>
                <a:gd name="T75" fmla="*/ 122 h 4249737"/>
                <a:gd name="T76" fmla="*/ 64 w 4081463"/>
                <a:gd name="T77" fmla="*/ 80 h 4249737"/>
                <a:gd name="T78" fmla="*/ 73 w 4081463"/>
                <a:gd name="T79" fmla="*/ 59 h 4249737"/>
                <a:gd name="T80" fmla="*/ 69 w 4081463"/>
                <a:gd name="T81" fmla="*/ 50 h 4249737"/>
                <a:gd name="T82" fmla="*/ 105 w 4081463"/>
                <a:gd name="T83" fmla="*/ 51 h 4249737"/>
                <a:gd name="T84" fmla="*/ 128 w 4081463"/>
                <a:gd name="T85" fmla="*/ 64 h 4249737"/>
                <a:gd name="T86" fmla="*/ 157 w 4081463"/>
                <a:gd name="T87" fmla="*/ 39 h 4249737"/>
                <a:gd name="T88" fmla="*/ 140 w 4081463"/>
                <a:gd name="T89" fmla="*/ 13 h 4249737"/>
                <a:gd name="T90" fmla="*/ 171 w 4081463"/>
                <a:gd name="T91" fmla="*/ 14 h 4249737"/>
                <a:gd name="T92" fmla="*/ 210 w 4081463"/>
                <a:gd name="T93" fmla="*/ 8 h 4249737"/>
                <a:gd name="T94" fmla="*/ 214 w 4081463"/>
                <a:gd name="T95" fmla="*/ 43 h 4249737"/>
                <a:gd name="T96" fmla="*/ 244 w 4081463"/>
                <a:gd name="T97" fmla="*/ 50 h 4249737"/>
                <a:gd name="T98" fmla="*/ 271 w 4081463"/>
                <a:gd name="T99" fmla="*/ 43 h 4249737"/>
                <a:gd name="T100" fmla="*/ 296 w 4081463"/>
                <a:gd name="T101" fmla="*/ 42 h 4249737"/>
                <a:gd name="T102" fmla="*/ 327 w 4081463"/>
                <a:gd name="T103" fmla="*/ 30 h 4249737"/>
                <a:gd name="T104" fmla="*/ 346 w 4081463"/>
                <a:gd name="T105" fmla="*/ 29 h 4249737"/>
                <a:gd name="T106" fmla="*/ 354 w 4081463"/>
                <a:gd name="T107" fmla="*/ 64 h 4249737"/>
                <a:gd name="T108" fmla="*/ 355 w 4081463"/>
                <a:gd name="T109" fmla="*/ 82 h 4249737"/>
                <a:gd name="T110" fmla="*/ 386 w 4081463"/>
                <a:gd name="T111" fmla="*/ 82 h 4249737"/>
                <a:gd name="T112" fmla="*/ 357 w 4081463"/>
                <a:gd name="T113" fmla="*/ 99 h 4249737"/>
                <a:gd name="T114" fmla="*/ 386 w 4081463"/>
                <a:gd name="T115" fmla="*/ 95 h 42497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081463"/>
                <a:gd name="T175" fmla="*/ 0 h 4249737"/>
                <a:gd name="T176" fmla="*/ 4081463 w 4081463"/>
                <a:gd name="T177" fmla="*/ 4249737 h 42497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081463" h="4249737">
                  <a:moveTo>
                    <a:pt x="2779713" y="577850"/>
                  </a:moveTo>
                  <a:lnTo>
                    <a:pt x="2844800" y="598487"/>
                  </a:lnTo>
                  <a:lnTo>
                    <a:pt x="2906713" y="611187"/>
                  </a:lnTo>
                  <a:lnTo>
                    <a:pt x="2952750" y="638175"/>
                  </a:lnTo>
                  <a:lnTo>
                    <a:pt x="3022600" y="681037"/>
                  </a:lnTo>
                  <a:lnTo>
                    <a:pt x="3068638" y="719137"/>
                  </a:lnTo>
                  <a:lnTo>
                    <a:pt x="3049588" y="766762"/>
                  </a:lnTo>
                  <a:lnTo>
                    <a:pt x="3046413" y="801687"/>
                  </a:lnTo>
                  <a:lnTo>
                    <a:pt x="3076575" y="817562"/>
                  </a:lnTo>
                  <a:lnTo>
                    <a:pt x="3116263" y="779462"/>
                  </a:lnTo>
                  <a:lnTo>
                    <a:pt x="3170238" y="742950"/>
                  </a:lnTo>
                  <a:lnTo>
                    <a:pt x="3221038" y="747712"/>
                  </a:lnTo>
                  <a:lnTo>
                    <a:pt x="3270250" y="769937"/>
                  </a:lnTo>
                  <a:lnTo>
                    <a:pt x="3309938" y="790575"/>
                  </a:lnTo>
                  <a:lnTo>
                    <a:pt x="3338513" y="766762"/>
                  </a:lnTo>
                  <a:lnTo>
                    <a:pt x="3376613" y="798512"/>
                  </a:lnTo>
                  <a:lnTo>
                    <a:pt x="3513138" y="792162"/>
                  </a:lnTo>
                  <a:lnTo>
                    <a:pt x="3559175" y="798512"/>
                  </a:lnTo>
                  <a:lnTo>
                    <a:pt x="3627438" y="830262"/>
                  </a:lnTo>
                  <a:lnTo>
                    <a:pt x="3690938" y="876300"/>
                  </a:lnTo>
                  <a:lnTo>
                    <a:pt x="3851275" y="996950"/>
                  </a:lnTo>
                  <a:lnTo>
                    <a:pt x="3908425" y="1008062"/>
                  </a:lnTo>
                  <a:lnTo>
                    <a:pt x="3973513" y="993775"/>
                  </a:lnTo>
                  <a:lnTo>
                    <a:pt x="4017963" y="1009650"/>
                  </a:lnTo>
                  <a:lnTo>
                    <a:pt x="4037013" y="1057275"/>
                  </a:lnTo>
                  <a:lnTo>
                    <a:pt x="4073525" y="1114425"/>
                  </a:lnTo>
                  <a:lnTo>
                    <a:pt x="4081463" y="1184275"/>
                  </a:lnTo>
                  <a:lnTo>
                    <a:pt x="4075113" y="1306512"/>
                  </a:lnTo>
                  <a:lnTo>
                    <a:pt x="4068763" y="1346200"/>
                  </a:lnTo>
                  <a:lnTo>
                    <a:pt x="4052888" y="1373187"/>
                  </a:lnTo>
                  <a:lnTo>
                    <a:pt x="4037013" y="1416050"/>
                  </a:lnTo>
                  <a:lnTo>
                    <a:pt x="3998913" y="1447800"/>
                  </a:lnTo>
                  <a:lnTo>
                    <a:pt x="3970338" y="1482725"/>
                  </a:lnTo>
                  <a:lnTo>
                    <a:pt x="3941763" y="1528762"/>
                  </a:lnTo>
                  <a:lnTo>
                    <a:pt x="3900488" y="1533525"/>
                  </a:lnTo>
                  <a:lnTo>
                    <a:pt x="3884613" y="1552575"/>
                  </a:lnTo>
                  <a:lnTo>
                    <a:pt x="3844925" y="1608137"/>
                  </a:lnTo>
                  <a:lnTo>
                    <a:pt x="3821113" y="1662112"/>
                  </a:lnTo>
                  <a:lnTo>
                    <a:pt x="3776663" y="1709737"/>
                  </a:lnTo>
                  <a:lnTo>
                    <a:pt x="3763963" y="1752600"/>
                  </a:lnTo>
                  <a:lnTo>
                    <a:pt x="3722688" y="1741487"/>
                  </a:lnTo>
                  <a:lnTo>
                    <a:pt x="3690938" y="1760537"/>
                  </a:lnTo>
                  <a:lnTo>
                    <a:pt x="3681413" y="1817687"/>
                  </a:lnTo>
                  <a:lnTo>
                    <a:pt x="3668713" y="1862137"/>
                  </a:lnTo>
                  <a:lnTo>
                    <a:pt x="3663950" y="1901825"/>
                  </a:lnTo>
                  <a:lnTo>
                    <a:pt x="3663950" y="1968500"/>
                  </a:lnTo>
                  <a:lnTo>
                    <a:pt x="3673475" y="2022475"/>
                  </a:lnTo>
                  <a:lnTo>
                    <a:pt x="3684588" y="2076450"/>
                  </a:lnTo>
                  <a:lnTo>
                    <a:pt x="3676650" y="2127250"/>
                  </a:lnTo>
                  <a:lnTo>
                    <a:pt x="3663950" y="2174875"/>
                  </a:lnTo>
                  <a:lnTo>
                    <a:pt x="3656013" y="2222500"/>
                  </a:lnTo>
                  <a:lnTo>
                    <a:pt x="3668713" y="2268537"/>
                  </a:lnTo>
                  <a:lnTo>
                    <a:pt x="3635375" y="2287587"/>
                  </a:lnTo>
                  <a:lnTo>
                    <a:pt x="3616325" y="2327275"/>
                  </a:lnTo>
                  <a:lnTo>
                    <a:pt x="3619500" y="2370137"/>
                  </a:lnTo>
                  <a:lnTo>
                    <a:pt x="3627438" y="2405062"/>
                  </a:lnTo>
                  <a:lnTo>
                    <a:pt x="3632200" y="2433637"/>
                  </a:lnTo>
                  <a:lnTo>
                    <a:pt x="3603625" y="2463800"/>
                  </a:lnTo>
                  <a:lnTo>
                    <a:pt x="3587750" y="2490787"/>
                  </a:lnTo>
                  <a:lnTo>
                    <a:pt x="3573463" y="2532062"/>
                  </a:lnTo>
                  <a:lnTo>
                    <a:pt x="3584575" y="2571750"/>
                  </a:lnTo>
                  <a:lnTo>
                    <a:pt x="3571875" y="2611437"/>
                  </a:lnTo>
                  <a:lnTo>
                    <a:pt x="3562350" y="2647950"/>
                  </a:lnTo>
                  <a:lnTo>
                    <a:pt x="3556000" y="2681287"/>
                  </a:lnTo>
                  <a:lnTo>
                    <a:pt x="3536950" y="2714625"/>
                  </a:lnTo>
                  <a:lnTo>
                    <a:pt x="3513138" y="2759075"/>
                  </a:lnTo>
                  <a:lnTo>
                    <a:pt x="3455988" y="2768600"/>
                  </a:lnTo>
                  <a:lnTo>
                    <a:pt x="3462338" y="2800350"/>
                  </a:lnTo>
                  <a:lnTo>
                    <a:pt x="3479800" y="2835275"/>
                  </a:lnTo>
                  <a:lnTo>
                    <a:pt x="3462338" y="2871787"/>
                  </a:lnTo>
                  <a:lnTo>
                    <a:pt x="3419475" y="2901950"/>
                  </a:lnTo>
                  <a:lnTo>
                    <a:pt x="3381375" y="2916237"/>
                  </a:lnTo>
                  <a:lnTo>
                    <a:pt x="3371850" y="2944812"/>
                  </a:lnTo>
                  <a:lnTo>
                    <a:pt x="3348038" y="2976562"/>
                  </a:lnTo>
                  <a:lnTo>
                    <a:pt x="3314700" y="2995612"/>
                  </a:lnTo>
                  <a:lnTo>
                    <a:pt x="3246438" y="2990850"/>
                  </a:lnTo>
                  <a:lnTo>
                    <a:pt x="3190875" y="2997200"/>
                  </a:lnTo>
                  <a:lnTo>
                    <a:pt x="3109913" y="2982912"/>
                  </a:lnTo>
                  <a:lnTo>
                    <a:pt x="3060700" y="3019425"/>
                  </a:lnTo>
                  <a:lnTo>
                    <a:pt x="3024188" y="3040062"/>
                  </a:lnTo>
                  <a:lnTo>
                    <a:pt x="2979738" y="3063875"/>
                  </a:lnTo>
                  <a:lnTo>
                    <a:pt x="2936875" y="3082925"/>
                  </a:lnTo>
                  <a:lnTo>
                    <a:pt x="2889250" y="3105150"/>
                  </a:lnTo>
                  <a:lnTo>
                    <a:pt x="2847975" y="3130550"/>
                  </a:lnTo>
                  <a:lnTo>
                    <a:pt x="2813050" y="3163887"/>
                  </a:lnTo>
                  <a:lnTo>
                    <a:pt x="2779713" y="3209925"/>
                  </a:lnTo>
                  <a:lnTo>
                    <a:pt x="2767013" y="3243262"/>
                  </a:lnTo>
                  <a:lnTo>
                    <a:pt x="2724150" y="3262312"/>
                  </a:lnTo>
                  <a:lnTo>
                    <a:pt x="2684463" y="3306762"/>
                  </a:lnTo>
                  <a:lnTo>
                    <a:pt x="2670175" y="3378200"/>
                  </a:lnTo>
                  <a:lnTo>
                    <a:pt x="2681288" y="3424237"/>
                  </a:lnTo>
                  <a:lnTo>
                    <a:pt x="2720975" y="3446462"/>
                  </a:lnTo>
                  <a:lnTo>
                    <a:pt x="2703513" y="3481387"/>
                  </a:lnTo>
                  <a:lnTo>
                    <a:pt x="2687638" y="3516312"/>
                  </a:lnTo>
                  <a:lnTo>
                    <a:pt x="2667000" y="3559175"/>
                  </a:lnTo>
                  <a:lnTo>
                    <a:pt x="2651125" y="3594100"/>
                  </a:lnTo>
                  <a:lnTo>
                    <a:pt x="2638425" y="3633787"/>
                  </a:lnTo>
                  <a:lnTo>
                    <a:pt x="2614613" y="3603625"/>
                  </a:lnTo>
                  <a:lnTo>
                    <a:pt x="2576513" y="3606800"/>
                  </a:lnTo>
                  <a:lnTo>
                    <a:pt x="2593975" y="3683000"/>
                  </a:lnTo>
                  <a:lnTo>
                    <a:pt x="2557463" y="3719512"/>
                  </a:lnTo>
                  <a:lnTo>
                    <a:pt x="2519363" y="3773487"/>
                  </a:lnTo>
                  <a:lnTo>
                    <a:pt x="2473325" y="3770312"/>
                  </a:lnTo>
                  <a:lnTo>
                    <a:pt x="2470150" y="3810000"/>
                  </a:lnTo>
                  <a:lnTo>
                    <a:pt x="2457450" y="3846512"/>
                  </a:lnTo>
                  <a:lnTo>
                    <a:pt x="2460625" y="3878262"/>
                  </a:lnTo>
                  <a:lnTo>
                    <a:pt x="2443163" y="3916362"/>
                  </a:lnTo>
                  <a:lnTo>
                    <a:pt x="2425700" y="3946525"/>
                  </a:lnTo>
                  <a:lnTo>
                    <a:pt x="2400300" y="3975100"/>
                  </a:lnTo>
                  <a:lnTo>
                    <a:pt x="2366963" y="3994150"/>
                  </a:lnTo>
                  <a:lnTo>
                    <a:pt x="2308225" y="4081462"/>
                  </a:lnTo>
                  <a:lnTo>
                    <a:pt x="2257425" y="4216400"/>
                  </a:lnTo>
                  <a:lnTo>
                    <a:pt x="2209800" y="4249737"/>
                  </a:lnTo>
                  <a:lnTo>
                    <a:pt x="2179638" y="4205287"/>
                  </a:lnTo>
                  <a:lnTo>
                    <a:pt x="2209800" y="4116387"/>
                  </a:lnTo>
                  <a:lnTo>
                    <a:pt x="2151063" y="4064000"/>
                  </a:lnTo>
                  <a:lnTo>
                    <a:pt x="2105025" y="4029075"/>
                  </a:lnTo>
                  <a:lnTo>
                    <a:pt x="2032000" y="4005262"/>
                  </a:lnTo>
                  <a:lnTo>
                    <a:pt x="1960563" y="3938587"/>
                  </a:lnTo>
                  <a:lnTo>
                    <a:pt x="1900238" y="3935412"/>
                  </a:lnTo>
                  <a:lnTo>
                    <a:pt x="1884363" y="3910012"/>
                  </a:lnTo>
                  <a:lnTo>
                    <a:pt x="1828800" y="3876675"/>
                  </a:lnTo>
                  <a:lnTo>
                    <a:pt x="1808163" y="3833812"/>
                  </a:lnTo>
                  <a:lnTo>
                    <a:pt x="1743075" y="3805237"/>
                  </a:lnTo>
                  <a:lnTo>
                    <a:pt x="1755775" y="3762375"/>
                  </a:lnTo>
                  <a:lnTo>
                    <a:pt x="1789113" y="3725862"/>
                  </a:lnTo>
                  <a:lnTo>
                    <a:pt x="1814513" y="3683000"/>
                  </a:lnTo>
                  <a:lnTo>
                    <a:pt x="1884363" y="3625850"/>
                  </a:lnTo>
                  <a:lnTo>
                    <a:pt x="1890652" y="3581649"/>
                  </a:lnTo>
                  <a:lnTo>
                    <a:pt x="1971614" y="3517355"/>
                  </a:lnTo>
                  <a:lnTo>
                    <a:pt x="2036763" y="3463925"/>
                  </a:lnTo>
                  <a:lnTo>
                    <a:pt x="2074008" y="3455443"/>
                  </a:lnTo>
                  <a:lnTo>
                    <a:pt x="2105025" y="3425825"/>
                  </a:lnTo>
                  <a:lnTo>
                    <a:pt x="2083533" y="3338762"/>
                  </a:lnTo>
                  <a:lnTo>
                    <a:pt x="2065674" y="3289946"/>
                  </a:lnTo>
                  <a:lnTo>
                    <a:pt x="2034717" y="3278040"/>
                  </a:lnTo>
                  <a:lnTo>
                    <a:pt x="2007333" y="3279230"/>
                  </a:lnTo>
                  <a:lnTo>
                    <a:pt x="2036763" y="3214687"/>
                  </a:lnTo>
                  <a:lnTo>
                    <a:pt x="2028825" y="3167062"/>
                  </a:lnTo>
                  <a:lnTo>
                    <a:pt x="2038350" y="3121025"/>
                  </a:lnTo>
                  <a:lnTo>
                    <a:pt x="2027238" y="3081337"/>
                  </a:lnTo>
                  <a:lnTo>
                    <a:pt x="1981200" y="3068637"/>
                  </a:lnTo>
                  <a:lnTo>
                    <a:pt x="1936750" y="3082925"/>
                  </a:lnTo>
                  <a:lnTo>
                    <a:pt x="1912938" y="3059112"/>
                  </a:lnTo>
                  <a:lnTo>
                    <a:pt x="1893033" y="2966096"/>
                  </a:lnTo>
                  <a:lnTo>
                    <a:pt x="1843088" y="2897187"/>
                  </a:lnTo>
                  <a:lnTo>
                    <a:pt x="1715630" y="2876799"/>
                  </a:lnTo>
                  <a:lnTo>
                    <a:pt x="1674813" y="2887662"/>
                  </a:lnTo>
                  <a:lnTo>
                    <a:pt x="1662113" y="2792412"/>
                  </a:lnTo>
                  <a:lnTo>
                    <a:pt x="1655763" y="2724150"/>
                  </a:lnTo>
                  <a:lnTo>
                    <a:pt x="1657350" y="2643187"/>
                  </a:lnTo>
                  <a:lnTo>
                    <a:pt x="1677530" y="2614862"/>
                  </a:lnTo>
                  <a:lnTo>
                    <a:pt x="1685925" y="2578100"/>
                  </a:lnTo>
                  <a:lnTo>
                    <a:pt x="1711325" y="2511425"/>
                  </a:lnTo>
                  <a:lnTo>
                    <a:pt x="1714500" y="2484437"/>
                  </a:lnTo>
                  <a:lnTo>
                    <a:pt x="1735138" y="2439987"/>
                  </a:lnTo>
                  <a:lnTo>
                    <a:pt x="1752600" y="2382837"/>
                  </a:lnTo>
                  <a:lnTo>
                    <a:pt x="1760538" y="2335212"/>
                  </a:lnTo>
                  <a:lnTo>
                    <a:pt x="1762064" y="2302918"/>
                  </a:lnTo>
                  <a:lnTo>
                    <a:pt x="1745395" y="2262437"/>
                  </a:lnTo>
                  <a:lnTo>
                    <a:pt x="1677530" y="2216002"/>
                  </a:lnTo>
                  <a:lnTo>
                    <a:pt x="1666875" y="2185987"/>
                  </a:lnTo>
                  <a:lnTo>
                    <a:pt x="1671577" y="2133849"/>
                  </a:lnTo>
                  <a:lnTo>
                    <a:pt x="1643063" y="2127250"/>
                  </a:lnTo>
                  <a:lnTo>
                    <a:pt x="1594186" y="2130277"/>
                  </a:lnTo>
                  <a:lnTo>
                    <a:pt x="1513224" y="2130277"/>
                  </a:lnTo>
                  <a:lnTo>
                    <a:pt x="1485839" y="2117180"/>
                  </a:lnTo>
                  <a:lnTo>
                    <a:pt x="1479886" y="2088605"/>
                  </a:lnTo>
                  <a:lnTo>
                    <a:pt x="1463217" y="2049315"/>
                  </a:lnTo>
                  <a:lnTo>
                    <a:pt x="1466789" y="1995737"/>
                  </a:lnTo>
                  <a:lnTo>
                    <a:pt x="1451311" y="1945730"/>
                  </a:lnTo>
                  <a:lnTo>
                    <a:pt x="1422736" y="1876674"/>
                  </a:lnTo>
                  <a:lnTo>
                    <a:pt x="1381064" y="1844527"/>
                  </a:lnTo>
                  <a:lnTo>
                    <a:pt x="1332249" y="1846908"/>
                  </a:lnTo>
                  <a:lnTo>
                    <a:pt x="1287005" y="1831430"/>
                  </a:lnTo>
                  <a:lnTo>
                    <a:pt x="1265238" y="1803400"/>
                  </a:lnTo>
                  <a:lnTo>
                    <a:pt x="1216758" y="1798093"/>
                  </a:lnTo>
                  <a:lnTo>
                    <a:pt x="1179849" y="1774280"/>
                  </a:lnTo>
                  <a:lnTo>
                    <a:pt x="1145320" y="1751658"/>
                  </a:lnTo>
                  <a:lnTo>
                    <a:pt x="1100077" y="1737371"/>
                  </a:lnTo>
                  <a:lnTo>
                    <a:pt x="1058405" y="1744515"/>
                  </a:lnTo>
                  <a:lnTo>
                    <a:pt x="1009589" y="1730227"/>
                  </a:lnTo>
                  <a:lnTo>
                    <a:pt x="976252" y="1706415"/>
                  </a:lnTo>
                  <a:lnTo>
                    <a:pt x="941724" y="1670696"/>
                  </a:lnTo>
                  <a:lnTo>
                    <a:pt x="910767" y="1621880"/>
                  </a:lnTo>
                  <a:lnTo>
                    <a:pt x="908050" y="1589087"/>
                  </a:lnTo>
                  <a:lnTo>
                    <a:pt x="903288" y="1538287"/>
                  </a:lnTo>
                  <a:lnTo>
                    <a:pt x="914339" y="1467099"/>
                  </a:lnTo>
                  <a:lnTo>
                    <a:pt x="883383" y="1465908"/>
                  </a:lnTo>
                  <a:lnTo>
                    <a:pt x="829805" y="1458765"/>
                  </a:lnTo>
                  <a:lnTo>
                    <a:pt x="786942" y="1474243"/>
                  </a:lnTo>
                  <a:lnTo>
                    <a:pt x="744538" y="1490662"/>
                  </a:lnTo>
                  <a:lnTo>
                    <a:pt x="698836" y="1514724"/>
                  </a:lnTo>
                  <a:lnTo>
                    <a:pt x="657164" y="1556396"/>
                  </a:lnTo>
                  <a:lnTo>
                    <a:pt x="619064" y="1580208"/>
                  </a:lnTo>
                  <a:lnTo>
                    <a:pt x="578583" y="1594496"/>
                  </a:lnTo>
                  <a:lnTo>
                    <a:pt x="554770" y="1590924"/>
                  </a:lnTo>
                  <a:lnTo>
                    <a:pt x="514289" y="1582590"/>
                  </a:lnTo>
                  <a:lnTo>
                    <a:pt x="480952" y="1581399"/>
                  </a:lnTo>
                  <a:lnTo>
                    <a:pt x="425450" y="1579562"/>
                  </a:lnTo>
                  <a:lnTo>
                    <a:pt x="379413" y="1600200"/>
                  </a:lnTo>
                  <a:lnTo>
                    <a:pt x="361950" y="1573212"/>
                  </a:lnTo>
                  <a:lnTo>
                    <a:pt x="361950" y="1509712"/>
                  </a:lnTo>
                  <a:lnTo>
                    <a:pt x="338138" y="1458912"/>
                  </a:lnTo>
                  <a:lnTo>
                    <a:pt x="304800" y="1487487"/>
                  </a:lnTo>
                  <a:lnTo>
                    <a:pt x="255588" y="1493837"/>
                  </a:lnTo>
                  <a:lnTo>
                    <a:pt x="207108" y="1479005"/>
                  </a:lnTo>
                  <a:lnTo>
                    <a:pt x="180975" y="1450975"/>
                  </a:lnTo>
                  <a:lnTo>
                    <a:pt x="123825" y="1427162"/>
                  </a:lnTo>
                  <a:lnTo>
                    <a:pt x="111125" y="1381125"/>
                  </a:lnTo>
                  <a:lnTo>
                    <a:pt x="65088" y="1349375"/>
                  </a:lnTo>
                  <a:lnTo>
                    <a:pt x="33338" y="1311275"/>
                  </a:lnTo>
                  <a:lnTo>
                    <a:pt x="7938" y="1271587"/>
                  </a:lnTo>
                  <a:lnTo>
                    <a:pt x="0" y="1220787"/>
                  </a:lnTo>
                  <a:lnTo>
                    <a:pt x="36513" y="1184275"/>
                  </a:lnTo>
                  <a:lnTo>
                    <a:pt x="73025" y="1143000"/>
                  </a:lnTo>
                  <a:lnTo>
                    <a:pt x="82550" y="1092200"/>
                  </a:lnTo>
                  <a:lnTo>
                    <a:pt x="92075" y="1058862"/>
                  </a:lnTo>
                  <a:lnTo>
                    <a:pt x="103188" y="1028700"/>
                  </a:lnTo>
                  <a:lnTo>
                    <a:pt x="131763" y="1001712"/>
                  </a:lnTo>
                  <a:lnTo>
                    <a:pt x="173038" y="969962"/>
                  </a:lnTo>
                  <a:lnTo>
                    <a:pt x="209550" y="942975"/>
                  </a:lnTo>
                  <a:lnTo>
                    <a:pt x="255588" y="942975"/>
                  </a:lnTo>
                  <a:lnTo>
                    <a:pt x="304800" y="930275"/>
                  </a:lnTo>
                  <a:lnTo>
                    <a:pt x="346075" y="906462"/>
                  </a:lnTo>
                  <a:lnTo>
                    <a:pt x="396417" y="919412"/>
                  </a:lnTo>
                  <a:lnTo>
                    <a:pt x="432136" y="888455"/>
                  </a:lnTo>
                  <a:lnTo>
                    <a:pt x="425450" y="844550"/>
                  </a:lnTo>
                  <a:lnTo>
                    <a:pt x="436563" y="790575"/>
                  </a:lnTo>
                  <a:lnTo>
                    <a:pt x="446088" y="742950"/>
                  </a:lnTo>
                  <a:lnTo>
                    <a:pt x="446088" y="679450"/>
                  </a:lnTo>
                  <a:lnTo>
                    <a:pt x="467855" y="632471"/>
                  </a:lnTo>
                  <a:lnTo>
                    <a:pt x="457200" y="593725"/>
                  </a:lnTo>
                  <a:lnTo>
                    <a:pt x="441325" y="550862"/>
                  </a:lnTo>
                  <a:lnTo>
                    <a:pt x="390464" y="514599"/>
                  </a:lnTo>
                  <a:lnTo>
                    <a:pt x="389274" y="482452"/>
                  </a:lnTo>
                  <a:lnTo>
                    <a:pt x="404813" y="449262"/>
                  </a:lnTo>
                  <a:lnTo>
                    <a:pt x="446088" y="441325"/>
                  </a:lnTo>
                  <a:lnTo>
                    <a:pt x="492858" y="443162"/>
                  </a:lnTo>
                  <a:lnTo>
                    <a:pt x="503238" y="406400"/>
                  </a:lnTo>
                  <a:lnTo>
                    <a:pt x="474663" y="411162"/>
                  </a:lnTo>
                  <a:lnTo>
                    <a:pt x="449995" y="402680"/>
                  </a:lnTo>
                  <a:lnTo>
                    <a:pt x="436899" y="388393"/>
                  </a:lnTo>
                  <a:lnTo>
                    <a:pt x="425450" y="363537"/>
                  </a:lnTo>
                  <a:lnTo>
                    <a:pt x="425450" y="334962"/>
                  </a:lnTo>
                  <a:lnTo>
                    <a:pt x="477838" y="344487"/>
                  </a:lnTo>
                  <a:lnTo>
                    <a:pt x="529767" y="326480"/>
                  </a:lnTo>
                  <a:lnTo>
                    <a:pt x="565150" y="339725"/>
                  </a:lnTo>
                  <a:lnTo>
                    <a:pt x="600014" y="320527"/>
                  </a:lnTo>
                  <a:lnTo>
                    <a:pt x="661927" y="299096"/>
                  </a:lnTo>
                  <a:lnTo>
                    <a:pt x="687388" y="317500"/>
                  </a:lnTo>
                  <a:lnTo>
                    <a:pt x="722313" y="349250"/>
                  </a:lnTo>
                  <a:lnTo>
                    <a:pt x="709613" y="390525"/>
                  </a:lnTo>
                  <a:lnTo>
                    <a:pt x="753605" y="409824"/>
                  </a:lnTo>
                  <a:lnTo>
                    <a:pt x="809564" y="430065"/>
                  </a:lnTo>
                  <a:lnTo>
                    <a:pt x="849313" y="403225"/>
                  </a:lnTo>
                  <a:lnTo>
                    <a:pt x="871477" y="419349"/>
                  </a:lnTo>
                  <a:lnTo>
                    <a:pt x="881002" y="444352"/>
                  </a:lnTo>
                  <a:lnTo>
                    <a:pt x="911225" y="403225"/>
                  </a:lnTo>
                  <a:lnTo>
                    <a:pt x="944563" y="374650"/>
                  </a:lnTo>
                  <a:lnTo>
                    <a:pt x="1004888" y="355600"/>
                  </a:lnTo>
                  <a:lnTo>
                    <a:pt x="1035050" y="317500"/>
                  </a:lnTo>
                  <a:lnTo>
                    <a:pt x="1063625" y="293687"/>
                  </a:lnTo>
                  <a:lnTo>
                    <a:pt x="1081088" y="266700"/>
                  </a:lnTo>
                  <a:lnTo>
                    <a:pt x="1031875" y="258762"/>
                  </a:lnTo>
                  <a:lnTo>
                    <a:pt x="1027449" y="227658"/>
                  </a:lnTo>
                  <a:lnTo>
                    <a:pt x="1004888" y="196850"/>
                  </a:lnTo>
                  <a:lnTo>
                    <a:pt x="1001713" y="146050"/>
                  </a:lnTo>
                  <a:lnTo>
                    <a:pt x="976313" y="123825"/>
                  </a:lnTo>
                  <a:lnTo>
                    <a:pt x="964345" y="88355"/>
                  </a:lnTo>
                  <a:lnTo>
                    <a:pt x="1023938" y="95250"/>
                  </a:lnTo>
                  <a:lnTo>
                    <a:pt x="1048880" y="113358"/>
                  </a:lnTo>
                  <a:lnTo>
                    <a:pt x="1094124" y="110977"/>
                  </a:lnTo>
                  <a:lnTo>
                    <a:pt x="1139367" y="153840"/>
                  </a:lnTo>
                  <a:lnTo>
                    <a:pt x="1152525" y="123825"/>
                  </a:lnTo>
                  <a:lnTo>
                    <a:pt x="1179513" y="96837"/>
                  </a:lnTo>
                  <a:lnTo>
                    <a:pt x="1236663" y="95250"/>
                  </a:lnTo>
                  <a:lnTo>
                    <a:pt x="1301750" y="77787"/>
                  </a:lnTo>
                  <a:lnTo>
                    <a:pt x="1339850" y="42862"/>
                  </a:lnTo>
                  <a:lnTo>
                    <a:pt x="1385888" y="11112"/>
                  </a:lnTo>
                  <a:lnTo>
                    <a:pt x="1430338" y="0"/>
                  </a:lnTo>
                  <a:lnTo>
                    <a:pt x="1443038" y="55562"/>
                  </a:lnTo>
                  <a:lnTo>
                    <a:pt x="1512888" y="77787"/>
                  </a:lnTo>
                  <a:lnTo>
                    <a:pt x="1482725" y="128587"/>
                  </a:lnTo>
                  <a:lnTo>
                    <a:pt x="1458913" y="160337"/>
                  </a:lnTo>
                  <a:lnTo>
                    <a:pt x="1450975" y="231775"/>
                  </a:lnTo>
                  <a:lnTo>
                    <a:pt x="1450975" y="273050"/>
                  </a:lnTo>
                  <a:lnTo>
                    <a:pt x="1471613" y="293687"/>
                  </a:lnTo>
                  <a:lnTo>
                    <a:pt x="1474788" y="328612"/>
                  </a:lnTo>
                  <a:lnTo>
                    <a:pt x="1509713" y="355600"/>
                  </a:lnTo>
                  <a:lnTo>
                    <a:pt x="1550988" y="379412"/>
                  </a:lnTo>
                  <a:lnTo>
                    <a:pt x="1595438" y="371475"/>
                  </a:lnTo>
                  <a:lnTo>
                    <a:pt x="1627524" y="338387"/>
                  </a:lnTo>
                  <a:lnTo>
                    <a:pt x="1678720" y="341958"/>
                  </a:lnTo>
                  <a:lnTo>
                    <a:pt x="1723964" y="325290"/>
                  </a:lnTo>
                  <a:lnTo>
                    <a:pt x="1762064" y="314574"/>
                  </a:lnTo>
                  <a:lnTo>
                    <a:pt x="1806575" y="312737"/>
                  </a:lnTo>
                  <a:lnTo>
                    <a:pt x="1858963" y="323850"/>
                  </a:lnTo>
                  <a:lnTo>
                    <a:pt x="1897063" y="312737"/>
                  </a:lnTo>
                  <a:lnTo>
                    <a:pt x="1868488" y="298450"/>
                  </a:lnTo>
                  <a:lnTo>
                    <a:pt x="1858963" y="273050"/>
                  </a:lnTo>
                  <a:lnTo>
                    <a:pt x="1905000" y="254000"/>
                  </a:lnTo>
                  <a:lnTo>
                    <a:pt x="1944688" y="258762"/>
                  </a:lnTo>
                  <a:lnTo>
                    <a:pt x="1974850" y="254000"/>
                  </a:lnTo>
                  <a:lnTo>
                    <a:pt x="2000250" y="269875"/>
                  </a:lnTo>
                  <a:lnTo>
                    <a:pt x="2041525" y="288925"/>
                  </a:lnTo>
                  <a:lnTo>
                    <a:pt x="2097088" y="277812"/>
                  </a:lnTo>
                  <a:lnTo>
                    <a:pt x="2124075" y="287337"/>
                  </a:lnTo>
                  <a:lnTo>
                    <a:pt x="2160588" y="277812"/>
                  </a:lnTo>
                  <a:lnTo>
                    <a:pt x="2189163" y="277812"/>
                  </a:lnTo>
                  <a:lnTo>
                    <a:pt x="2222500" y="249237"/>
                  </a:lnTo>
                  <a:lnTo>
                    <a:pt x="2251075" y="203200"/>
                  </a:lnTo>
                  <a:lnTo>
                    <a:pt x="2274888" y="168275"/>
                  </a:lnTo>
                  <a:lnTo>
                    <a:pt x="2300288" y="136525"/>
                  </a:lnTo>
                  <a:lnTo>
                    <a:pt x="2325688" y="106362"/>
                  </a:lnTo>
                  <a:lnTo>
                    <a:pt x="2362200" y="82550"/>
                  </a:lnTo>
                  <a:lnTo>
                    <a:pt x="2378075" y="131762"/>
                  </a:lnTo>
                  <a:lnTo>
                    <a:pt x="2382838" y="196850"/>
                  </a:lnTo>
                  <a:lnTo>
                    <a:pt x="2411413" y="249237"/>
                  </a:lnTo>
                  <a:lnTo>
                    <a:pt x="2439988" y="320675"/>
                  </a:lnTo>
                  <a:lnTo>
                    <a:pt x="2482850" y="334962"/>
                  </a:lnTo>
                  <a:lnTo>
                    <a:pt x="2501900" y="368300"/>
                  </a:lnTo>
                  <a:lnTo>
                    <a:pt x="2470150" y="414337"/>
                  </a:lnTo>
                  <a:lnTo>
                    <a:pt x="2436813" y="438150"/>
                  </a:lnTo>
                  <a:lnTo>
                    <a:pt x="2406650" y="461962"/>
                  </a:lnTo>
                  <a:lnTo>
                    <a:pt x="2382838" y="500062"/>
                  </a:lnTo>
                  <a:lnTo>
                    <a:pt x="2354263" y="539750"/>
                  </a:lnTo>
                  <a:lnTo>
                    <a:pt x="2374900" y="555625"/>
                  </a:lnTo>
                  <a:lnTo>
                    <a:pt x="2406650" y="563562"/>
                  </a:lnTo>
                  <a:lnTo>
                    <a:pt x="2444750" y="566737"/>
                  </a:lnTo>
                  <a:lnTo>
                    <a:pt x="2454275" y="527050"/>
                  </a:lnTo>
                  <a:lnTo>
                    <a:pt x="2493963" y="520700"/>
                  </a:lnTo>
                  <a:lnTo>
                    <a:pt x="2547938" y="531812"/>
                  </a:lnTo>
                  <a:lnTo>
                    <a:pt x="2601913" y="528637"/>
                  </a:lnTo>
                  <a:lnTo>
                    <a:pt x="2646363" y="536575"/>
                  </a:lnTo>
                  <a:lnTo>
                    <a:pt x="2659063" y="566737"/>
                  </a:lnTo>
                  <a:lnTo>
                    <a:pt x="2638425" y="587375"/>
                  </a:lnTo>
                  <a:lnTo>
                    <a:pt x="2622550" y="614362"/>
                  </a:lnTo>
                  <a:lnTo>
                    <a:pt x="2587625" y="638175"/>
                  </a:lnTo>
                  <a:lnTo>
                    <a:pt x="2555875" y="661987"/>
                  </a:lnTo>
                  <a:lnTo>
                    <a:pt x="2506663" y="661987"/>
                  </a:lnTo>
                  <a:lnTo>
                    <a:pt x="2457450" y="684212"/>
                  </a:lnTo>
                  <a:lnTo>
                    <a:pt x="2486025" y="708025"/>
                  </a:lnTo>
                  <a:lnTo>
                    <a:pt x="2543175" y="688975"/>
                  </a:lnTo>
                  <a:lnTo>
                    <a:pt x="2568575" y="719137"/>
                  </a:lnTo>
                  <a:lnTo>
                    <a:pt x="2598738" y="692150"/>
                  </a:lnTo>
                  <a:lnTo>
                    <a:pt x="2638425" y="668337"/>
                  </a:lnTo>
                  <a:lnTo>
                    <a:pt x="2659063" y="652462"/>
                  </a:lnTo>
                  <a:lnTo>
                    <a:pt x="2684463" y="617537"/>
                  </a:lnTo>
                  <a:lnTo>
                    <a:pt x="2708275" y="582612"/>
                  </a:lnTo>
                  <a:lnTo>
                    <a:pt x="2741613" y="563562"/>
                  </a:lnTo>
                  <a:lnTo>
                    <a:pt x="2779713" y="5778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1" name="Freeform 214">
              <a:extLst>
                <a:ext uri="{FF2B5EF4-FFF2-40B4-BE49-F238E27FC236}">
                  <a16:creationId xmlns:a16="http://schemas.microsoft.com/office/drawing/2014/main" id="{0D5D5884-7422-43CC-9344-399045A8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387" y="4543435"/>
              <a:ext cx="92736" cy="146013"/>
            </a:xfrm>
            <a:custGeom>
              <a:avLst/>
              <a:gdLst>
                <a:gd name="T0" fmla="*/ 10 w 440592"/>
                <a:gd name="T1" fmla="*/ 18 h 680493"/>
                <a:gd name="T2" fmla="*/ 10 w 440592"/>
                <a:gd name="T3" fmla="*/ 13 h 680493"/>
                <a:gd name="T4" fmla="*/ 8 w 440592"/>
                <a:gd name="T5" fmla="*/ 7 h 680493"/>
                <a:gd name="T6" fmla="*/ 22 w 440592"/>
                <a:gd name="T7" fmla="*/ 1 h 680493"/>
                <a:gd name="T8" fmla="*/ 25 w 440592"/>
                <a:gd name="T9" fmla="*/ 0 h 680493"/>
                <a:gd name="T10" fmla="*/ 30 w 440592"/>
                <a:gd name="T11" fmla="*/ 1 h 680493"/>
                <a:gd name="T12" fmla="*/ 35 w 440592"/>
                <a:gd name="T13" fmla="*/ 5 h 680493"/>
                <a:gd name="T14" fmla="*/ 38 w 440592"/>
                <a:gd name="T15" fmla="*/ 9 h 680493"/>
                <a:gd name="T16" fmla="*/ 42 w 440592"/>
                <a:gd name="T17" fmla="*/ 12 h 680493"/>
                <a:gd name="T18" fmla="*/ 42 w 440592"/>
                <a:gd name="T19" fmla="*/ 20 h 680493"/>
                <a:gd name="T20" fmla="*/ 47 w 440592"/>
                <a:gd name="T21" fmla="*/ 22 h 680493"/>
                <a:gd name="T22" fmla="*/ 51 w 440592"/>
                <a:gd name="T23" fmla="*/ 25 h 680493"/>
                <a:gd name="T24" fmla="*/ 55 w 440592"/>
                <a:gd name="T25" fmla="*/ 28 h 680493"/>
                <a:gd name="T26" fmla="*/ 58 w 440592"/>
                <a:gd name="T27" fmla="*/ 31 h 680493"/>
                <a:gd name="T28" fmla="*/ 61 w 440592"/>
                <a:gd name="T29" fmla="*/ 36 h 680493"/>
                <a:gd name="T30" fmla="*/ 59 w 440592"/>
                <a:gd name="T31" fmla="*/ 39 h 680493"/>
                <a:gd name="T32" fmla="*/ 58 w 440592"/>
                <a:gd name="T33" fmla="*/ 43 h 680493"/>
                <a:gd name="T34" fmla="*/ 57 w 440592"/>
                <a:gd name="T35" fmla="*/ 46 h 680493"/>
                <a:gd name="T36" fmla="*/ 53 w 440592"/>
                <a:gd name="T37" fmla="*/ 48 h 680493"/>
                <a:gd name="T38" fmla="*/ 49 w 440592"/>
                <a:gd name="T39" fmla="*/ 48 h 680493"/>
                <a:gd name="T40" fmla="*/ 48 w 440592"/>
                <a:gd name="T41" fmla="*/ 57 h 680493"/>
                <a:gd name="T42" fmla="*/ 49 w 440592"/>
                <a:gd name="T43" fmla="*/ 65 h 680493"/>
                <a:gd name="T44" fmla="*/ 53 w 440592"/>
                <a:gd name="T45" fmla="*/ 71 h 680493"/>
                <a:gd name="T46" fmla="*/ 56 w 440592"/>
                <a:gd name="T47" fmla="*/ 73 h 680493"/>
                <a:gd name="T48" fmla="*/ 58 w 440592"/>
                <a:gd name="T49" fmla="*/ 81 h 680493"/>
                <a:gd name="T50" fmla="*/ 61 w 440592"/>
                <a:gd name="T51" fmla="*/ 87 h 680493"/>
                <a:gd name="T52" fmla="*/ 61 w 440592"/>
                <a:gd name="T53" fmla="*/ 94 h 680493"/>
                <a:gd name="T54" fmla="*/ 56 w 440592"/>
                <a:gd name="T55" fmla="*/ 96 h 680493"/>
                <a:gd name="T56" fmla="*/ 50 w 440592"/>
                <a:gd name="T57" fmla="*/ 99 h 680493"/>
                <a:gd name="T58" fmla="*/ 43 w 440592"/>
                <a:gd name="T59" fmla="*/ 98 h 680493"/>
                <a:gd name="T60" fmla="*/ 38 w 440592"/>
                <a:gd name="T61" fmla="*/ 103 h 680493"/>
                <a:gd name="T62" fmla="*/ 32 w 440592"/>
                <a:gd name="T63" fmla="*/ 104 h 680493"/>
                <a:gd name="T64" fmla="*/ 26 w 440592"/>
                <a:gd name="T65" fmla="*/ 101 h 680493"/>
                <a:gd name="T66" fmla="*/ 21 w 440592"/>
                <a:gd name="T67" fmla="*/ 97 h 680493"/>
                <a:gd name="T68" fmla="*/ 21 w 440592"/>
                <a:gd name="T69" fmla="*/ 91 h 680493"/>
                <a:gd name="T70" fmla="*/ 18 w 440592"/>
                <a:gd name="T71" fmla="*/ 88 h 680493"/>
                <a:gd name="T72" fmla="*/ 18 w 440592"/>
                <a:gd name="T73" fmla="*/ 80 h 680493"/>
                <a:gd name="T74" fmla="*/ 19 w 440592"/>
                <a:gd name="T75" fmla="*/ 70 h 680493"/>
                <a:gd name="T76" fmla="*/ 23 w 440592"/>
                <a:gd name="T77" fmla="*/ 65 h 680493"/>
                <a:gd name="T78" fmla="*/ 27 w 440592"/>
                <a:gd name="T79" fmla="*/ 58 h 680493"/>
                <a:gd name="T80" fmla="*/ 17 w 440592"/>
                <a:gd name="T81" fmla="*/ 55 h 680493"/>
                <a:gd name="T82" fmla="*/ 15 w 440592"/>
                <a:gd name="T83" fmla="*/ 46 h 680493"/>
                <a:gd name="T84" fmla="*/ 9 w 440592"/>
                <a:gd name="T85" fmla="*/ 48 h 680493"/>
                <a:gd name="T86" fmla="*/ 4 w 440592"/>
                <a:gd name="T87" fmla="*/ 43 h 680493"/>
                <a:gd name="T88" fmla="*/ 1 w 440592"/>
                <a:gd name="T89" fmla="*/ 39 h 680493"/>
                <a:gd name="T90" fmla="*/ 0 w 440592"/>
                <a:gd name="T91" fmla="*/ 35 h 680493"/>
                <a:gd name="T92" fmla="*/ 2 w 440592"/>
                <a:gd name="T93" fmla="*/ 30 h 680493"/>
                <a:gd name="T94" fmla="*/ 2 w 440592"/>
                <a:gd name="T95" fmla="*/ 24 h 680493"/>
                <a:gd name="T96" fmla="*/ 7 w 440592"/>
                <a:gd name="T97" fmla="*/ 22 h 680493"/>
                <a:gd name="T98" fmla="*/ 10 w 440592"/>
                <a:gd name="T99" fmla="*/ 18 h 68049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40592"/>
                <a:gd name="T151" fmla="*/ 0 h 680493"/>
                <a:gd name="T152" fmla="*/ 440592 w 440592"/>
                <a:gd name="T153" fmla="*/ 680493 h 68049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40592" h="680493">
                  <a:moveTo>
                    <a:pt x="72628" y="120899"/>
                  </a:moveTo>
                  <a:lnTo>
                    <a:pt x="69056" y="86371"/>
                  </a:lnTo>
                  <a:lnTo>
                    <a:pt x="60722" y="44699"/>
                  </a:lnTo>
                  <a:lnTo>
                    <a:pt x="157068" y="2877"/>
                  </a:lnTo>
                  <a:lnTo>
                    <a:pt x="181232" y="0"/>
                  </a:lnTo>
                  <a:lnTo>
                    <a:pt x="215061" y="8631"/>
                  </a:lnTo>
                  <a:lnTo>
                    <a:pt x="248891" y="34526"/>
                  </a:lnTo>
                  <a:lnTo>
                    <a:pt x="276277" y="57543"/>
                  </a:lnTo>
                  <a:lnTo>
                    <a:pt x="300441" y="80560"/>
                  </a:lnTo>
                  <a:lnTo>
                    <a:pt x="300441" y="132348"/>
                  </a:lnTo>
                  <a:lnTo>
                    <a:pt x="337492" y="146734"/>
                  </a:lnTo>
                  <a:lnTo>
                    <a:pt x="368100" y="163996"/>
                  </a:lnTo>
                  <a:lnTo>
                    <a:pt x="393875" y="182698"/>
                  </a:lnTo>
                  <a:lnTo>
                    <a:pt x="414817" y="202838"/>
                  </a:lnTo>
                  <a:lnTo>
                    <a:pt x="435759" y="231609"/>
                  </a:lnTo>
                  <a:lnTo>
                    <a:pt x="421261" y="254626"/>
                  </a:lnTo>
                  <a:lnTo>
                    <a:pt x="414817" y="277643"/>
                  </a:lnTo>
                  <a:lnTo>
                    <a:pt x="408373" y="300660"/>
                  </a:lnTo>
                  <a:lnTo>
                    <a:pt x="380987" y="315046"/>
                  </a:lnTo>
                  <a:lnTo>
                    <a:pt x="350380" y="315046"/>
                  </a:lnTo>
                  <a:lnTo>
                    <a:pt x="343936" y="372588"/>
                  </a:lnTo>
                  <a:lnTo>
                    <a:pt x="350380" y="421500"/>
                  </a:lnTo>
                  <a:lnTo>
                    <a:pt x="379377" y="461779"/>
                  </a:lnTo>
                  <a:lnTo>
                    <a:pt x="401930" y="479042"/>
                  </a:lnTo>
                  <a:lnTo>
                    <a:pt x="414817" y="526515"/>
                  </a:lnTo>
                  <a:lnTo>
                    <a:pt x="438981" y="569672"/>
                  </a:lnTo>
                  <a:lnTo>
                    <a:pt x="440592" y="615706"/>
                  </a:lnTo>
                  <a:lnTo>
                    <a:pt x="405151" y="624337"/>
                  </a:lnTo>
                  <a:lnTo>
                    <a:pt x="356823" y="645916"/>
                  </a:lnTo>
                  <a:lnTo>
                    <a:pt x="306885" y="640161"/>
                  </a:lnTo>
                  <a:lnTo>
                    <a:pt x="276225" y="672158"/>
                  </a:lnTo>
                  <a:lnTo>
                    <a:pt x="230981" y="680493"/>
                  </a:lnTo>
                  <a:lnTo>
                    <a:pt x="187675" y="658863"/>
                  </a:lnTo>
                  <a:lnTo>
                    <a:pt x="153591" y="632868"/>
                  </a:lnTo>
                  <a:lnTo>
                    <a:pt x="150019" y="595958"/>
                  </a:lnTo>
                  <a:lnTo>
                    <a:pt x="130969" y="574527"/>
                  </a:lnTo>
                  <a:lnTo>
                    <a:pt x="131293" y="520761"/>
                  </a:lnTo>
                  <a:lnTo>
                    <a:pt x="139347" y="457464"/>
                  </a:lnTo>
                  <a:lnTo>
                    <a:pt x="165122" y="425815"/>
                  </a:lnTo>
                  <a:lnTo>
                    <a:pt x="192508" y="378343"/>
                  </a:lnTo>
                  <a:lnTo>
                    <a:pt x="122634" y="357833"/>
                  </a:lnTo>
                  <a:lnTo>
                    <a:pt x="110351" y="300660"/>
                  </a:lnTo>
                  <a:lnTo>
                    <a:pt x="63103" y="312590"/>
                  </a:lnTo>
                  <a:lnTo>
                    <a:pt x="32147" y="279252"/>
                  </a:lnTo>
                  <a:lnTo>
                    <a:pt x="4029" y="254626"/>
                  </a:lnTo>
                  <a:lnTo>
                    <a:pt x="0" y="229246"/>
                  </a:lnTo>
                  <a:lnTo>
                    <a:pt x="13695" y="192768"/>
                  </a:lnTo>
                  <a:lnTo>
                    <a:pt x="14287" y="157808"/>
                  </a:lnTo>
                  <a:lnTo>
                    <a:pt x="52357" y="146734"/>
                  </a:lnTo>
                  <a:lnTo>
                    <a:pt x="72628" y="12089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2" name="Freeform 215">
              <a:extLst>
                <a:ext uri="{FF2B5EF4-FFF2-40B4-BE49-F238E27FC236}">
                  <a16:creationId xmlns:a16="http://schemas.microsoft.com/office/drawing/2014/main" id="{40BDAE8B-8C25-4A5A-AFA1-B1A768014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392" y="4588818"/>
              <a:ext cx="84842" cy="88791"/>
            </a:xfrm>
            <a:custGeom>
              <a:avLst/>
              <a:gdLst>
                <a:gd name="T0" fmla="*/ 33 w 404812"/>
                <a:gd name="T1" fmla="*/ 3 h 412750"/>
                <a:gd name="T2" fmla="*/ 37 w 404812"/>
                <a:gd name="T3" fmla="*/ 1 h 412750"/>
                <a:gd name="T4" fmla="*/ 43 w 404812"/>
                <a:gd name="T5" fmla="*/ 0 h 412750"/>
                <a:gd name="T6" fmla="*/ 50 w 404812"/>
                <a:gd name="T7" fmla="*/ 1 h 412750"/>
                <a:gd name="T8" fmla="*/ 55 w 404812"/>
                <a:gd name="T9" fmla="*/ 3 h 412750"/>
                <a:gd name="T10" fmla="*/ 53 w 404812"/>
                <a:gd name="T11" fmla="*/ 11 h 412750"/>
                <a:gd name="T12" fmla="*/ 48 w 404812"/>
                <a:gd name="T13" fmla="*/ 15 h 412750"/>
                <a:gd name="T14" fmla="*/ 49 w 404812"/>
                <a:gd name="T15" fmla="*/ 24 h 412750"/>
                <a:gd name="T16" fmla="*/ 51 w 404812"/>
                <a:gd name="T17" fmla="*/ 27 h 412750"/>
                <a:gd name="T18" fmla="*/ 52 w 404812"/>
                <a:gd name="T19" fmla="*/ 35 h 412750"/>
                <a:gd name="T20" fmla="*/ 54 w 404812"/>
                <a:gd name="T21" fmla="*/ 41 h 412750"/>
                <a:gd name="T22" fmla="*/ 52 w 404812"/>
                <a:gd name="T23" fmla="*/ 51 h 412750"/>
                <a:gd name="T24" fmla="*/ 51 w 404812"/>
                <a:gd name="T25" fmla="*/ 58 h 412750"/>
                <a:gd name="T26" fmla="*/ 46 w 404812"/>
                <a:gd name="T27" fmla="*/ 56 h 412750"/>
                <a:gd name="T28" fmla="*/ 42 w 404812"/>
                <a:gd name="T29" fmla="*/ 53 h 412750"/>
                <a:gd name="T30" fmla="*/ 38 w 404812"/>
                <a:gd name="T31" fmla="*/ 54 h 412750"/>
                <a:gd name="T32" fmla="*/ 33 w 404812"/>
                <a:gd name="T33" fmla="*/ 53 h 412750"/>
                <a:gd name="T34" fmla="*/ 26 w 404812"/>
                <a:gd name="T35" fmla="*/ 56 h 412750"/>
                <a:gd name="T36" fmla="*/ 27 w 404812"/>
                <a:gd name="T37" fmla="*/ 60 h 412750"/>
                <a:gd name="T38" fmla="*/ 32 w 404812"/>
                <a:gd name="T39" fmla="*/ 62 h 412750"/>
                <a:gd name="T40" fmla="*/ 26 w 404812"/>
                <a:gd name="T41" fmla="*/ 64 h 412750"/>
                <a:gd name="T42" fmla="*/ 19 w 404812"/>
                <a:gd name="T43" fmla="*/ 62 h 412750"/>
                <a:gd name="T44" fmla="*/ 13 w 404812"/>
                <a:gd name="T45" fmla="*/ 62 h 412750"/>
                <a:gd name="T46" fmla="*/ 13 w 404812"/>
                <a:gd name="T47" fmla="*/ 56 h 412750"/>
                <a:gd name="T48" fmla="*/ 10 w 404812"/>
                <a:gd name="T49" fmla="*/ 49 h 412750"/>
                <a:gd name="T50" fmla="*/ 8 w 404812"/>
                <a:gd name="T51" fmla="*/ 42 h 412750"/>
                <a:gd name="T52" fmla="*/ 5 w 404812"/>
                <a:gd name="T53" fmla="*/ 39 h 412750"/>
                <a:gd name="T54" fmla="*/ 1 w 404812"/>
                <a:gd name="T55" fmla="*/ 33 h 412750"/>
                <a:gd name="T56" fmla="*/ 0 w 404812"/>
                <a:gd name="T57" fmla="*/ 25 h 412750"/>
                <a:gd name="T58" fmla="*/ 1 w 404812"/>
                <a:gd name="T59" fmla="*/ 16 h 412750"/>
                <a:gd name="T60" fmla="*/ 5 w 404812"/>
                <a:gd name="T61" fmla="*/ 16 h 412750"/>
                <a:gd name="T62" fmla="*/ 9 w 404812"/>
                <a:gd name="T63" fmla="*/ 13 h 412750"/>
                <a:gd name="T64" fmla="*/ 11 w 404812"/>
                <a:gd name="T65" fmla="*/ 6 h 412750"/>
                <a:gd name="T66" fmla="*/ 13 w 404812"/>
                <a:gd name="T67" fmla="*/ 2 h 412750"/>
                <a:gd name="T68" fmla="*/ 16 w 404812"/>
                <a:gd name="T69" fmla="*/ 1 h 412750"/>
                <a:gd name="T70" fmla="*/ 24 w 404812"/>
                <a:gd name="T71" fmla="*/ 2 h 412750"/>
                <a:gd name="T72" fmla="*/ 28 w 404812"/>
                <a:gd name="T73" fmla="*/ 5 h 412750"/>
                <a:gd name="T74" fmla="*/ 33 w 404812"/>
                <a:gd name="T75" fmla="*/ 3 h 4127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04812"/>
                <a:gd name="T115" fmla="*/ 0 h 412750"/>
                <a:gd name="T116" fmla="*/ 404812 w 404812"/>
                <a:gd name="T117" fmla="*/ 412750 h 41275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04812" h="412750">
                  <a:moveTo>
                    <a:pt x="239583" y="19608"/>
                  </a:moveTo>
                  <a:lnTo>
                    <a:pt x="268498" y="3922"/>
                  </a:lnTo>
                  <a:lnTo>
                    <a:pt x="318067" y="0"/>
                  </a:lnTo>
                  <a:lnTo>
                    <a:pt x="363505" y="7843"/>
                  </a:lnTo>
                  <a:lnTo>
                    <a:pt x="404812" y="19608"/>
                  </a:lnTo>
                  <a:lnTo>
                    <a:pt x="392420" y="70589"/>
                  </a:lnTo>
                  <a:lnTo>
                    <a:pt x="355243" y="94119"/>
                  </a:lnTo>
                  <a:lnTo>
                    <a:pt x="359374" y="152943"/>
                  </a:lnTo>
                  <a:lnTo>
                    <a:pt x="375381" y="175982"/>
                  </a:lnTo>
                  <a:lnTo>
                    <a:pt x="384158" y="227454"/>
                  </a:lnTo>
                  <a:lnTo>
                    <a:pt x="398616" y="263729"/>
                  </a:lnTo>
                  <a:lnTo>
                    <a:pt x="384158" y="325494"/>
                  </a:lnTo>
                  <a:lnTo>
                    <a:pt x="376413" y="376965"/>
                  </a:lnTo>
                  <a:lnTo>
                    <a:pt x="336139" y="357847"/>
                  </a:lnTo>
                  <a:lnTo>
                    <a:pt x="309805" y="342161"/>
                  </a:lnTo>
                  <a:lnTo>
                    <a:pt x="279857" y="346083"/>
                  </a:lnTo>
                  <a:lnTo>
                    <a:pt x="242681" y="340690"/>
                  </a:lnTo>
                  <a:lnTo>
                    <a:pt x="194661" y="361279"/>
                  </a:lnTo>
                  <a:lnTo>
                    <a:pt x="201373" y="384808"/>
                  </a:lnTo>
                  <a:lnTo>
                    <a:pt x="230805" y="400495"/>
                  </a:lnTo>
                  <a:lnTo>
                    <a:pt x="194661" y="412750"/>
                  </a:lnTo>
                  <a:lnTo>
                    <a:pt x="141994" y="399515"/>
                  </a:lnTo>
                  <a:lnTo>
                    <a:pt x="93999" y="400696"/>
                  </a:lnTo>
                  <a:lnTo>
                    <a:pt x="95523" y="359808"/>
                  </a:lnTo>
                  <a:lnTo>
                    <a:pt x="70739" y="315690"/>
                  </a:lnTo>
                  <a:lnTo>
                    <a:pt x="58863" y="268140"/>
                  </a:lnTo>
                  <a:lnTo>
                    <a:pt x="35111" y="250983"/>
                  </a:lnTo>
                  <a:lnTo>
                    <a:pt x="6196" y="210787"/>
                  </a:lnTo>
                  <a:lnTo>
                    <a:pt x="0" y="161276"/>
                  </a:lnTo>
                  <a:lnTo>
                    <a:pt x="6196" y="100491"/>
                  </a:lnTo>
                  <a:lnTo>
                    <a:pt x="38209" y="100982"/>
                  </a:lnTo>
                  <a:lnTo>
                    <a:pt x="64543" y="86276"/>
                  </a:lnTo>
                  <a:lnTo>
                    <a:pt x="77451" y="40197"/>
                  </a:lnTo>
                  <a:lnTo>
                    <a:pt x="92942" y="15686"/>
                  </a:lnTo>
                  <a:lnTo>
                    <a:pt x="119791" y="7843"/>
                  </a:lnTo>
                  <a:lnTo>
                    <a:pt x="176073" y="11275"/>
                  </a:lnTo>
                  <a:lnTo>
                    <a:pt x="202406" y="31373"/>
                  </a:lnTo>
                  <a:lnTo>
                    <a:pt x="239583" y="1960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3" name="Freeform 216">
              <a:extLst>
                <a:ext uri="{FF2B5EF4-FFF2-40B4-BE49-F238E27FC236}">
                  <a16:creationId xmlns:a16="http://schemas.microsoft.com/office/drawing/2014/main" id="{2C247EAB-8B1F-464E-98CE-1743E9CA5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369" y="4594737"/>
              <a:ext cx="73004" cy="74979"/>
            </a:xfrm>
            <a:custGeom>
              <a:avLst/>
              <a:gdLst>
                <a:gd name="T0" fmla="*/ 26 w 340458"/>
                <a:gd name="T1" fmla="*/ 7 h 351880"/>
                <a:gd name="T2" fmla="*/ 31 w 340458"/>
                <a:gd name="T3" fmla="*/ 9 h 351880"/>
                <a:gd name="T4" fmla="*/ 35 w 340458"/>
                <a:gd name="T5" fmla="*/ 12 h 351880"/>
                <a:gd name="T6" fmla="*/ 38 w 340458"/>
                <a:gd name="T7" fmla="*/ 16 h 351880"/>
                <a:gd name="T8" fmla="*/ 41 w 340458"/>
                <a:gd name="T9" fmla="*/ 18 h 351880"/>
                <a:gd name="T10" fmla="*/ 44 w 340458"/>
                <a:gd name="T11" fmla="*/ 20 h 351880"/>
                <a:gd name="T12" fmla="*/ 46 w 340458"/>
                <a:gd name="T13" fmla="*/ 22 h 351880"/>
                <a:gd name="T14" fmla="*/ 52 w 340458"/>
                <a:gd name="T15" fmla="*/ 21 h 351880"/>
                <a:gd name="T16" fmla="*/ 46 w 340458"/>
                <a:gd name="T17" fmla="*/ 26 h 351880"/>
                <a:gd name="T18" fmla="*/ 38 w 340458"/>
                <a:gd name="T19" fmla="*/ 34 h 351880"/>
                <a:gd name="T20" fmla="*/ 34 w 340458"/>
                <a:gd name="T21" fmla="*/ 40 h 351880"/>
                <a:gd name="T22" fmla="*/ 30 w 340458"/>
                <a:gd name="T23" fmla="*/ 46 h 351880"/>
                <a:gd name="T24" fmla="*/ 26 w 340458"/>
                <a:gd name="T25" fmla="*/ 51 h 351880"/>
                <a:gd name="T26" fmla="*/ 21 w 340458"/>
                <a:gd name="T27" fmla="*/ 51 h 351880"/>
                <a:gd name="T28" fmla="*/ 15 w 340458"/>
                <a:gd name="T29" fmla="*/ 52 h 351880"/>
                <a:gd name="T30" fmla="*/ 11 w 340458"/>
                <a:gd name="T31" fmla="*/ 50 h 351880"/>
                <a:gd name="T32" fmla="*/ 3 w 340458"/>
                <a:gd name="T33" fmla="*/ 52 h 351880"/>
                <a:gd name="T34" fmla="*/ 4 w 340458"/>
                <a:gd name="T35" fmla="*/ 44 h 351880"/>
                <a:gd name="T36" fmla="*/ 6 w 340458"/>
                <a:gd name="T37" fmla="*/ 35 h 351880"/>
                <a:gd name="T38" fmla="*/ 4 w 340458"/>
                <a:gd name="T39" fmla="*/ 30 h 351880"/>
                <a:gd name="T40" fmla="*/ 3 w 340458"/>
                <a:gd name="T41" fmla="*/ 22 h 351880"/>
                <a:gd name="T42" fmla="*/ 1 w 340458"/>
                <a:gd name="T43" fmla="*/ 19 h 351880"/>
                <a:gd name="T44" fmla="*/ 0 w 340458"/>
                <a:gd name="T45" fmla="*/ 11 h 351880"/>
                <a:gd name="T46" fmla="*/ 5 w 340458"/>
                <a:gd name="T47" fmla="*/ 7 h 351880"/>
                <a:gd name="T48" fmla="*/ 7 w 340458"/>
                <a:gd name="T49" fmla="*/ 0 h 351880"/>
                <a:gd name="T50" fmla="*/ 11 w 340458"/>
                <a:gd name="T51" fmla="*/ 4 h 351880"/>
                <a:gd name="T52" fmla="*/ 14 w 340458"/>
                <a:gd name="T53" fmla="*/ 3 h 351880"/>
                <a:gd name="T54" fmla="*/ 17 w 340458"/>
                <a:gd name="T55" fmla="*/ 5 h 351880"/>
                <a:gd name="T56" fmla="*/ 20 w 340458"/>
                <a:gd name="T57" fmla="*/ 6 h 351880"/>
                <a:gd name="T58" fmla="*/ 24 w 340458"/>
                <a:gd name="T59" fmla="*/ 7 h 351880"/>
                <a:gd name="T60" fmla="*/ 26 w 340458"/>
                <a:gd name="T61" fmla="*/ 7 h 3518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40458"/>
                <a:gd name="T94" fmla="*/ 0 h 351880"/>
                <a:gd name="T95" fmla="*/ 340458 w 340458"/>
                <a:gd name="T96" fmla="*/ 351880 h 3518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40458" h="351880">
                  <a:moveTo>
                    <a:pt x="171693" y="47494"/>
                  </a:moveTo>
                  <a:lnTo>
                    <a:pt x="199725" y="60927"/>
                  </a:lnTo>
                  <a:lnTo>
                    <a:pt x="227756" y="80116"/>
                  </a:lnTo>
                  <a:lnTo>
                    <a:pt x="247779" y="106982"/>
                  </a:lnTo>
                  <a:lnTo>
                    <a:pt x="269803" y="124252"/>
                  </a:lnTo>
                  <a:lnTo>
                    <a:pt x="287824" y="133847"/>
                  </a:lnTo>
                  <a:lnTo>
                    <a:pt x="303842" y="146320"/>
                  </a:lnTo>
                  <a:lnTo>
                    <a:pt x="340458" y="144712"/>
                  </a:lnTo>
                  <a:lnTo>
                    <a:pt x="298787" y="172096"/>
                  </a:lnTo>
                  <a:lnTo>
                    <a:pt x="251162" y="231627"/>
                  </a:lnTo>
                  <a:lnTo>
                    <a:pt x="223777" y="269727"/>
                  </a:lnTo>
                  <a:lnTo>
                    <a:pt x="196393" y="313780"/>
                  </a:lnTo>
                  <a:lnTo>
                    <a:pt x="166627" y="343546"/>
                  </a:lnTo>
                  <a:lnTo>
                    <a:pt x="134480" y="343546"/>
                  </a:lnTo>
                  <a:lnTo>
                    <a:pt x="98762" y="350690"/>
                  </a:lnTo>
                  <a:lnTo>
                    <a:pt x="71377" y="339974"/>
                  </a:lnTo>
                  <a:lnTo>
                    <a:pt x="20180" y="351880"/>
                  </a:lnTo>
                  <a:lnTo>
                    <a:pt x="28532" y="297918"/>
                  </a:lnTo>
                  <a:lnTo>
                    <a:pt x="41046" y="236991"/>
                  </a:lnTo>
                  <a:lnTo>
                    <a:pt x="27531" y="202450"/>
                  </a:lnTo>
                  <a:lnTo>
                    <a:pt x="18521" y="152077"/>
                  </a:lnTo>
                  <a:lnTo>
                    <a:pt x="3504" y="130489"/>
                  </a:lnTo>
                  <a:lnTo>
                    <a:pt x="0" y="71961"/>
                  </a:lnTo>
                  <a:lnTo>
                    <a:pt x="35039" y="48933"/>
                  </a:lnTo>
                  <a:lnTo>
                    <a:pt x="46552" y="0"/>
                  </a:lnTo>
                  <a:lnTo>
                    <a:pt x="71581" y="24467"/>
                  </a:lnTo>
                  <a:lnTo>
                    <a:pt x="93605" y="22548"/>
                  </a:lnTo>
                  <a:lnTo>
                    <a:pt x="113628" y="34061"/>
                  </a:lnTo>
                  <a:lnTo>
                    <a:pt x="131648" y="39818"/>
                  </a:lnTo>
                  <a:lnTo>
                    <a:pt x="159680" y="49413"/>
                  </a:lnTo>
                  <a:lnTo>
                    <a:pt x="171693" y="4749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4" name="Freeform 217">
              <a:extLst>
                <a:ext uri="{FF2B5EF4-FFF2-40B4-BE49-F238E27FC236}">
                  <a16:creationId xmlns:a16="http://schemas.microsoft.com/office/drawing/2014/main" id="{B5F31E39-AA30-474D-8094-F49075B2A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021" y="5210357"/>
              <a:ext cx="432105" cy="885941"/>
            </a:xfrm>
            <a:custGeom>
              <a:avLst/>
              <a:gdLst>
                <a:gd name="T0" fmla="*/ 121 w 2035175"/>
                <a:gd name="T1" fmla="*/ 2 h 4171950"/>
                <a:gd name="T2" fmla="*/ 141 w 2035175"/>
                <a:gd name="T3" fmla="*/ 4 h 4171950"/>
                <a:gd name="T4" fmla="*/ 164 w 2035175"/>
                <a:gd name="T5" fmla="*/ 12 h 4171950"/>
                <a:gd name="T6" fmla="*/ 184 w 2035175"/>
                <a:gd name="T7" fmla="*/ 33 h 4171950"/>
                <a:gd name="T8" fmla="*/ 212 w 2035175"/>
                <a:gd name="T9" fmla="*/ 48 h 4171950"/>
                <a:gd name="T10" fmla="*/ 236 w 2035175"/>
                <a:gd name="T11" fmla="*/ 63 h 4171950"/>
                <a:gd name="T12" fmla="*/ 225 w 2035175"/>
                <a:gd name="T13" fmla="*/ 83 h 4171950"/>
                <a:gd name="T14" fmla="*/ 239 w 2035175"/>
                <a:gd name="T15" fmla="*/ 93 h 4171950"/>
                <a:gd name="T16" fmla="*/ 265 w 2035175"/>
                <a:gd name="T17" fmla="*/ 90 h 4171950"/>
                <a:gd name="T18" fmla="*/ 281 w 2035175"/>
                <a:gd name="T19" fmla="*/ 74 h 4171950"/>
                <a:gd name="T20" fmla="*/ 290 w 2035175"/>
                <a:gd name="T21" fmla="*/ 65 h 4171950"/>
                <a:gd name="T22" fmla="*/ 296 w 2035175"/>
                <a:gd name="T23" fmla="*/ 85 h 4171950"/>
                <a:gd name="T24" fmla="*/ 276 w 2035175"/>
                <a:gd name="T25" fmla="*/ 99 h 4171950"/>
                <a:gd name="T26" fmla="*/ 258 w 2035175"/>
                <a:gd name="T27" fmla="*/ 119 h 4171950"/>
                <a:gd name="T28" fmla="*/ 245 w 2035175"/>
                <a:gd name="T29" fmla="*/ 134 h 4171950"/>
                <a:gd name="T30" fmla="*/ 236 w 2035175"/>
                <a:gd name="T31" fmla="*/ 163 h 4171950"/>
                <a:gd name="T32" fmla="*/ 232 w 2035175"/>
                <a:gd name="T33" fmla="*/ 196 h 4171950"/>
                <a:gd name="T34" fmla="*/ 227 w 2035175"/>
                <a:gd name="T35" fmla="*/ 223 h 4171950"/>
                <a:gd name="T36" fmla="*/ 243 w 2035175"/>
                <a:gd name="T37" fmla="*/ 253 h 4171950"/>
                <a:gd name="T38" fmla="*/ 256 w 2035175"/>
                <a:gd name="T39" fmla="*/ 270 h 4171950"/>
                <a:gd name="T40" fmla="*/ 239 w 2035175"/>
                <a:gd name="T41" fmla="*/ 293 h 4171950"/>
                <a:gd name="T42" fmla="*/ 223 w 2035175"/>
                <a:gd name="T43" fmla="*/ 308 h 4171950"/>
                <a:gd name="T44" fmla="*/ 203 w 2035175"/>
                <a:gd name="T45" fmla="*/ 321 h 4171950"/>
                <a:gd name="T46" fmla="*/ 182 w 2035175"/>
                <a:gd name="T47" fmla="*/ 325 h 4171950"/>
                <a:gd name="T48" fmla="*/ 167 w 2035175"/>
                <a:gd name="T49" fmla="*/ 337 h 4171950"/>
                <a:gd name="T50" fmla="*/ 154 w 2035175"/>
                <a:gd name="T51" fmla="*/ 357 h 4171950"/>
                <a:gd name="T52" fmla="*/ 126 w 2035175"/>
                <a:gd name="T53" fmla="*/ 350 h 4171950"/>
                <a:gd name="T54" fmla="*/ 129 w 2035175"/>
                <a:gd name="T55" fmla="*/ 378 h 4171950"/>
                <a:gd name="T56" fmla="*/ 124 w 2035175"/>
                <a:gd name="T57" fmla="*/ 404 h 4171950"/>
                <a:gd name="T58" fmla="*/ 115 w 2035175"/>
                <a:gd name="T59" fmla="*/ 436 h 4171950"/>
                <a:gd name="T60" fmla="*/ 88 w 2035175"/>
                <a:gd name="T61" fmla="*/ 455 h 4171950"/>
                <a:gd name="T62" fmla="*/ 105 w 2035175"/>
                <a:gd name="T63" fmla="*/ 481 h 4171950"/>
                <a:gd name="T64" fmla="*/ 111 w 2035175"/>
                <a:gd name="T65" fmla="*/ 505 h 4171950"/>
                <a:gd name="T66" fmla="*/ 95 w 2035175"/>
                <a:gd name="T67" fmla="*/ 519 h 4171950"/>
                <a:gd name="T68" fmla="*/ 79 w 2035175"/>
                <a:gd name="T69" fmla="*/ 549 h 4171950"/>
                <a:gd name="T70" fmla="*/ 60 w 2035175"/>
                <a:gd name="T71" fmla="*/ 578 h 4171950"/>
                <a:gd name="T72" fmla="*/ 72 w 2035175"/>
                <a:gd name="T73" fmla="*/ 601 h 4171950"/>
                <a:gd name="T74" fmla="*/ 51 w 2035175"/>
                <a:gd name="T75" fmla="*/ 598 h 4171950"/>
                <a:gd name="T76" fmla="*/ 21 w 2035175"/>
                <a:gd name="T77" fmla="*/ 591 h 4171950"/>
                <a:gd name="T78" fmla="*/ 2 w 2035175"/>
                <a:gd name="T79" fmla="*/ 564 h 4171950"/>
                <a:gd name="T80" fmla="*/ 6 w 2035175"/>
                <a:gd name="T81" fmla="*/ 526 h 4171950"/>
                <a:gd name="T82" fmla="*/ 18 w 2035175"/>
                <a:gd name="T83" fmla="*/ 485 h 4171950"/>
                <a:gd name="T84" fmla="*/ 24 w 2035175"/>
                <a:gd name="T85" fmla="*/ 445 h 4171950"/>
                <a:gd name="T86" fmla="*/ 23 w 2035175"/>
                <a:gd name="T87" fmla="*/ 404 h 4171950"/>
                <a:gd name="T88" fmla="*/ 23 w 2035175"/>
                <a:gd name="T89" fmla="*/ 373 h 4171950"/>
                <a:gd name="T90" fmla="*/ 22 w 2035175"/>
                <a:gd name="T91" fmla="*/ 335 h 4171950"/>
                <a:gd name="T92" fmla="*/ 29 w 2035175"/>
                <a:gd name="T93" fmla="*/ 307 h 4171950"/>
                <a:gd name="T94" fmla="*/ 33 w 2035175"/>
                <a:gd name="T95" fmla="*/ 287 h 4171950"/>
                <a:gd name="T96" fmla="*/ 40 w 2035175"/>
                <a:gd name="T97" fmla="*/ 259 h 4171950"/>
                <a:gd name="T98" fmla="*/ 46 w 2035175"/>
                <a:gd name="T99" fmla="*/ 232 h 4171950"/>
                <a:gd name="T100" fmla="*/ 49 w 2035175"/>
                <a:gd name="T101" fmla="*/ 198 h 4171950"/>
                <a:gd name="T102" fmla="*/ 42 w 2035175"/>
                <a:gd name="T103" fmla="*/ 171 h 4171950"/>
                <a:gd name="T104" fmla="*/ 52 w 2035175"/>
                <a:gd name="T105" fmla="*/ 151 h 4171950"/>
                <a:gd name="T106" fmla="*/ 54 w 2035175"/>
                <a:gd name="T107" fmla="*/ 133 h 4171950"/>
                <a:gd name="T108" fmla="*/ 63 w 2035175"/>
                <a:gd name="T109" fmla="*/ 117 h 4171950"/>
                <a:gd name="T110" fmla="*/ 70 w 2035175"/>
                <a:gd name="T111" fmla="*/ 101 h 4171950"/>
                <a:gd name="T112" fmla="*/ 74 w 2035175"/>
                <a:gd name="T113" fmla="*/ 81 h 4171950"/>
                <a:gd name="T114" fmla="*/ 71 w 2035175"/>
                <a:gd name="T115" fmla="*/ 52 h 4171950"/>
                <a:gd name="T116" fmla="*/ 91 w 2035175"/>
                <a:gd name="T117" fmla="*/ 40 h 4171950"/>
                <a:gd name="T118" fmla="*/ 89 w 2035175"/>
                <a:gd name="T119" fmla="*/ 21 h 4171950"/>
                <a:gd name="T120" fmla="*/ 101 w 2035175"/>
                <a:gd name="T121" fmla="*/ 6 h 41719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35175"/>
                <a:gd name="T184" fmla="*/ 0 h 4171950"/>
                <a:gd name="T185" fmla="*/ 2035175 w 2035175"/>
                <a:gd name="T186" fmla="*/ 4171950 h 41719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35175" h="4171950">
                  <a:moveTo>
                    <a:pt x="719138" y="15875"/>
                  </a:moveTo>
                  <a:lnTo>
                    <a:pt x="773113" y="0"/>
                  </a:lnTo>
                  <a:lnTo>
                    <a:pt x="835025" y="11113"/>
                  </a:lnTo>
                  <a:lnTo>
                    <a:pt x="869492" y="41921"/>
                  </a:lnTo>
                  <a:lnTo>
                    <a:pt x="905211" y="63353"/>
                  </a:lnTo>
                  <a:lnTo>
                    <a:pt x="971886" y="30015"/>
                  </a:lnTo>
                  <a:lnTo>
                    <a:pt x="1030288" y="30163"/>
                  </a:lnTo>
                  <a:lnTo>
                    <a:pt x="1090613" y="34925"/>
                  </a:lnTo>
                  <a:lnTo>
                    <a:pt x="1128713" y="85725"/>
                  </a:lnTo>
                  <a:lnTo>
                    <a:pt x="1181100" y="133350"/>
                  </a:lnTo>
                  <a:lnTo>
                    <a:pt x="1238250" y="182563"/>
                  </a:lnTo>
                  <a:lnTo>
                    <a:pt x="1268413" y="230188"/>
                  </a:lnTo>
                  <a:lnTo>
                    <a:pt x="1328738" y="268288"/>
                  </a:lnTo>
                  <a:lnTo>
                    <a:pt x="1401763" y="292100"/>
                  </a:lnTo>
                  <a:lnTo>
                    <a:pt x="1458913" y="331788"/>
                  </a:lnTo>
                  <a:lnTo>
                    <a:pt x="1516063" y="371475"/>
                  </a:lnTo>
                  <a:lnTo>
                    <a:pt x="1611313" y="390525"/>
                  </a:lnTo>
                  <a:lnTo>
                    <a:pt x="1619250" y="433388"/>
                  </a:lnTo>
                  <a:lnTo>
                    <a:pt x="1590675" y="476250"/>
                  </a:lnTo>
                  <a:lnTo>
                    <a:pt x="1565275" y="523875"/>
                  </a:lnTo>
                  <a:lnTo>
                    <a:pt x="1544638" y="566738"/>
                  </a:lnTo>
                  <a:lnTo>
                    <a:pt x="1533525" y="617538"/>
                  </a:lnTo>
                  <a:lnTo>
                    <a:pt x="1585913" y="620713"/>
                  </a:lnTo>
                  <a:lnTo>
                    <a:pt x="1639888" y="636588"/>
                  </a:lnTo>
                  <a:lnTo>
                    <a:pt x="1697038" y="647700"/>
                  </a:lnTo>
                  <a:lnTo>
                    <a:pt x="1738313" y="636588"/>
                  </a:lnTo>
                  <a:lnTo>
                    <a:pt x="1824038" y="617538"/>
                  </a:lnTo>
                  <a:lnTo>
                    <a:pt x="1860550" y="590550"/>
                  </a:lnTo>
                  <a:lnTo>
                    <a:pt x="1901825" y="558800"/>
                  </a:lnTo>
                  <a:lnTo>
                    <a:pt x="1930400" y="511175"/>
                  </a:lnTo>
                  <a:lnTo>
                    <a:pt x="1935163" y="438150"/>
                  </a:lnTo>
                  <a:lnTo>
                    <a:pt x="1965325" y="433388"/>
                  </a:lnTo>
                  <a:lnTo>
                    <a:pt x="1995488" y="449263"/>
                  </a:lnTo>
                  <a:lnTo>
                    <a:pt x="2012950" y="490538"/>
                  </a:lnTo>
                  <a:lnTo>
                    <a:pt x="2024063" y="531813"/>
                  </a:lnTo>
                  <a:lnTo>
                    <a:pt x="2035175" y="582613"/>
                  </a:lnTo>
                  <a:lnTo>
                    <a:pt x="2003425" y="612775"/>
                  </a:lnTo>
                  <a:lnTo>
                    <a:pt x="1966913" y="622300"/>
                  </a:lnTo>
                  <a:lnTo>
                    <a:pt x="1893888" y="679450"/>
                  </a:lnTo>
                  <a:lnTo>
                    <a:pt x="1820863" y="738188"/>
                  </a:lnTo>
                  <a:lnTo>
                    <a:pt x="1813658" y="786062"/>
                  </a:lnTo>
                  <a:lnTo>
                    <a:pt x="1773238" y="814388"/>
                  </a:lnTo>
                  <a:lnTo>
                    <a:pt x="1742220" y="845593"/>
                  </a:lnTo>
                  <a:lnTo>
                    <a:pt x="1723170" y="878931"/>
                  </a:lnTo>
                  <a:lnTo>
                    <a:pt x="1686261" y="918221"/>
                  </a:lnTo>
                  <a:lnTo>
                    <a:pt x="1673225" y="958850"/>
                  </a:lnTo>
                  <a:lnTo>
                    <a:pt x="1643063" y="1028700"/>
                  </a:lnTo>
                  <a:lnTo>
                    <a:pt x="1620838" y="1120775"/>
                  </a:lnTo>
                  <a:lnTo>
                    <a:pt x="1604963" y="1195388"/>
                  </a:lnTo>
                  <a:lnTo>
                    <a:pt x="1577975" y="1249363"/>
                  </a:lnTo>
                  <a:lnTo>
                    <a:pt x="1597025" y="1349375"/>
                  </a:lnTo>
                  <a:lnTo>
                    <a:pt x="1601788" y="1414463"/>
                  </a:lnTo>
                  <a:lnTo>
                    <a:pt x="1595438" y="1471613"/>
                  </a:lnTo>
                  <a:lnTo>
                    <a:pt x="1557338" y="1533525"/>
                  </a:lnTo>
                  <a:lnTo>
                    <a:pt x="1662113" y="1614488"/>
                  </a:lnTo>
                  <a:lnTo>
                    <a:pt x="1685925" y="1676400"/>
                  </a:lnTo>
                  <a:lnTo>
                    <a:pt x="1671638" y="1738313"/>
                  </a:lnTo>
                  <a:lnTo>
                    <a:pt x="1739900" y="1773238"/>
                  </a:lnTo>
                  <a:lnTo>
                    <a:pt x="1768475" y="1806575"/>
                  </a:lnTo>
                  <a:lnTo>
                    <a:pt x="1757363" y="1852613"/>
                  </a:lnTo>
                  <a:lnTo>
                    <a:pt x="1746250" y="1895475"/>
                  </a:lnTo>
                  <a:lnTo>
                    <a:pt x="1676400" y="1927225"/>
                  </a:lnTo>
                  <a:lnTo>
                    <a:pt x="1639888" y="2014538"/>
                  </a:lnTo>
                  <a:lnTo>
                    <a:pt x="1600200" y="2062163"/>
                  </a:lnTo>
                  <a:lnTo>
                    <a:pt x="1563688" y="2076450"/>
                  </a:lnTo>
                  <a:lnTo>
                    <a:pt x="1533525" y="2116138"/>
                  </a:lnTo>
                  <a:lnTo>
                    <a:pt x="1449388" y="2143125"/>
                  </a:lnTo>
                  <a:lnTo>
                    <a:pt x="1414463" y="2170113"/>
                  </a:lnTo>
                  <a:lnTo>
                    <a:pt x="1397000" y="2205038"/>
                  </a:lnTo>
                  <a:lnTo>
                    <a:pt x="1360488" y="2236788"/>
                  </a:lnTo>
                  <a:lnTo>
                    <a:pt x="1308100" y="2244725"/>
                  </a:lnTo>
                  <a:lnTo>
                    <a:pt x="1254125" y="2232025"/>
                  </a:lnTo>
                  <a:lnTo>
                    <a:pt x="1230313" y="2271713"/>
                  </a:lnTo>
                  <a:lnTo>
                    <a:pt x="1182688" y="2287588"/>
                  </a:lnTo>
                  <a:lnTo>
                    <a:pt x="1147763" y="2311400"/>
                  </a:lnTo>
                  <a:lnTo>
                    <a:pt x="1160463" y="2362200"/>
                  </a:lnTo>
                  <a:lnTo>
                    <a:pt x="1135063" y="2420938"/>
                  </a:lnTo>
                  <a:lnTo>
                    <a:pt x="1058863" y="2449513"/>
                  </a:lnTo>
                  <a:lnTo>
                    <a:pt x="976313" y="2420938"/>
                  </a:lnTo>
                  <a:lnTo>
                    <a:pt x="933450" y="2373313"/>
                  </a:lnTo>
                  <a:lnTo>
                    <a:pt x="866775" y="2405063"/>
                  </a:lnTo>
                  <a:lnTo>
                    <a:pt x="876300" y="2473325"/>
                  </a:lnTo>
                  <a:lnTo>
                    <a:pt x="904875" y="2552700"/>
                  </a:lnTo>
                  <a:lnTo>
                    <a:pt x="890588" y="2595563"/>
                  </a:lnTo>
                  <a:lnTo>
                    <a:pt x="900113" y="2654300"/>
                  </a:lnTo>
                  <a:lnTo>
                    <a:pt x="915988" y="2716213"/>
                  </a:lnTo>
                  <a:lnTo>
                    <a:pt x="854075" y="2771775"/>
                  </a:lnTo>
                  <a:lnTo>
                    <a:pt x="839788" y="2857500"/>
                  </a:lnTo>
                  <a:lnTo>
                    <a:pt x="842963" y="2921000"/>
                  </a:lnTo>
                  <a:lnTo>
                    <a:pt x="790575" y="2995613"/>
                  </a:lnTo>
                  <a:lnTo>
                    <a:pt x="690563" y="3011488"/>
                  </a:lnTo>
                  <a:lnTo>
                    <a:pt x="644525" y="3071813"/>
                  </a:lnTo>
                  <a:lnTo>
                    <a:pt x="606425" y="3128963"/>
                  </a:lnTo>
                  <a:lnTo>
                    <a:pt x="590550" y="3201988"/>
                  </a:lnTo>
                  <a:lnTo>
                    <a:pt x="633413" y="3257550"/>
                  </a:lnTo>
                  <a:lnTo>
                    <a:pt x="723900" y="3302000"/>
                  </a:lnTo>
                  <a:lnTo>
                    <a:pt x="787400" y="3328988"/>
                  </a:lnTo>
                  <a:lnTo>
                    <a:pt x="785813" y="3390900"/>
                  </a:lnTo>
                  <a:lnTo>
                    <a:pt x="763588" y="3467100"/>
                  </a:lnTo>
                  <a:lnTo>
                    <a:pt x="725488" y="3554413"/>
                  </a:lnTo>
                  <a:lnTo>
                    <a:pt x="684213" y="3546475"/>
                  </a:lnTo>
                  <a:lnTo>
                    <a:pt x="652463" y="3562350"/>
                  </a:lnTo>
                  <a:lnTo>
                    <a:pt x="600075" y="3609975"/>
                  </a:lnTo>
                  <a:lnTo>
                    <a:pt x="595313" y="3671888"/>
                  </a:lnTo>
                  <a:lnTo>
                    <a:pt x="544513" y="3773488"/>
                  </a:lnTo>
                  <a:lnTo>
                    <a:pt x="447675" y="3849688"/>
                  </a:lnTo>
                  <a:lnTo>
                    <a:pt x="406400" y="3905250"/>
                  </a:lnTo>
                  <a:lnTo>
                    <a:pt x="409575" y="3971925"/>
                  </a:lnTo>
                  <a:lnTo>
                    <a:pt x="438150" y="4029075"/>
                  </a:lnTo>
                  <a:lnTo>
                    <a:pt x="471488" y="4086225"/>
                  </a:lnTo>
                  <a:lnTo>
                    <a:pt x="492125" y="4129088"/>
                  </a:lnTo>
                  <a:lnTo>
                    <a:pt x="495300" y="4164013"/>
                  </a:lnTo>
                  <a:lnTo>
                    <a:pt x="452438" y="4171950"/>
                  </a:lnTo>
                  <a:lnTo>
                    <a:pt x="347663" y="4110038"/>
                  </a:lnTo>
                  <a:lnTo>
                    <a:pt x="263525" y="4116388"/>
                  </a:lnTo>
                  <a:lnTo>
                    <a:pt x="163513" y="4116388"/>
                  </a:lnTo>
                  <a:lnTo>
                    <a:pt x="144463" y="4062413"/>
                  </a:lnTo>
                  <a:lnTo>
                    <a:pt x="111125" y="3957638"/>
                  </a:lnTo>
                  <a:lnTo>
                    <a:pt x="85725" y="3895725"/>
                  </a:lnTo>
                  <a:lnTo>
                    <a:pt x="15875" y="3876675"/>
                  </a:lnTo>
                  <a:lnTo>
                    <a:pt x="23813" y="3787775"/>
                  </a:lnTo>
                  <a:lnTo>
                    <a:pt x="0" y="3721100"/>
                  </a:lnTo>
                  <a:lnTo>
                    <a:pt x="39688" y="3611563"/>
                  </a:lnTo>
                  <a:lnTo>
                    <a:pt x="109538" y="3500438"/>
                  </a:lnTo>
                  <a:lnTo>
                    <a:pt x="95250" y="3402013"/>
                  </a:lnTo>
                  <a:lnTo>
                    <a:pt x="123825" y="3330575"/>
                  </a:lnTo>
                  <a:lnTo>
                    <a:pt x="171450" y="3249613"/>
                  </a:lnTo>
                  <a:lnTo>
                    <a:pt x="149225" y="3138488"/>
                  </a:lnTo>
                  <a:lnTo>
                    <a:pt x="166688" y="3057525"/>
                  </a:lnTo>
                  <a:lnTo>
                    <a:pt x="158750" y="2916238"/>
                  </a:lnTo>
                  <a:lnTo>
                    <a:pt x="163513" y="2867025"/>
                  </a:lnTo>
                  <a:lnTo>
                    <a:pt x="158750" y="2778125"/>
                  </a:lnTo>
                  <a:lnTo>
                    <a:pt x="153988" y="2686050"/>
                  </a:lnTo>
                  <a:lnTo>
                    <a:pt x="152400" y="2616200"/>
                  </a:lnTo>
                  <a:lnTo>
                    <a:pt x="158750" y="2563813"/>
                  </a:lnTo>
                  <a:lnTo>
                    <a:pt x="157163" y="2481263"/>
                  </a:lnTo>
                  <a:lnTo>
                    <a:pt x="152400" y="2411413"/>
                  </a:lnTo>
                  <a:lnTo>
                    <a:pt x="149225" y="2300288"/>
                  </a:lnTo>
                  <a:lnTo>
                    <a:pt x="158750" y="2220913"/>
                  </a:lnTo>
                  <a:lnTo>
                    <a:pt x="173038" y="2163763"/>
                  </a:lnTo>
                  <a:lnTo>
                    <a:pt x="196850" y="2111375"/>
                  </a:lnTo>
                  <a:lnTo>
                    <a:pt x="249238" y="2058988"/>
                  </a:lnTo>
                  <a:lnTo>
                    <a:pt x="249238" y="2006600"/>
                  </a:lnTo>
                  <a:lnTo>
                    <a:pt x="230188" y="1968500"/>
                  </a:lnTo>
                  <a:lnTo>
                    <a:pt x="196850" y="1890713"/>
                  </a:lnTo>
                  <a:lnTo>
                    <a:pt x="230188" y="1824038"/>
                  </a:lnTo>
                  <a:lnTo>
                    <a:pt x="273050" y="1781175"/>
                  </a:lnTo>
                  <a:lnTo>
                    <a:pt x="295275" y="1711325"/>
                  </a:lnTo>
                  <a:lnTo>
                    <a:pt x="282575" y="1635125"/>
                  </a:lnTo>
                  <a:lnTo>
                    <a:pt x="314325" y="1590675"/>
                  </a:lnTo>
                  <a:lnTo>
                    <a:pt x="352425" y="1514475"/>
                  </a:lnTo>
                  <a:lnTo>
                    <a:pt x="366713" y="1454150"/>
                  </a:lnTo>
                  <a:lnTo>
                    <a:pt x="333375" y="1357313"/>
                  </a:lnTo>
                  <a:lnTo>
                    <a:pt x="325438" y="1300163"/>
                  </a:lnTo>
                  <a:lnTo>
                    <a:pt x="301625" y="1235075"/>
                  </a:lnTo>
                  <a:lnTo>
                    <a:pt x="287338" y="1171575"/>
                  </a:lnTo>
                  <a:lnTo>
                    <a:pt x="296863" y="1114425"/>
                  </a:lnTo>
                  <a:lnTo>
                    <a:pt x="328613" y="1068388"/>
                  </a:lnTo>
                  <a:lnTo>
                    <a:pt x="358775" y="1035050"/>
                  </a:lnTo>
                  <a:lnTo>
                    <a:pt x="361950" y="996950"/>
                  </a:lnTo>
                  <a:lnTo>
                    <a:pt x="376238" y="954088"/>
                  </a:lnTo>
                  <a:lnTo>
                    <a:pt x="373063" y="915988"/>
                  </a:lnTo>
                  <a:lnTo>
                    <a:pt x="373063" y="857250"/>
                  </a:lnTo>
                  <a:lnTo>
                    <a:pt x="427038" y="836613"/>
                  </a:lnTo>
                  <a:lnTo>
                    <a:pt x="431800" y="801688"/>
                  </a:lnTo>
                  <a:lnTo>
                    <a:pt x="434975" y="769938"/>
                  </a:lnTo>
                  <a:lnTo>
                    <a:pt x="455613" y="738188"/>
                  </a:lnTo>
                  <a:lnTo>
                    <a:pt x="484188" y="692150"/>
                  </a:lnTo>
                  <a:lnTo>
                    <a:pt x="504825" y="636588"/>
                  </a:lnTo>
                  <a:lnTo>
                    <a:pt x="541338" y="596900"/>
                  </a:lnTo>
                  <a:lnTo>
                    <a:pt x="509588" y="554038"/>
                  </a:lnTo>
                  <a:lnTo>
                    <a:pt x="517525" y="508000"/>
                  </a:lnTo>
                  <a:lnTo>
                    <a:pt x="496888" y="428625"/>
                  </a:lnTo>
                  <a:lnTo>
                    <a:pt x="488950" y="355600"/>
                  </a:lnTo>
                  <a:lnTo>
                    <a:pt x="541338" y="312738"/>
                  </a:lnTo>
                  <a:lnTo>
                    <a:pt x="587375" y="288925"/>
                  </a:lnTo>
                  <a:lnTo>
                    <a:pt x="623888" y="273050"/>
                  </a:lnTo>
                  <a:lnTo>
                    <a:pt x="627063" y="217488"/>
                  </a:lnTo>
                  <a:lnTo>
                    <a:pt x="631825" y="174625"/>
                  </a:lnTo>
                  <a:lnTo>
                    <a:pt x="609936" y="144315"/>
                  </a:lnTo>
                  <a:lnTo>
                    <a:pt x="655638" y="96838"/>
                  </a:lnTo>
                  <a:lnTo>
                    <a:pt x="684213" y="77788"/>
                  </a:lnTo>
                  <a:lnTo>
                    <a:pt x="696852" y="43112"/>
                  </a:lnTo>
                  <a:lnTo>
                    <a:pt x="719138" y="15875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5" name="Freeform 218">
              <a:extLst>
                <a:ext uri="{FF2B5EF4-FFF2-40B4-BE49-F238E27FC236}">
                  <a16:creationId xmlns:a16="http://schemas.microsoft.com/office/drawing/2014/main" id="{011664E2-C3D3-489C-96F2-AF464E553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871" y="5157083"/>
              <a:ext cx="187444" cy="191394"/>
            </a:xfrm>
            <a:custGeom>
              <a:avLst/>
              <a:gdLst>
                <a:gd name="T0" fmla="*/ 29 w 877551"/>
                <a:gd name="T1" fmla="*/ 1 h 907257"/>
                <a:gd name="T2" fmla="*/ 37 w 877551"/>
                <a:gd name="T3" fmla="*/ 0 h 907257"/>
                <a:gd name="T4" fmla="*/ 42 w 877551"/>
                <a:gd name="T5" fmla="*/ 1 h 907257"/>
                <a:gd name="T6" fmla="*/ 47 w 877551"/>
                <a:gd name="T7" fmla="*/ 1 h 907257"/>
                <a:gd name="T8" fmla="*/ 53 w 877551"/>
                <a:gd name="T9" fmla="*/ 3 h 907257"/>
                <a:gd name="T10" fmla="*/ 57 w 877551"/>
                <a:gd name="T11" fmla="*/ 5 h 907257"/>
                <a:gd name="T12" fmla="*/ 63 w 877551"/>
                <a:gd name="T13" fmla="*/ 4 h 907257"/>
                <a:gd name="T14" fmla="*/ 67 w 877551"/>
                <a:gd name="T15" fmla="*/ 6 h 907257"/>
                <a:gd name="T16" fmla="*/ 74 w 877551"/>
                <a:gd name="T17" fmla="*/ 8 h 907257"/>
                <a:gd name="T18" fmla="*/ 74 w 877551"/>
                <a:gd name="T19" fmla="*/ 18 h 907257"/>
                <a:gd name="T20" fmla="*/ 75 w 877551"/>
                <a:gd name="T21" fmla="*/ 25 h 907257"/>
                <a:gd name="T22" fmla="*/ 76 w 877551"/>
                <a:gd name="T23" fmla="*/ 36 h 907257"/>
                <a:gd name="T24" fmla="*/ 78 w 877551"/>
                <a:gd name="T25" fmla="*/ 43 h 907257"/>
                <a:gd name="T26" fmla="*/ 82 w 877551"/>
                <a:gd name="T27" fmla="*/ 41 h 907257"/>
                <a:gd name="T28" fmla="*/ 88 w 877551"/>
                <a:gd name="T29" fmla="*/ 42 h 907257"/>
                <a:gd name="T30" fmla="*/ 95 w 877551"/>
                <a:gd name="T31" fmla="*/ 43 h 907257"/>
                <a:gd name="T32" fmla="*/ 103 w 877551"/>
                <a:gd name="T33" fmla="*/ 45 h 907257"/>
                <a:gd name="T34" fmla="*/ 105 w 877551"/>
                <a:gd name="T35" fmla="*/ 48 h 907257"/>
                <a:gd name="T36" fmla="*/ 110 w 877551"/>
                <a:gd name="T37" fmla="*/ 53 h 907257"/>
                <a:gd name="T38" fmla="*/ 113 w 877551"/>
                <a:gd name="T39" fmla="*/ 67 h 907257"/>
                <a:gd name="T40" fmla="*/ 117 w 877551"/>
                <a:gd name="T41" fmla="*/ 70 h 907257"/>
                <a:gd name="T42" fmla="*/ 123 w 877551"/>
                <a:gd name="T43" fmla="*/ 68 h 907257"/>
                <a:gd name="T44" fmla="*/ 130 w 877551"/>
                <a:gd name="T45" fmla="*/ 70 h 907257"/>
                <a:gd name="T46" fmla="*/ 131 w 877551"/>
                <a:gd name="T47" fmla="*/ 76 h 907257"/>
                <a:gd name="T48" fmla="*/ 130 w 877551"/>
                <a:gd name="T49" fmla="*/ 82 h 907257"/>
                <a:gd name="T50" fmla="*/ 131 w 877551"/>
                <a:gd name="T51" fmla="*/ 86 h 907257"/>
                <a:gd name="T52" fmla="*/ 131 w 877551"/>
                <a:gd name="T53" fmla="*/ 89 h 907257"/>
                <a:gd name="T54" fmla="*/ 127 w 877551"/>
                <a:gd name="T55" fmla="*/ 98 h 907257"/>
                <a:gd name="T56" fmla="*/ 126 w 877551"/>
                <a:gd name="T57" fmla="*/ 108 h 907257"/>
                <a:gd name="T58" fmla="*/ 122 w 877551"/>
                <a:gd name="T59" fmla="*/ 115 h 907257"/>
                <a:gd name="T60" fmla="*/ 110 w 877551"/>
                <a:gd name="T61" fmla="*/ 123 h 907257"/>
                <a:gd name="T62" fmla="*/ 101 w 877551"/>
                <a:gd name="T63" fmla="*/ 125 h 907257"/>
                <a:gd name="T64" fmla="*/ 91 w 877551"/>
                <a:gd name="T65" fmla="*/ 128 h 907257"/>
                <a:gd name="T66" fmla="*/ 85 w 877551"/>
                <a:gd name="T67" fmla="*/ 127 h 907257"/>
                <a:gd name="T68" fmla="*/ 74 w 877551"/>
                <a:gd name="T69" fmla="*/ 124 h 907257"/>
                <a:gd name="T70" fmla="*/ 67 w 877551"/>
                <a:gd name="T71" fmla="*/ 124 h 907257"/>
                <a:gd name="T72" fmla="*/ 68 w 877551"/>
                <a:gd name="T73" fmla="*/ 116 h 907257"/>
                <a:gd name="T74" fmla="*/ 75 w 877551"/>
                <a:gd name="T75" fmla="*/ 104 h 907257"/>
                <a:gd name="T76" fmla="*/ 79 w 877551"/>
                <a:gd name="T77" fmla="*/ 98 h 907257"/>
                <a:gd name="T78" fmla="*/ 78 w 877551"/>
                <a:gd name="T79" fmla="*/ 92 h 907257"/>
                <a:gd name="T80" fmla="*/ 64 w 877551"/>
                <a:gd name="T81" fmla="*/ 89 h 907257"/>
                <a:gd name="T82" fmla="*/ 47 w 877551"/>
                <a:gd name="T83" fmla="*/ 78 h 907257"/>
                <a:gd name="T84" fmla="*/ 35 w 877551"/>
                <a:gd name="T85" fmla="*/ 74 h 907257"/>
                <a:gd name="T86" fmla="*/ 26 w 877551"/>
                <a:gd name="T87" fmla="*/ 69 h 907257"/>
                <a:gd name="T88" fmla="*/ 22 w 877551"/>
                <a:gd name="T89" fmla="*/ 62 h 907257"/>
                <a:gd name="T90" fmla="*/ 6 w 877551"/>
                <a:gd name="T91" fmla="*/ 49 h 907257"/>
                <a:gd name="T92" fmla="*/ 0 w 877551"/>
                <a:gd name="T93" fmla="*/ 41 h 907257"/>
                <a:gd name="T94" fmla="*/ 4 w 877551"/>
                <a:gd name="T95" fmla="*/ 34 h 907257"/>
                <a:gd name="T96" fmla="*/ 7 w 877551"/>
                <a:gd name="T97" fmla="*/ 30 h 907257"/>
                <a:gd name="T98" fmla="*/ 11 w 877551"/>
                <a:gd name="T99" fmla="*/ 26 h 907257"/>
                <a:gd name="T100" fmla="*/ 18 w 877551"/>
                <a:gd name="T101" fmla="*/ 23 h 907257"/>
                <a:gd name="T102" fmla="*/ 17 w 877551"/>
                <a:gd name="T103" fmla="*/ 15 h 907257"/>
                <a:gd name="T104" fmla="*/ 19 w 877551"/>
                <a:gd name="T105" fmla="*/ 8 h 907257"/>
                <a:gd name="T106" fmla="*/ 20 w 877551"/>
                <a:gd name="T107" fmla="*/ 4 h 907257"/>
                <a:gd name="T108" fmla="*/ 29 w 877551"/>
                <a:gd name="T109" fmla="*/ 1 h 90725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7551"/>
                <a:gd name="T166" fmla="*/ 0 h 907257"/>
                <a:gd name="T167" fmla="*/ 877551 w 877551"/>
                <a:gd name="T168" fmla="*/ 907257 h 90725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7551" h="907257">
                  <a:moveTo>
                    <a:pt x="193339" y="3720"/>
                  </a:moveTo>
                  <a:lnTo>
                    <a:pt x="244078" y="0"/>
                  </a:lnTo>
                  <a:lnTo>
                    <a:pt x="280651" y="3720"/>
                  </a:lnTo>
                  <a:lnTo>
                    <a:pt x="314325" y="7144"/>
                  </a:lnTo>
                  <a:lnTo>
                    <a:pt x="351234" y="21432"/>
                  </a:lnTo>
                  <a:lnTo>
                    <a:pt x="378618" y="33338"/>
                  </a:lnTo>
                  <a:lnTo>
                    <a:pt x="417909" y="30957"/>
                  </a:lnTo>
                  <a:lnTo>
                    <a:pt x="447339" y="44995"/>
                  </a:lnTo>
                  <a:lnTo>
                    <a:pt x="494109" y="58341"/>
                  </a:lnTo>
                  <a:lnTo>
                    <a:pt x="495300" y="126207"/>
                  </a:lnTo>
                  <a:lnTo>
                    <a:pt x="498871" y="179785"/>
                  </a:lnTo>
                  <a:lnTo>
                    <a:pt x="506076" y="254545"/>
                  </a:lnTo>
                  <a:lnTo>
                    <a:pt x="517189" y="303757"/>
                  </a:lnTo>
                  <a:lnTo>
                    <a:pt x="548878" y="294085"/>
                  </a:lnTo>
                  <a:lnTo>
                    <a:pt x="585451" y="295820"/>
                  </a:lnTo>
                  <a:lnTo>
                    <a:pt x="633076" y="303757"/>
                  </a:lnTo>
                  <a:lnTo>
                    <a:pt x="687051" y="316457"/>
                  </a:lnTo>
                  <a:lnTo>
                    <a:pt x="699751" y="338682"/>
                  </a:lnTo>
                  <a:lnTo>
                    <a:pt x="731501" y="379957"/>
                  </a:lnTo>
                  <a:lnTo>
                    <a:pt x="750551" y="476795"/>
                  </a:lnTo>
                  <a:lnTo>
                    <a:pt x="777539" y="499020"/>
                  </a:lnTo>
                  <a:lnTo>
                    <a:pt x="816768" y="484585"/>
                  </a:lnTo>
                  <a:lnTo>
                    <a:pt x="867965" y="497682"/>
                  </a:lnTo>
                  <a:lnTo>
                    <a:pt x="877551" y="540295"/>
                  </a:lnTo>
                  <a:lnTo>
                    <a:pt x="867965" y="585788"/>
                  </a:lnTo>
                  <a:lnTo>
                    <a:pt x="872789" y="608557"/>
                  </a:lnTo>
                  <a:lnTo>
                    <a:pt x="875109" y="631032"/>
                  </a:lnTo>
                  <a:lnTo>
                    <a:pt x="846534" y="697707"/>
                  </a:lnTo>
                  <a:lnTo>
                    <a:pt x="837864" y="768895"/>
                  </a:lnTo>
                  <a:lnTo>
                    <a:pt x="812006" y="819150"/>
                  </a:lnTo>
                  <a:lnTo>
                    <a:pt x="733425" y="876300"/>
                  </a:lnTo>
                  <a:lnTo>
                    <a:pt x="671176" y="889545"/>
                  </a:lnTo>
                  <a:lnTo>
                    <a:pt x="607218" y="907257"/>
                  </a:lnTo>
                  <a:lnTo>
                    <a:pt x="566401" y="899070"/>
                  </a:lnTo>
                  <a:lnTo>
                    <a:pt x="490537" y="878682"/>
                  </a:lnTo>
                  <a:lnTo>
                    <a:pt x="444164" y="878432"/>
                  </a:lnTo>
                  <a:lnTo>
                    <a:pt x="454818" y="823913"/>
                  </a:lnTo>
                  <a:lnTo>
                    <a:pt x="500062" y="738188"/>
                  </a:lnTo>
                  <a:lnTo>
                    <a:pt x="529828" y="692944"/>
                  </a:lnTo>
                  <a:lnTo>
                    <a:pt x="520303" y="651272"/>
                  </a:lnTo>
                  <a:lnTo>
                    <a:pt x="425114" y="630782"/>
                  </a:lnTo>
                  <a:lnTo>
                    <a:pt x="313989" y="551407"/>
                  </a:lnTo>
                  <a:lnTo>
                    <a:pt x="235743" y="527447"/>
                  </a:lnTo>
                  <a:lnTo>
                    <a:pt x="176212" y="491728"/>
                  </a:lnTo>
                  <a:lnTo>
                    <a:pt x="148828" y="442913"/>
                  </a:lnTo>
                  <a:lnTo>
                    <a:pt x="39290" y="347663"/>
                  </a:lnTo>
                  <a:lnTo>
                    <a:pt x="0" y="291703"/>
                  </a:lnTo>
                  <a:lnTo>
                    <a:pt x="28239" y="245020"/>
                  </a:lnTo>
                  <a:lnTo>
                    <a:pt x="48815" y="210741"/>
                  </a:lnTo>
                  <a:lnTo>
                    <a:pt x="71437" y="185738"/>
                  </a:lnTo>
                  <a:lnTo>
                    <a:pt x="119062" y="165497"/>
                  </a:lnTo>
                  <a:lnTo>
                    <a:pt x="115490" y="109538"/>
                  </a:lnTo>
                  <a:lnTo>
                    <a:pt x="128251" y="59282"/>
                  </a:lnTo>
                  <a:lnTo>
                    <a:pt x="135731" y="26194"/>
                  </a:lnTo>
                  <a:lnTo>
                    <a:pt x="193339" y="372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6" name="Freeform 219">
              <a:extLst>
                <a:ext uri="{FF2B5EF4-FFF2-40B4-BE49-F238E27FC236}">
                  <a16:creationId xmlns:a16="http://schemas.microsoft.com/office/drawing/2014/main" id="{0DDF0C97-375E-49CE-9079-4606C8E36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446" y="5417537"/>
              <a:ext cx="120358" cy="134174"/>
            </a:xfrm>
            <a:custGeom>
              <a:avLst/>
              <a:gdLst>
                <a:gd name="T0" fmla="*/ 2147483647 w 307"/>
                <a:gd name="T1" fmla="*/ 2147483647 h 341"/>
                <a:gd name="T2" fmla="*/ 2147483647 w 307"/>
                <a:gd name="T3" fmla="*/ 2147483647 h 341"/>
                <a:gd name="T4" fmla="*/ 0 w 307"/>
                <a:gd name="T5" fmla="*/ 2147483647 h 341"/>
                <a:gd name="T6" fmla="*/ 2147483647 w 307"/>
                <a:gd name="T7" fmla="*/ 2147483647 h 341"/>
                <a:gd name="T8" fmla="*/ 2147483647 w 307"/>
                <a:gd name="T9" fmla="*/ 2147483647 h 341"/>
                <a:gd name="T10" fmla="*/ 2147483647 w 307"/>
                <a:gd name="T11" fmla="*/ 2147483647 h 341"/>
                <a:gd name="T12" fmla="*/ 2147483647 w 307"/>
                <a:gd name="T13" fmla="*/ 2147483647 h 341"/>
                <a:gd name="T14" fmla="*/ 2147483647 w 307"/>
                <a:gd name="T15" fmla="*/ 2147483647 h 341"/>
                <a:gd name="T16" fmla="*/ 2147483647 w 307"/>
                <a:gd name="T17" fmla="*/ 2147483647 h 341"/>
                <a:gd name="T18" fmla="*/ 2147483647 w 307"/>
                <a:gd name="T19" fmla="*/ 2147483647 h 341"/>
                <a:gd name="T20" fmla="*/ 2147483647 w 307"/>
                <a:gd name="T21" fmla="*/ 2147483647 h 341"/>
                <a:gd name="T22" fmla="*/ 2147483647 w 307"/>
                <a:gd name="T23" fmla="*/ 2147483647 h 341"/>
                <a:gd name="T24" fmla="*/ 2147483647 w 307"/>
                <a:gd name="T25" fmla="*/ 2147483647 h 341"/>
                <a:gd name="T26" fmla="*/ 2147483647 w 307"/>
                <a:gd name="T27" fmla="*/ 2147483647 h 341"/>
                <a:gd name="T28" fmla="*/ 2147483647 w 307"/>
                <a:gd name="T29" fmla="*/ 2147483647 h 341"/>
                <a:gd name="T30" fmla="*/ 2147483647 w 307"/>
                <a:gd name="T31" fmla="*/ 2147483647 h 341"/>
                <a:gd name="T32" fmla="*/ 2147483647 w 307"/>
                <a:gd name="T33" fmla="*/ 2147483647 h 341"/>
                <a:gd name="T34" fmla="*/ 2147483647 w 307"/>
                <a:gd name="T35" fmla="*/ 2147483647 h 341"/>
                <a:gd name="T36" fmla="*/ 2147483647 w 307"/>
                <a:gd name="T37" fmla="*/ 2147483647 h 341"/>
                <a:gd name="T38" fmla="*/ 2147483647 w 307"/>
                <a:gd name="T39" fmla="*/ 2147483647 h 341"/>
                <a:gd name="T40" fmla="*/ 2147483647 w 307"/>
                <a:gd name="T41" fmla="*/ 2147483647 h 341"/>
                <a:gd name="T42" fmla="*/ 2147483647 w 307"/>
                <a:gd name="T43" fmla="*/ 2147483647 h 341"/>
                <a:gd name="T44" fmla="*/ 2147483647 w 307"/>
                <a:gd name="T45" fmla="*/ 2147483647 h 341"/>
                <a:gd name="T46" fmla="*/ 2147483647 w 307"/>
                <a:gd name="T47" fmla="*/ 2147483647 h 341"/>
                <a:gd name="T48" fmla="*/ 2147483647 w 307"/>
                <a:gd name="T49" fmla="*/ 2147483647 h 341"/>
                <a:gd name="T50" fmla="*/ 2147483647 w 307"/>
                <a:gd name="T51" fmla="*/ 2147483647 h 341"/>
                <a:gd name="T52" fmla="*/ 2147483647 w 307"/>
                <a:gd name="T53" fmla="*/ 2147483647 h 341"/>
                <a:gd name="T54" fmla="*/ 2147483647 w 307"/>
                <a:gd name="T55" fmla="*/ 2147483647 h 341"/>
                <a:gd name="T56" fmla="*/ 2147483647 w 307"/>
                <a:gd name="T57" fmla="*/ 2147483647 h 341"/>
                <a:gd name="T58" fmla="*/ 2147483647 w 307"/>
                <a:gd name="T59" fmla="*/ 2147483647 h 341"/>
                <a:gd name="T60" fmla="*/ 2147483647 w 307"/>
                <a:gd name="T61" fmla="*/ 2147483647 h 341"/>
                <a:gd name="T62" fmla="*/ 2147483647 w 307"/>
                <a:gd name="T63" fmla="*/ 2147483647 h 341"/>
                <a:gd name="T64" fmla="*/ 2147483647 w 307"/>
                <a:gd name="T65" fmla="*/ 2147483647 h 341"/>
                <a:gd name="T66" fmla="*/ 2147483647 w 307"/>
                <a:gd name="T67" fmla="*/ 2147483647 h 341"/>
                <a:gd name="T68" fmla="*/ 2147483647 w 307"/>
                <a:gd name="T69" fmla="*/ 2147483647 h 341"/>
                <a:gd name="T70" fmla="*/ 2147483647 w 307"/>
                <a:gd name="T71" fmla="*/ 2147483647 h 341"/>
                <a:gd name="T72" fmla="*/ 2147483647 w 307"/>
                <a:gd name="T73" fmla="*/ 0 h 341"/>
                <a:gd name="T74" fmla="*/ 2147483647 w 307"/>
                <a:gd name="T75" fmla="*/ 2147483647 h 3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7"/>
                <a:gd name="T115" fmla="*/ 0 h 341"/>
                <a:gd name="T116" fmla="*/ 307 w 307"/>
                <a:gd name="T117" fmla="*/ 341 h 3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7" h="341">
                  <a:moveTo>
                    <a:pt x="35" y="38"/>
                  </a:moveTo>
                  <a:lnTo>
                    <a:pt x="18" y="110"/>
                  </a:lnTo>
                  <a:lnTo>
                    <a:pt x="0" y="150"/>
                  </a:lnTo>
                  <a:lnTo>
                    <a:pt x="12" y="210"/>
                  </a:lnTo>
                  <a:lnTo>
                    <a:pt x="14" y="243"/>
                  </a:lnTo>
                  <a:lnTo>
                    <a:pt x="12" y="275"/>
                  </a:lnTo>
                  <a:lnTo>
                    <a:pt x="29" y="294"/>
                  </a:lnTo>
                  <a:lnTo>
                    <a:pt x="45" y="303"/>
                  </a:lnTo>
                  <a:lnTo>
                    <a:pt x="71" y="310"/>
                  </a:lnTo>
                  <a:lnTo>
                    <a:pt x="96" y="325"/>
                  </a:lnTo>
                  <a:lnTo>
                    <a:pt x="120" y="341"/>
                  </a:lnTo>
                  <a:lnTo>
                    <a:pt x="138" y="336"/>
                  </a:lnTo>
                  <a:lnTo>
                    <a:pt x="162" y="333"/>
                  </a:lnTo>
                  <a:lnTo>
                    <a:pt x="177" y="333"/>
                  </a:lnTo>
                  <a:lnTo>
                    <a:pt x="194" y="333"/>
                  </a:lnTo>
                  <a:lnTo>
                    <a:pt x="212" y="333"/>
                  </a:lnTo>
                  <a:lnTo>
                    <a:pt x="223" y="323"/>
                  </a:lnTo>
                  <a:lnTo>
                    <a:pt x="237" y="309"/>
                  </a:lnTo>
                  <a:lnTo>
                    <a:pt x="253" y="304"/>
                  </a:lnTo>
                  <a:lnTo>
                    <a:pt x="267" y="295"/>
                  </a:lnTo>
                  <a:lnTo>
                    <a:pt x="283" y="282"/>
                  </a:lnTo>
                  <a:lnTo>
                    <a:pt x="288" y="268"/>
                  </a:lnTo>
                  <a:lnTo>
                    <a:pt x="296" y="251"/>
                  </a:lnTo>
                  <a:lnTo>
                    <a:pt x="305" y="238"/>
                  </a:lnTo>
                  <a:lnTo>
                    <a:pt x="290" y="215"/>
                  </a:lnTo>
                  <a:lnTo>
                    <a:pt x="297" y="191"/>
                  </a:lnTo>
                  <a:lnTo>
                    <a:pt x="307" y="168"/>
                  </a:lnTo>
                  <a:lnTo>
                    <a:pt x="291" y="156"/>
                  </a:lnTo>
                  <a:lnTo>
                    <a:pt x="272" y="140"/>
                  </a:lnTo>
                  <a:lnTo>
                    <a:pt x="248" y="120"/>
                  </a:lnTo>
                  <a:lnTo>
                    <a:pt x="211" y="109"/>
                  </a:lnTo>
                  <a:lnTo>
                    <a:pt x="169" y="72"/>
                  </a:lnTo>
                  <a:lnTo>
                    <a:pt x="138" y="70"/>
                  </a:lnTo>
                  <a:lnTo>
                    <a:pt x="129" y="57"/>
                  </a:lnTo>
                  <a:lnTo>
                    <a:pt x="100" y="39"/>
                  </a:lnTo>
                  <a:lnTo>
                    <a:pt x="88" y="15"/>
                  </a:lnTo>
                  <a:lnTo>
                    <a:pt x="51" y="0"/>
                  </a:lnTo>
                  <a:lnTo>
                    <a:pt x="35" y="3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7" name="Freeform 220">
              <a:extLst>
                <a:ext uri="{FF2B5EF4-FFF2-40B4-BE49-F238E27FC236}">
                  <a16:creationId xmlns:a16="http://schemas.microsoft.com/office/drawing/2014/main" id="{9F8F2DCA-3D82-4EEE-9E30-3C1CDF2BB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294" y="6112083"/>
              <a:ext cx="65112" cy="90765"/>
            </a:xfrm>
            <a:custGeom>
              <a:avLst/>
              <a:gdLst>
                <a:gd name="T0" fmla="*/ 33 w 309562"/>
                <a:gd name="T1" fmla="*/ 10 h 426730"/>
                <a:gd name="T2" fmla="*/ 29 w 309562"/>
                <a:gd name="T3" fmla="*/ 2 h 426730"/>
                <a:gd name="T4" fmla="*/ 20 w 309562"/>
                <a:gd name="T5" fmla="*/ 0 h 426730"/>
                <a:gd name="T6" fmla="*/ 13 w 309562"/>
                <a:gd name="T7" fmla="*/ 5 h 426730"/>
                <a:gd name="T8" fmla="*/ 9 w 309562"/>
                <a:gd name="T9" fmla="*/ 14 h 426730"/>
                <a:gd name="T10" fmla="*/ 20 w 309562"/>
                <a:gd name="T11" fmla="*/ 12 h 426730"/>
                <a:gd name="T12" fmla="*/ 20 w 309562"/>
                <a:gd name="T13" fmla="*/ 21 h 426730"/>
                <a:gd name="T14" fmla="*/ 16 w 309562"/>
                <a:gd name="T15" fmla="*/ 24 h 426730"/>
                <a:gd name="T16" fmla="*/ 14 w 309562"/>
                <a:gd name="T17" fmla="*/ 27 h 426730"/>
                <a:gd name="T18" fmla="*/ 12 w 309562"/>
                <a:gd name="T19" fmla="*/ 30 h 426730"/>
                <a:gd name="T20" fmla="*/ 16 w 309562"/>
                <a:gd name="T21" fmla="*/ 33 h 426730"/>
                <a:gd name="T22" fmla="*/ 18 w 309562"/>
                <a:gd name="T23" fmla="*/ 36 h 426730"/>
                <a:gd name="T24" fmla="*/ 20 w 309562"/>
                <a:gd name="T25" fmla="*/ 39 h 426730"/>
                <a:gd name="T26" fmla="*/ 21 w 309562"/>
                <a:gd name="T27" fmla="*/ 43 h 426730"/>
                <a:gd name="T28" fmla="*/ 25 w 309562"/>
                <a:gd name="T29" fmla="*/ 48 h 426730"/>
                <a:gd name="T30" fmla="*/ 35 w 309562"/>
                <a:gd name="T31" fmla="*/ 52 h 426730"/>
                <a:gd name="T32" fmla="*/ 34 w 309562"/>
                <a:gd name="T33" fmla="*/ 54 h 426730"/>
                <a:gd name="T34" fmla="*/ 27 w 309562"/>
                <a:gd name="T35" fmla="*/ 52 h 426730"/>
                <a:gd name="T36" fmla="*/ 21 w 309562"/>
                <a:gd name="T37" fmla="*/ 56 h 426730"/>
                <a:gd name="T38" fmla="*/ 18 w 309562"/>
                <a:gd name="T39" fmla="*/ 53 h 426730"/>
                <a:gd name="T40" fmla="*/ 15 w 309562"/>
                <a:gd name="T41" fmla="*/ 55 h 426730"/>
                <a:gd name="T42" fmla="*/ 13 w 309562"/>
                <a:gd name="T43" fmla="*/ 52 h 426730"/>
                <a:gd name="T44" fmla="*/ 10 w 309562"/>
                <a:gd name="T45" fmla="*/ 56 h 426730"/>
                <a:gd name="T46" fmla="*/ 7 w 309562"/>
                <a:gd name="T47" fmla="*/ 56 h 426730"/>
                <a:gd name="T48" fmla="*/ 0 w 309562"/>
                <a:gd name="T49" fmla="*/ 59 h 426730"/>
                <a:gd name="T50" fmla="*/ 1 w 309562"/>
                <a:gd name="T51" fmla="*/ 61 h 426730"/>
                <a:gd name="T52" fmla="*/ 9 w 309562"/>
                <a:gd name="T53" fmla="*/ 61 h 426730"/>
                <a:gd name="T54" fmla="*/ 14 w 309562"/>
                <a:gd name="T55" fmla="*/ 63 h 426730"/>
                <a:gd name="T56" fmla="*/ 29 w 309562"/>
                <a:gd name="T57" fmla="*/ 60 h 426730"/>
                <a:gd name="T58" fmla="*/ 36 w 309562"/>
                <a:gd name="T59" fmla="*/ 60 h 426730"/>
                <a:gd name="T60" fmla="*/ 43 w 309562"/>
                <a:gd name="T61" fmla="*/ 56 h 426730"/>
                <a:gd name="T62" fmla="*/ 33 w 309562"/>
                <a:gd name="T63" fmla="*/ 10 h 42673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9562"/>
                <a:gd name="T97" fmla="*/ 0 h 426730"/>
                <a:gd name="T98" fmla="*/ 309562 w 309562"/>
                <a:gd name="T99" fmla="*/ 426730 h 42673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9562" h="426730">
                  <a:moveTo>
                    <a:pt x="235916" y="69542"/>
                  </a:moveTo>
                  <a:lnTo>
                    <a:pt x="209998" y="11906"/>
                  </a:lnTo>
                  <a:lnTo>
                    <a:pt x="142133" y="0"/>
                  </a:lnTo>
                  <a:lnTo>
                    <a:pt x="89745" y="35718"/>
                  </a:lnTo>
                  <a:lnTo>
                    <a:pt x="68314" y="94059"/>
                  </a:lnTo>
                  <a:lnTo>
                    <a:pt x="146043" y="80942"/>
                  </a:lnTo>
                  <a:lnTo>
                    <a:pt x="146895" y="144065"/>
                  </a:lnTo>
                  <a:lnTo>
                    <a:pt x="114748" y="160734"/>
                  </a:lnTo>
                  <a:lnTo>
                    <a:pt x="99270" y="180975"/>
                  </a:lnTo>
                  <a:lnTo>
                    <a:pt x="86128" y="206337"/>
                  </a:lnTo>
                  <a:lnTo>
                    <a:pt x="116086" y="225337"/>
                  </a:lnTo>
                  <a:lnTo>
                    <a:pt x="130226" y="242887"/>
                  </a:lnTo>
                  <a:lnTo>
                    <a:pt x="146043" y="267135"/>
                  </a:lnTo>
                  <a:lnTo>
                    <a:pt x="148540" y="295001"/>
                  </a:lnTo>
                  <a:lnTo>
                    <a:pt x="178497" y="325400"/>
                  </a:lnTo>
                  <a:lnTo>
                    <a:pt x="249647" y="355799"/>
                  </a:lnTo>
                  <a:lnTo>
                    <a:pt x="242157" y="369732"/>
                  </a:lnTo>
                  <a:lnTo>
                    <a:pt x="194724" y="354532"/>
                  </a:lnTo>
                  <a:lnTo>
                    <a:pt x="153533" y="382398"/>
                  </a:lnTo>
                  <a:lnTo>
                    <a:pt x="129816" y="358332"/>
                  </a:lnTo>
                  <a:lnTo>
                    <a:pt x="108596" y="377332"/>
                  </a:lnTo>
                  <a:lnTo>
                    <a:pt x="92369" y="353266"/>
                  </a:lnTo>
                  <a:lnTo>
                    <a:pt x="74894" y="384931"/>
                  </a:lnTo>
                  <a:lnTo>
                    <a:pt x="52426" y="382398"/>
                  </a:lnTo>
                  <a:lnTo>
                    <a:pt x="0" y="401398"/>
                  </a:lnTo>
                  <a:lnTo>
                    <a:pt x="7489" y="419130"/>
                  </a:lnTo>
                  <a:lnTo>
                    <a:pt x="67405" y="419130"/>
                  </a:lnTo>
                  <a:lnTo>
                    <a:pt x="101107" y="426730"/>
                  </a:lnTo>
                  <a:lnTo>
                    <a:pt x="212200" y="408997"/>
                  </a:lnTo>
                  <a:lnTo>
                    <a:pt x="262129" y="410264"/>
                  </a:lnTo>
                  <a:lnTo>
                    <a:pt x="309562" y="381132"/>
                  </a:lnTo>
                  <a:lnTo>
                    <a:pt x="235916" y="6954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8" name="Freeform 221">
              <a:extLst>
                <a:ext uri="{FF2B5EF4-FFF2-40B4-BE49-F238E27FC236}">
                  <a16:creationId xmlns:a16="http://schemas.microsoft.com/office/drawing/2014/main" id="{DE996A29-BD00-43FB-A6DE-FBE3354EF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0622" y="6127868"/>
              <a:ext cx="78923" cy="71033"/>
            </a:xfrm>
            <a:custGeom>
              <a:avLst/>
              <a:gdLst>
                <a:gd name="T0" fmla="*/ 0 w 372666"/>
                <a:gd name="T1" fmla="*/ 0 h 341710"/>
                <a:gd name="T2" fmla="*/ 9 w 372666"/>
                <a:gd name="T3" fmla="*/ 7 h 341710"/>
                <a:gd name="T4" fmla="*/ 19 w 372666"/>
                <a:gd name="T5" fmla="*/ 18 h 341710"/>
                <a:gd name="T6" fmla="*/ 27 w 372666"/>
                <a:gd name="T7" fmla="*/ 24 h 341710"/>
                <a:gd name="T8" fmla="*/ 33 w 372666"/>
                <a:gd name="T9" fmla="*/ 31 h 341710"/>
                <a:gd name="T10" fmla="*/ 44 w 372666"/>
                <a:gd name="T11" fmla="*/ 35 h 341710"/>
                <a:gd name="T12" fmla="*/ 50 w 372666"/>
                <a:gd name="T13" fmla="*/ 36 h 341710"/>
                <a:gd name="T14" fmla="*/ 54 w 372666"/>
                <a:gd name="T15" fmla="*/ 39 h 341710"/>
                <a:gd name="T16" fmla="*/ 46 w 372666"/>
                <a:gd name="T17" fmla="*/ 44 h 341710"/>
                <a:gd name="T18" fmla="*/ 36 w 372666"/>
                <a:gd name="T19" fmla="*/ 45 h 341710"/>
                <a:gd name="T20" fmla="*/ 28 w 372666"/>
                <a:gd name="T21" fmla="*/ 44 h 341710"/>
                <a:gd name="T22" fmla="*/ 23 w 372666"/>
                <a:gd name="T23" fmla="*/ 42 h 341710"/>
                <a:gd name="T24" fmla="*/ 11 w 372666"/>
                <a:gd name="T25" fmla="*/ 41 h 341710"/>
                <a:gd name="T26" fmla="*/ 0 w 372666"/>
                <a:gd name="T27" fmla="*/ 0 h 3417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2666"/>
                <a:gd name="T43" fmla="*/ 0 h 341710"/>
                <a:gd name="T44" fmla="*/ 372666 w 372666"/>
                <a:gd name="T45" fmla="*/ 341710 h 3417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2666" h="341710">
                  <a:moveTo>
                    <a:pt x="0" y="0"/>
                  </a:moveTo>
                  <a:lnTo>
                    <a:pt x="59531" y="54769"/>
                  </a:lnTo>
                  <a:lnTo>
                    <a:pt x="129778" y="139303"/>
                  </a:lnTo>
                  <a:lnTo>
                    <a:pt x="185738" y="184547"/>
                  </a:lnTo>
                  <a:lnTo>
                    <a:pt x="232172" y="235744"/>
                  </a:lnTo>
                  <a:lnTo>
                    <a:pt x="305991" y="270272"/>
                  </a:lnTo>
                  <a:lnTo>
                    <a:pt x="346472" y="275035"/>
                  </a:lnTo>
                  <a:lnTo>
                    <a:pt x="372666" y="298847"/>
                  </a:lnTo>
                  <a:lnTo>
                    <a:pt x="321469" y="338138"/>
                  </a:lnTo>
                  <a:lnTo>
                    <a:pt x="253603" y="341710"/>
                  </a:lnTo>
                  <a:lnTo>
                    <a:pt x="195263" y="340519"/>
                  </a:lnTo>
                  <a:lnTo>
                    <a:pt x="157163" y="322660"/>
                  </a:lnTo>
                  <a:lnTo>
                    <a:pt x="73819" y="313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9" name="Freeform 222">
              <a:extLst>
                <a:ext uri="{FF2B5EF4-FFF2-40B4-BE49-F238E27FC236}">
                  <a16:creationId xmlns:a16="http://schemas.microsoft.com/office/drawing/2014/main" id="{55431C4E-AF4B-4F84-A634-7E8AE851C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702" y="6198902"/>
              <a:ext cx="35516" cy="19731"/>
            </a:xfrm>
            <a:custGeom>
              <a:avLst/>
              <a:gdLst>
                <a:gd name="T0" fmla="*/ 2147483647 w 139"/>
                <a:gd name="T1" fmla="*/ 2147483647 h 67"/>
                <a:gd name="T2" fmla="*/ 2147483647 w 139"/>
                <a:gd name="T3" fmla="*/ 2147483647 h 67"/>
                <a:gd name="T4" fmla="*/ 2147483647 w 139"/>
                <a:gd name="T5" fmla="*/ 2147483647 h 67"/>
                <a:gd name="T6" fmla="*/ 2147483647 w 139"/>
                <a:gd name="T7" fmla="*/ 2147483647 h 67"/>
                <a:gd name="T8" fmla="*/ 2147483647 w 139"/>
                <a:gd name="T9" fmla="*/ 2147483647 h 67"/>
                <a:gd name="T10" fmla="*/ 2147483647 w 139"/>
                <a:gd name="T11" fmla="*/ 2147483647 h 67"/>
                <a:gd name="T12" fmla="*/ 0 w 139"/>
                <a:gd name="T13" fmla="*/ 2147483647 h 67"/>
                <a:gd name="T14" fmla="*/ 2147483647 w 139"/>
                <a:gd name="T15" fmla="*/ 2147483647 h 67"/>
                <a:gd name="T16" fmla="*/ 2147483647 w 139"/>
                <a:gd name="T17" fmla="*/ 0 h 67"/>
                <a:gd name="T18" fmla="*/ 2147483647 w 139"/>
                <a:gd name="T19" fmla="*/ 2147483647 h 67"/>
                <a:gd name="T20" fmla="*/ 2147483647 w 139"/>
                <a:gd name="T21" fmla="*/ 2147483647 h 67"/>
                <a:gd name="T22" fmla="*/ 2147483647 w 139"/>
                <a:gd name="T23" fmla="*/ 2147483647 h 67"/>
                <a:gd name="T24" fmla="*/ 2147483647 w 139"/>
                <a:gd name="T25" fmla="*/ 2147483647 h 67"/>
                <a:gd name="T26" fmla="*/ 2147483647 w 139"/>
                <a:gd name="T27" fmla="*/ 2147483647 h 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9"/>
                <a:gd name="T43" fmla="*/ 0 h 67"/>
                <a:gd name="T44" fmla="*/ 139 w 139"/>
                <a:gd name="T45" fmla="*/ 67 h 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9" h="67">
                  <a:moveTo>
                    <a:pt x="139" y="67"/>
                  </a:moveTo>
                  <a:lnTo>
                    <a:pt x="90" y="63"/>
                  </a:lnTo>
                  <a:lnTo>
                    <a:pt x="78" y="34"/>
                  </a:lnTo>
                  <a:lnTo>
                    <a:pt x="58" y="40"/>
                  </a:lnTo>
                  <a:lnTo>
                    <a:pt x="46" y="51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52" y="22"/>
                  </a:lnTo>
                  <a:lnTo>
                    <a:pt x="79" y="0"/>
                  </a:lnTo>
                  <a:lnTo>
                    <a:pt x="93" y="3"/>
                  </a:lnTo>
                  <a:lnTo>
                    <a:pt x="88" y="21"/>
                  </a:lnTo>
                  <a:lnTo>
                    <a:pt x="103" y="39"/>
                  </a:lnTo>
                  <a:lnTo>
                    <a:pt x="130" y="43"/>
                  </a:lnTo>
                  <a:lnTo>
                    <a:pt x="139" y="6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0" name="Freeform 223">
              <a:extLst>
                <a:ext uri="{FF2B5EF4-FFF2-40B4-BE49-F238E27FC236}">
                  <a16:creationId xmlns:a16="http://schemas.microsoft.com/office/drawing/2014/main" id="{DC72C860-B958-4087-94E2-30B7B690B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325" y="6194955"/>
              <a:ext cx="19731" cy="11839"/>
            </a:xfrm>
            <a:custGeom>
              <a:avLst/>
              <a:gdLst>
                <a:gd name="T0" fmla="*/ 2147483647 w 168"/>
                <a:gd name="T1" fmla="*/ 2147483647 h 112"/>
                <a:gd name="T2" fmla="*/ 2147483647 w 168"/>
                <a:gd name="T3" fmla="*/ 2147483647 h 112"/>
                <a:gd name="T4" fmla="*/ 0 w 168"/>
                <a:gd name="T5" fmla="*/ 2147483647 h 112"/>
                <a:gd name="T6" fmla="*/ 0 w 168"/>
                <a:gd name="T7" fmla="*/ 2147483647 h 112"/>
                <a:gd name="T8" fmla="*/ 2147483647 w 168"/>
                <a:gd name="T9" fmla="*/ 0 h 112"/>
                <a:gd name="T10" fmla="*/ 2147483647 w 168"/>
                <a:gd name="T11" fmla="*/ 2147483647 h 112"/>
                <a:gd name="T12" fmla="*/ 2147483647 w 168"/>
                <a:gd name="T13" fmla="*/ 2147483647 h 112"/>
                <a:gd name="T14" fmla="*/ 2147483647 w 168"/>
                <a:gd name="T15" fmla="*/ 2147483647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8"/>
                <a:gd name="T25" fmla="*/ 0 h 112"/>
                <a:gd name="T26" fmla="*/ 168 w 168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8" h="112">
                  <a:moveTo>
                    <a:pt x="156" y="112"/>
                  </a:moveTo>
                  <a:lnTo>
                    <a:pt x="71" y="104"/>
                  </a:lnTo>
                  <a:lnTo>
                    <a:pt x="0" y="78"/>
                  </a:lnTo>
                  <a:lnTo>
                    <a:pt x="0" y="42"/>
                  </a:lnTo>
                  <a:lnTo>
                    <a:pt x="25" y="0"/>
                  </a:lnTo>
                  <a:lnTo>
                    <a:pt x="103" y="8"/>
                  </a:lnTo>
                  <a:lnTo>
                    <a:pt x="168" y="45"/>
                  </a:lnTo>
                  <a:lnTo>
                    <a:pt x="156" y="11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1" name="Freeform 224">
              <a:extLst>
                <a:ext uri="{FF2B5EF4-FFF2-40B4-BE49-F238E27FC236}">
                  <a16:creationId xmlns:a16="http://schemas.microsoft.com/office/drawing/2014/main" id="{0CA47B29-6842-4F5A-9DD4-3ADB16C54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375" y="6177196"/>
              <a:ext cx="21703" cy="11839"/>
            </a:xfrm>
            <a:custGeom>
              <a:avLst/>
              <a:gdLst>
                <a:gd name="T0" fmla="*/ 2147483647 w 91"/>
                <a:gd name="T1" fmla="*/ 2147483647 h 56"/>
                <a:gd name="T2" fmla="*/ 2147483647 w 91"/>
                <a:gd name="T3" fmla="*/ 2147483647 h 56"/>
                <a:gd name="T4" fmla="*/ 2147483647 w 91"/>
                <a:gd name="T5" fmla="*/ 2147483647 h 56"/>
                <a:gd name="T6" fmla="*/ 2147483647 w 91"/>
                <a:gd name="T7" fmla="*/ 2147483647 h 56"/>
                <a:gd name="T8" fmla="*/ 0 w 91"/>
                <a:gd name="T9" fmla="*/ 2147483647 h 56"/>
                <a:gd name="T10" fmla="*/ 2147483647 w 91"/>
                <a:gd name="T11" fmla="*/ 2147483647 h 56"/>
                <a:gd name="T12" fmla="*/ 2147483647 w 91"/>
                <a:gd name="T13" fmla="*/ 2147483647 h 56"/>
                <a:gd name="T14" fmla="*/ 2147483647 w 91"/>
                <a:gd name="T15" fmla="*/ 2147483647 h 56"/>
                <a:gd name="T16" fmla="*/ 2147483647 w 91"/>
                <a:gd name="T17" fmla="*/ 0 h 56"/>
                <a:gd name="T18" fmla="*/ 2147483647 w 91"/>
                <a:gd name="T19" fmla="*/ 2147483647 h 56"/>
                <a:gd name="T20" fmla="*/ 2147483647 w 91"/>
                <a:gd name="T21" fmla="*/ 2147483647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1"/>
                <a:gd name="T34" fmla="*/ 0 h 56"/>
                <a:gd name="T35" fmla="*/ 91 w 91"/>
                <a:gd name="T36" fmla="*/ 56 h 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1" h="56">
                  <a:moveTo>
                    <a:pt x="91" y="41"/>
                  </a:moveTo>
                  <a:lnTo>
                    <a:pt x="60" y="44"/>
                  </a:lnTo>
                  <a:lnTo>
                    <a:pt x="36" y="56"/>
                  </a:lnTo>
                  <a:lnTo>
                    <a:pt x="13" y="53"/>
                  </a:lnTo>
                  <a:lnTo>
                    <a:pt x="0" y="38"/>
                  </a:lnTo>
                  <a:lnTo>
                    <a:pt x="10" y="11"/>
                  </a:lnTo>
                  <a:lnTo>
                    <a:pt x="25" y="5"/>
                  </a:lnTo>
                  <a:lnTo>
                    <a:pt x="48" y="20"/>
                  </a:lnTo>
                  <a:lnTo>
                    <a:pt x="63" y="0"/>
                  </a:lnTo>
                  <a:lnTo>
                    <a:pt x="72" y="24"/>
                  </a:lnTo>
                  <a:lnTo>
                    <a:pt x="91" y="4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2" name="Freeform 225">
              <a:extLst>
                <a:ext uri="{FF2B5EF4-FFF2-40B4-BE49-F238E27FC236}">
                  <a16:creationId xmlns:a16="http://schemas.microsoft.com/office/drawing/2014/main" id="{AD43A748-D979-49B2-90F4-BDE85F366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052" y="6167331"/>
              <a:ext cx="7892" cy="11839"/>
            </a:xfrm>
            <a:custGeom>
              <a:avLst/>
              <a:gdLst>
                <a:gd name="T0" fmla="*/ 2147483647 w 34"/>
                <a:gd name="T1" fmla="*/ 2147483647 h 50"/>
                <a:gd name="T2" fmla="*/ 0 w 34"/>
                <a:gd name="T3" fmla="*/ 2147483647 h 50"/>
                <a:gd name="T4" fmla="*/ 2147483647 w 34"/>
                <a:gd name="T5" fmla="*/ 0 h 50"/>
                <a:gd name="T6" fmla="*/ 2147483647 w 34"/>
                <a:gd name="T7" fmla="*/ 0 h 50"/>
                <a:gd name="T8" fmla="*/ 2147483647 w 34"/>
                <a:gd name="T9" fmla="*/ 2147483647 h 50"/>
                <a:gd name="T10" fmla="*/ 2147483647 w 34"/>
                <a:gd name="T11" fmla="*/ 2147483647 h 50"/>
                <a:gd name="T12" fmla="*/ 2147483647 w 34"/>
                <a:gd name="T13" fmla="*/ 2147483647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50"/>
                <a:gd name="T23" fmla="*/ 34 w 34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50">
                  <a:moveTo>
                    <a:pt x="15" y="50"/>
                  </a:moveTo>
                  <a:lnTo>
                    <a:pt x="0" y="26"/>
                  </a:lnTo>
                  <a:lnTo>
                    <a:pt x="3" y="0"/>
                  </a:lnTo>
                  <a:lnTo>
                    <a:pt x="19" y="0"/>
                  </a:lnTo>
                  <a:lnTo>
                    <a:pt x="34" y="29"/>
                  </a:lnTo>
                  <a:lnTo>
                    <a:pt x="33" y="50"/>
                  </a:lnTo>
                  <a:lnTo>
                    <a:pt x="15" y="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3" name="Freeform 226">
              <a:extLst>
                <a:ext uri="{FF2B5EF4-FFF2-40B4-BE49-F238E27FC236}">
                  <a16:creationId xmlns:a16="http://schemas.microsoft.com/office/drawing/2014/main" id="{0300D2F0-D1D3-4FCA-8DCA-B742BC6B2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375" y="6147600"/>
              <a:ext cx="17757" cy="21704"/>
            </a:xfrm>
            <a:custGeom>
              <a:avLst/>
              <a:gdLst>
                <a:gd name="T0" fmla="*/ 2147483647 w 183"/>
                <a:gd name="T1" fmla="*/ 0 h 211"/>
                <a:gd name="T2" fmla="*/ 0 w 183"/>
                <a:gd name="T3" fmla="*/ 2147483647 h 211"/>
                <a:gd name="T4" fmla="*/ 2147483647 w 183"/>
                <a:gd name="T5" fmla="*/ 2147483647 h 211"/>
                <a:gd name="T6" fmla="*/ 2147483647 w 183"/>
                <a:gd name="T7" fmla="*/ 2147483647 h 211"/>
                <a:gd name="T8" fmla="*/ 2147483647 w 183"/>
                <a:gd name="T9" fmla="*/ 2147483647 h 211"/>
                <a:gd name="T10" fmla="*/ 2147483647 w 183"/>
                <a:gd name="T11" fmla="*/ 0 h 211"/>
                <a:gd name="T12" fmla="*/ 2147483647 w 183"/>
                <a:gd name="T13" fmla="*/ 0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3"/>
                <a:gd name="T22" fmla="*/ 0 h 211"/>
                <a:gd name="T23" fmla="*/ 183 w 183"/>
                <a:gd name="T24" fmla="*/ 211 h 2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3" h="211">
                  <a:moveTo>
                    <a:pt x="28" y="0"/>
                  </a:moveTo>
                  <a:lnTo>
                    <a:pt x="0" y="92"/>
                  </a:lnTo>
                  <a:lnTo>
                    <a:pt x="55" y="211"/>
                  </a:lnTo>
                  <a:lnTo>
                    <a:pt x="165" y="174"/>
                  </a:lnTo>
                  <a:lnTo>
                    <a:pt x="183" y="119"/>
                  </a:lnTo>
                  <a:lnTo>
                    <a:pt x="1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4" name="Freeform 227">
              <a:extLst>
                <a:ext uri="{FF2B5EF4-FFF2-40B4-BE49-F238E27FC236}">
                  <a16:creationId xmlns:a16="http://schemas.microsoft.com/office/drawing/2014/main" id="{40049929-A7C7-466C-97FB-D8FDAAF0C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984" y="6054862"/>
              <a:ext cx="47354" cy="39463"/>
            </a:xfrm>
            <a:custGeom>
              <a:avLst/>
              <a:gdLst>
                <a:gd name="T0" fmla="*/ 0 w 167"/>
                <a:gd name="T1" fmla="*/ 2147483647 h 135"/>
                <a:gd name="T2" fmla="*/ 2147483647 w 167"/>
                <a:gd name="T3" fmla="*/ 2147483647 h 135"/>
                <a:gd name="T4" fmla="*/ 2147483647 w 167"/>
                <a:gd name="T5" fmla="*/ 2147483647 h 135"/>
                <a:gd name="T6" fmla="*/ 2147483647 w 167"/>
                <a:gd name="T7" fmla="*/ 2147483647 h 135"/>
                <a:gd name="T8" fmla="*/ 2147483647 w 167"/>
                <a:gd name="T9" fmla="*/ 2147483647 h 135"/>
                <a:gd name="T10" fmla="*/ 2147483647 w 167"/>
                <a:gd name="T11" fmla="*/ 2147483647 h 135"/>
                <a:gd name="T12" fmla="*/ 2147483647 w 167"/>
                <a:gd name="T13" fmla="*/ 2147483647 h 135"/>
                <a:gd name="T14" fmla="*/ 2147483647 w 167"/>
                <a:gd name="T15" fmla="*/ 2147483647 h 135"/>
                <a:gd name="T16" fmla="*/ 2147483647 w 167"/>
                <a:gd name="T17" fmla="*/ 2147483647 h 135"/>
                <a:gd name="T18" fmla="*/ 2147483647 w 167"/>
                <a:gd name="T19" fmla="*/ 2147483647 h 135"/>
                <a:gd name="T20" fmla="*/ 2147483647 w 167"/>
                <a:gd name="T21" fmla="*/ 2147483647 h 135"/>
                <a:gd name="T22" fmla="*/ 2147483647 w 167"/>
                <a:gd name="T23" fmla="*/ 2147483647 h 135"/>
                <a:gd name="T24" fmla="*/ 2147483647 w 167"/>
                <a:gd name="T25" fmla="*/ 2147483647 h 135"/>
                <a:gd name="T26" fmla="*/ 2147483647 w 167"/>
                <a:gd name="T27" fmla="*/ 0 h 135"/>
                <a:gd name="T28" fmla="*/ 2147483647 w 167"/>
                <a:gd name="T29" fmla="*/ 2147483647 h 135"/>
                <a:gd name="T30" fmla="*/ 2147483647 w 167"/>
                <a:gd name="T31" fmla="*/ 2147483647 h 135"/>
                <a:gd name="T32" fmla="*/ 2147483647 w 167"/>
                <a:gd name="T33" fmla="*/ 2147483647 h 135"/>
                <a:gd name="T34" fmla="*/ 2147483647 w 167"/>
                <a:gd name="T35" fmla="*/ 2147483647 h 135"/>
                <a:gd name="T36" fmla="*/ 0 w 167"/>
                <a:gd name="T37" fmla="*/ 2147483647 h 13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7"/>
                <a:gd name="T58" fmla="*/ 0 h 135"/>
                <a:gd name="T59" fmla="*/ 167 w 167"/>
                <a:gd name="T60" fmla="*/ 135 h 13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7" h="135">
                  <a:moveTo>
                    <a:pt x="0" y="116"/>
                  </a:moveTo>
                  <a:lnTo>
                    <a:pt x="11" y="135"/>
                  </a:lnTo>
                  <a:lnTo>
                    <a:pt x="33" y="119"/>
                  </a:lnTo>
                  <a:lnTo>
                    <a:pt x="56" y="129"/>
                  </a:lnTo>
                  <a:lnTo>
                    <a:pt x="47" y="99"/>
                  </a:lnTo>
                  <a:lnTo>
                    <a:pt x="86" y="111"/>
                  </a:lnTo>
                  <a:lnTo>
                    <a:pt x="83" y="87"/>
                  </a:lnTo>
                  <a:lnTo>
                    <a:pt x="120" y="90"/>
                  </a:lnTo>
                  <a:lnTo>
                    <a:pt x="167" y="69"/>
                  </a:lnTo>
                  <a:lnTo>
                    <a:pt x="152" y="54"/>
                  </a:lnTo>
                  <a:lnTo>
                    <a:pt x="134" y="54"/>
                  </a:lnTo>
                  <a:lnTo>
                    <a:pt x="111" y="27"/>
                  </a:lnTo>
                  <a:lnTo>
                    <a:pt x="119" y="6"/>
                  </a:lnTo>
                  <a:lnTo>
                    <a:pt x="77" y="0"/>
                  </a:lnTo>
                  <a:lnTo>
                    <a:pt x="57" y="32"/>
                  </a:lnTo>
                  <a:lnTo>
                    <a:pt x="65" y="66"/>
                  </a:lnTo>
                  <a:lnTo>
                    <a:pt x="39" y="62"/>
                  </a:lnTo>
                  <a:lnTo>
                    <a:pt x="17" y="8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5" name="Freeform 228">
              <a:extLst>
                <a:ext uri="{FF2B5EF4-FFF2-40B4-BE49-F238E27FC236}">
                  <a16:creationId xmlns:a16="http://schemas.microsoft.com/office/drawing/2014/main" id="{F4420102-3C50-48E5-A005-C3A7FF384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441" y="6052889"/>
              <a:ext cx="43408" cy="37489"/>
            </a:xfrm>
            <a:custGeom>
              <a:avLst/>
              <a:gdLst>
                <a:gd name="T0" fmla="*/ 0 w 152"/>
                <a:gd name="T1" fmla="*/ 2147483647 h 129"/>
                <a:gd name="T2" fmla="*/ 2147483647 w 152"/>
                <a:gd name="T3" fmla="*/ 2147483647 h 129"/>
                <a:gd name="T4" fmla="*/ 2147483647 w 152"/>
                <a:gd name="T5" fmla="*/ 2147483647 h 129"/>
                <a:gd name="T6" fmla="*/ 2147483647 w 152"/>
                <a:gd name="T7" fmla="*/ 2147483647 h 129"/>
                <a:gd name="T8" fmla="*/ 2147483647 w 152"/>
                <a:gd name="T9" fmla="*/ 2147483647 h 129"/>
                <a:gd name="T10" fmla="*/ 2147483647 w 152"/>
                <a:gd name="T11" fmla="*/ 2147483647 h 129"/>
                <a:gd name="T12" fmla="*/ 2147483647 w 152"/>
                <a:gd name="T13" fmla="*/ 2147483647 h 129"/>
                <a:gd name="T14" fmla="*/ 2147483647 w 152"/>
                <a:gd name="T15" fmla="*/ 2147483647 h 129"/>
                <a:gd name="T16" fmla="*/ 2147483647 w 152"/>
                <a:gd name="T17" fmla="*/ 2147483647 h 129"/>
                <a:gd name="T18" fmla="*/ 2147483647 w 152"/>
                <a:gd name="T19" fmla="*/ 2147483647 h 129"/>
                <a:gd name="T20" fmla="*/ 2147483647 w 152"/>
                <a:gd name="T21" fmla="*/ 2147483647 h 129"/>
                <a:gd name="T22" fmla="*/ 2147483647 w 152"/>
                <a:gd name="T23" fmla="*/ 0 h 129"/>
                <a:gd name="T24" fmla="*/ 2147483647 w 152"/>
                <a:gd name="T25" fmla="*/ 2147483647 h 129"/>
                <a:gd name="T26" fmla="*/ 2147483647 w 152"/>
                <a:gd name="T27" fmla="*/ 2147483647 h 129"/>
                <a:gd name="T28" fmla="*/ 2147483647 w 152"/>
                <a:gd name="T29" fmla="*/ 2147483647 h 129"/>
                <a:gd name="T30" fmla="*/ 2147483647 w 152"/>
                <a:gd name="T31" fmla="*/ 2147483647 h 129"/>
                <a:gd name="T32" fmla="*/ 2147483647 w 152"/>
                <a:gd name="T33" fmla="*/ 2147483647 h 129"/>
                <a:gd name="T34" fmla="*/ 2147483647 w 152"/>
                <a:gd name="T35" fmla="*/ 2147483647 h 129"/>
                <a:gd name="T36" fmla="*/ 2147483647 w 152"/>
                <a:gd name="T37" fmla="*/ 2147483647 h 129"/>
                <a:gd name="T38" fmla="*/ 0 w 152"/>
                <a:gd name="T39" fmla="*/ 2147483647 h 1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2"/>
                <a:gd name="T61" fmla="*/ 0 h 129"/>
                <a:gd name="T62" fmla="*/ 152 w 152"/>
                <a:gd name="T63" fmla="*/ 129 h 1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2" h="129">
                  <a:moveTo>
                    <a:pt x="0" y="120"/>
                  </a:moveTo>
                  <a:lnTo>
                    <a:pt x="11" y="106"/>
                  </a:lnTo>
                  <a:lnTo>
                    <a:pt x="18" y="85"/>
                  </a:lnTo>
                  <a:lnTo>
                    <a:pt x="37" y="86"/>
                  </a:lnTo>
                  <a:lnTo>
                    <a:pt x="47" y="60"/>
                  </a:lnTo>
                  <a:lnTo>
                    <a:pt x="68" y="67"/>
                  </a:lnTo>
                  <a:lnTo>
                    <a:pt x="83" y="41"/>
                  </a:lnTo>
                  <a:lnTo>
                    <a:pt x="37" y="41"/>
                  </a:lnTo>
                  <a:lnTo>
                    <a:pt x="42" y="18"/>
                  </a:lnTo>
                  <a:lnTo>
                    <a:pt x="72" y="22"/>
                  </a:lnTo>
                  <a:lnTo>
                    <a:pt x="78" y="4"/>
                  </a:lnTo>
                  <a:lnTo>
                    <a:pt x="93" y="0"/>
                  </a:lnTo>
                  <a:lnTo>
                    <a:pt x="102" y="16"/>
                  </a:lnTo>
                  <a:lnTo>
                    <a:pt x="117" y="10"/>
                  </a:lnTo>
                  <a:lnTo>
                    <a:pt x="132" y="22"/>
                  </a:lnTo>
                  <a:lnTo>
                    <a:pt x="152" y="19"/>
                  </a:lnTo>
                  <a:lnTo>
                    <a:pt x="137" y="64"/>
                  </a:lnTo>
                  <a:lnTo>
                    <a:pt x="92" y="102"/>
                  </a:lnTo>
                  <a:lnTo>
                    <a:pt x="44" y="129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6" name="Freeform 229">
              <a:extLst>
                <a:ext uri="{FF2B5EF4-FFF2-40B4-BE49-F238E27FC236}">
                  <a16:creationId xmlns:a16="http://schemas.microsoft.com/office/drawing/2014/main" id="{C879F995-1B31-4992-8A7F-1A62A2CC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526" y="6058808"/>
              <a:ext cx="17758" cy="9866"/>
            </a:xfrm>
            <a:custGeom>
              <a:avLst/>
              <a:gdLst>
                <a:gd name="T0" fmla="*/ 2147483647 w 57"/>
                <a:gd name="T1" fmla="*/ 2147483647 h 37"/>
                <a:gd name="T2" fmla="*/ 2147483647 w 57"/>
                <a:gd name="T3" fmla="*/ 2147483647 h 37"/>
                <a:gd name="T4" fmla="*/ 2147483647 w 57"/>
                <a:gd name="T5" fmla="*/ 2147483647 h 37"/>
                <a:gd name="T6" fmla="*/ 0 w 57"/>
                <a:gd name="T7" fmla="*/ 2147483647 h 37"/>
                <a:gd name="T8" fmla="*/ 2147483647 w 57"/>
                <a:gd name="T9" fmla="*/ 0 h 37"/>
                <a:gd name="T10" fmla="*/ 2147483647 w 57"/>
                <a:gd name="T11" fmla="*/ 2147483647 h 37"/>
                <a:gd name="T12" fmla="*/ 2147483647 w 57"/>
                <a:gd name="T13" fmla="*/ 2147483647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37"/>
                <a:gd name="T23" fmla="*/ 57 w 57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37">
                  <a:moveTo>
                    <a:pt x="57" y="16"/>
                  </a:moveTo>
                  <a:lnTo>
                    <a:pt x="45" y="37"/>
                  </a:lnTo>
                  <a:lnTo>
                    <a:pt x="16" y="34"/>
                  </a:lnTo>
                  <a:lnTo>
                    <a:pt x="0" y="13"/>
                  </a:lnTo>
                  <a:lnTo>
                    <a:pt x="22" y="0"/>
                  </a:lnTo>
                  <a:lnTo>
                    <a:pt x="51" y="4"/>
                  </a:lnTo>
                  <a:lnTo>
                    <a:pt x="57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7" name="Freeform 230">
              <a:extLst>
                <a:ext uri="{FF2B5EF4-FFF2-40B4-BE49-F238E27FC236}">
                  <a16:creationId xmlns:a16="http://schemas.microsoft.com/office/drawing/2014/main" id="{FA56D793-390D-4E2A-93C2-573DAE234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4747" y="5117620"/>
              <a:ext cx="187444" cy="1035899"/>
            </a:xfrm>
            <a:custGeom>
              <a:avLst/>
              <a:gdLst>
                <a:gd name="T0" fmla="*/ 84 w 883780"/>
                <a:gd name="T1" fmla="*/ 43 h 4887663"/>
                <a:gd name="T2" fmla="*/ 76 w 883780"/>
                <a:gd name="T3" fmla="*/ 88 h 4887663"/>
                <a:gd name="T4" fmla="*/ 71 w 883780"/>
                <a:gd name="T5" fmla="*/ 162 h 4887663"/>
                <a:gd name="T6" fmla="*/ 58 w 883780"/>
                <a:gd name="T7" fmla="*/ 213 h 4887663"/>
                <a:gd name="T8" fmla="*/ 59 w 883780"/>
                <a:gd name="T9" fmla="*/ 269 h 4887663"/>
                <a:gd name="T10" fmla="*/ 38 w 883780"/>
                <a:gd name="T11" fmla="*/ 332 h 4887663"/>
                <a:gd name="T12" fmla="*/ 36 w 883780"/>
                <a:gd name="T13" fmla="*/ 379 h 4887663"/>
                <a:gd name="T14" fmla="*/ 25 w 883780"/>
                <a:gd name="T15" fmla="*/ 419 h 4887663"/>
                <a:gd name="T16" fmla="*/ 31 w 883780"/>
                <a:gd name="T17" fmla="*/ 456 h 4887663"/>
                <a:gd name="T18" fmla="*/ 43 w 883780"/>
                <a:gd name="T19" fmla="*/ 424 h 4887663"/>
                <a:gd name="T20" fmla="*/ 39 w 883780"/>
                <a:gd name="T21" fmla="*/ 489 h 4887663"/>
                <a:gd name="T22" fmla="*/ 20 w 883780"/>
                <a:gd name="T23" fmla="*/ 489 h 4887663"/>
                <a:gd name="T24" fmla="*/ 26 w 883780"/>
                <a:gd name="T25" fmla="*/ 518 h 4887663"/>
                <a:gd name="T26" fmla="*/ 4 w 883780"/>
                <a:gd name="T27" fmla="*/ 538 h 4887663"/>
                <a:gd name="T28" fmla="*/ 13 w 883780"/>
                <a:gd name="T29" fmla="*/ 550 h 4887663"/>
                <a:gd name="T30" fmla="*/ 8 w 883780"/>
                <a:gd name="T31" fmla="*/ 567 h 4887663"/>
                <a:gd name="T32" fmla="*/ 11 w 883780"/>
                <a:gd name="T33" fmla="*/ 606 h 4887663"/>
                <a:gd name="T34" fmla="*/ 8 w 883780"/>
                <a:gd name="T35" fmla="*/ 645 h 4887663"/>
                <a:gd name="T36" fmla="*/ 26 w 883780"/>
                <a:gd name="T37" fmla="*/ 666 h 4887663"/>
                <a:gd name="T38" fmla="*/ 33 w 883780"/>
                <a:gd name="T39" fmla="*/ 702 h 4887663"/>
                <a:gd name="T40" fmla="*/ 60 w 883780"/>
                <a:gd name="T41" fmla="*/ 684 h 4887663"/>
                <a:gd name="T42" fmla="*/ 90 w 883780"/>
                <a:gd name="T43" fmla="*/ 674 h 4887663"/>
                <a:gd name="T44" fmla="*/ 77 w 883780"/>
                <a:gd name="T45" fmla="*/ 657 h 4887663"/>
                <a:gd name="T46" fmla="*/ 49 w 883780"/>
                <a:gd name="T47" fmla="*/ 625 h 4887663"/>
                <a:gd name="T48" fmla="*/ 36 w 883780"/>
                <a:gd name="T49" fmla="*/ 601 h 4887663"/>
                <a:gd name="T50" fmla="*/ 52 w 883780"/>
                <a:gd name="T51" fmla="*/ 568 h 4887663"/>
                <a:gd name="T52" fmla="*/ 62 w 883780"/>
                <a:gd name="T53" fmla="*/ 533 h 4887663"/>
                <a:gd name="T54" fmla="*/ 60 w 883780"/>
                <a:gd name="T55" fmla="*/ 485 h 4887663"/>
                <a:gd name="T56" fmla="*/ 60 w 883780"/>
                <a:gd name="T57" fmla="*/ 433 h 4887663"/>
                <a:gd name="T58" fmla="*/ 59 w 883780"/>
                <a:gd name="T59" fmla="*/ 385 h 4887663"/>
                <a:gd name="T60" fmla="*/ 72 w 883780"/>
                <a:gd name="T61" fmla="*/ 361 h 4887663"/>
                <a:gd name="T62" fmla="*/ 70 w 883780"/>
                <a:gd name="T63" fmla="*/ 327 h 4887663"/>
                <a:gd name="T64" fmla="*/ 77 w 883780"/>
                <a:gd name="T65" fmla="*/ 300 h 4887663"/>
                <a:gd name="T66" fmla="*/ 90 w 883780"/>
                <a:gd name="T67" fmla="*/ 274 h 4887663"/>
                <a:gd name="T68" fmla="*/ 80 w 883780"/>
                <a:gd name="T69" fmla="*/ 241 h 4887663"/>
                <a:gd name="T70" fmla="*/ 83 w 883780"/>
                <a:gd name="T71" fmla="*/ 219 h 4887663"/>
                <a:gd name="T72" fmla="*/ 91 w 883780"/>
                <a:gd name="T73" fmla="*/ 201 h 4887663"/>
                <a:gd name="T74" fmla="*/ 98 w 883780"/>
                <a:gd name="T75" fmla="*/ 184 h 4887663"/>
                <a:gd name="T76" fmla="*/ 109 w 883780"/>
                <a:gd name="T77" fmla="*/ 156 h 4887663"/>
                <a:gd name="T78" fmla="*/ 111 w 883780"/>
                <a:gd name="T79" fmla="*/ 137 h 4887663"/>
                <a:gd name="T80" fmla="*/ 115 w 883780"/>
                <a:gd name="T81" fmla="*/ 109 h 4887663"/>
                <a:gd name="T82" fmla="*/ 124 w 883780"/>
                <a:gd name="T83" fmla="*/ 85 h 4887663"/>
                <a:gd name="T84" fmla="*/ 112 w 883780"/>
                <a:gd name="T85" fmla="*/ 57 h 4887663"/>
                <a:gd name="T86" fmla="*/ 106 w 883780"/>
                <a:gd name="T87" fmla="*/ 28 h 4887663"/>
                <a:gd name="T88" fmla="*/ 85 w 883780"/>
                <a:gd name="T89" fmla="*/ 0 h 48876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83780"/>
                <a:gd name="T136" fmla="*/ 0 h 4887663"/>
                <a:gd name="T137" fmla="*/ 883780 w 883780"/>
                <a:gd name="T138" fmla="*/ 4887663 h 48876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83780" h="4887663">
                  <a:moveTo>
                    <a:pt x="488493" y="34528"/>
                  </a:moveTo>
                  <a:lnTo>
                    <a:pt x="577850" y="153738"/>
                  </a:lnTo>
                  <a:lnTo>
                    <a:pt x="581025" y="296613"/>
                  </a:lnTo>
                  <a:lnTo>
                    <a:pt x="565150" y="388688"/>
                  </a:lnTo>
                  <a:lnTo>
                    <a:pt x="565150" y="563313"/>
                  </a:lnTo>
                  <a:lnTo>
                    <a:pt x="523875" y="614113"/>
                  </a:lnTo>
                  <a:lnTo>
                    <a:pt x="520700" y="734763"/>
                  </a:lnTo>
                  <a:lnTo>
                    <a:pt x="523875" y="953838"/>
                  </a:lnTo>
                  <a:lnTo>
                    <a:pt x="492125" y="1125288"/>
                  </a:lnTo>
                  <a:lnTo>
                    <a:pt x="431800" y="1249113"/>
                  </a:lnTo>
                  <a:lnTo>
                    <a:pt x="444500" y="1401513"/>
                  </a:lnTo>
                  <a:lnTo>
                    <a:pt x="396875" y="1474538"/>
                  </a:lnTo>
                  <a:lnTo>
                    <a:pt x="415925" y="1623763"/>
                  </a:lnTo>
                  <a:lnTo>
                    <a:pt x="431800" y="1747588"/>
                  </a:lnTo>
                  <a:lnTo>
                    <a:pt x="409575" y="1868238"/>
                  </a:lnTo>
                  <a:lnTo>
                    <a:pt x="355600" y="1979363"/>
                  </a:lnTo>
                  <a:lnTo>
                    <a:pt x="292100" y="2100013"/>
                  </a:lnTo>
                  <a:lnTo>
                    <a:pt x="260350" y="2303213"/>
                  </a:lnTo>
                  <a:lnTo>
                    <a:pt x="203200" y="2357188"/>
                  </a:lnTo>
                  <a:lnTo>
                    <a:pt x="212725" y="2493713"/>
                  </a:lnTo>
                  <a:lnTo>
                    <a:pt x="250825" y="2630238"/>
                  </a:lnTo>
                  <a:lnTo>
                    <a:pt x="174625" y="2722313"/>
                  </a:lnTo>
                  <a:lnTo>
                    <a:pt x="165100" y="2820738"/>
                  </a:lnTo>
                  <a:lnTo>
                    <a:pt x="174625" y="2903288"/>
                  </a:lnTo>
                  <a:lnTo>
                    <a:pt x="130175" y="3027113"/>
                  </a:lnTo>
                  <a:lnTo>
                    <a:pt x="120650" y="3185863"/>
                  </a:lnTo>
                  <a:lnTo>
                    <a:pt x="212725" y="3163638"/>
                  </a:lnTo>
                  <a:lnTo>
                    <a:pt x="209550" y="3058863"/>
                  </a:lnTo>
                  <a:lnTo>
                    <a:pt x="238125" y="2954088"/>
                  </a:lnTo>
                  <a:lnTo>
                    <a:pt x="298450" y="2938213"/>
                  </a:lnTo>
                  <a:lnTo>
                    <a:pt x="295275" y="3157288"/>
                  </a:lnTo>
                  <a:lnTo>
                    <a:pt x="254000" y="3293813"/>
                  </a:lnTo>
                  <a:lnTo>
                    <a:pt x="266700" y="3389063"/>
                  </a:lnTo>
                  <a:lnTo>
                    <a:pt x="228600" y="3414463"/>
                  </a:lnTo>
                  <a:lnTo>
                    <a:pt x="171450" y="3341438"/>
                  </a:lnTo>
                  <a:lnTo>
                    <a:pt x="139700" y="3392238"/>
                  </a:lnTo>
                  <a:lnTo>
                    <a:pt x="193675" y="3484313"/>
                  </a:lnTo>
                  <a:lnTo>
                    <a:pt x="222250" y="3531938"/>
                  </a:lnTo>
                  <a:lnTo>
                    <a:pt x="180975" y="3592263"/>
                  </a:lnTo>
                  <a:lnTo>
                    <a:pt x="127000" y="3503363"/>
                  </a:lnTo>
                  <a:lnTo>
                    <a:pt x="0" y="3665288"/>
                  </a:lnTo>
                  <a:lnTo>
                    <a:pt x="28575" y="3728788"/>
                  </a:lnTo>
                  <a:lnTo>
                    <a:pt x="95250" y="3697038"/>
                  </a:lnTo>
                  <a:lnTo>
                    <a:pt x="149225" y="3731963"/>
                  </a:lnTo>
                  <a:lnTo>
                    <a:pt x="92075" y="3817688"/>
                  </a:lnTo>
                  <a:lnTo>
                    <a:pt x="152400" y="3951038"/>
                  </a:lnTo>
                  <a:lnTo>
                    <a:pt x="107950" y="4036763"/>
                  </a:lnTo>
                  <a:lnTo>
                    <a:pt x="53975" y="3935163"/>
                  </a:lnTo>
                  <a:lnTo>
                    <a:pt x="15875" y="4001838"/>
                  </a:lnTo>
                  <a:lnTo>
                    <a:pt x="28575" y="4100263"/>
                  </a:lnTo>
                  <a:lnTo>
                    <a:pt x="73025" y="4201863"/>
                  </a:lnTo>
                  <a:lnTo>
                    <a:pt x="92075" y="4284413"/>
                  </a:lnTo>
                  <a:lnTo>
                    <a:pt x="98425" y="4357438"/>
                  </a:lnTo>
                  <a:lnTo>
                    <a:pt x="53975" y="4471738"/>
                  </a:lnTo>
                  <a:lnTo>
                    <a:pt x="149225" y="4471738"/>
                  </a:lnTo>
                  <a:lnTo>
                    <a:pt x="193675" y="4528888"/>
                  </a:lnTo>
                  <a:lnTo>
                    <a:pt x="180975" y="4617788"/>
                  </a:lnTo>
                  <a:lnTo>
                    <a:pt x="215900" y="4655888"/>
                  </a:lnTo>
                  <a:lnTo>
                    <a:pt x="193675" y="4725738"/>
                  </a:lnTo>
                  <a:lnTo>
                    <a:pt x="225425" y="4868613"/>
                  </a:lnTo>
                  <a:lnTo>
                    <a:pt x="431800" y="4887663"/>
                  </a:lnTo>
                  <a:lnTo>
                    <a:pt x="482600" y="4747963"/>
                  </a:lnTo>
                  <a:lnTo>
                    <a:pt x="412750" y="4744788"/>
                  </a:lnTo>
                  <a:lnTo>
                    <a:pt x="450850" y="4681288"/>
                  </a:lnTo>
                  <a:lnTo>
                    <a:pt x="555625" y="4671763"/>
                  </a:lnTo>
                  <a:lnTo>
                    <a:pt x="622300" y="4674938"/>
                  </a:lnTo>
                  <a:lnTo>
                    <a:pt x="650875" y="4582863"/>
                  </a:lnTo>
                  <a:lnTo>
                    <a:pt x="599221" y="4552950"/>
                  </a:lnTo>
                  <a:lnTo>
                    <a:pt x="533737" y="4557713"/>
                  </a:lnTo>
                  <a:lnTo>
                    <a:pt x="414674" y="4558903"/>
                  </a:lnTo>
                  <a:lnTo>
                    <a:pt x="365858" y="4410075"/>
                  </a:lnTo>
                  <a:lnTo>
                    <a:pt x="339665" y="4338638"/>
                  </a:lnTo>
                  <a:lnTo>
                    <a:pt x="267037" y="4318397"/>
                  </a:lnTo>
                  <a:lnTo>
                    <a:pt x="277752" y="4229100"/>
                  </a:lnTo>
                  <a:lnTo>
                    <a:pt x="251558" y="4165997"/>
                  </a:lnTo>
                  <a:lnTo>
                    <a:pt x="293230" y="4050506"/>
                  </a:lnTo>
                  <a:lnTo>
                    <a:pt x="342900" y="3973263"/>
                  </a:lnTo>
                  <a:lnTo>
                    <a:pt x="362287" y="3938588"/>
                  </a:lnTo>
                  <a:lnTo>
                    <a:pt x="346808" y="3843338"/>
                  </a:lnTo>
                  <a:lnTo>
                    <a:pt x="377765" y="3770709"/>
                  </a:lnTo>
                  <a:lnTo>
                    <a:pt x="425390" y="3693319"/>
                  </a:lnTo>
                  <a:lnTo>
                    <a:pt x="401577" y="3580209"/>
                  </a:lnTo>
                  <a:lnTo>
                    <a:pt x="419437" y="3498056"/>
                  </a:lnTo>
                  <a:lnTo>
                    <a:pt x="411102" y="3365897"/>
                  </a:lnTo>
                  <a:lnTo>
                    <a:pt x="415865" y="3311128"/>
                  </a:lnTo>
                  <a:lnTo>
                    <a:pt x="405149" y="3058716"/>
                  </a:lnTo>
                  <a:lnTo>
                    <a:pt x="411102" y="3000375"/>
                  </a:lnTo>
                  <a:lnTo>
                    <a:pt x="406340" y="2880122"/>
                  </a:lnTo>
                  <a:lnTo>
                    <a:pt x="401638" y="2763588"/>
                  </a:lnTo>
                  <a:lnTo>
                    <a:pt x="408721" y="2667000"/>
                  </a:lnTo>
                  <a:lnTo>
                    <a:pt x="424199" y="2609850"/>
                  </a:lnTo>
                  <a:lnTo>
                    <a:pt x="449202" y="2555081"/>
                  </a:lnTo>
                  <a:lnTo>
                    <a:pt x="500399" y="2505075"/>
                  </a:lnTo>
                  <a:lnTo>
                    <a:pt x="500399" y="2449116"/>
                  </a:lnTo>
                  <a:lnTo>
                    <a:pt x="448012" y="2333625"/>
                  </a:lnTo>
                  <a:lnTo>
                    <a:pt x="482540" y="2266950"/>
                  </a:lnTo>
                  <a:lnTo>
                    <a:pt x="525402" y="2226469"/>
                  </a:lnTo>
                  <a:lnTo>
                    <a:pt x="548024" y="2152650"/>
                  </a:lnTo>
                  <a:lnTo>
                    <a:pt x="534988" y="2077788"/>
                  </a:lnTo>
                  <a:lnTo>
                    <a:pt x="569455" y="2032397"/>
                  </a:lnTo>
                  <a:lnTo>
                    <a:pt x="603983" y="1958578"/>
                  </a:lnTo>
                  <a:lnTo>
                    <a:pt x="619462" y="1896666"/>
                  </a:lnTo>
                  <a:lnTo>
                    <a:pt x="587315" y="1804988"/>
                  </a:lnTo>
                  <a:lnTo>
                    <a:pt x="578980" y="1745456"/>
                  </a:lnTo>
                  <a:lnTo>
                    <a:pt x="550405" y="1671638"/>
                  </a:lnTo>
                  <a:lnTo>
                    <a:pt x="539690" y="1614488"/>
                  </a:lnTo>
                  <a:lnTo>
                    <a:pt x="547688" y="1561851"/>
                  </a:lnTo>
                  <a:lnTo>
                    <a:pt x="575408" y="1520428"/>
                  </a:lnTo>
                  <a:lnTo>
                    <a:pt x="611188" y="1477713"/>
                  </a:lnTo>
                  <a:lnTo>
                    <a:pt x="613508" y="1440656"/>
                  </a:lnTo>
                  <a:lnTo>
                    <a:pt x="630177" y="1394222"/>
                  </a:lnTo>
                  <a:lnTo>
                    <a:pt x="624224" y="1359694"/>
                  </a:lnTo>
                  <a:lnTo>
                    <a:pt x="624224" y="1301353"/>
                  </a:lnTo>
                  <a:lnTo>
                    <a:pt x="678993" y="1278731"/>
                  </a:lnTo>
                  <a:lnTo>
                    <a:pt x="687327" y="1210866"/>
                  </a:lnTo>
                  <a:lnTo>
                    <a:pt x="734952" y="1137047"/>
                  </a:lnTo>
                  <a:lnTo>
                    <a:pt x="755193" y="1083469"/>
                  </a:lnTo>
                  <a:lnTo>
                    <a:pt x="792102" y="1039416"/>
                  </a:lnTo>
                  <a:lnTo>
                    <a:pt x="759955" y="995363"/>
                  </a:lnTo>
                  <a:lnTo>
                    <a:pt x="769480" y="951309"/>
                  </a:lnTo>
                  <a:lnTo>
                    <a:pt x="749240" y="871538"/>
                  </a:lnTo>
                  <a:lnTo>
                    <a:pt x="740905" y="798909"/>
                  </a:lnTo>
                  <a:lnTo>
                    <a:pt x="794483" y="754856"/>
                  </a:lnTo>
                  <a:lnTo>
                    <a:pt x="874255" y="716756"/>
                  </a:lnTo>
                  <a:lnTo>
                    <a:pt x="883780" y="617934"/>
                  </a:lnTo>
                  <a:lnTo>
                    <a:pt x="859968" y="586978"/>
                  </a:lnTo>
                  <a:lnTo>
                    <a:pt x="811152" y="521494"/>
                  </a:lnTo>
                  <a:lnTo>
                    <a:pt x="781387" y="464344"/>
                  </a:lnTo>
                  <a:lnTo>
                    <a:pt x="771862" y="397669"/>
                  </a:lnTo>
                  <a:lnTo>
                    <a:pt x="756383" y="364331"/>
                  </a:lnTo>
                  <a:lnTo>
                    <a:pt x="720665" y="265509"/>
                  </a:lnTo>
                  <a:lnTo>
                    <a:pt x="732571" y="191691"/>
                  </a:lnTo>
                  <a:lnTo>
                    <a:pt x="734952" y="96441"/>
                  </a:lnTo>
                  <a:lnTo>
                    <a:pt x="675421" y="48816"/>
                  </a:lnTo>
                  <a:lnTo>
                    <a:pt x="589696" y="0"/>
                  </a:lnTo>
                  <a:lnTo>
                    <a:pt x="569455" y="30956"/>
                  </a:lnTo>
                  <a:lnTo>
                    <a:pt x="488493" y="3452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8" name="Freeform 231">
              <a:extLst>
                <a:ext uri="{FF2B5EF4-FFF2-40B4-BE49-F238E27FC236}">
                  <a16:creationId xmlns:a16="http://schemas.microsoft.com/office/drawing/2014/main" id="{B22CB841-5D68-4768-B6F2-4B6F122E7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2525" y="5543818"/>
              <a:ext cx="126277" cy="195340"/>
            </a:xfrm>
            <a:custGeom>
              <a:avLst/>
              <a:gdLst>
                <a:gd name="T0" fmla="*/ 41 w 594000"/>
                <a:gd name="T1" fmla="*/ 132 h 922950"/>
                <a:gd name="T2" fmla="*/ 47 w 594000"/>
                <a:gd name="T3" fmla="*/ 127 h 922950"/>
                <a:gd name="T4" fmla="*/ 56 w 594000"/>
                <a:gd name="T5" fmla="*/ 113 h 922950"/>
                <a:gd name="T6" fmla="*/ 66 w 594000"/>
                <a:gd name="T7" fmla="*/ 98 h 922950"/>
                <a:gd name="T8" fmla="*/ 63 w 594000"/>
                <a:gd name="T9" fmla="*/ 88 h 922950"/>
                <a:gd name="T10" fmla="*/ 73 w 594000"/>
                <a:gd name="T11" fmla="*/ 88 h 922950"/>
                <a:gd name="T12" fmla="*/ 81 w 594000"/>
                <a:gd name="T13" fmla="*/ 77 h 922950"/>
                <a:gd name="T14" fmla="*/ 87 w 594000"/>
                <a:gd name="T15" fmla="*/ 67 h 922950"/>
                <a:gd name="T16" fmla="*/ 87 w 594000"/>
                <a:gd name="T17" fmla="*/ 54 h 922950"/>
                <a:gd name="T18" fmla="*/ 74 w 594000"/>
                <a:gd name="T19" fmla="*/ 57 h 922950"/>
                <a:gd name="T20" fmla="*/ 69 w 594000"/>
                <a:gd name="T21" fmla="*/ 67 h 922950"/>
                <a:gd name="T22" fmla="*/ 53 w 594000"/>
                <a:gd name="T23" fmla="*/ 57 h 922950"/>
                <a:gd name="T24" fmla="*/ 45 w 594000"/>
                <a:gd name="T25" fmla="*/ 34 h 922950"/>
                <a:gd name="T26" fmla="*/ 37 w 594000"/>
                <a:gd name="T27" fmla="*/ 41 h 922950"/>
                <a:gd name="T28" fmla="*/ 31 w 594000"/>
                <a:gd name="T29" fmla="*/ 31 h 922950"/>
                <a:gd name="T30" fmla="*/ 26 w 594000"/>
                <a:gd name="T31" fmla="*/ 23 h 922950"/>
                <a:gd name="T32" fmla="*/ 24 w 594000"/>
                <a:gd name="T33" fmla="*/ 10 h 922950"/>
                <a:gd name="T34" fmla="*/ 8 w 594000"/>
                <a:gd name="T35" fmla="*/ 0 h 922950"/>
                <a:gd name="T36" fmla="*/ 0 w 594000"/>
                <a:gd name="T37" fmla="*/ 8 h 922950"/>
                <a:gd name="T38" fmla="*/ 5 w 594000"/>
                <a:gd name="T39" fmla="*/ 15 h 922950"/>
                <a:gd name="T40" fmla="*/ 11 w 594000"/>
                <a:gd name="T41" fmla="*/ 28 h 922950"/>
                <a:gd name="T42" fmla="*/ 18 w 594000"/>
                <a:gd name="T43" fmla="*/ 41 h 922950"/>
                <a:gd name="T44" fmla="*/ 29 w 594000"/>
                <a:gd name="T45" fmla="*/ 52 h 922950"/>
                <a:gd name="T46" fmla="*/ 26 w 594000"/>
                <a:gd name="T47" fmla="*/ 59 h 922950"/>
                <a:gd name="T48" fmla="*/ 26 w 594000"/>
                <a:gd name="T49" fmla="*/ 70 h 922950"/>
                <a:gd name="T50" fmla="*/ 24 w 594000"/>
                <a:gd name="T51" fmla="*/ 80 h 922950"/>
                <a:gd name="T52" fmla="*/ 13 w 594000"/>
                <a:gd name="T53" fmla="*/ 82 h 922950"/>
                <a:gd name="T54" fmla="*/ 11 w 594000"/>
                <a:gd name="T55" fmla="*/ 93 h 922950"/>
                <a:gd name="T56" fmla="*/ 19 w 594000"/>
                <a:gd name="T57" fmla="*/ 96 h 922950"/>
                <a:gd name="T58" fmla="*/ 26 w 594000"/>
                <a:gd name="T59" fmla="*/ 98 h 922950"/>
                <a:gd name="T60" fmla="*/ 32 w 594000"/>
                <a:gd name="T61" fmla="*/ 103 h 922950"/>
                <a:gd name="T62" fmla="*/ 34 w 594000"/>
                <a:gd name="T63" fmla="*/ 106 h 922950"/>
                <a:gd name="T64" fmla="*/ 33 w 594000"/>
                <a:gd name="T65" fmla="*/ 116 h 922950"/>
                <a:gd name="T66" fmla="*/ 29 w 594000"/>
                <a:gd name="T67" fmla="*/ 121 h 922950"/>
                <a:gd name="T68" fmla="*/ 29 w 594000"/>
                <a:gd name="T69" fmla="*/ 126 h 922950"/>
                <a:gd name="T70" fmla="*/ 31 w 594000"/>
                <a:gd name="T71" fmla="*/ 132 h 922950"/>
                <a:gd name="T72" fmla="*/ 41 w 594000"/>
                <a:gd name="T73" fmla="*/ 132 h 9229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94000"/>
                <a:gd name="T112" fmla="*/ 0 h 922950"/>
                <a:gd name="T113" fmla="*/ 594000 w 594000"/>
                <a:gd name="T114" fmla="*/ 922950 h 9229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94000" h="922950">
                  <a:moveTo>
                    <a:pt x="279900" y="922950"/>
                  </a:moveTo>
                  <a:lnTo>
                    <a:pt x="320381" y="889613"/>
                  </a:lnTo>
                  <a:lnTo>
                    <a:pt x="379913" y="789600"/>
                  </a:lnTo>
                  <a:lnTo>
                    <a:pt x="450000" y="684000"/>
                  </a:lnTo>
                  <a:lnTo>
                    <a:pt x="432000" y="612000"/>
                  </a:lnTo>
                  <a:lnTo>
                    <a:pt x="498975" y="615769"/>
                  </a:lnTo>
                  <a:lnTo>
                    <a:pt x="556125" y="539569"/>
                  </a:lnTo>
                  <a:lnTo>
                    <a:pt x="591844" y="468131"/>
                  </a:lnTo>
                  <a:lnTo>
                    <a:pt x="594000" y="378000"/>
                  </a:lnTo>
                  <a:lnTo>
                    <a:pt x="504000" y="396000"/>
                  </a:lnTo>
                  <a:lnTo>
                    <a:pt x="468000" y="468000"/>
                  </a:lnTo>
                  <a:lnTo>
                    <a:pt x="360000" y="396000"/>
                  </a:lnTo>
                  <a:lnTo>
                    <a:pt x="306000" y="234000"/>
                  </a:lnTo>
                  <a:lnTo>
                    <a:pt x="252000" y="288000"/>
                  </a:lnTo>
                  <a:lnTo>
                    <a:pt x="213225" y="218100"/>
                  </a:lnTo>
                  <a:lnTo>
                    <a:pt x="180000" y="162000"/>
                  </a:lnTo>
                  <a:lnTo>
                    <a:pt x="162000" y="72000"/>
                  </a:lnTo>
                  <a:lnTo>
                    <a:pt x="54000" y="0"/>
                  </a:lnTo>
                  <a:lnTo>
                    <a:pt x="0" y="54000"/>
                  </a:lnTo>
                  <a:lnTo>
                    <a:pt x="36000" y="108000"/>
                  </a:lnTo>
                  <a:lnTo>
                    <a:pt x="72000" y="198000"/>
                  </a:lnTo>
                  <a:lnTo>
                    <a:pt x="126000" y="288000"/>
                  </a:lnTo>
                  <a:lnTo>
                    <a:pt x="198000" y="360000"/>
                  </a:lnTo>
                  <a:lnTo>
                    <a:pt x="180000" y="414000"/>
                  </a:lnTo>
                  <a:lnTo>
                    <a:pt x="180000" y="486000"/>
                  </a:lnTo>
                  <a:lnTo>
                    <a:pt x="162000" y="558000"/>
                  </a:lnTo>
                  <a:lnTo>
                    <a:pt x="90000" y="576000"/>
                  </a:lnTo>
                  <a:lnTo>
                    <a:pt x="72000" y="648000"/>
                  </a:lnTo>
                  <a:lnTo>
                    <a:pt x="127500" y="670538"/>
                  </a:lnTo>
                  <a:lnTo>
                    <a:pt x="180000" y="684000"/>
                  </a:lnTo>
                  <a:lnTo>
                    <a:pt x="216000" y="720000"/>
                  </a:lnTo>
                  <a:lnTo>
                    <a:pt x="234000" y="738000"/>
                  </a:lnTo>
                  <a:lnTo>
                    <a:pt x="227513" y="813413"/>
                  </a:lnTo>
                  <a:lnTo>
                    <a:pt x="198000" y="846000"/>
                  </a:lnTo>
                  <a:lnTo>
                    <a:pt x="198000" y="882000"/>
                  </a:lnTo>
                  <a:lnTo>
                    <a:pt x="213225" y="920569"/>
                  </a:lnTo>
                  <a:lnTo>
                    <a:pt x="279900" y="92295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9" name="Freeform 232">
              <a:extLst>
                <a:ext uri="{FF2B5EF4-FFF2-40B4-BE49-F238E27FC236}">
                  <a16:creationId xmlns:a16="http://schemas.microsoft.com/office/drawing/2014/main" id="{16AA213A-9A43-4666-87D8-EE0DD0AE1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209" y="3187887"/>
              <a:ext cx="41435" cy="67087"/>
            </a:xfrm>
            <a:custGeom>
              <a:avLst/>
              <a:gdLst>
                <a:gd name="T0" fmla="*/ 27 w 195263"/>
                <a:gd name="T1" fmla="*/ 27 h 309563"/>
                <a:gd name="T2" fmla="*/ 23 w 195263"/>
                <a:gd name="T3" fmla="*/ 31 h 309563"/>
                <a:gd name="T4" fmla="*/ 18 w 195263"/>
                <a:gd name="T5" fmla="*/ 33 h 309563"/>
                <a:gd name="T6" fmla="*/ 18 w 195263"/>
                <a:gd name="T7" fmla="*/ 38 h 309563"/>
                <a:gd name="T8" fmla="*/ 13 w 195263"/>
                <a:gd name="T9" fmla="*/ 47 h 309563"/>
                <a:gd name="T10" fmla="*/ 7 w 195263"/>
                <a:gd name="T11" fmla="*/ 50 h 309563"/>
                <a:gd name="T12" fmla="*/ 4 w 195263"/>
                <a:gd name="T13" fmla="*/ 50 h 309563"/>
                <a:gd name="T14" fmla="*/ 0 w 195263"/>
                <a:gd name="T15" fmla="*/ 44 h 309563"/>
                <a:gd name="T16" fmla="*/ 1 w 195263"/>
                <a:gd name="T17" fmla="*/ 39 h 309563"/>
                <a:gd name="T18" fmla="*/ 4 w 195263"/>
                <a:gd name="T19" fmla="*/ 40 h 309563"/>
                <a:gd name="T20" fmla="*/ 11 w 195263"/>
                <a:gd name="T21" fmla="*/ 37 h 309563"/>
                <a:gd name="T22" fmla="*/ 12 w 195263"/>
                <a:gd name="T23" fmla="*/ 31 h 309563"/>
                <a:gd name="T24" fmla="*/ 9 w 195263"/>
                <a:gd name="T25" fmla="*/ 23 h 309563"/>
                <a:gd name="T26" fmla="*/ 2 w 195263"/>
                <a:gd name="T27" fmla="*/ 18 h 309563"/>
                <a:gd name="T28" fmla="*/ 4 w 195263"/>
                <a:gd name="T29" fmla="*/ 12 h 309563"/>
                <a:gd name="T30" fmla="*/ 10 w 195263"/>
                <a:gd name="T31" fmla="*/ 13 h 309563"/>
                <a:gd name="T32" fmla="*/ 17 w 195263"/>
                <a:gd name="T33" fmla="*/ 9 h 309563"/>
                <a:gd name="T34" fmla="*/ 20 w 195263"/>
                <a:gd name="T35" fmla="*/ 0 h 309563"/>
                <a:gd name="T36" fmla="*/ 25 w 195263"/>
                <a:gd name="T37" fmla="*/ 6 h 309563"/>
                <a:gd name="T38" fmla="*/ 28 w 195263"/>
                <a:gd name="T39" fmla="*/ 15 h 309563"/>
                <a:gd name="T40" fmla="*/ 27 w 195263"/>
                <a:gd name="T41" fmla="*/ 27 h 3095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5263"/>
                <a:gd name="T64" fmla="*/ 0 h 309563"/>
                <a:gd name="T65" fmla="*/ 195263 w 195263"/>
                <a:gd name="T66" fmla="*/ 309563 h 3095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5263" h="309563">
                  <a:moveTo>
                    <a:pt x="187425" y="169219"/>
                  </a:moveTo>
                  <a:lnTo>
                    <a:pt x="157163" y="190500"/>
                  </a:lnTo>
                  <a:lnTo>
                    <a:pt x="121444" y="204788"/>
                  </a:lnTo>
                  <a:lnTo>
                    <a:pt x="121444" y="238125"/>
                  </a:lnTo>
                  <a:lnTo>
                    <a:pt x="88106" y="292894"/>
                  </a:lnTo>
                  <a:lnTo>
                    <a:pt x="50006" y="309563"/>
                  </a:lnTo>
                  <a:lnTo>
                    <a:pt x="26194" y="309563"/>
                  </a:lnTo>
                  <a:lnTo>
                    <a:pt x="0" y="273844"/>
                  </a:lnTo>
                  <a:lnTo>
                    <a:pt x="4763" y="242888"/>
                  </a:lnTo>
                  <a:lnTo>
                    <a:pt x="30956" y="245269"/>
                  </a:lnTo>
                  <a:lnTo>
                    <a:pt x="76200" y="230982"/>
                  </a:lnTo>
                  <a:lnTo>
                    <a:pt x="80963" y="195263"/>
                  </a:lnTo>
                  <a:lnTo>
                    <a:pt x="59531" y="145257"/>
                  </a:lnTo>
                  <a:lnTo>
                    <a:pt x="16669" y="111919"/>
                  </a:lnTo>
                  <a:lnTo>
                    <a:pt x="28575" y="71438"/>
                  </a:lnTo>
                  <a:lnTo>
                    <a:pt x="66675" y="78582"/>
                  </a:lnTo>
                  <a:lnTo>
                    <a:pt x="114300" y="54769"/>
                  </a:lnTo>
                  <a:lnTo>
                    <a:pt x="135731" y="0"/>
                  </a:lnTo>
                  <a:lnTo>
                    <a:pt x="171450" y="35719"/>
                  </a:lnTo>
                  <a:lnTo>
                    <a:pt x="195263" y="95250"/>
                  </a:lnTo>
                  <a:lnTo>
                    <a:pt x="187425" y="16921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0" name="Freeform 233">
              <a:extLst>
                <a:ext uri="{FF2B5EF4-FFF2-40B4-BE49-F238E27FC236}">
                  <a16:creationId xmlns:a16="http://schemas.microsoft.com/office/drawing/2014/main" id="{C00F553E-9BA0-4498-AD83-0C5D00D32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078" y="3091202"/>
              <a:ext cx="65112" cy="71033"/>
            </a:xfrm>
            <a:custGeom>
              <a:avLst/>
              <a:gdLst>
                <a:gd name="T0" fmla="*/ 19 w 305812"/>
                <a:gd name="T1" fmla="*/ 45 h 342000"/>
                <a:gd name="T2" fmla="*/ 30 w 305812"/>
                <a:gd name="T3" fmla="*/ 30 h 342000"/>
                <a:gd name="T4" fmla="*/ 42 w 305812"/>
                <a:gd name="T5" fmla="*/ 28 h 342000"/>
                <a:gd name="T6" fmla="*/ 39 w 305812"/>
                <a:gd name="T7" fmla="*/ 15 h 342000"/>
                <a:gd name="T8" fmla="*/ 45 w 305812"/>
                <a:gd name="T9" fmla="*/ 2 h 342000"/>
                <a:gd name="T10" fmla="*/ 37 w 305812"/>
                <a:gd name="T11" fmla="*/ 0 h 342000"/>
                <a:gd name="T12" fmla="*/ 29 w 305812"/>
                <a:gd name="T13" fmla="*/ 4 h 342000"/>
                <a:gd name="T14" fmla="*/ 24 w 305812"/>
                <a:gd name="T15" fmla="*/ 13 h 342000"/>
                <a:gd name="T16" fmla="*/ 16 w 305812"/>
                <a:gd name="T17" fmla="*/ 14 h 342000"/>
                <a:gd name="T18" fmla="*/ 3 w 305812"/>
                <a:gd name="T19" fmla="*/ 26 h 342000"/>
                <a:gd name="T20" fmla="*/ 0 w 305812"/>
                <a:gd name="T21" fmla="*/ 31 h 342000"/>
                <a:gd name="T22" fmla="*/ 3 w 305812"/>
                <a:gd name="T23" fmla="*/ 35 h 342000"/>
                <a:gd name="T24" fmla="*/ 8 w 305812"/>
                <a:gd name="T25" fmla="*/ 40 h 342000"/>
                <a:gd name="T26" fmla="*/ 19 w 305812"/>
                <a:gd name="T27" fmla="*/ 45 h 342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5812"/>
                <a:gd name="T43" fmla="*/ 0 h 342000"/>
                <a:gd name="T44" fmla="*/ 305812 w 305812"/>
                <a:gd name="T45" fmla="*/ 342000 h 3420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5812" h="342000">
                  <a:moveTo>
                    <a:pt x="125812" y="342000"/>
                  </a:moveTo>
                  <a:lnTo>
                    <a:pt x="204787" y="232181"/>
                  </a:lnTo>
                  <a:lnTo>
                    <a:pt x="287812" y="216000"/>
                  </a:lnTo>
                  <a:lnTo>
                    <a:pt x="261937" y="115500"/>
                  </a:lnTo>
                  <a:lnTo>
                    <a:pt x="305812" y="18000"/>
                  </a:lnTo>
                  <a:lnTo>
                    <a:pt x="251812" y="0"/>
                  </a:lnTo>
                  <a:lnTo>
                    <a:pt x="197643" y="32156"/>
                  </a:lnTo>
                  <a:lnTo>
                    <a:pt x="164306" y="101213"/>
                  </a:lnTo>
                  <a:lnTo>
                    <a:pt x="107812" y="108000"/>
                  </a:lnTo>
                  <a:lnTo>
                    <a:pt x="17812" y="198000"/>
                  </a:lnTo>
                  <a:lnTo>
                    <a:pt x="0" y="236944"/>
                  </a:lnTo>
                  <a:lnTo>
                    <a:pt x="17812" y="270000"/>
                  </a:lnTo>
                  <a:lnTo>
                    <a:pt x="52387" y="308381"/>
                  </a:lnTo>
                  <a:lnTo>
                    <a:pt x="125812" y="34200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1" name="Freeform 234">
              <a:extLst>
                <a:ext uri="{FF2B5EF4-FFF2-40B4-BE49-F238E27FC236}">
                  <a16:creationId xmlns:a16="http://schemas.microsoft.com/office/drawing/2014/main" id="{004A3B95-AAFD-4712-A7C3-7D925929A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771" y="3416771"/>
              <a:ext cx="9866" cy="13811"/>
            </a:xfrm>
            <a:custGeom>
              <a:avLst/>
              <a:gdLst>
                <a:gd name="T0" fmla="*/ 10 w 41671"/>
                <a:gd name="T1" fmla="*/ 7 h 61913"/>
                <a:gd name="T2" fmla="*/ 7 w 41671"/>
                <a:gd name="T3" fmla="*/ 11 h 61913"/>
                <a:gd name="T4" fmla="*/ 3 w 41671"/>
                <a:gd name="T5" fmla="*/ 11 h 61913"/>
                <a:gd name="T6" fmla="*/ 0 w 41671"/>
                <a:gd name="T7" fmla="*/ 10 h 61913"/>
                <a:gd name="T8" fmla="*/ 0 w 41671"/>
                <a:gd name="T9" fmla="*/ 7 h 61913"/>
                <a:gd name="T10" fmla="*/ 0 w 41671"/>
                <a:gd name="T11" fmla="*/ 5 h 61913"/>
                <a:gd name="T12" fmla="*/ 2 w 41671"/>
                <a:gd name="T13" fmla="*/ 1 h 61913"/>
                <a:gd name="T14" fmla="*/ 5 w 41671"/>
                <a:gd name="T15" fmla="*/ 0 h 61913"/>
                <a:gd name="T16" fmla="*/ 7 w 41671"/>
                <a:gd name="T17" fmla="*/ 4 h 61913"/>
                <a:gd name="T18" fmla="*/ 10 w 41671"/>
                <a:gd name="T19" fmla="*/ 7 h 61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671"/>
                <a:gd name="T31" fmla="*/ 0 h 61913"/>
                <a:gd name="T32" fmla="*/ 41671 w 41671"/>
                <a:gd name="T33" fmla="*/ 61913 h 61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671" h="61913">
                  <a:moveTo>
                    <a:pt x="41671" y="38100"/>
                  </a:moveTo>
                  <a:lnTo>
                    <a:pt x="27384" y="58341"/>
                  </a:lnTo>
                  <a:lnTo>
                    <a:pt x="13096" y="61913"/>
                  </a:lnTo>
                  <a:lnTo>
                    <a:pt x="1190" y="53579"/>
                  </a:lnTo>
                  <a:lnTo>
                    <a:pt x="1190" y="39291"/>
                  </a:lnTo>
                  <a:lnTo>
                    <a:pt x="0" y="26194"/>
                  </a:lnTo>
                  <a:lnTo>
                    <a:pt x="7143" y="3572"/>
                  </a:lnTo>
                  <a:lnTo>
                    <a:pt x="21431" y="0"/>
                  </a:lnTo>
                  <a:lnTo>
                    <a:pt x="28575" y="23813"/>
                  </a:lnTo>
                  <a:lnTo>
                    <a:pt x="41671" y="381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2" name="Freeform 239">
              <a:extLst>
                <a:ext uri="{FF2B5EF4-FFF2-40B4-BE49-F238E27FC236}">
                  <a16:creationId xmlns:a16="http://schemas.microsoft.com/office/drawing/2014/main" id="{BAF8FC46-5DB0-47FD-98B2-1AAFE6914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667" y="4144860"/>
              <a:ext cx="21705" cy="21705"/>
            </a:xfrm>
            <a:custGeom>
              <a:avLst/>
              <a:gdLst>
                <a:gd name="T0" fmla="*/ 2147483647 w 65"/>
                <a:gd name="T1" fmla="*/ 2147483647 h 64"/>
                <a:gd name="T2" fmla="*/ 2147483647 w 65"/>
                <a:gd name="T3" fmla="*/ 2147483647 h 64"/>
                <a:gd name="T4" fmla="*/ 2147483647 w 65"/>
                <a:gd name="T5" fmla="*/ 0 h 64"/>
                <a:gd name="T6" fmla="*/ 2147483647 w 65"/>
                <a:gd name="T7" fmla="*/ 0 h 64"/>
                <a:gd name="T8" fmla="*/ 2147483647 w 65"/>
                <a:gd name="T9" fmla="*/ 2147483647 h 64"/>
                <a:gd name="T10" fmla="*/ 2147483647 w 65"/>
                <a:gd name="T11" fmla="*/ 2147483647 h 64"/>
                <a:gd name="T12" fmla="*/ 2147483647 w 65"/>
                <a:gd name="T13" fmla="*/ 2147483647 h 64"/>
                <a:gd name="T14" fmla="*/ 2147483647 w 65"/>
                <a:gd name="T15" fmla="*/ 2147483647 h 64"/>
                <a:gd name="T16" fmla="*/ 0 w 65"/>
                <a:gd name="T17" fmla="*/ 2147483647 h 64"/>
                <a:gd name="T18" fmla="*/ 2147483647 w 65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5"/>
                <a:gd name="T31" fmla="*/ 0 h 64"/>
                <a:gd name="T32" fmla="*/ 65 w 65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5" h="64">
                  <a:moveTo>
                    <a:pt x="13" y="19"/>
                  </a:moveTo>
                  <a:lnTo>
                    <a:pt x="33" y="19"/>
                  </a:lnTo>
                  <a:lnTo>
                    <a:pt x="33" y="0"/>
                  </a:lnTo>
                  <a:lnTo>
                    <a:pt x="52" y="0"/>
                  </a:lnTo>
                  <a:lnTo>
                    <a:pt x="65" y="23"/>
                  </a:lnTo>
                  <a:lnTo>
                    <a:pt x="62" y="39"/>
                  </a:lnTo>
                  <a:lnTo>
                    <a:pt x="54" y="53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3" name="Freeform 240">
              <a:extLst>
                <a:ext uri="{FF2B5EF4-FFF2-40B4-BE49-F238E27FC236}">
                  <a16:creationId xmlns:a16="http://schemas.microsoft.com/office/drawing/2014/main" id="{68AAC598-C581-4DFD-9D26-4502C1928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928" y="3639736"/>
              <a:ext cx="9865" cy="5920"/>
            </a:xfrm>
            <a:custGeom>
              <a:avLst/>
              <a:gdLst>
                <a:gd name="T0" fmla="*/ 0 w 23"/>
                <a:gd name="T1" fmla="*/ 2147483647 h 16"/>
                <a:gd name="T2" fmla="*/ 2147483647 w 23"/>
                <a:gd name="T3" fmla="*/ 0 h 16"/>
                <a:gd name="T4" fmla="*/ 2147483647 w 23"/>
                <a:gd name="T5" fmla="*/ 2147483647 h 16"/>
                <a:gd name="T6" fmla="*/ 2147483647 w 23"/>
                <a:gd name="T7" fmla="*/ 2147483647 h 16"/>
                <a:gd name="T8" fmla="*/ 2147483647 w 23"/>
                <a:gd name="T9" fmla="*/ 2147483647 h 16"/>
                <a:gd name="T10" fmla="*/ 0 w 23"/>
                <a:gd name="T11" fmla="*/ 2147483647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6"/>
                <a:gd name="T20" fmla="*/ 23 w 23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6">
                  <a:moveTo>
                    <a:pt x="0" y="4"/>
                  </a:moveTo>
                  <a:lnTo>
                    <a:pt x="12" y="0"/>
                  </a:lnTo>
                  <a:lnTo>
                    <a:pt x="23" y="4"/>
                  </a:lnTo>
                  <a:lnTo>
                    <a:pt x="12" y="13"/>
                  </a:lnTo>
                  <a:lnTo>
                    <a:pt x="3" y="1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4" name="Freeform 241">
              <a:extLst>
                <a:ext uri="{FF2B5EF4-FFF2-40B4-BE49-F238E27FC236}">
                  <a16:creationId xmlns:a16="http://schemas.microsoft.com/office/drawing/2014/main" id="{8DBBF019-E4FF-4B17-808D-7E626EDF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104" y="3965305"/>
              <a:ext cx="15785" cy="15785"/>
            </a:xfrm>
            <a:custGeom>
              <a:avLst/>
              <a:gdLst>
                <a:gd name="T0" fmla="*/ 2147483647 w 36"/>
                <a:gd name="T1" fmla="*/ 0 h 42"/>
                <a:gd name="T2" fmla="*/ 2147483647 w 36"/>
                <a:gd name="T3" fmla="*/ 2147483647 h 42"/>
                <a:gd name="T4" fmla="*/ 2147483647 w 36"/>
                <a:gd name="T5" fmla="*/ 2147483647 h 42"/>
                <a:gd name="T6" fmla="*/ 2147483647 w 36"/>
                <a:gd name="T7" fmla="*/ 2147483647 h 42"/>
                <a:gd name="T8" fmla="*/ 0 w 36"/>
                <a:gd name="T9" fmla="*/ 2147483647 h 42"/>
                <a:gd name="T10" fmla="*/ 2147483647 w 36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"/>
                <a:gd name="T19" fmla="*/ 0 h 42"/>
                <a:gd name="T20" fmla="*/ 36 w 36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" h="42">
                  <a:moveTo>
                    <a:pt x="25" y="0"/>
                  </a:moveTo>
                  <a:lnTo>
                    <a:pt x="36" y="11"/>
                  </a:lnTo>
                  <a:lnTo>
                    <a:pt x="21" y="26"/>
                  </a:lnTo>
                  <a:lnTo>
                    <a:pt x="10" y="42"/>
                  </a:lnTo>
                  <a:lnTo>
                    <a:pt x="0" y="2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25" name="Group 242">
              <a:extLst>
                <a:ext uri="{FF2B5EF4-FFF2-40B4-BE49-F238E27FC236}">
                  <a16:creationId xmlns:a16="http://schemas.microsoft.com/office/drawing/2014/main" id="{607D7FF4-7901-4ED8-B6F3-D67AAE7CAED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039341" y="5020935"/>
              <a:ext cx="106547" cy="88792"/>
              <a:chOff x="2864" y="2525"/>
              <a:chExt cx="248" cy="206"/>
            </a:xfrm>
            <a:solidFill>
              <a:schemeClr val="tx2"/>
            </a:solidFill>
          </p:grpSpPr>
          <p:sp>
            <p:nvSpPr>
              <p:cNvPr id="290" name="Freeform 243">
                <a:extLst>
                  <a:ext uri="{FF2B5EF4-FFF2-40B4-BE49-F238E27FC236}">
                    <a16:creationId xmlns:a16="http://schemas.microsoft.com/office/drawing/2014/main" id="{2CD1F54B-08C9-48B3-BB02-612F51E431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4" y="2632"/>
                <a:ext cx="131" cy="99"/>
              </a:xfrm>
              <a:custGeom>
                <a:avLst/>
                <a:gdLst>
                  <a:gd name="T0" fmla="*/ 0 w 656"/>
                  <a:gd name="T1" fmla="*/ 0 h 499"/>
                  <a:gd name="T2" fmla="*/ 0 w 656"/>
                  <a:gd name="T3" fmla="*/ 0 h 499"/>
                  <a:gd name="T4" fmla="*/ 0 w 656"/>
                  <a:gd name="T5" fmla="*/ 0 h 499"/>
                  <a:gd name="T6" fmla="*/ 0 w 656"/>
                  <a:gd name="T7" fmla="*/ 0 h 499"/>
                  <a:gd name="T8" fmla="*/ 0 w 656"/>
                  <a:gd name="T9" fmla="*/ 0 h 499"/>
                  <a:gd name="T10" fmla="*/ 0 w 656"/>
                  <a:gd name="T11" fmla="*/ 0 h 499"/>
                  <a:gd name="T12" fmla="*/ 0 w 656"/>
                  <a:gd name="T13" fmla="*/ 0 h 499"/>
                  <a:gd name="T14" fmla="*/ 0 w 656"/>
                  <a:gd name="T15" fmla="*/ 0 h 499"/>
                  <a:gd name="T16" fmla="*/ 0 w 656"/>
                  <a:gd name="T17" fmla="*/ 0 h 499"/>
                  <a:gd name="T18" fmla="*/ 0 w 656"/>
                  <a:gd name="T19" fmla="*/ 0 h 499"/>
                  <a:gd name="T20" fmla="*/ 0 w 656"/>
                  <a:gd name="T21" fmla="*/ 0 h 499"/>
                  <a:gd name="T22" fmla="*/ 0 w 656"/>
                  <a:gd name="T23" fmla="*/ 0 h 499"/>
                  <a:gd name="T24" fmla="*/ 0 w 656"/>
                  <a:gd name="T25" fmla="*/ 0 h 499"/>
                  <a:gd name="T26" fmla="*/ 0 w 656"/>
                  <a:gd name="T27" fmla="*/ 0 h 499"/>
                  <a:gd name="T28" fmla="*/ 0 w 656"/>
                  <a:gd name="T29" fmla="*/ 0 h 499"/>
                  <a:gd name="T30" fmla="*/ 0 w 656"/>
                  <a:gd name="T31" fmla="*/ 0 h 499"/>
                  <a:gd name="T32" fmla="*/ 0 w 656"/>
                  <a:gd name="T33" fmla="*/ 0 h 499"/>
                  <a:gd name="T34" fmla="*/ 0 w 656"/>
                  <a:gd name="T35" fmla="*/ 0 h 499"/>
                  <a:gd name="T36" fmla="*/ 0 w 656"/>
                  <a:gd name="T37" fmla="*/ 0 h 4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6"/>
                  <a:gd name="T58" fmla="*/ 0 h 499"/>
                  <a:gd name="T59" fmla="*/ 656 w 656"/>
                  <a:gd name="T60" fmla="*/ 499 h 4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6" h="499">
                    <a:moveTo>
                      <a:pt x="354" y="499"/>
                    </a:moveTo>
                    <a:lnTo>
                      <a:pt x="224" y="480"/>
                    </a:lnTo>
                    <a:lnTo>
                      <a:pt x="104" y="432"/>
                    </a:lnTo>
                    <a:lnTo>
                      <a:pt x="0" y="384"/>
                    </a:lnTo>
                    <a:lnTo>
                      <a:pt x="8" y="272"/>
                    </a:lnTo>
                    <a:lnTo>
                      <a:pt x="80" y="216"/>
                    </a:lnTo>
                    <a:lnTo>
                      <a:pt x="80" y="136"/>
                    </a:lnTo>
                    <a:lnTo>
                      <a:pt x="173" y="91"/>
                    </a:lnTo>
                    <a:lnTo>
                      <a:pt x="224" y="16"/>
                    </a:lnTo>
                    <a:lnTo>
                      <a:pt x="336" y="24"/>
                    </a:lnTo>
                    <a:lnTo>
                      <a:pt x="445" y="0"/>
                    </a:lnTo>
                    <a:lnTo>
                      <a:pt x="512" y="88"/>
                    </a:lnTo>
                    <a:lnTo>
                      <a:pt x="608" y="176"/>
                    </a:lnTo>
                    <a:lnTo>
                      <a:pt x="624" y="272"/>
                    </a:lnTo>
                    <a:lnTo>
                      <a:pt x="656" y="360"/>
                    </a:lnTo>
                    <a:lnTo>
                      <a:pt x="592" y="392"/>
                    </a:lnTo>
                    <a:lnTo>
                      <a:pt x="520" y="424"/>
                    </a:lnTo>
                    <a:lnTo>
                      <a:pt x="424" y="472"/>
                    </a:lnTo>
                    <a:lnTo>
                      <a:pt x="354" y="499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1" name="Freeform 244">
                <a:extLst>
                  <a:ext uri="{FF2B5EF4-FFF2-40B4-BE49-F238E27FC236}">
                    <a16:creationId xmlns:a16="http://schemas.microsoft.com/office/drawing/2014/main" id="{C31142B5-BAFB-4880-94E3-BF35F1BCE2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80" y="2525"/>
                <a:ext cx="132" cy="83"/>
              </a:xfrm>
              <a:custGeom>
                <a:avLst/>
                <a:gdLst>
                  <a:gd name="T0" fmla="*/ 0 w 661"/>
                  <a:gd name="T1" fmla="*/ 0 h 413"/>
                  <a:gd name="T2" fmla="*/ 0 w 661"/>
                  <a:gd name="T3" fmla="*/ 0 h 413"/>
                  <a:gd name="T4" fmla="*/ 0 w 661"/>
                  <a:gd name="T5" fmla="*/ 0 h 413"/>
                  <a:gd name="T6" fmla="*/ 0 w 661"/>
                  <a:gd name="T7" fmla="*/ 0 h 413"/>
                  <a:gd name="T8" fmla="*/ 0 w 661"/>
                  <a:gd name="T9" fmla="*/ 0 h 413"/>
                  <a:gd name="T10" fmla="*/ 0 w 661"/>
                  <a:gd name="T11" fmla="*/ 0 h 413"/>
                  <a:gd name="T12" fmla="*/ 0 w 661"/>
                  <a:gd name="T13" fmla="*/ 0 h 413"/>
                  <a:gd name="T14" fmla="*/ 0 w 661"/>
                  <a:gd name="T15" fmla="*/ 0 h 413"/>
                  <a:gd name="T16" fmla="*/ 0 w 661"/>
                  <a:gd name="T17" fmla="*/ 0 h 413"/>
                  <a:gd name="T18" fmla="*/ 0 w 661"/>
                  <a:gd name="T19" fmla="*/ 0 h 413"/>
                  <a:gd name="T20" fmla="*/ 0 w 661"/>
                  <a:gd name="T21" fmla="*/ 0 h 413"/>
                  <a:gd name="T22" fmla="*/ 0 w 661"/>
                  <a:gd name="T23" fmla="*/ 0 h 413"/>
                  <a:gd name="T24" fmla="*/ 0 w 661"/>
                  <a:gd name="T25" fmla="*/ 0 h 413"/>
                  <a:gd name="T26" fmla="*/ 0 w 661"/>
                  <a:gd name="T27" fmla="*/ 0 h 413"/>
                  <a:gd name="T28" fmla="*/ 0 w 661"/>
                  <a:gd name="T29" fmla="*/ 0 h 413"/>
                  <a:gd name="T30" fmla="*/ 0 w 661"/>
                  <a:gd name="T31" fmla="*/ 0 h 413"/>
                  <a:gd name="T32" fmla="*/ 0 w 661"/>
                  <a:gd name="T33" fmla="*/ 0 h 413"/>
                  <a:gd name="T34" fmla="*/ 0 w 661"/>
                  <a:gd name="T35" fmla="*/ 0 h 413"/>
                  <a:gd name="T36" fmla="*/ 0 w 661"/>
                  <a:gd name="T37" fmla="*/ 0 h 413"/>
                  <a:gd name="T38" fmla="*/ 0 w 661"/>
                  <a:gd name="T39" fmla="*/ 0 h 413"/>
                  <a:gd name="T40" fmla="*/ 0 w 661"/>
                  <a:gd name="T41" fmla="*/ 0 h 413"/>
                  <a:gd name="T42" fmla="*/ 0 w 661"/>
                  <a:gd name="T43" fmla="*/ 0 h 413"/>
                  <a:gd name="T44" fmla="*/ 0 w 661"/>
                  <a:gd name="T45" fmla="*/ 0 h 413"/>
                  <a:gd name="T46" fmla="*/ 0 w 661"/>
                  <a:gd name="T47" fmla="*/ 0 h 413"/>
                  <a:gd name="T48" fmla="*/ 0 w 661"/>
                  <a:gd name="T49" fmla="*/ 0 h 413"/>
                  <a:gd name="T50" fmla="*/ 0 w 661"/>
                  <a:gd name="T51" fmla="*/ 0 h 413"/>
                  <a:gd name="T52" fmla="*/ 0 w 661"/>
                  <a:gd name="T53" fmla="*/ 0 h 413"/>
                  <a:gd name="T54" fmla="*/ 0 w 661"/>
                  <a:gd name="T55" fmla="*/ 0 h 413"/>
                  <a:gd name="T56" fmla="*/ 0 w 661"/>
                  <a:gd name="T57" fmla="*/ 0 h 413"/>
                  <a:gd name="T58" fmla="*/ 0 w 661"/>
                  <a:gd name="T59" fmla="*/ 0 h 413"/>
                  <a:gd name="T60" fmla="*/ 0 w 661"/>
                  <a:gd name="T61" fmla="*/ 0 h 413"/>
                  <a:gd name="T62" fmla="*/ 0 w 661"/>
                  <a:gd name="T63" fmla="*/ 0 h 413"/>
                  <a:gd name="T64" fmla="*/ 0 w 661"/>
                  <a:gd name="T65" fmla="*/ 0 h 413"/>
                  <a:gd name="T66" fmla="*/ 0 w 661"/>
                  <a:gd name="T67" fmla="*/ 0 h 413"/>
                  <a:gd name="T68" fmla="*/ 0 w 661"/>
                  <a:gd name="T69" fmla="*/ 0 h 413"/>
                  <a:gd name="T70" fmla="*/ 0 w 661"/>
                  <a:gd name="T71" fmla="*/ 0 h 413"/>
                  <a:gd name="T72" fmla="*/ 0 w 661"/>
                  <a:gd name="T73" fmla="*/ 0 h 413"/>
                  <a:gd name="T74" fmla="*/ 0 w 661"/>
                  <a:gd name="T75" fmla="*/ 0 h 41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61"/>
                  <a:gd name="T115" fmla="*/ 0 h 413"/>
                  <a:gd name="T116" fmla="*/ 661 w 661"/>
                  <a:gd name="T117" fmla="*/ 413 h 41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61" h="413">
                    <a:moveTo>
                      <a:pt x="109" y="413"/>
                    </a:moveTo>
                    <a:lnTo>
                      <a:pt x="61" y="379"/>
                    </a:lnTo>
                    <a:lnTo>
                      <a:pt x="27" y="326"/>
                    </a:lnTo>
                    <a:lnTo>
                      <a:pt x="0" y="304"/>
                    </a:lnTo>
                    <a:lnTo>
                      <a:pt x="45" y="214"/>
                    </a:lnTo>
                    <a:lnTo>
                      <a:pt x="85" y="221"/>
                    </a:lnTo>
                    <a:lnTo>
                      <a:pt x="133" y="187"/>
                    </a:lnTo>
                    <a:lnTo>
                      <a:pt x="176" y="163"/>
                    </a:lnTo>
                    <a:lnTo>
                      <a:pt x="272" y="123"/>
                    </a:lnTo>
                    <a:lnTo>
                      <a:pt x="320" y="115"/>
                    </a:lnTo>
                    <a:lnTo>
                      <a:pt x="373" y="96"/>
                    </a:lnTo>
                    <a:lnTo>
                      <a:pt x="430" y="62"/>
                    </a:lnTo>
                    <a:lnTo>
                      <a:pt x="499" y="32"/>
                    </a:lnTo>
                    <a:lnTo>
                      <a:pt x="541" y="19"/>
                    </a:lnTo>
                    <a:lnTo>
                      <a:pt x="613" y="0"/>
                    </a:lnTo>
                    <a:lnTo>
                      <a:pt x="661" y="0"/>
                    </a:lnTo>
                    <a:lnTo>
                      <a:pt x="613" y="62"/>
                    </a:lnTo>
                    <a:lnTo>
                      <a:pt x="544" y="123"/>
                    </a:lnTo>
                    <a:lnTo>
                      <a:pt x="493" y="187"/>
                    </a:lnTo>
                    <a:lnTo>
                      <a:pt x="445" y="235"/>
                    </a:lnTo>
                    <a:lnTo>
                      <a:pt x="440" y="283"/>
                    </a:lnTo>
                    <a:lnTo>
                      <a:pt x="497" y="269"/>
                    </a:lnTo>
                    <a:lnTo>
                      <a:pt x="536" y="225"/>
                    </a:lnTo>
                    <a:lnTo>
                      <a:pt x="598" y="187"/>
                    </a:lnTo>
                    <a:lnTo>
                      <a:pt x="637" y="158"/>
                    </a:lnTo>
                    <a:lnTo>
                      <a:pt x="641" y="187"/>
                    </a:lnTo>
                    <a:lnTo>
                      <a:pt x="584" y="245"/>
                    </a:lnTo>
                    <a:lnTo>
                      <a:pt x="541" y="273"/>
                    </a:lnTo>
                    <a:lnTo>
                      <a:pt x="502" y="293"/>
                    </a:lnTo>
                    <a:lnTo>
                      <a:pt x="445" y="321"/>
                    </a:lnTo>
                    <a:lnTo>
                      <a:pt x="377" y="317"/>
                    </a:lnTo>
                    <a:lnTo>
                      <a:pt x="353" y="264"/>
                    </a:lnTo>
                    <a:lnTo>
                      <a:pt x="305" y="264"/>
                    </a:lnTo>
                    <a:lnTo>
                      <a:pt x="243" y="302"/>
                    </a:lnTo>
                    <a:lnTo>
                      <a:pt x="227" y="350"/>
                    </a:lnTo>
                    <a:lnTo>
                      <a:pt x="161" y="326"/>
                    </a:lnTo>
                    <a:lnTo>
                      <a:pt x="104" y="374"/>
                    </a:lnTo>
                    <a:lnTo>
                      <a:pt x="109" y="413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26" name="Group 245">
              <a:extLst>
                <a:ext uri="{FF2B5EF4-FFF2-40B4-BE49-F238E27FC236}">
                  <a16:creationId xmlns:a16="http://schemas.microsoft.com/office/drawing/2014/main" id="{8B86207B-D654-4E79-92C4-3A53A4628C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69410" y="3852824"/>
              <a:ext cx="15786" cy="13811"/>
              <a:chOff x="9952" y="13024"/>
              <a:chExt cx="1640" cy="1406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288" name="Freeform 246">
                <a:extLst>
                  <a:ext uri="{FF2B5EF4-FFF2-40B4-BE49-F238E27FC236}">
                    <a16:creationId xmlns:a16="http://schemas.microsoft.com/office/drawing/2014/main" id="{684512BA-CB78-4DB4-B28B-5F4E964634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536" y="13424"/>
                <a:ext cx="1056" cy="1006"/>
              </a:xfrm>
              <a:custGeom>
                <a:avLst/>
                <a:gdLst>
                  <a:gd name="T0" fmla="*/ 600 w 1056"/>
                  <a:gd name="T1" fmla="*/ 961 h 1006"/>
                  <a:gd name="T2" fmla="*/ 512 w 1056"/>
                  <a:gd name="T3" fmla="*/ 992 h 1006"/>
                  <a:gd name="T4" fmla="*/ 456 w 1056"/>
                  <a:gd name="T5" fmla="*/ 912 h 1006"/>
                  <a:gd name="T6" fmla="*/ 384 w 1056"/>
                  <a:gd name="T7" fmla="*/ 848 h 1006"/>
                  <a:gd name="T8" fmla="*/ 208 w 1056"/>
                  <a:gd name="T9" fmla="*/ 744 h 1006"/>
                  <a:gd name="T10" fmla="*/ 64 w 1056"/>
                  <a:gd name="T11" fmla="*/ 672 h 1006"/>
                  <a:gd name="T12" fmla="*/ 32 w 1056"/>
                  <a:gd name="T13" fmla="*/ 496 h 1006"/>
                  <a:gd name="T14" fmla="*/ 48 w 1056"/>
                  <a:gd name="T15" fmla="*/ 368 h 1006"/>
                  <a:gd name="T16" fmla="*/ 56 w 1056"/>
                  <a:gd name="T17" fmla="*/ 200 h 1006"/>
                  <a:gd name="T18" fmla="*/ 0 w 1056"/>
                  <a:gd name="T19" fmla="*/ 104 h 1006"/>
                  <a:gd name="T20" fmla="*/ 64 w 1056"/>
                  <a:gd name="T21" fmla="*/ 48 h 1006"/>
                  <a:gd name="T22" fmla="*/ 176 w 1056"/>
                  <a:gd name="T23" fmla="*/ 0 h 1006"/>
                  <a:gd name="T24" fmla="*/ 248 w 1056"/>
                  <a:gd name="T25" fmla="*/ 64 h 1006"/>
                  <a:gd name="T26" fmla="*/ 128 w 1056"/>
                  <a:gd name="T27" fmla="*/ 144 h 1006"/>
                  <a:gd name="T28" fmla="*/ 232 w 1056"/>
                  <a:gd name="T29" fmla="*/ 176 h 1006"/>
                  <a:gd name="T30" fmla="*/ 320 w 1056"/>
                  <a:gd name="T31" fmla="*/ 176 h 1006"/>
                  <a:gd name="T32" fmla="*/ 416 w 1056"/>
                  <a:gd name="T33" fmla="*/ 176 h 1006"/>
                  <a:gd name="T34" fmla="*/ 472 w 1056"/>
                  <a:gd name="T35" fmla="*/ 216 h 1006"/>
                  <a:gd name="T36" fmla="*/ 536 w 1056"/>
                  <a:gd name="T37" fmla="*/ 280 h 1006"/>
                  <a:gd name="T38" fmla="*/ 616 w 1056"/>
                  <a:gd name="T39" fmla="*/ 328 h 1006"/>
                  <a:gd name="T40" fmla="*/ 680 w 1056"/>
                  <a:gd name="T41" fmla="*/ 344 h 1006"/>
                  <a:gd name="T42" fmla="*/ 760 w 1056"/>
                  <a:gd name="T43" fmla="*/ 440 h 1006"/>
                  <a:gd name="T44" fmla="*/ 864 w 1056"/>
                  <a:gd name="T45" fmla="*/ 512 h 1006"/>
                  <a:gd name="T46" fmla="*/ 936 w 1056"/>
                  <a:gd name="T47" fmla="*/ 560 h 1006"/>
                  <a:gd name="T48" fmla="*/ 992 w 1056"/>
                  <a:gd name="T49" fmla="*/ 608 h 1006"/>
                  <a:gd name="T50" fmla="*/ 1056 w 1056"/>
                  <a:gd name="T51" fmla="*/ 720 h 1006"/>
                  <a:gd name="T52" fmla="*/ 1056 w 1056"/>
                  <a:gd name="T53" fmla="*/ 840 h 1006"/>
                  <a:gd name="T54" fmla="*/ 992 w 1056"/>
                  <a:gd name="T55" fmla="*/ 944 h 1006"/>
                  <a:gd name="T56" fmla="*/ 918 w 1056"/>
                  <a:gd name="T57" fmla="*/ 1006 h 1006"/>
                  <a:gd name="T58" fmla="*/ 720 w 1056"/>
                  <a:gd name="T59" fmla="*/ 968 h 1006"/>
                  <a:gd name="T60" fmla="*/ 600 w 1056"/>
                  <a:gd name="T61" fmla="*/ 961 h 100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56"/>
                  <a:gd name="T94" fmla="*/ 0 h 1006"/>
                  <a:gd name="T95" fmla="*/ 1056 w 1056"/>
                  <a:gd name="T96" fmla="*/ 1006 h 100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56" h="1006">
                    <a:moveTo>
                      <a:pt x="600" y="961"/>
                    </a:moveTo>
                    <a:lnTo>
                      <a:pt x="512" y="992"/>
                    </a:lnTo>
                    <a:lnTo>
                      <a:pt x="456" y="912"/>
                    </a:lnTo>
                    <a:lnTo>
                      <a:pt x="384" y="848"/>
                    </a:lnTo>
                    <a:lnTo>
                      <a:pt x="208" y="744"/>
                    </a:lnTo>
                    <a:lnTo>
                      <a:pt x="64" y="672"/>
                    </a:lnTo>
                    <a:lnTo>
                      <a:pt x="32" y="496"/>
                    </a:lnTo>
                    <a:lnTo>
                      <a:pt x="48" y="368"/>
                    </a:lnTo>
                    <a:lnTo>
                      <a:pt x="56" y="200"/>
                    </a:lnTo>
                    <a:lnTo>
                      <a:pt x="0" y="104"/>
                    </a:lnTo>
                    <a:lnTo>
                      <a:pt x="64" y="48"/>
                    </a:lnTo>
                    <a:lnTo>
                      <a:pt x="176" y="0"/>
                    </a:lnTo>
                    <a:lnTo>
                      <a:pt x="248" y="64"/>
                    </a:lnTo>
                    <a:lnTo>
                      <a:pt x="128" y="144"/>
                    </a:lnTo>
                    <a:lnTo>
                      <a:pt x="232" y="176"/>
                    </a:lnTo>
                    <a:lnTo>
                      <a:pt x="320" y="176"/>
                    </a:lnTo>
                    <a:lnTo>
                      <a:pt x="416" y="176"/>
                    </a:lnTo>
                    <a:lnTo>
                      <a:pt x="472" y="216"/>
                    </a:lnTo>
                    <a:lnTo>
                      <a:pt x="536" y="280"/>
                    </a:lnTo>
                    <a:lnTo>
                      <a:pt x="616" y="328"/>
                    </a:lnTo>
                    <a:lnTo>
                      <a:pt x="680" y="344"/>
                    </a:lnTo>
                    <a:lnTo>
                      <a:pt x="760" y="440"/>
                    </a:lnTo>
                    <a:lnTo>
                      <a:pt x="864" y="512"/>
                    </a:lnTo>
                    <a:lnTo>
                      <a:pt x="936" y="560"/>
                    </a:lnTo>
                    <a:lnTo>
                      <a:pt x="992" y="608"/>
                    </a:lnTo>
                    <a:lnTo>
                      <a:pt x="1056" y="720"/>
                    </a:lnTo>
                    <a:lnTo>
                      <a:pt x="1056" y="840"/>
                    </a:lnTo>
                    <a:lnTo>
                      <a:pt x="992" y="944"/>
                    </a:lnTo>
                    <a:lnTo>
                      <a:pt x="918" y="1006"/>
                    </a:lnTo>
                    <a:lnTo>
                      <a:pt x="720" y="968"/>
                    </a:lnTo>
                    <a:lnTo>
                      <a:pt x="600" y="961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9" name="Freeform 247">
                <a:extLst>
                  <a:ext uri="{FF2B5EF4-FFF2-40B4-BE49-F238E27FC236}">
                    <a16:creationId xmlns:a16="http://schemas.microsoft.com/office/drawing/2014/main" id="{4F902CC0-2AB6-48DD-BF0B-54600C012E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952" y="13024"/>
                <a:ext cx="656" cy="328"/>
              </a:xfrm>
              <a:custGeom>
                <a:avLst/>
                <a:gdLst>
                  <a:gd name="T0" fmla="*/ 168 w 656"/>
                  <a:gd name="T1" fmla="*/ 288 h 328"/>
                  <a:gd name="T2" fmla="*/ 80 w 656"/>
                  <a:gd name="T3" fmla="*/ 224 h 328"/>
                  <a:gd name="T4" fmla="*/ 64 w 656"/>
                  <a:gd name="T5" fmla="*/ 144 h 328"/>
                  <a:gd name="T6" fmla="*/ 0 w 656"/>
                  <a:gd name="T7" fmla="*/ 40 h 328"/>
                  <a:gd name="T8" fmla="*/ 96 w 656"/>
                  <a:gd name="T9" fmla="*/ 8 h 328"/>
                  <a:gd name="T10" fmla="*/ 277 w 656"/>
                  <a:gd name="T11" fmla="*/ 0 h 328"/>
                  <a:gd name="T12" fmla="*/ 384 w 656"/>
                  <a:gd name="T13" fmla="*/ 64 h 328"/>
                  <a:gd name="T14" fmla="*/ 456 w 656"/>
                  <a:gd name="T15" fmla="*/ 96 h 328"/>
                  <a:gd name="T16" fmla="*/ 560 w 656"/>
                  <a:gd name="T17" fmla="*/ 96 h 328"/>
                  <a:gd name="T18" fmla="*/ 656 w 656"/>
                  <a:gd name="T19" fmla="*/ 200 h 328"/>
                  <a:gd name="T20" fmla="*/ 552 w 656"/>
                  <a:gd name="T21" fmla="*/ 288 h 328"/>
                  <a:gd name="T22" fmla="*/ 456 w 656"/>
                  <a:gd name="T23" fmla="*/ 320 h 328"/>
                  <a:gd name="T24" fmla="*/ 352 w 656"/>
                  <a:gd name="T25" fmla="*/ 328 h 328"/>
                  <a:gd name="T26" fmla="*/ 272 w 656"/>
                  <a:gd name="T27" fmla="*/ 296 h 328"/>
                  <a:gd name="T28" fmla="*/ 168 w 656"/>
                  <a:gd name="T29" fmla="*/ 288 h 3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6"/>
                  <a:gd name="T46" fmla="*/ 0 h 328"/>
                  <a:gd name="T47" fmla="*/ 656 w 656"/>
                  <a:gd name="T48" fmla="*/ 328 h 32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6" h="328">
                    <a:moveTo>
                      <a:pt x="168" y="288"/>
                    </a:moveTo>
                    <a:lnTo>
                      <a:pt x="80" y="224"/>
                    </a:lnTo>
                    <a:lnTo>
                      <a:pt x="64" y="144"/>
                    </a:lnTo>
                    <a:lnTo>
                      <a:pt x="0" y="40"/>
                    </a:lnTo>
                    <a:lnTo>
                      <a:pt x="96" y="8"/>
                    </a:lnTo>
                    <a:lnTo>
                      <a:pt x="277" y="0"/>
                    </a:lnTo>
                    <a:lnTo>
                      <a:pt x="384" y="64"/>
                    </a:lnTo>
                    <a:lnTo>
                      <a:pt x="456" y="96"/>
                    </a:lnTo>
                    <a:lnTo>
                      <a:pt x="560" y="96"/>
                    </a:lnTo>
                    <a:lnTo>
                      <a:pt x="656" y="200"/>
                    </a:lnTo>
                    <a:lnTo>
                      <a:pt x="552" y="288"/>
                    </a:lnTo>
                    <a:lnTo>
                      <a:pt x="456" y="320"/>
                    </a:lnTo>
                    <a:lnTo>
                      <a:pt x="352" y="328"/>
                    </a:lnTo>
                    <a:lnTo>
                      <a:pt x="272" y="296"/>
                    </a:lnTo>
                    <a:lnTo>
                      <a:pt x="168" y="28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27" name="Freeform 248">
              <a:extLst>
                <a:ext uri="{FF2B5EF4-FFF2-40B4-BE49-F238E27FC236}">
                  <a16:creationId xmlns:a16="http://schemas.microsoft.com/office/drawing/2014/main" id="{FCCCE2C7-CF73-4596-84F8-6A7E72D18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846" y="4211947"/>
              <a:ext cx="374886" cy="307810"/>
            </a:xfrm>
            <a:custGeom>
              <a:avLst/>
              <a:gdLst>
                <a:gd name="T0" fmla="*/ 2147483647 w 950"/>
                <a:gd name="T1" fmla="*/ 2147483647 h 781"/>
                <a:gd name="T2" fmla="*/ 2147483647 w 950"/>
                <a:gd name="T3" fmla="*/ 2147483647 h 781"/>
                <a:gd name="T4" fmla="*/ 2147483647 w 950"/>
                <a:gd name="T5" fmla="*/ 2147483647 h 781"/>
                <a:gd name="T6" fmla="*/ 2147483647 w 950"/>
                <a:gd name="T7" fmla="*/ 2147483647 h 781"/>
                <a:gd name="T8" fmla="*/ 2147483647 w 950"/>
                <a:gd name="T9" fmla="*/ 2147483647 h 781"/>
                <a:gd name="T10" fmla="*/ 2147483647 w 950"/>
                <a:gd name="T11" fmla="*/ 2147483647 h 781"/>
                <a:gd name="T12" fmla="*/ 2147483647 w 950"/>
                <a:gd name="T13" fmla="*/ 2147483647 h 781"/>
                <a:gd name="T14" fmla="*/ 2147483647 w 950"/>
                <a:gd name="T15" fmla="*/ 2147483647 h 781"/>
                <a:gd name="T16" fmla="*/ 2147483647 w 950"/>
                <a:gd name="T17" fmla="*/ 2147483647 h 781"/>
                <a:gd name="T18" fmla="*/ 2147483647 w 950"/>
                <a:gd name="T19" fmla="*/ 2147483647 h 781"/>
                <a:gd name="T20" fmla="*/ 2147483647 w 950"/>
                <a:gd name="T21" fmla="*/ 2147483647 h 781"/>
                <a:gd name="T22" fmla="*/ 2147483647 w 950"/>
                <a:gd name="T23" fmla="*/ 2147483647 h 781"/>
                <a:gd name="T24" fmla="*/ 2147483647 w 950"/>
                <a:gd name="T25" fmla="*/ 2147483647 h 781"/>
                <a:gd name="T26" fmla="*/ 2147483647 w 950"/>
                <a:gd name="T27" fmla="*/ 2147483647 h 781"/>
                <a:gd name="T28" fmla="*/ 2147483647 w 950"/>
                <a:gd name="T29" fmla="*/ 2147483647 h 781"/>
                <a:gd name="T30" fmla="*/ 2147483647 w 950"/>
                <a:gd name="T31" fmla="*/ 2147483647 h 781"/>
                <a:gd name="T32" fmla="*/ 2147483647 w 950"/>
                <a:gd name="T33" fmla="*/ 2147483647 h 781"/>
                <a:gd name="T34" fmla="*/ 2147483647 w 950"/>
                <a:gd name="T35" fmla="*/ 2147483647 h 781"/>
                <a:gd name="T36" fmla="*/ 2147483647 w 950"/>
                <a:gd name="T37" fmla="*/ 2147483647 h 781"/>
                <a:gd name="T38" fmla="*/ 2147483647 w 950"/>
                <a:gd name="T39" fmla="*/ 2147483647 h 781"/>
                <a:gd name="T40" fmla="*/ 2147483647 w 950"/>
                <a:gd name="T41" fmla="*/ 2147483647 h 781"/>
                <a:gd name="T42" fmla="*/ 2147483647 w 950"/>
                <a:gd name="T43" fmla="*/ 2147483647 h 781"/>
                <a:gd name="T44" fmla="*/ 2147483647 w 950"/>
                <a:gd name="T45" fmla="*/ 2147483647 h 781"/>
                <a:gd name="T46" fmla="*/ 2147483647 w 950"/>
                <a:gd name="T47" fmla="*/ 2147483647 h 781"/>
                <a:gd name="T48" fmla="*/ 2147483647 w 950"/>
                <a:gd name="T49" fmla="*/ 2147483647 h 781"/>
                <a:gd name="T50" fmla="*/ 2147483647 w 950"/>
                <a:gd name="T51" fmla="*/ 2147483647 h 781"/>
                <a:gd name="T52" fmla="*/ 2147483647 w 950"/>
                <a:gd name="T53" fmla="*/ 2147483647 h 781"/>
                <a:gd name="T54" fmla="*/ 2147483647 w 950"/>
                <a:gd name="T55" fmla="*/ 2147483647 h 781"/>
                <a:gd name="T56" fmla="*/ 2147483647 w 950"/>
                <a:gd name="T57" fmla="*/ 2147483647 h 781"/>
                <a:gd name="T58" fmla="*/ 2147483647 w 950"/>
                <a:gd name="T59" fmla="*/ 2147483647 h 781"/>
                <a:gd name="T60" fmla="*/ 2147483647 w 950"/>
                <a:gd name="T61" fmla="*/ 2147483647 h 781"/>
                <a:gd name="T62" fmla="*/ 2147483647 w 950"/>
                <a:gd name="T63" fmla="*/ 2147483647 h 781"/>
                <a:gd name="T64" fmla="*/ 0 w 950"/>
                <a:gd name="T65" fmla="*/ 2147483647 h 781"/>
                <a:gd name="T66" fmla="*/ 2147483647 w 950"/>
                <a:gd name="T67" fmla="*/ 2147483647 h 781"/>
                <a:gd name="T68" fmla="*/ 2147483647 w 950"/>
                <a:gd name="T69" fmla="*/ 2147483647 h 781"/>
                <a:gd name="T70" fmla="*/ 2147483647 w 950"/>
                <a:gd name="T71" fmla="*/ 2147483647 h 781"/>
                <a:gd name="T72" fmla="*/ 2147483647 w 950"/>
                <a:gd name="T73" fmla="*/ 2147483647 h 7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0"/>
                <a:gd name="T112" fmla="*/ 0 h 781"/>
                <a:gd name="T113" fmla="*/ 950 w 950"/>
                <a:gd name="T114" fmla="*/ 781 h 78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0" h="781">
                  <a:moveTo>
                    <a:pt x="686" y="1"/>
                  </a:moveTo>
                  <a:lnTo>
                    <a:pt x="768" y="5"/>
                  </a:lnTo>
                  <a:lnTo>
                    <a:pt x="839" y="0"/>
                  </a:lnTo>
                  <a:lnTo>
                    <a:pt x="859" y="36"/>
                  </a:lnTo>
                  <a:lnTo>
                    <a:pt x="876" y="74"/>
                  </a:lnTo>
                  <a:lnTo>
                    <a:pt x="880" y="115"/>
                  </a:lnTo>
                  <a:lnTo>
                    <a:pt x="885" y="143"/>
                  </a:lnTo>
                  <a:lnTo>
                    <a:pt x="890" y="169"/>
                  </a:lnTo>
                  <a:lnTo>
                    <a:pt x="922" y="218"/>
                  </a:lnTo>
                  <a:lnTo>
                    <a:pt x="950" y="247"/>
                  </a:lnTo>
                  <a:lnTo>
                    <a:pt x="896" y="278"/>
                  </a:lnTo>
                  <a:lnTo>
                    <a:pt x="853" y="319"/>
                  </a:lnTo>
                  <a:lnTo>
                    <a:pt x="842" y="362"/>
                  </a:lnTo>
                  <a:lnTo>
                    <a:pt x="832" y="438"/>
                  </a:lnTo>
                  <a:lnTo>
                    <a:pt x="821" y="499"/>
                  </a:lnTo>
                  <a:lnTo>
                    <a:pt x="800" y="536"/>
                  </a:lnTo>
                  <a:lnTo>
                    <a:pt x="775" y="588"/>
                  </a:lnTo>
                  <a:lnTo>
                    <a:pt x="749" y="640"/>
                  </a:lnTo>
                  <a:lnTo>
                    <a:pt x="723" y="670"/>
                  </a:lnTo>
                  <a:lnTo>
                    <a:pt x="696" y="680"/>
                  </a:lnTo>
                  <a:lnTo>
                    <a:pt x="659" y="677"/>
                  </a:lnTo>
                  <a:lnTo>
                    <a:pt x="635" y="692"/>
                  </a:lnTo>
                  <a:lnTo>
                    <a:pt x="616" y="671"/>
                  </a:lnTo>
                  <a:lnTo>
                    <a:pt x="590" y="655"/>
                  </a:lnTo>
                  <a:lnTo>
                    <a:pt x="596" y="637"/>
                  </a:lnTo>
                  <a:lnTo>
                    <a:pt x="598" y="608"/>
                  </a:lnTo>
                  <a:lnTo>
                    <a:pt x="598" y="583"/>
                  </a:lnTo>
                  <a:lnTo>
                    <a:pt x="580" y="581"/>
                  </a:lnTo>
                  <a:lnTo>
                    <a:pt x="569" y="595"/>
                  </a:lnTo>
                  <a:lnTo>
                    <a:pt x="556" y="602"/>
                  </a:lnTo>
                  <a:lnTo>
                    <a:pt x="556" y="616"/>
                  </a:lnTo>
                  <a:lnTo>
                    <a:pt x="557" y="632"/>
                  </a:lnTo>
                  <a:lnTo>
                    <a:pt x="550" y="652"/>
                  </a:lnTo>
                  <a:lnTo>
                    <a:pt x="541" y="664"/>
                  </a:lnTo>
                  <a:lnTo>
                    <a:pt x="527" y="676"/>
                  </a:lnTo>
                  <a:lnTo>
                    <a:pt x="523" y="697"/>
                  </a:lnTo>
                  <a:lnTo>
                    <a:pt x="509" y="704"/>
                  </a:lnTo>
                  <a:lnTo>
                    <a:pt x="488" y="710"/>
                  </a:lnTo>
                  <a:lnTo>
                    <a:pt x="467" y="709"/>
                  </a:lnTo>
                  <a:lnTo>
                    <a:pt x="443" y="692"/>
                  </a:lnTo>
                  <a:lnTo>
                    <a:pt x="425" y="691"/>
                  </a:lnTo>
                  <a:lnTo>
                    <a:pt x="409" y="700"/>
                  </a:lnTo>
                  <a:lnTo>
                    <a:pt x="398" y="713"/>
                  </a:lnTo>
                  <a:lnTo>
                    <a:pt x="377" y="725"/>
                  </a:lnTo>
                  <a:lnTo>
                    <a:pt x="374" y="739"/>
                  </a:lnTo>
                  <a:lnTo>
                    <a:pt x="331" y="733"/>
                  </a:lnTo>
                  <a:lnTo>
                    <a:pt x="311" y="715"/>
                  </a:lnTo>
                  <a:lnTo>
                    <a:pt x="283" y="725"/>
                  </a:lnTo>
                  <a:lnTo>
                    <a:pt x="248" y="724"/>
                  </a:lnTo>
                  <a:lnTo>
                    <a:pt x="236" y="704"/>
                  </a:lnTo>
                  <a:lnTo>
                    <a:pt x="229" y="685"/>
                  </a:lnTo>
                  <a:lnTo>
                    <a:pt x="209" y="679"/>
                  </a:lnTo>
                  <a:lnTo>
                    <a:pt x="187" y="683"/>
                  </a:lnTo>
                  <a:lnTo>
                    <a:pt x="179" y="695"/>
                  </a:lnTo>
                  <a:lnTo>
                    <a:pt x="170" y="712"/>
                  </a:lnTo>
                  <a:lnTo>
                    <a:pt x="161" y="734"/>
                  </a:lnTo>
                  <a:lnTo>
                    <a:pt x="154" y="746"/>
                  </a:lnTo>
                  <a:lnTo>
                    <a:pt x="157" y="763"/>
                  </a:lnTo>
                  <a:lnTo>
                    <a:pt x="148" y="773"/>
                  </a:lnTo>
                  <a:lnTo>
                    <a:pt x="128" y="781"/>
                  </a:lnTo>
                  <a:lnTo>
                    <a:pt x="88" y="780"/>
                  </a:lnTo>
                  <a:lnTo>
                    <a:pt x="96" y="725"/>
                  </a:lnTo>
                  <a:lnTo>
                    <a:pt x="83" y="693"/>
                  </a:lnTo>
                  <a:lnTo>
                    <a:pt x="44" y="643"/>
                  </a:lnTo>
                  <a:lnTo>
                    <a:pt x="44" y="574"/>
                  </a:lnTo>
                  <a:lnTo>
                    <a:pt x="0" y="540"/>
                  </a:lnTo>
                  <a:lnTo>
                    <a:pt x="10" y="493"/>
                  </a:lnTo>
                  <a:lnTo>
                    <a:pt x="32" y="451"/>
                  </a:lnTo>
                  <a:lnTo>
                    <a:pt x="63" y="399"/>
                  </a:lnTo>
                  <a:lnTo>
                    <a:pt x="114" y="369"/>
                  </a:lnTo>
                  <a:lnTo>
                    <a:pt x="110" y="134"/>
                  </a:lnTo>
                  <a:lnTo>
                    <a:pt x="170" y="129"/>
                  </a:lnTo>
                  <a:lnTo>
                    <a:pt x="163" y="8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8" name="Freeform 249">
              <a:extLst>
                <a:ext uri="{FF2B5EF4-FFF2-40B4-BE49-F238E27FC236}">
                  <a16:creationId xmlns:a16="http://schemas.microsoft.com/office/drawing/2014/main" id="{236481FC-6C21-4DB6-BF8C-345726C1E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361" y="4440831"/>
              <a:ext cx="266366" cy="197314"/>
            </a:xfrm>
            <a:custGeom>
              <a:avLst/>
              <a:gdLst>
                <a:gd name="T0" fmla="*/ 0 w 673"/>
                <a:gd name="T1" fmla="*/ 2147483647 h 504"/>
                <a:gd name="T2" fmla="*/ 2147483647 w 673"/>
                <a:gd name="T3" fmla="*/ 2147483647 h 504"/>
                <a:gd name="T4" fmla="*/ 2147483647 w 673"/>
                <a:gd name="T5" fmla="*/ 2147483647 h 504"/>
                <a:gd name="T6" fmla="*/ 2147483647 w 673"/>
                <a:gd name="T7" fmla="*/ 2147483647 h 504"/>
                <a:gd name="T8" fmla="*/ 2147483647 w 673"/>
                <a:gd name="T9" fmla="*/ 2147483647 h 504"/>
                <a:gd name="T10" fmla="*/ 2147483647 w 673"/>
                <a:gd name="T11" fmla="*/ 2147483647 h 504"/>
                <a:gd name="T12" fmla="*/ 2147483647 w 673"/>
                <a:gd name="T13" fmla="*/ 2147483647 h 504"/>
                <a:gd name="T14" fmla="*/ 2147483647 w 673"/>
                <a:gd name="T15" fmla="*/ 2147483647 h 504"/>
                <a:gd name="T16" fmla="*/ 2147483647 w 673"/>
                <a:gd name="T17" fmla="*/ 2147483647 h 504"/>
                <a:gd name="T18" fmla="*/ 2147483647 w 673"/>
                <a:gd name="T19" fmla="*/ 2147483647 h 504"/>
                <a:gd name="T20" fmla="*/ 2147483647 w 673"/>
                <a:gd name="T21" fmla="*/ 2147483647 h 504"/>
                <a:gd name="T22" fmla="*/ 2147483647 w 673"/>
                <a:gd name="T23" fmla="*/ 2147483647 h 504"/>
                <a:gd name="T24" fmla="*/ 2147483647 w 673"/>
                <a:gd name="T25" fmla="*/ 2147483647 h 504"/>
                <a:gd name="T26" fmla="*/ 2147483647 w 673"/>
                <a:gd name="T27" fmla="*/ 2147483647 h 504"/>
                <a:gd name="T28" fmla="*/ 2147483647 w 673"/>
                <a:gd name="T29" fmla="*/ 2147483647 h 504"/>
                <a:gd name="T30" fmla="*/ 2147483647 w 673"/>
                <a:gd name="T31" fmla="*/ 2147483647 h 504"/>
                <a:gd name="T32" fmla="*/ 2147483647 w 673"/>
                <a:gd name="T33" fmla="*/ 2147483647 h 504"/>
                <a:gd name="T34" fmla="*/ 2147483647 w 673"/>
                <a:gd name="T35" fmla="*/ 2147483647 h 504"/>
                <a:gd name="T36" fmla="*/ 2147483647 w 673"/>
                <a:gd name="T37" fmla="*/ 2147483647 h 504"/>
                <a:gd name="T38" fmla="*/ 2147483647 w 673"/>
                <a:gd name="T39" fmla="*/ 2147483647 h 504"/>
                <a:gd name="T40" fmla="*/ 2147483647 w 673"/>
                <a:gd name="T41" fmla="*/ 2147483647 h 504"/>
                <a:gd name="T42" fmla="*/ 2147483647 w 673"/>
                <a:gd name="T43" fmla="*/ 2147483647 h 504"/>
                <a:gd name="T44" fmla="*/ 2147483647 w 673"/>
                <a:gd name="T45" fmla="*/ 2147483647 h 504"/>
                <a:gd name="T46" fmla="*/ 2147483647 w 673"/>
                <a:gd name="T47" fmla="*/ 2147483647 h 504"/>
                <a:gd name="T48" fmla="*/ 2147483647 w 673"/>
                <a:gd name="T49" fmla="*/ 2147483647 h 504"/>
                <a:gd name="T50" fmla="*/ 2147483647 w 673"/>
                <a:gd name="T51" fmla="*/ 2147483647 h 504"/>
                <a:gd name="T52" fmla="*/ 2147483647 w 673"/>
                <a:gd name="T53" fmla="*/ 2147483647 h 504"/>
                <a:gd name="T54" fmla="*/ 2147483647 w 673"/>
                <a:gd name="T55" fmla="*/ 2147483647 h 504"/>
                <a:gd name="T56" fmla="*/ 2147483647 w 673"/>
                <a:gd name="T57" fmla="*/ 2147483647 h 504"/>
                <a:gd name="T58" fmla="*/ 2147483647 w 673"/>
                <a:gd name="T59" fmla="*/ 2147483647 h 504"/>
                <a:gd name="T60" fmla="*/ 2147483647 w 673"/>
                <a:gd name="T61" fmla="*/ 2147483647 h 504"/>
                <a:gd name="T62" fmla="*/ 2147483647 w 673"/>
                <a:gd name="T63" fmla="*/ 2147483647 h 504"/>
                <a:gd name="T64" fmla="*/ 2147483647 w 673"/>
                <a:gd name="T65" fmla="*/ 2147483647 h 504"/>
                <a:gd name="T66" fmla="*/ 2147483647 w 673"/>
                <a:gd name="T67" fmla="*/ 2147483647 h 504"/>
                <a:gd name="T68" fmla="*/ 2147483647 w 673"/>
                <a:gd name="T69" fmla="*/ 2147483647 h 504"/>
                <a:gd name="T70" fmla="*/ 2147483647 w 673"/>
                <a:gd name="T71" fmla="*/ 2147483647 h 504"/>
                <a:gd name="T72" fmla="*/ 2147483647 w 673"/>
                <a:gd name="T73" fmla="*/ 2147483647 h 504"/>
                <a:gd name="T74" fmla="*/ 2147483647 w 673"/>
                <a:gd name="T75" fmla="*/ 2147483647 h 50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73"/>
                <a:gd name="T115" fmla="*/ 0 h 504"/>
                <a:gd name="T116" fmla="*/ 673 w 673"/>
                <a:gd name="T117" fmla="*/ 504 h 50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73" h="504">
                  <a:moveTo>
                    <a:pt x="38" y="200"/>
                  </a:moveTo>
                  <a:lnTo>
                    <a:pt x="0" y="204"/>
                  </a:lnTo>
                  <a:lnTo>
                    <a:pt x="33" y="234"/>
                  </a:lnTo>
                  <a:lnTo>
                    <a:pt x="95" y="258"/>
                  </a:lnTo>
                  <a:lnTo>
                    <a:pt x="119" y="292"/>
                  </a:lnTo>
                  <a:lnTo>
                    <a:pt x="137" y="310"/>
                  </a:lnTo>
                  <a:lnTo>
                    <a:pt x="154" y="336"/>
                  </a:lnTo>
                  <a:lnTo>
                    <a:pt x="194" y="387"/>
                  </a:lnTo>
                  <a:lnTo>
                    <a:pt x="211" y="422"/>
                  </a:lnTo>
                  <a:lnTo>
                    <a:pt x="225" y="444"/>
                  </a:lnTo>
                  <a:lnTo>
                    <a:pt x="253" y="450"/>
                  </a:lnTo>
                  <a:lnTo>
                    <a:pt x="275" y="436"/>
                  </a:lnTo>
                  <a:lnTo>
                    <a:pt x="309" y="452"/>
                  </a:lnTo>
                  <a:lnTo>
                    <a:pt x="341" y="454"/>
                  </a:lnTo>
                  <a:lnTo>
                    <a:pt x="365" y="440"/>
                  </a:lnTo>
                  <a:lnTo>
                    <a:pt x="403" y="476"/>
                  </a:lnTo>
                  <a:lnTo>
                    <a:pt x="425" y="504"/>
                  </a:lnTo>
                  <a:lnTo>
                    <a:pt x="459" y="492"/>
                  </a:lnTo>
                  <a:lnTo>
                    <a:pt x="515" y="478"/>
                  </a:lnTo>
                  <a:lnTo>
                    <a:pt x="575" y="466"/>
                  </a:lnTo>
                  <a:lnTo>
                    <a:pt x="609" y="446"/>
                  </a:lnTo>
                  <a:lnTo>
                    <a:pt x="635" y="434"/>
                  </a:lnTo>
                  <a:lnTo>
                    <a:pt x="673" y="428"/>
                  </a:lnTo>
                  <a:lnTo>
                    <a:pt x="673" y="376"/>
                  </a:lnTo>
                  <a:lnTo>
                    <a:pt x="649" y="374"/>
                  </a:lnTo>
                  <a:lnTo>
                    <a:pt x="631" y="352"/>
                  </a:lnTo>
                  <a:lnTo>
                    <a:pt x="617" y="316"/>
                  </a:lnTo>
                  <a:lnTo>
                    <a:pt x="587" y="276"/>
                  </a:lnTo>
                  <a:lnTo>
                    <a:pt x="555" y="236"/>
                  </a:lnTo>
                  <a:lnTo>
                    <a:pt x="513" y="218"/>
                  </a:lnTo>
                  <a:lnTo>
                    <a:pt x="515" y="194"/>
                  </a:lnTo>
                  <a:lnTo>
                    <a:pt x="507" y="176"/>
                  </a:lnTo>
                  <a:lnTo>
                    <a:pt x="533" y="156"/>
                  </a:lnTo>
                  <a:lnTo>
                    <a:pt x="531" y="128"/>
                  </a:lnTo>
                  <a:lnTo>
                    <a:pt x="545" y="112"/>
                  </a:lnTo>
                  <a:lnTo>
                    <a:pt x="518" y="89"/>
                  </a:lnTo>
                  <a:lnTo>
                    <a:pt x="500" y="78"/>
                  </a:lnTo>
                  <a:lnTo>
                    <a:pt x="504" y="56"/>
                  </a:lnTo>
                  <a:lnTo>
                    <a:pt x="504" y="28"/>
                  </a:lnTo>
                  <a:lnTo>
                    <a:pt x="504" y="4"/>
                  </a:lnTo>
                  <a:lnTo>
                    <a:pt x="488" y="0"/>
                  </a:lnTo>
                  <a:lnTo>
                    <a:pt x="477" y="17"/>
                  </a:lnTo>
                  <a:lnTo>
                    <a:pt x="463" y="24"/>
                  </a:lnTo>
                  <a:lnTo>
                    <a:pt x="465" y="37"/>
                  </a:lnTo>
                  <a:lnTo>
                    <a:pt x="463" y="52"/>
                  </a:lnTo>
                  <a:lnTo>
                    <a:pt x="461" y="65"/>
                  </a:lnTo>
                  <a:lnTo>
                    <a:pt x="453" y="80"/>
                  </a:lnTo>
                  <a:lnTo>
                    <a:pt x="439" y="95"/>
                  </a:lnTo>
                  <a:lnTo>
                    <a:pt x="431" y="115"/>
                  </a:lnTo>
                  <a:lnTo>
                    <a:pt x="416" y="125"/>
                  </a:lnTo>
                  <a:lnTo>
                    <a:pt x="394" y="134"/>
                  </a:lnTo>
                  <a:lnTo>
                    <a:pt x="374" y="130"/>
                  </a:lnTo>
                  <a:lnTo>
                    <a:pt x="356" y="119"/>
                  </a:lnTo>
                  <a:lnTo>
                    <a:pt x="335" y="110"/>
                  </a:lnTo>
                  <a:lnTo>
                    <a:pt x="317" y="121"/>
                  </a:lnTo>
                  <a:lnTo>
                    <a:pt x="305" y="134"/>
                  </a:lnTo>
                  <a:lnTo>
                    <a:pt x="288" y="145"/>
                  </a:lnTo>
                  <a:lnTo>
                    <a:pt x="280" y="158"/>
                  </a:lnTo>
                  <a:lnTo>
                    <a:pt x="256" y="158"/>
                  </a:lnTo>
                  <a:lnTo>
                    <a:pt x="238" y="156"/>
                  </a:lnTo>
                  <a:lnTo>
                    <a:pt x="221" y="138"/>
                  </a:lnTo>
                  <a:lnTo>
                    <a:pt x="193" y="147"/>
                  </a:lnTo>
                  <a:lnTo>
                    <a:pt x="175" y="147"/>
                  </a:lnTo>
                  <a:lnTo>
                    <a:pt x="154" y="143"/>
                  </a:lnTo>
                  <a:lnTo>
                    <a:pt x="146" y="130"/>
                  </a:lnTo>
                  <a:lnTo>
                    <a:pt x="142" y="119"/>
                  </a:lnTo>
                  <a:lnTo>
                    <a:pt x="136" y="104"/>
                  </a:lnTo>
                  <a:lnTo>
                    <a:pt x="118" y="102"/>
                  </a:lnTo>
                  <a:lnTo>
                    <a:pt x="97" y="104"/>
                  </a:lnTo>
                  <a:lnTo>
                    <a:pt x="87" y="119"/>
                  </a:lnTo>
                  <a:lnTo>
                    <a:pt x="79" y="134"/>
                  </a:lnTo>
                  <a:lnTo>
                    <a:pt x="73" y="149"/>
                  </a:lnTo>
                  <a:lnTo>
                    <a:pt x="63" y="167"/>
                  </a:lnTo>
                  <a:lnTo>
                    <a:pt x="63" y="184"/>
                  </a:lnTo>
                  <a:lnTo>
                    <a:pt x="55" y="195"/>
                  </a:lnTo>
                  <a:lnTo>
                    <a:pt x="38" y="2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9" name="Freeform 251">
              <a:extLst>
                <a:ext uri="{FF2B5EF4-FFF2-40B4-BE49-F238E27FC236}">
                  <a16:creationId xmlns:a16="http://schemas.microsoft.com/office/drawing/2014/main" id="{046E2710-D53A-4602-B77F-89D055FF5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225" y="3700904"/>
              <a:ext cx="82870" cy="61167"/>
            </a:xfrm>
            <a:custGeom>
              <a:avLst/>
              <a:gdLst>
                <a:gd name="T0" fmla="*/ 2147483647 w 209"/>
                <a:gd name="T1" fmla="*/ 2147483647 h 153"/>
                <a:gd name="T2" fmla="*/ 2147483647 w 209"/>
                <a:gd name="T3" fmla="*/ 2147483647 h 153"/>
                <a:gd name="T4" fmla="*/ 2147483647 w 209"/>
                <a:gd name="T5" fmla="*/ 2147483647 h 153"/>
                <a:gd name="T6" fmla="*/ 2147483647 w 209"/>
                <a:gd name="T7" fmla="*/ 2147483647 h 153"/>
                <a:gd name="T8" fmla="*/ 2147483647 w 209"/>
                <a:gd name="T9" fmla="*/ 2147483647 h 153"/>
                <a:gd name="T10" fmla="*/ 2147483647 w 209"/>
                <a:gd name="T11" fmla="*/ 2147483647 h 153"/>
                <a:gd name="T12" fmla="*/ 2147483647 w 209"/>
                <a:gd name="T13" fmla="*/ 2147483647 h 153"/>
                <a:gd name="T14" fmla="*/ 2147483647 w 209"/>
                <a:gd name="T15" fmla="*/ 2147483647 h 153"/>
                <a:gd name="T16" fmla="*/ 2147483647 w 209"/>
                <a:gd name="T17" fmla="*/ 2147483647 h 153"/>
                <a:gd name="T18" fmla="*/ 2147483647 w 209"/>
                <a:gd name="T19" fmla="*/ 2147483647 h 153"/>
                <a:gd name="T20" fmla="*/ 2147483647 w 209"/>
                <a:gd name="T21" fmla="*/ 2147483647 h 153"/>
                <a:gd name="T22" fmla="*/ 2147483647 w 209"/>
                <a:gd name="T23" fmla="*/ 2147483647 h 153"/>
                <a:gd name="T24" fmla="*/ 2147483647 w 209"/>
                <a:gd name="T25" fmla="*/ 2147483647 h 153"/>
                <a:gd name="T26" fmla="*/ 2147483647 w 209"/>
                <a:gd name="T27" fmla="*/ 2147483647 h 153"/>
                <a:gd name="T28" fmla="*/ 2147483647 w 209"/>
                <a:gd name="T29" fmla="*/ 2147483647 h 153"/>
                <a:gd name="T30" fmla="*/ 2147483647 w 209"/>
                <a:gd name="T31" fmla="*/ 2147483647 h 153"/>
                <a:gd name="T32" fmla="*/ 2147483647 w 209"/>
                <a:gd name="T33" fmla="*/ 2147483647 h 153"/>
                <a:gd name="T34" fmla="*/ 2147483647 w 209"/>
                <a:gd name="T35" fmla="*/ 2147483647 h 153"/>
                <a:gd name="T36" fmla="*/ 2147483647 w 209"/>
                <a:gd name="T37" fmla="*/ 2147483647 h 153"/>
                <a:gd name="T38" fmla="*/ 2147483647 w 209"/>
                <a:gd name="T39" fmla="*/ 2147483647 h 153"/>
                <a:gd name="T40" fmla="*/ 2147483647 w 209"/>
                <a:gd name="T41" fmla="*/ 2147483647 h 153"/>
                <a:gd name="T42" fmla="*/ 2147483647 w 209"/>
                <a:gd name="T43" fmla="*/ 2147483647 h 153"/>
                <a:gd name="T44" fmla="*/ 2147483647 w 209"/>
                <a:gd name="T45" fmla="*/ 2147483647 h 153"/>
                <a:gd name="T46" fmla="*/ 2147483647 w 209"/>
                <a:gd name="T47" fmla="*/ 2147483647 h 153"/>
                <a:gd name="T48" fmla="*/ 2147483647 w 209"/>
                <a:gd name="T49" fmla="*/ 2147483647 h 153"/>
                <a:gd name="T50" fmla="*/ 2147483647 w 209"/>
                <a:gd name="T51" fmla="*/ 2147483647 h 153"/>
                <a:gd name="T52" fmla="*/ 2147483647 w 209"/>
                <a:gd name="T53" fmla="*/ 2147483647 h 153"/>
                <a:gd name="T54" fmla="*/ 2147483647 w 209"/>
                <a:gd name="T55" fmla="*/ 2147483647 h 153"/>
                <a:gd name="T56" fmla="*/ 2147483647 w 209"/>
                <a:gd name="T57" fmla="*/ 0 h 153"/>
                <a:gd name="T58" fmla="*/ 2147483647 w 209"/>
                <a:gd name="T59" fmla="*/ 2147483647 h 153"/>
                <a:gd name="T60" fmla="*/ 2147483647 w 209"/>
                <a:gd name="T61" fmla="*/ 2147483647 h 153"/>
                <a:gd name="T62" fmla="*/ 0 w 209"/>
                <a:gd name="T63" fmla="*/ 2147483647 h 153"/>
                <a:gd name="T64" fmla="*/ 2147483647 w 209"/>
                <a:gd name="T65" fmla="*/ 2147483647 h 153"/>
                <a:gd name="T66" fmla="*/ 2147483647 w 209"/>
                <a:gd name="T67" fmla="*/ 2147483647 h 153"/>
                <a:gd name="T68" fmla="*/ 2147483647 w 209"/>
                <a:gd name="T69" fmla="*/ 2147483647 h 153"/>
                <a:gd name="T70" fmla="*/ 2147483647 w 209"/>
                <a:gd name="T71" fmla="*/ 2147483647 h 153"/>
                <a:gd name="T72" fmla="*/ 2147483647 w 209"/>
                <a:gd name="T73" fmla="*/ 2147483647 h 153"/>
                <a:gd name="T74" fmla="*/ 2147483647 w 209"/>
                <a:gd name="T75" fmla="*/ 2147483647 h 153"/>
                <a:gd name="T76" fmla="*/ 2147483647 w 209"/>
                <a:gd name="T77" fmla="*/ 2147483647 h 153"/>
                <a:gd name="T78" fmla="*/ 2147483647 w 209"/>
                <a:gd name="T79" fmla="*/ 2147483647 h 1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09"/>
                <a:gd name="T121" fmla="*/ 0 h 153"/>
                <a:gd name="T122" fmla="*/ 209 w 209"/>
                <a:gd name="T123" fmla="*/ 153 h 1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09" h="153">
                  <a:moveTo>
                    <a:pt x="59" y="91"/>
                  </a:moveTo>
                  <a:lnTo>
                    <a:pt x="77" y="97"/>
                  </a:lnTo>
                  <a:lnTo>
                    <a:pt x="92" y="105"/>
                  </a:lnTo>
                  <a:lnTo>
                    <a:pt x="108" y="102"/>
                  </a:lnTo>
                  <a:lnTo>
                    <a:pt x="122" y="114"/>
                  </a:lnTo>
                  <a:lnTo>
                    <a:pt x="138" y="115"/>
                  </a:lnTo>
                  <a:lnTo>
                    <a:pt x="155" y="111"/>
                  </a:lnTo>
                  <a:lnTo>
                    <a:pt x="161" y="124"/>
                  </a:lnTo>
                  <a:lnTo>
                    <a:pt x="174" y="127"/>
                  </a:lnTo>
                  <a:lnTo>
                    <a:pt x="177" y="141"/>
                  </a:lnTo>
                  <a:lnTo>
                    <a:pt x="188" y="153"/>
                  </a:lnTo>
                  <a:lnTo>
                    <a:pt x="209" y="144"/>
                  </a:lnTo>
                  <a:lnTo>
                    <a:pt x="204" y="135"/>
                  </a:lnTo>
                  <a:lnTo>
                    <a:pt x="207" y="126"/>
                  </a:lnTo>
                  <a:lnTo>
                    <a:pt x="198" y="115"/>
                  </a:lnTo>
                  <a:lnTo>
                    <a:pt x="207" y="103"/>
                  </a:lnTo>
                  <a:lnTo>
                    <a:pt x="189" y="102"/>
                  </a:lnTo>
                  <a:lnTo>
                    <a:pt x="173" y="93"/>
                  </a:lnTo>
                  <a:lnTo>
                    <a:pt x="155" y="88"/>
                  </a:lnTo>
                  <a:lnTo>
                    <a:pt x="147" y="78"/>
                  </a:lnTo>
                  <a:lnTo>
                    <a:pt x="161" y="73"/>
                  </a:lnTo>
                  <a:lnTo>
                    <a:pt x="156" y="63"/>
                  </a:lnTo>
                  <a:lnTo>
                    <a:pt x="135" y="55"/>
                  </a:lnTo>
                  <a:lnTo>
                    <a:pt x="123" y="39"/>
                  </a:lnTo>
                  <a:lnTo>
                    <a:pt x="132" y="27"/>
                  </a:lnTo>
                  <a:lnTo>
                    <a:pt x="116" y="15"/>
                  </a:lnTo>
                  <a:lnTo>
                    <a:pt x="102" y="15"/>
                  </a:lnTo>
                  <a:lnTo>
                    <a:pt x="99" y="1"/>
                  </a:lnTo>
                  <a:lnTo>
                    <a:pt x="84" y="0"/>
                  </a:lnTo>
                  <a:lnTo>
                    <a:pt x="80" y="10"/>
                  </a:lnTo>
                  <a:lnTo>
                    <a:pt x="48" y="9"/>
                  </a:lnTo>
                  <a:lnTo>
                    <a:pt x="0" y="18"/>
                  </a:lnTo>
                  <a:lnTo>
                    <a:pt x="3" y="31"/>
                  </a:lnTo>
                  <a:lnTo>
                    <a:pt x="12" y="39"/>
                  </a:lnTo>
                  <a:lnTo>
                    <a:pt x="17" y="51"/>
                  </a:lnTo>
                  <a:lnTo>
                    <a:pt x="11" y="64"/>
                  </a:lnTo>
                  <a:lnTo>
                    <a:pt x="17" y="76"/>
                  </a:lnTo>
                  <a:lnTo>
                    <a:pt x="26" y="87"/>
                  </a:lnTo>
                  <a:lnTo>
                    <a:pt x="41" y="91"/>
                  </a:lnTo>
                  <a:lnTo>
                    <a:pt x="59" y="9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0" name="Freeform 252">
              <a:extLst>
                <a:ext uri="{FF2B5EF4-FFF2-40B4-BE49-F238E27FC236}">
                  <a16:creationId xmlns:a16="http://schemas.microsoft.com/office/drawing/2014/main" id="{D2368783-7E3B-42B4-AD77-0CC8F9B83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740" y="3740367"/>
              <a:ext cx="37488" cy="21704"/>
            </a:xfrm>
            <a:custGeom>
              <a:avLst/>
              <a:gdLst>
                <a:gd name="T0" fmla="*/ 2147483647 w 98"/>
                <a:gd name="T1" fmla="*/ 2147483647 h 51"/>
                <a:gd name="T2" fmla="*/ 0 w 98"/>
                <a:gd name="T3" fmla="*/ 2147483647 h 51"/>
                <a:gd name="T4" fmla="*/ 2147483647 w 98"/>
                <a:gd name="T5" fmla="*/ 0 h 51"/>
                <a:gd name="T6" fmla="*/ 2147483647 w 98"/>
                <a:gd name="T7" fmla="*/ 2147483647 h 51"/>
                <a:gd name="T8" fmla="*/ 2147483647 w 98"/>
                <a:gd name="T9" fmla="*/ 2147483647 h 51"/>
                <a:gd name="T10" fmla="*/ 2147483647 w 98"/>
                <a:gd name="T11" fmla="*/ 2147483647 h 51"/>
                <a:gd name="T12" fmla="*/ 2147483647 w 98"/>
                <a:gd name="T13" fmla="*/ 2147483647 h 51"/>
                <a:gd name="T14" fmla="*/ 2147483647 w 98"/>
                <a:gd name="T15" fmla="*/ 2147483647 h 51"/>
                <a:gd name="T16" fmla="*/ 2147483647 w 98"/>
                <a:gd name="T17" fmla="*/ 2147483647 h 51"/>
                <a:gd name="T18" fmla="*/ 2147483647 w 98"/>
                <a:gd name="T19" fmla="*/ 2147483647 h 51"/>
                <a:gd name="T20" fmla="*/ 2147483647 w 98"/>
                <a:gd name="T21" fmla="*/ 2147483647 h 51"/>
                <a:gd name="T22" fmla="*/ 2147483647 w 98"/>
                <a:gd name="T23" fmla="*/ 2147483647 h 51"/>
                <a:gd name="T24" fmla="*/ 2147483647 w 98"/>
                <a:gd name="T25" fmla="*/ 2147483647 h 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8"/>
                <a:gd name="T40" fmla="*/ 0 h 51"/>
                <a:gd name="T41" fmla="*/ 98 w 98"/>
                <a:gd name="T42" fmla="*/ 51 h 5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8" h="51">
                  <a:moveTo>
                    <a:pt x="20" y="25"/>
                  </a:moveTo>
                  <a:lnTo>
                    <a:pt x="0" y="7"/>
                  </a:lnTo>
                  <a:lnTo>
                    <a:pt x="18" y="0"/>
                  </a:lnTo>
                  <a:lnTo>
                    <a:pt x="32" y="12"/>
                  </a:lnTo>
                  <a:lnTo>
                    <a:pt x="48" y="13"/>
                  </a:lnTo>
                  <a:lnTo>
                    <a:pt x="65" y="9"/>
                  </a:lnTo>
                  <a:lnTo>
                    <a:pt x="71" y="22"/>
                  </a:lnTo>
                  <a:lnTo>
                    <a:pt x="84" y="25"/>
                  </a:lnTo>
                  <a:lnTo>
                    <a:pt x="87" y="39"/>
                  </a:lnTo>
                  <a:lnTo>
                    <a:pt x="98" y="51"/>
                  </a:lnTo>
                  <a:lnTo>
                    <a:pt x="75" y="51"/>
                  </a:lnTo>
                  <a:lnTo>
                    <a:pt x="51" y="46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1" name="Freeform 43">
              <a:extLst>
                <a:ext uri="{FF2B5EF4-FFF2-40B4-BE49-F238E27FC236}">
                  <a16:creationId xmlns:a16="http://schemas.microsoft.com/office/drawing/2014/main" id="{1AD247CC-7E0B-47FB-9919-E5E0490E91E8}"/>
                </a:ext>
              </a:extLst>
            </p:cNvPr>
            <p:cNvSpPr>
              <a:spLocks noChangeAspect="1"/>
            </p:cNvSpPr>
            <p:nvPr/>
          </p:nvSpPr>
          <p:spPr bwMode="auto">
            <a:xfrm rot="287104">
              <a:off x="6495680" y="3659467"/>
              <a:ext cx="37489" cy="90765"/>
            </a:xfrm>
            <a:custGeom>
              <a:avLst/>
              <a:gdLst>
                <a:gd name="T0" fmla="*/ 2147483647 w 456"/>
                <a:gd name="T1" fmla="*/ 2147483647 h 1107"/>
                <a:gd name="T2" fmla="*/ 2147483647 w 456"/>
                <a:gd name="T3" fmla="*/ 2147483647 h 1107"/>
                <a:gd name="T4" fmla="*/ 2147483647 w 456"/>
                <a:gd name="T5" fmla="*/ 2147483647 h 1107"/>
                <a:gd name="T6" fmla="*/ 2147483647 w 456"/>
                <a:gd name="T7" fmla="*/ 2147483647 h 1107"/>
                <a:gd name="T8" fmla="*/ 2147483647 w 456"/>
                <a:gd name="T9" fmla="*/ 2147483647 h 1107"/>
                <a:gd name="T10" fmla="*/ 2147483647 w 456"/>
                <a:gd name="T11" fmla="*/ 2147483647 h 1107"/>
                <a:gd name="T12" fmla="*/ 2147483647 w 456"/>
                <a:gd name="T13" fmla="*/ 2147483647 h 1107"/>
                <a:gd name="T14" fmla="*/ 2147483647 w 456"/>
                <a:gd name="T15" fmla="*/ 2147483647 h 1107"/>
                <a:gd name="T16" fmla="*/ 2147483647 w 456"/>
                <a:gd name="T17" fmla="*/ 2147483647 h 1107"/>
                <a:gd name="T18" fmla="*/ 2147483647 w 456"/>
                <a:gd name="T19" fmla="*/ 2147483647 h 1107"/>
                <a:gd name="T20" fmla="*/ 2147483647 w 456"/>
                <a:gd name="T21" fmla="*/ 2147483647 h 1107"/>
                <a:gd name="T22" fmla="*/ 2147483647 w 456"/>
                <a:gd name="T23" fmla="*/ 2147483647 h 1107"/>
                <a:gd name="T24" fmla="*/ 2147483647 w 456"/>
                <a:gd name="T25" fmla="*/ 0 h 1107"/>
                <a:gd name="T26" fmla="*/ 2147483647 w 456"/>
                <a:gd name="T27" fmla="*/ 2147483647 h 1107"/>
                <a:gd name="T28" fmla="*/ 2147483647 w 456"/>
                <a:gd name="T29" fmla="*/ 2147483647 h 1107"/>
                <a:gd name="T30" fmla="*/ 2147483647 w 456"/>
                <a:gd name="T31" fmla="*/ 2147483647 h 1107"/>
                <a:gd name="T32" fmla="*/ 2147483647 w 456"/>
                <a:gd name="T33" fmla="*/ 2147483647 h 1107"/>
                <a:gd name="T34" fmla="*/ 0 w 456"/>
                <a:gd name="T35" fmla="*/ 2147483647 h 1107"/>
                <a:gd name="T36" fmla="*/ 2147483647 w 456"/>
                <a:gd name="T37" fmla="*/ 2147483647 h 1107"/>
                <a:gd name="T38" fmla="*/ 2147483647 w 456"/>
                <a:gd name="T39" fmla="*/ 2147483647 h 1107"/>
                <a:gd name="T40" fmla="*/ 2147483647 w 456"/>
                <a:gd name="T41" fmla="*/ 2147483647 h 1107"/>
                <a:gd name="T42" fmla="*/ 2147483647 w 456"/>
                <a:gd name="T43" fmla="*/ 2147483647 h 1107"/>
                <a:gd name="T44" fmla="*/ 2147483647 w 456"/>
                <a:gd name="T45" fmla="*/ 2147483647 h 1107"/>
                <a:gd name="T46" fmla="*/ 2147483647 w 456"/>
                <a:gd name="T47" fmla="*/ 2147483647 h 1107"/>
                <a:gd name="T48" fmla="*/ 2147483647 w 456"/>
                <a:gd name="T49" fmla="*/ 2147483647 h 1107"/>
                <a:gd name="T50" fmla="*/ 2147483647 w 456"/>
                <a:gd name="T51" fmla="*/ 2147483647 h 1107"/>
                <a:gd name="T52" fmla="*/ 2147483647 w 456"/>
                <a:gd name="T53" fmla="*/ 2147483647 h 1107"/>
                <a:gd name="T54" fmla="*/ 2147483647 w 456"/>
                <a:gd name="T55" fmla="*/ 2147483647 h 1107"/>
                <a:gd name="T56" fmla="*/ 2147483647 w 456"/>
                <a:gd name="T57" fmla="*/ 2147483647 h 1107"/>
                <a:gd name="T58" fmla="*/ 2147483647 w 456"/>
                <a:gd name="T59" fmla="*/ 2147483647 h 1107"/>
                <a:gd name="T60" fmla="*/ 2147483647 w 456"/>
                <a:gd name="T61" fmla="*/ 2147483647 h 110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56"/>
                <a:gd name="T94" fmla="*/ 0 h 1107"/>
                <a:gd name="T95" fmla="*/ 620 w 456"/>
                <a:gd name="T96" fmla="*/ 1089 h 110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56" h="1107">
                  <a:moveTo>
                    <a:pt x="232" y="1107"/>
                  </a:moveTo>
                  <a:lnTo>
                    <a:pt x="310" y="1031"/>
                  </a:lnTo>
                  <a:lnTo>
                    <a:pt x="391" y="938"/>
                  </a:lnTo>
                  <a:lnTo>
                    <a:pt x="441" y="827"/>
                  </a:lnTo>
                  <a:lnTo>
                    <a:pt x="456" y="687"/>
                  </a:lnTo>
                  <a:lnTo>
                    <a:pt x="370" y="623"/>
                  </a:lnTo>
                  <a:lnTo>
                    <a:pt x="313" y="525"/>
                  </a:lnTo>
                  <a:lnTo>
                    <a:pt x="298" y="437"/>
                  </a:lnTo>
                  <a:lnTo>
                    <a:pt x="321" y="334"/>
                  </a:lnTo>
                  <a:lnTo>
                    <a:pt x="370" y="247"/>
                  </a:lnTo>
                  <a:lnTo>
                    <a:pt x="266" y="176"/>
                  </a:lnTo>
                  <a:lnTo>
                    <a:pt x="210" y="112"/>
                  </a:lnTo>
                  <a:lnTo>
                    <a:pt x="198" y="59"/>
                  </a:lnTo>
                  <a:lnTo>
                    <a:pt x="165" y="62"/>
                  </a:lnTo>
                  <a:lnTo>
                    <a:pt x="132" y="12"/>
                  </a:lnTo>
                  <a:lnTo>
                    <a:pt x="102" y="0"/>
                  </a:lnTo>
                  <a:lnTo>
                    <a:pt x="87" y="29"/>
                  </a:lnTo>
                  <a:lnTo>
                    <a:pt x="58" y="78"/>
                  </a:lnTo>
                  <a:lnTo>
                    <a:pt x="37" y="144"/>
                  </a:lnTo>
                  <a:lnTo>
                    <a:pt x="0" y="200"/>
                  </a:lnTo>
                  <a:lnTo>
                    <a:pt x="24" y="240"/>
                  </a:lnTo>
                  <a:lnTo>
                    <a:pt x="49" y="273"/>
                  </a:lnTo>
                  <a:lnTo>
                    <a:pt x="6" y="308"/>
                  </a:lnTo>
                  <a:lnTo>
                    <a:pt x="76" y="382"/>
                  </a:lnTo>
                  <a:lnTo>
                    <a:pt x="76" y="477"/>
                  </a:lnTo>
                  <a:lnTo>
                    <a:pt x="51" y="541"/>
                  </a:lnTo>
                  <a:lnTo>
                    <a:pt x="20" y="595"/>
                  </a:lnTo>
                  <a:lnTo>
                    <a:pt x="45" y="690"/>
                  </a:lnTo>
                  <a:lnTo>
                    <a:pt x="51" y="777"/>
                  </a:lnTo>
                  <a:lnTo>
                    <a:pt x="43" y="841"/>
                  </a:lnTo>
                  <a:lnTo>
                    <a:pt x="76" y="928"/>
                  </a:lnTo>
                  <a:lnTo>
                    <a:pt x="147" y="976"/>
                  </a:lnTo>
                  <a:lnTo>
                    <a:pt x="232" y="110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2" name="Freeform 42">
              <a:extLst>
                <a:ext uri="{FF2B5EF4-FFF2-40B4-BE49-F238E27FC236}">
                  <a16:creationId xmlns:a16="http://schemas.microsoft.com/office/drawing/2014/main" id="{7D866764-651C-4061-8AFF-E5D2847A9F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87787" y="3552918"/>
              <a:ext cx="92736" cy="128255"/>
            </a:xfrm>
            <a:custGeom>
              <a:avLst/>
              <a:gdLst>
                <a:gd name="T0" fmla="*/ 2147483647 w 237"/>
                <a:gd name="T1" fmla="*/ 2147483647 h 324"/>
                <a:gd name="T2" fmla="*/ 2147483647 w 237"/>
                <a:gd name="T3" fmla="*/ 2147483647 h 324"/>
                <a:gd name="T4" fmla="*/ 2147483647 w 237"/>
                <a:gd name="T5" fmla="*/ 2147483647 h 324"/>
                <a:gd name="T6" fmla="*/ 2147483647 w 237"/>
                <a:gd name="T7" fmla="*/ 2147483647 h 324"/>
                <a:gd name="T8" fmla="*/ 2147483647 w 237"/>
                <a:gd name="T9" fmla="*/ 2147483647 h 324"/>
                <a:gd name="T10" fmla="*/ 2147483647 w 237"/>
                <a:gd name="T11" fmla="*/ 2147483647 h 324"/>
                <a:gd name="T12" fmla="*/ 2147483647 w 237"/>
                <a:gd name="T13" fmla="*/ 2147483647 h 324"/>
                <a:gd name="T14" fmla="*/ 2147483647 w 237"/>
                <a:gd name="T15" fmla="*/ 2147483647 h 324"/>
                <a:gd name="T16" fmla="*/ 2147483647 w 237"/>
                <a:gd name="T17" fmla="*/ 2147483647 h 324"/>
                <a:gd name="T18" fmla="*/ 2147483647 w 237"/>
                <a:gd name="T19" fmla="*/ 2147483647 h 324"/>
                <a:gd name="T20" fmla="*/ 2147483647 w 237"/>
                <a:gd name="T21" fmla="*/ 2147483647 h 324"/>
                <a:gd name="T22" fmla="*/ 2147483647 w 237"/>
                <a:gd name="T23" fmla="*/ 2147483647 h 324"/>
                <a:gd name="T24" fmla="*/ 2147483647 w 237"/>
                <a:gd name="T25" fmla="*/ 2147483647 h 324"/>
                <a:gd name="T26" fmla="*/ 2147483647 w 237"/>
                <a:gd name="T27" fmla="*/ 2147483647 h 324"/>
                <a:gd name="T28" fmla="*/ 2147483647 w 237"/>
                <a:gd name="T29" fmla="*/ 2147483647 h 324"/>
                <a:gd name="T30" fmla="*/ 2147483647 w 237"/>
                <a:gd name="T31" fmla="*/ 2147483647 h 324"/>
                <a:gd name="T32" fmla="*/ 2147483647 w 237"/>
                <a:gd name="T33" fmla="*/ 2147483647 h 324"/>
                <a:gd name="T34" fmla="*/ 2147483647 w 237"/>
                <a:gd name="T35" fmla="*/ 2147483647 h 324"/>
                <a:gd name="T36" fmla="*/ 2147483647 w 237"/>
                <a:gd name="T37" fmla="*/ 2147483647 h 324"/>
                <a:gd name="T38" fmla="*/ 0 w 237"/>
                <a:gd name="T39" fmla="*/ 2147483647 h 324"/>
                <a:gd name="T40" fmla="*/ 2147483647 w 237"/>
                <a:gd name="T41" fmla="*/ 2147483647 h 324"/>
                <a:gd name="T42" fmla="*/ 2147483647 w 237"/>
                <a:gd name="T43" fmla="*/ 2147483647 h 324"/>
                <a:gd name="T44" fmla="*/ 2147483647 w 237"/>
                <a:gd name="T45" fmla="*/ 0 h 324"/>
                <a:gd name="T46" fmla="*/ 2147483647 w 237"/>
                <a:gd name="T47" fmla="*/ 2147483647 h 324"/>
                <a:gd name="T48" fmla="*/ 2147483647 w 237"/>
                <a:gd name="T49" fmla="*/ 2147483647 h 324"/>
                <a:gd name="T50" fmla="*/ 2147483647 w 237"/>
                <a:gd name="T51" fmla="*/ 2147483647 h 324"/>
                <a:gd name="T52" fmla="*/ 2147483647 w 237"/>
                <a:gd name="T53" fmla="*/ 2147483647 h 324"/>
                <a:gd name="T54" fmla="*/ 2147483647 w 237"/>
                <a:gd name="T55" fmla="*/ 2147483647 h 324"/>
                <a:gd name="T56" fmla="*/ 2147483647 w 237"/>
                <a:gd name="T57" fmla="*/ 2147483647 h 324"/>
                <a:gd name="T58" fmla="*/ 2147483647 w 237"/>
                <a:gd name="T59" fmla="*/ 2147483647 h 324"/>
                <a:gd name="T60" fmla="*/ 2147483647 w 237"/>
                <a:gd name="T61" fmla="*/ 2147483647 h 324"/>
                <a:gd name="T62" fmla="*/ 2147483647 w 237"/>
                <a:gd name="T63" fmla="*/ 2147483647 h 324"/>
                <a:gd name="T64" fmla="*/ 2147483647 w 237"/>
                <a:gd name="T65" fmla="*/ 2147483647 h 324"/>
                <a:gd name="T66" fmla="*/ 2147483647 w 237"/>
                <a:gd name="T67" fmla="*/ 2147483647 h 324"/>
                <a:gd name="T68" fmla="*/ 2147483647 w 237"/>
                <a:gd name="T69" fmla="*/ 2147483647 h 324"/>
                <a:gd name="T70" fmla="*/ 2147483647 w 237"/>
                <a:gd name="T71" fmla="*/ 2147483647 h 324"/>
                <a:gd name="T72" fmla="*/ 2147483647 w 237"/>
                <a:gd name="T73" fmla="*/ 2147483647 h 324"/>
                <a:gd name="T74" fmla="*/ 2147483647 w 237"/>
                <a:gd name="T75" fmla="*/ 2147483647 h 324"/>
                <a:gd name="T76" fmla="*/ 2147483647 w 237"/>
                <a:gd name="T77" fmla="*/ 2147483647 h 324"/>
                <a:gd name="T78" fmla="*/ 2147483647 w 237"/>
                <a:gd name="T79" fmla="*/ 2147483647 h 324"/>
                <a:gd name="T80" fmla="*/ 2147483647 w 237"/>
                <a:gd name="T81" fmla="*/ 2147483647 h 324"/>
                <a:gd name="T82" fmla="*/ 2147483647 w 237"/>
                <a:gd name="T83" fmla="*/ 2147483647 h 324"/>
                <a:gd name="T84" fmla="*/ 2147483647 w 237"/>
                <a:gd name="T85" fmla="*/ 2147483647 h 324"/>
                <a:gd name="T86" fmla="*/ 2147483647 w 237"/>
                <a:gd name="T87" fmla="*/ 2147483647 h 324"/>
                <a:gd name="T88" fmla="*/ 2147483647 w 237"/>
                <a:gd name="T89" fmla="*/ 2147483647 h 324"/>
                <a:gd name="T90" fmla="*/ 2147483647 w 237"/>
                <a:gd name="T91" fmla="*/ 2147483647 h 324"/>
                <a:gd name="T92" fmla="*/ 2147483647 w 237"/>
                <a:gd name="T93" fmla="*/ 2147483647 h 324"/>
                <a:gd name="T94" fmla="*/ 2147483647 w 237"/>
                <a:gd name="T95" fmla="*/ 2147483647 h 3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7"/>
                <a:gd name="T145" fmla="*/ 0 h 324"/>
                <a:gd name="T146" fmla="*/ 1162 w 237"/>
                <a:gd name="T147" fmla="*/ 1450 h 32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7" h="324">
                  <a:moveTo>
                    <a:pt x="84" y="252"/>
                  </a:moveTo>
                  <a:lnTo>
                    <a:pt x="69" y="243"/>
                  </a:lnTo>
                  <a:lnTo>
                    <a:pt x="56" y="242"/>
                  </a:lnTo>
                  <a:lnTo>
                    <a:pt x="49" y="238"/>
                  </a:lnTo>
                  <a:lnTo>
                    <a:pt x="36" y="219"/>
                  </a:lnTo>
                  <a:lnTo>
                    <a:pt x="31" y="213"/>
                  </a:lnTo>
                  <a:lnTo>
                    <a:pt x="22" y="200"/>
                  </a:lnTo>
                  <a:lnTo>
                    <a:pt x="33" y="200"/>
                  </a:lnTo>
                  <a:lnTo>
                    <a:pt x="33" y="186"/>
                  </a:lnTo>
                  <a:lnTo>
                    <a:pt x="24" y="181"/>
                  </a:lnTo>
                  <a:lnTo>
                    <a:pt x="24" y="166"/>
                  </a:lnTo>
                  <a:lnTo>
                    <a:pt x="41" y="171"/>
                  </a:lnTo>
                  <a:lnTo>
                    <a:pt x="41" y="158"/>
                  </a:lnTo>
                  <a:lnTo>
                    <a:pt x="36" y="145"/>
                  </a:lnTo>
                  <a:lnTo>
                    <a:pt x="26" y="150"/>
                  </a:lnTo>
                  <a:lnTo>
                    <a:pt x="18" y="133"/>
                  </a:lnTo>
                  <a:lnTo>
                    <a:pt x="25" y="120"/>
                  </a:lnTo>
                  <a:lnTo>
                    <a:pt x="19" y="93"/>
                  </a:lnTo>
                  <a:lnTo>
                    <a:pt x="23" y="77"/>
                  </a:lnTo>
                  <a:lnTo>
                    <a:pt x="8" y="39"/>
                  </a:lnTo>
                  <a:lnTo>
                    <a:pt x="0" y="21"/>
                  </a:lnTo>
                  <a:lnTo>
                    <a:pt x="23" y="9"/>
                  </a:lnTo>
                  <a:lnTo>
                    <a:pt x="54" y="10"/>
                  </a:lnTo>
                  <a:lnTo>
                    <a:pt x="83" y="0"/>
                  </a:lnTo>
                  <a:lnTo>
                    <a:pt x="100" y="12"/>
                  </a:lnTo>
                  <a:lnTo>
                    <a:pt x="113" y="23"/>
                  </a:lnTo>
                  <a:lnTo>
                    <a:pt x="122" y="32"/>
                  </a:lnTo>
                  <a:lnTo>
                    <a:pt x="140" y="51"/>
                  </a:lnTo>
                  <a:lnTo>
                    <a:pt x="165" y="89"/>
                  </a:lnTo>
                  <a:lnTo>
                    <a:pt x="198" y="105"/>
                  </a:lnTo>
                  <a:lnTo>
                    <a:pt x="215" y="129"/>
                  </a:lnTo>
                  <a:lnTo>
                    <a:pt x="228" y="155"/>
                  </a:lnTo>
                  <a:lnTo>
                    <a:pt x="206" y="179"/>
                  </a:lnTo>
                  <a:lnTo>
                    <a:pt x="212" y="189"/>
                  </a:lnTo>
                  <a:lnTo>
                    <a:pt x="216" y="201"/>
                  </a:lnTo>
                  <a:lnTo>
                    <a:pt x="228" y="203"/>
                  </a:lnTo>
                  <a:lnTo>
                    <a:pt x="237" y="224"/>
                  </a:lnTo>
                  <a:lnTo>
                    <a:pt x="227" y="245"/>
                  </a:lnTo>
                  <a:lnTo>
                    <a:pt x="207" y="270"/>
                  </a:lnTo>
                  <a:lnTo>
                    <a:pt x="194" y="288"/>
                  </a:lnTo>
                  <a:lnTo>
                    <a:pt x="192" y="312"/>
                  </a:lnTo>
                  <a:lnTo>
                    <a:pt x="169" y="309"/>
                  </a:lnTo>
                  <a:lnTo>
                    <a:pt x="158" y="317"/>
                  </a:lnTo>
                  <a:lnTo>
                    <a:pt x="142" y="313"/>
                  </a:lnTo>
                  <a:lnTo>
                    <a:pt x="125" y="314"/>
                  </a:lnTo>
                  <a:lnTo>
                    <a:pt x="112" y="322"/>
                  </a:lnTo>
                  <a:lnTo>
                    <a:pt x="101" y="324"/>
                  </a:lnTo>
                  <a:lnTo>
                    <a:pt x="80" y="308"/>
                  </a:lnTo>
                  <a:lnTo>
                    <a:pt x="71" y="293"/>
                  </a:lnTo>
                  <a:lnTo>
                    <a:pt x="70" y="282"/>
                  </a:lnTo>
                  <a:lnTo>
                    <a:pt x="69" y="270"/>
                  </a:lnTo>
                  <a:lnTo>
                    <a:pt x="70" y="261"/>
                  </a:lnTo>
                  <a:lnTo>
                    <a:pt x="79" y="260"/>
                  </a:lnTo>
                  <a:lnTo>
                    <a:pt x="84" y="25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3" name="Freeform 44">
              <a:extLst>
                <a:ext uri="{FF2B5EF4-FFF2-40B4-BE49-F238E27FC236}">
                  <a16:creationId xmlns:a16="http://schemas.microsoft.com/office/drawing/2014/main" id="{3E736F8A-C8D0-4172-9660-6F33DC36845A}"/>
                </a:ext>
              </a:extLst>
            </p:cNvPr>
            <p:cNvSpPr>
              <a:spLocks noChangeAspect="1"/>
            </p:cNvSpPr>
            <p:nvPr/>
          </p:nvSpPr>
          <p:spPr bwMode="auto">
            <a:xfrm rot="287104">
              <a:off x="6481869" y="3631843"/>
              <a:ext cx="39462" cy="51302"/>
            </a:xfrm>
            <a:custGeom>
              <a:avLst/>
              <a:gdLst>
                <a:gd name="T0" fmla="*/ 0 w 852"/>
                <a:gd name="T1" fmla="*/ 2147483647 h 1124"/>
                <a:gd name="T2" fmla="*/ 2147483647 w 852"/>
                <a:gd name="T3" fmla="*/ 2147483647 h 1124"/>
                <a:gd name="T4" fmla="*/ 2147483647 w 852"/>
                <a:gd name="T5" fmla="*/ 2147483647 h 1124"/>
                <a:gd name="T6" fmla="*/ 2147483647 w 852"/>
                <a:gd name="T7" fmla="*/ 2147483647 h 1124"/>
                <a:gd name="T8" fmla="*/ 2147483647 w 852"/>
                <a:gd name="T9" fmla="*/ 2147483647 h 1124"/>
                <a:gd name="T10" fmla="*/ 2147483647 w 852"/>
                <a:gd name="T11" fmla="*/ 2147483647 h 1124"/>
                <a:gd name="T12" fmla="*/ 2147483647 w 852"/>
                <a:gd name="T13" fmla="*/ 2147483647 h 1124"/>
                <a:gd name="T14" fmla="*/ 2147483647 w 852"/>
                <a:gd name="T15" fmla="*/ 2147483647 h 1124"/>
                <a:gd name="T16" fmla="*/ 2147483647 w 852"/>
                <a:gd name="T17" fmla="*/ 2147483647 h 1124"/>
                <a:gd name="T18" fmla="*/ 2147483647 w 852"/>
                <a:gd name="T19" fmla="*/ 2147483647 h 1124"/>
                <a:gd name="T20" fmla="*/ 2147483647 w 852"/>
                <a:gd name="T21" fmla="*/ 2147483647 h 1124"/>
                <a:gd name="T22" fmla="*/ 2147483647 w 852"/>
                <a:gd name="T23" fmla="*/ 2147483647 h 1124"/>
                <a:gd name="T24" fmla="*/ 2147483647 w 852"/>
                <a:gd name="T25" fmla="*/ 2147483647 h 1124"/>
                <a:gd name="T26" fmla="*/ 2147483647 w 852"/>
                <a:gd name="T27" fmla="*/ 0 h 1124"/>
                <a:gd name="T28" fmla="*/ 2147483647 w 852"/>
                <a:gd name="T29" fmla="*/ 2147483647 h 1124"/>
                <a:gd name="T30" fmla="*/ 2147483647 w 852"/>
                <a:gd name="T31" fmla="*/ 2147483647 h 1124"/>
                <a:gd name="T32" fmla="*/ 2147483647 w 852"/>
                <a:gd name="T33" fmla="*/ 2147483647 h 1124"/>
                <a:gd name="T34" fmla="*/ 0 w 852"/>
                <a:gd name="T35" fmla="*/ 2147483647 h 1124"/>
                <a:gd name="T36" fmla="*/ 2147483647 w 852"/>
                <a:gd name="T37" fmla="*/ 2147483647 h 1124"/>
                <a:gd name="T38" fmla="*/ 0 w 852"/>
                <a:gd name="T39" fmla="*/ 2147483647 h 11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52"/>
                <a:gd name="T61" fmla="*/ 0 h 1124"/>
                <a:gd name="T62" fmla="*/ 536 w 852"/>
                <a:gd name="T63" fmla="*/ 469 h 11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52" h="1124">
                  <a:moveTo>
                    <a:pt x="48" y="692"/>
                  </a:moveTo>
                  <a:lnTo>
                    <a:pt x="53" y="774"/>
                  </a:lnTo>
                  <a:lnTo>
                    <a:pt x="90" y="832"/>
                  </a:lnTo>
                  <a:lnTo>
                    <a:pt x="115" y="923"/>
                  </a:lnTo>
                  <a:lnTo>
                    <a:pt x="182" y="923"/>
                  </a:lnTo>
                  <a:lnTo>
                    <a:pt x="211" y="855"/>
                  </a:lnTo>
                  <a:lnTo>
                    <a:pt x="221" y="932"/>
                  </a:lnTo>
                  <a:lnTo>
                    <a:pt x="283" y="942"/>
                  </a:lnTo>
                  <a:lnTo>
                    <a:pt x="341" y="971"/>
                  </a:lnTo>
                  <a:lnTo>
                    <a:pt x="370" y="1023"/>
                  </a:lnTo>
                  <a:lnTo>
                    <a:pt x="403" y="1124"/>
                  </a:lnTo>
                  <a:lnTo>
                    <a:pt x="480" y="1057"/>
                  </a:lnTo>
                  <a:lnTo>
                    <a:pt x="432" y="995"/>
                  </a:lnTo>
                  <a:lnTo>
                    <a:pt x="394" y="927"/>
                  </a:lnTo>
                  <a:lnTo>
                    <a:pt x="456" y="836"/>
                  </a:lnTo>
                  <a:lnTo>
                    <a:pt x="499" y="702"/>
                  </a:lnTo>
                  <a:lnTo>
                    <a:pt x="547" y="630"/>
                  </a:lnTo>
                  <a:lnTo>
                    <a:pt x="571" y="572"/>
                  </a:lnTo>
                  <a:lnTo>
                    <a:pt x="624" y="591"/>
                  </a:lnTo>
                  <a:lnTo>
                    <a:pt x="682" y="678"/>
                  </a:lnTo>
                  <a:lnTo>
                    <a:pt x="749" y="673"/>
                  </a:lnTo>
                  <a:lnTo>
                    <a:pt x="740" y="577"/>
                  </a:lnTo>
                  <a:lnTo>
                    <a:pt x="739" y="495"/>
                  </a:lnTo>
                  <a:lnTo>
                    <a:pt x="816" y="476"/>
                  </a:lnTo>
                  <a:lnTo>
                    <a:pt x="852" y="403"/>
                  </a:lnTo>
                  <a:lnTo>
                    <a:pt x="715" y="332"/>
                  </a:lnTo>
                  <a:lnTo>
                    <a:pt x="624" y="332"/>
                  </a:lnTo>
                  <a:lnTo>
                    <a:pt x="552" y="313"/>
                  </a:lnTo>
                  <a:lnTo>
                    <a:pt x="499" y="251"/>
                  </a:lnTo>
                  <a:lnTo>
                    <a:pt x="427" y="159"/>
                  </a:lnTo>
                  <a:lnTo>
                    <a:pt x="360" y="92"/>
                  </a:lnTo>
                  <a:lnTo>
                    <a:pt x="288" y="0"/>
                  </a:lnTo>
                  <a:lnTo>
                    <a:pt x="187" y="30"/>
                  </a:lnTo>
                  <a:lnTo>
                    <a:pt x="226" y="131"/>
                  </a:lnTo>
                  <a:lnTo>
                    <a:pt x="274" y="198"/>
                  </a:lnTo>
                  <a:lnTo>
                    <a:pt x="259" y="279"/>
                  </a:lnTo>
                  <a:lnTo>
                    <a:pt x="187" y="265"/>
                  </a:lnTo>
                  <a:lnTo>
                    <a:pt x="139" y="198"/>
                  </a:lnTo>
                  <a:lnTo>
                    <a:pt x="50" y="232"/>
                  </a:lnTo>
                  <a:lnTo>
                    <a:pt x="67" y="366"/>
                  </a:lnTo>
                  <a:lnTo>
                    <a:pt x="0" y="452"/>
                  </a:lnTo>
                  <a:lnTo>
                    <a:pt x="29" y="563"/>
                  </a:lnTo>
                  <a:lnTo>
                    <a:pt x="48" y="69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4" name="Freeform 46">
              <a:extLst>
                <a:ext uri="{FF2B5EF4-FFF2-40B4-BE49-F238E27FC236}">
                  <a16:creationId xmlns:a16="http://schemas.microsoft.com/office/drawing/2014/main" id="{5B815DF0-6694-48C7-89C0-EFD19B9698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1330" y="3673280"/>
              <a:ext cx="57219" cy="43409"/>
            </a:xfrm>
            <a:custGeom>
              <a:avLst/>
              <a:gdLst>
                <a:gd name="T0" fmla="*/ 0 w 148"/>
                <a:gd name="T1" fmla="*/ 2147483647 h 113"/>
                <a:gd name="T2" fmla="*/ 2147483647 w 148"/>
                <a:gd name="T3" fmla="*/ 2147483647 h 113"/>
                <a:gd name="T4" fmla="*/ 2147483647 w 148"/>
                <a:gd name="T5" fmla="*/ 2147483647 h 113"/>
                <a:gd name="T6" fmla="*/ 2147483647 w 148"/>
                <a:gd name="T7" fmla="*/ 2147483647 h 113"/>
                <a:gd name="T8" fmla="*/ 2147483647 w 148"/>
                <a:gd name="T9" fmla="*/ 2147483647 h 113"/>
                <a:gd name="T10" fmla="*/ 2147483647 w 148"/>
                <a:gd name="T11" fmla="*/ 2147483647 h 113"/>
                <a:gd name="T12" fmla="*/ 2147483647 w 148"/>
                <a:gd name="T13" fmla="*/ 2147483647 h 113"/>
                <a:gd name="T14" fmla="*/ 2147483647 w 148"/>
                <a:gd name="T15" fmla="*/ 2147483647 h 113"/>
                <a:gd name="T16" fmla="*/ 2147483647 w 148"/>
                <a:gd name="T17" fmla="*/ 2147483647 h 113"/>
                <a:gd name="T18" fmla="*/ 2147483647 w 148"/>
                <a:gd name="T19" fmla="*/ 2147483647 h 113"/>
                <a:gd name="T20" fmla="*/ 2147483647 w 148"/>
                <a:gd name="T21" fmla="*/ 2147483647 h 113"/>
                <a:gd name="T22" fmla="*/ 2147483647 w 148"/>
                <a:gd name="T23" fmla="*/ 0 h 113"/>
                <a:gd name="T24" fmla="*/ 2147483647 w 148"/>
                <a:gd name="T25" fmla="*/ 2147483647 h 113"/>
                <a:gd name="T26" fmla="*/ 2147483647 w 148"/>
                <a:gd name="T27" fmla="*/ 2147483647 h 113"/>
                <a:gd name="T28" fmla="*/ 2147483647 w 148"/>
                <a:gd name="T29" fmla="*/ 2147483647 h 113"/>
                <a:gd name="T30" fmla="*/ 2147483647 w 148"/>
                <a:gd name="T31" fmla="*/ 2147483647 h 113"/>
                <a:gd name="T32" fmla="*/ 2147483647 w 148"/>
                <a:gd name="T33" fmla="*/ 2147483647 h 113"/>
                <a:gd name="T34" fmla="*/ 2147483647 w 148"/>
                <a:gd name="T35" fmla="*/ 2147483647 h 113"/>
                <a:gd name="T36" fmla="*/ 2147483647 w 148"/>
                <a:gd name="T37" fmla="*/ 2147483647 h 113"/>
                <a:gd name="T38" fmla="*/ 2147483647 w 148"/>
                <a:gd name="T39" fmla="*/ 2147483647 h 113"/>
                <a:gd name="T40" fmla="*/ 0 w 148"/>
                <a:gd name="T41" fmla="*/ 2147483647 h 11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8"/>
                <a:gd name="T64" fmla="*/ 0 h 113"/>
                <a:gd name="T65" fmla="*/ 689 w 148"/>
                <a:gd name="T66" fmla="*/ 584 h 11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8" h="113">
                  <a:moveTo>
                    <a:pt x="0" y="58"/>
                  </a:moveTo>
                  <a:lnTo>
                    <a:pt x="2" y="77"/>
                  </a:lnTo>
                  <a:lnTo>
                    <a:pt x="12" y="97"/>
                  </a:lnTo>
                  <a:lnTo>
                    <a:pt x="30" y="113"/>
                  </a:lnTo>
                  <a:lnTo>
                    <a:pt x="56" y="113"/>
                  </a:lnTo>
                  <a:lnTo>
                    <a:pt x="88" y="101"/>
                  </a:lnTo>
                  <a:lnTo>
                    <a:pt x="118" y="102"/>
                  </a:lnTo>
                  <a:lnTo>
                    <a:pt x="148" y="78"/>
                  </a:lnTo>
                  <a:lnTo>
                    <a:pt x="147" y="51"/>
                  </a:lnTo>
                  <a:lnTo>
                    <a:pt x="136" y="27"/>
                  </a:lnTo>
                  <a:lnTo>
                    <a:pt x="129" y="18"/>
                  </a:lnTo>
                  <a:lnTo>
                    <a:pt x="120" y="3"/>
                  </a:lnTo>
                  <a:lnTo>
                    <a:pt x="109" y="0"/>
                  </a:lnTo>
                  <a:lnTo>
                    <a:pt x="105" y="7"/>
                  </a:lnTo>
                  <a:lnTo>
                    <a:pt x="86" y="4"/>
                  </a:lnTo>
                  <a:lnTo>
                    <a:pt x="75" y="12"/>
                  </a:lnTo>
                  <a:lnTo>
                    <a:pt x="62" y="9"/>
                  </a:lnTo>
                  <a:lnTo>
                    <a:pt x="56" y="9"/>
                  </a:lnTo>
                  <a:lnTo>
                    <a:pt x="43" y="10"/>
                  </a:lnTo>
                  <a:lnTo>
                    <a:pt x="30" y="17"/>
                  </a:lnTo>
                  <a:lnTo>
                    <a:pt x="18" y="20"/>
                  </a:lnTo>
                  <a:lnTo>
                    <a:pt x="7" y="37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35" name="Group 249">
              <a:extLst>
                <a:ext uri="{FF2B5EF4-FFF2-40B4-BE49-F238E27FC236}">
                  <a16:creationId xmlns:a16="http://schemas.microsoft.com/office/drawing/2014/main" id="{B4DE0FCE-8F63-471E-B409-C075A5160D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30558" y="4620388"/>
              <a:ext cx="21706" cy="17758"/>
              <a:chOff x="9180" y="8079"/>
              <a:chExt cx="13266" cy="10828"/>
            </a:xfrm>
            <a:solidFill>
              <a:schemeClr val="tx2"/>
            </a:solidFill>
          </p:grpSpPr>
          <p:sp>
            <p:nvSpPr>
              <p:cNvPr id="286" name="Freeform 250">
                <a:extLst>
                  <a:ext uri="{FF2B5EF4-FFF2-40B4-BE49-F238E27FC236}">
                    <a16:creationId xmlns:a16="http://schemas.microsoft.com/office/drawing/2014/main" id="{ACDE4769-5709-4335-BFBD-B9DC2EA76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0" y="8079"/>
                <a:ext cx="10856" cy="10828"/>
              </a:xfrm>
              <a:custGeom>
                <a:avLst/>
                <a:gdLst>
                  <a:gd name="T0" fmla="*/ 666 w 10856"/>
                  <a:gd name="T1" fmla="*/ 4863 h 10828"/>
                  <a:gd name="T2" fmla="*/ 1242 w 10856"/>
                  <a:gd name="T3" fmla="*/ 5313 h 10828"/>
                  <a:gd name="T4" fmla="*/ 1962 w 10856"/>
                  <a:gd name="T5" fmla="*/ 5889 h 10828"/>
                  <a:gd name="T6" fmla="*/ 2376 w 10856"/>
                  <a:gd name="T7" fmla="*/ 6591 h 10828"/>
                  <a:gd name="T8" fmla="*/ 2520 w 10856"/>
                  <a:gd name="T9" fmla="*/ 7185 h 10828"/>
                  <a:gd name="T10" fmla="*/ 2468 w 10856"/>
                  <a:gd name="T11" fmla="*/ 8095 h 10828"/>
                  <a:gd name="T12" fmla="*/ 3236 w 10856"/>
                  <a:gd name="T13" fmla="*/ 8122 h 10828"/>
                  <a:gd name="T14" fmla="*/ 3693 w 10856"/>
                  <a:gd name="T15" fmla="*/ 7994 h 10828"/>
                  <a:gd name="T16" fmla="*/ 3986 w 10856"/>
                  <a:gd name="T17" fmla="*/ 8662 h 10828"/>
                  <a:gd name="T18" fmla="*/ 4315 w 10856"/>
                  <a:gd name="T19" fmla="*/ 9356 h 10828"/>
                  <a:gd name="T20" fmla="*/ 4781 w 10856"/>
                  <a:gd name="T21" fmla="*/ 9704 h 10828"/>
                  <a:gd name="T22" fmla="*/ 5138 w 10856"/>
                  <a:gd name="T23" fmla="*/ 10179 h 10828"/>
                  <a:gd name="T24" fmla="*/ 5604 w 10856"/>
                  <a:gd name="T25" fmla="*/ 10545 h 10828"/>
                  <a:gd name="T26" fmla="*/ 6107 w 10856"/>
                  <a:gd name="T27" fmla="*/ 10682 h 10828"/>
                  <a:gd name="T28" fmla="*/ 6829 w 10856"/>
                  <a:gd name="T29" fmla="*/ 10088 h 10828"/>
                  <a:gd name="T30" fmla="*/ 7350 w 10856"/>
                  <a:gd name="T31" fmla="*/ 9558 h 10828"/>
                  <a:gd name="T32" fmla="*/ 7423 w 10856"/>
                  <a:gd name="T33" fmla="*/ 9009 h 10828"/>
                  <a:gd name="T34" fmla="*/ 7963 w 10856"/>
                  <a:gd name="T35" fmla="*/ 8159 h 10828"/>
                  <a:gd name="T36" fmla="*/ 7597 w 10856"/>
                  <a:gd name="T37" fmla="*/ 8232 h 10828"/>
                  <a:gd name="T38" fmla="*/ 7924 w 10856"/>
                  <a:gd name="T39" fmla="*/ 7745 h 10828"/>
                  <a:gd name="T40" fmla="*/ 8219 w 10856"/>
                  <a:gd name="T41" fmla="*/ 7153 h 10828"/>
                  <a:gd name="T42" fmla="*/ 8329 w 10856"/>
                  <a:gd name="T43" fmla="*/ 6550 h 10828"/>
                  <a:gd name="T44" fmla="*/ 7844 w 10856"/>
                  <a:gd name="T45" fmla="*/ 6449 h 10828"/>
                  <a:gd name="T46" fmla="*/ 7634 w 10856"/>
                  <a:gd name="T47" fmla="*/ 5937 h 10828"/>
                  <a:gd name="T48" fmla="*/ 7597 w 10856"/>
                  <a:gd name="T49" fmla="*/ 5260 h 10828"/>
                  <a:gd name="T50" fmla="*/ 7515 w 10856"/>
                  <a:gd name="T51" fmla="*/ 4630 h 10828"/>
                  <a:gd name="T52" fmla="*/ 7451 w 10856"/>
                  <a:gd name="T53" fmla="*/ 3926 h 10828"/>
                  <a:gd name="T54" fmla="*/ 7204 w 10856"/>
                  <a:gd name="T55" fmla="*/ 3670 h 10828"/>
                  <a:gd name="T56" fmla="*/ 7259 w 10856"/>
                  <a:gd name="T57" fmla="*/ 3249 h 10828"/>
                  <a:gd name="T58" fmla="*/ 7807 w 10856"/>
                  <a:gd name="T59" fmla="*/ 2966 h 10828"/>
                  <a:gd name="T60" fmla="*/ 8356 w 10856"/>
                  <a:gd name="T61" fmla="*/ 2399 h 10828"/>
                  <a:gd name="T62" fmla="*/ 9270 w 10856"/>
                  <a:gd name="T63" fmla="*/ 2271 h 10828"/>
                  <a:gd name="T64" fmla="*/ 9535 w 10856"/>
                  <a:gd name="T65" fmla="*/ 1640 h 10828"/>
                  <a:gd name="T66" fmla="*/ 9720 w 10856"/>
                  <a:gd name="T67" fmla="*/ 1343 h 10828"/>
                  <a:gd name="T68" fmla="*/ 9525 w 10856"/>
                  <a:gd name="T69" fmla="*/ 1509 h 10828"/>
                  <a:gd name="T70" fmla="*/ 9125 w 10856"/>
                  <a:gd name="T71" fmla="*/ 1806 h 10828"/>
                  <a:gd name="T72" fmla="*/ 8951 w 10856"/>
                  <a:gd name="T73" fmla="*/ 1823 h 10828"/>
                  <a:gd name="T74" fmla="*/ 8835 w 10856"/>
                  <a:gd name="T75" fmla="*/ 1737 h 10828"/>
                  <a:gd name="T76" fmla="*/ 8775 w 10856"/>
                  <a:gd name="T77" fmla="*/ 1691 h 10828"/>
                  <a:gd name="T78" fmla="*/ 9008 w 10856"/>
                  <a:gd name="T79" fmla="*/ 1716 h 10828"/>
                  <a:gd name="T80" fmla="*/ 9290 w 10856"/>
                  <a:gd name="T81" fmla="*/ 1557 h 10828"/>
                  <a:gd name="T82" fmla="*/ 9791 w 10856"/>
                  <a:gd name="T83" fmla="*/ 974 h 10828"/>
                  <a:gd name="T84" fmla="*/ 9917 w 10856"/>
                  <a:gd name="T85" fmla="*/ 567 h 10828"/>
                  <a:gd name="T86" fmla="*/ 10145 w 10856"/>
                  <a:gd name="T87" fmla="*/ 465 h 10828"/>
                  <a:gd name="T88" fmla="*/ 10460 w 10856"/>
                  <a:gd name="T89" fmla="*/ 513 h 10828"/>
                  <a:gd name="T90" fmla="*/ 10856 w 10856"/>
                  <a:gd name="T91" fmla="*/ 471 h 10828"/>
                  <a:gd name="T92" fmla="*/ 10515 w 10856"/>
                  <a:gd name="T93" fmla="*/ 368 h 10828"/>
                  <a:gd name="T94" fmla="*/ 10356 w 10856"/>
                  <a:gd name="T95" fmla="*/ 152 h 10828"/>
                  <a:gd name="T96" fmla="*/ 10754 w 10856"/>
                  <a:gd name="T97" fmla="*/ 17 h 10828"/>
                  <a:gd name="T98" fmla="*/ 10205 w 10856"/>
                  <a:gd name="T99" fmla="*/ 89 h 10828"/>
                  <a:gd name="T100" fmla="*/ 9302 w 10856"/>
                  <a:gd name="T101" fmla="*/ 272 h 10828"/>
                  <a:gd name="T102" fmla="*/ 8123 w 10856"/>
                  <a:gd name="T103" fmla="*/ 762 h 10828"/>
                  <a:gd name="T104" fmla="*/ 7566 w 10856"/>
                  <a:gd name="T105" fmla="*/ 1118 h 10828"/>
                  <a:gd name="T106" fmla="*/ 6195 w 10856"/>
                  <a:gd name="T107" fmla="*/ 2066 h 10828"/>
                  <a:gd name="T108" fmla="*/ 5610 w 10856"/>
                  <a:gd name="T109" fmla="*/ 2640 h 10828"/>
                  <a:gd name="T110" fmla="*/ 5502 w 10856"/>
                  <a:gd name="T111" fmla="*/ 2775 h 10828"/>
                  <a:gd name="T112" fmla="*/ 4470 w 10856"/>
                  <a:gd name="T113" fmla="*/ 3542 h 10828"/>
                  <a:gd name="T114" fmla="*/ 3171 w 10856"/>
                  <a:gd name="T115" fmla="*/ 4151 h 10828"/>
                  <a:gd name="T116" fmla="*/ 1559 w 10856"/>
                  <a:gd name="T117" fmla="*/ 4673 h 10828"/>
                  <a:gd name="T118" fmla="*/ 639 w 10856"/>
                  <a:gd name="T119" fmla="*/ 4731 h 1082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856"/>
                  <a:gd name="T181" fmla="*/ 0 h 10828"/>
                  <a:gd name="T182" fmla="*/ 10856 w 10856"/>
                  <a:gd name="T183" fmla="*/ 10828 h 1082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856" h="10828">
                    <a:moveTo>
                      <a:pt x="0" y="4737"/>
                    </a:moveTo>
                    <a:lnTo>
                      <a:pt x="162" y="4863"/>
                    </a:lnTo>
                    <a:lnTo>
                      <a:pt x="432" y="4845"/>
                    </a:lnTo>
                    <a:lnTo>
                      <a:pt x="666" y="4863"/>
                    </a:lnTo>
                    <a:lnTo>
                      <a:pt x="936" y="4953"/>
                    </a:lnTo>
                    <a:lnTo>
                      <a:pt x="1044" y="5115"/>
                    </a:lnTo>
                    <a:lnTo>
                      <a:pt x="1152" y="5223"/>
                    </a:lnTo>
                    <a:lnTo>
                      <a:pt x="1242" y="5313"/>
                    </a:lnTo>
                    <a:lnTo>
                      <a:pt x="1422" y="5331"/>
                    </a:lnTo>
                    <a:lnTo>
                      <a:pt x="1656" y="5493"/>
                    </a:lnTo>
                    <a:lnTo>
                      <a:pt x="1890" y="5709"/>
                    </a:lnTo>
                    <a:lnTo>
                      <a:pt x="1962" y="5889"/>
                    </a:lnTo>
                    <a:lnTo>
                      <a:pt x="2124" y="6069"/>
                    </a:lnTo>
                    <a:lnTo>
                      <a:pt x="2196" y="6267"/>
                    </a:lnTo>
                    <a:lnTo>
                      <a:pt x="2286" y="6411"/>
                    </a:lnTo>
                    <a:lnTo>
                      <a:pt x="2376" y="6591"/>
                    </a:lnTo>
                    <a:lnTo>
                      <a:pt x="2394" y="6789"/>
                    </a:lnTo>
                    <a:lnTo>
                      <a:pt x="2376" y="6987"/>
                    </a:lnTo>
                    <a:lnTo>
                      <a:pt x="2394" y="7113"/>
                    </a:lnTo>
                    <a:lnTo>
                      <a:pt x="2520" y="7185"/>
                    </a:lnTo>
                    <a:lnTo>
                      <a:pt x="2628" y="7347"/>
                    </a:lnTo>
                    <a:lnTo>
                      <a:pt x="2556" y="7599"/>
                    </a:lnTo>
                    <a:lnTo>
                      <a:pt x="2484" y="7905"/>
                    </a:lnTo>
                    <a:lnTo>
                      <a:pt x="2468" y="8095"/>
                    </a:lnTo>
                    <a:lnTo>
                      <a:pt x="2523" y="8204"/>
                    </a:lnTo>
                    <a:lnTo>
                      <a:pt x="2724" y="8193"/>
                    </a:lnTo>
                    <a:lnTo>
                      <a:pt x="3060" y="8097"/>
                    </a:lnTo>
                    <a:lnTo>
                      <a:pt x="3236" y="8122"/>
                    </a:lnTo>
                    <a:lnTo>
                      <a:pt x="3373" y="8186"/>
                    </a:lnTo>
                    <a:lnTo>
                      <a:pt x="3510" y="8259"/>
                    </a:lnTo>
                    <a:lnTo>
                      <a:pt x="3565" y="8150"/>
                    </a:lnTo>
                    <a:lnTo>
                      <a:pt x="3693" y="7994"/>
                    </a:lnTo>
                    <a:lnTo>
                      <a:pt x="3867" y="8086"/>
                    </a:lnTo>
                    <a:lnTo>
                      <a:pt x="3858" y="8278"/>
                    </a:lnTo>
                    <a:lnTo>
                      <a:pt x="3922" y="8497"/>
                    </a:lnTo>
                    <a:lnTo>
                      <a:pt x="3986" y="8662"/>
                    </a:lnTo>
                    <a:lnTo>
                      <a:pt x="4086" y="8844"/>
                    </a:lnTo>
                    <a:lnTo>
                      <a:pt x="4132" y="9036"/>
                    </a:lnTo>
                    <a:lnTo>
                      <a:pt x="4196" y="9192"/>
                    </a:lnTo>
                    <a:lnTo>
                      <a:pt x="4315" y="9356"/>
                    </a:lnTo>
                    <a:lnTo>
                      <a:pt x="4507" y="9356"/>
                    </a:lnTo>
                    <a:lnTo>
                      <a:pt x="4662" y="9457"/>
                    </a:lnTo>
                    <a:lnTo>
                      <a:pt x="4781" y="9530"/>
                    </a:lnTo>
                    <a:lnTo>
                      <a:pt x="4781" y="9704"/>
                    </a:lnTo>
                    <a:lnTo>
                      <a:pt x="4854" y="9823"/>
                    </a:lnTo>
                    <a:lnTo>
                      <a:pt x="4891" y="9987"/>
                    </a:lnTo>
                    <a:lnTo>
                      <a:pt x="5065" y="10070"/>
                    </a:lnTo>
                    <a:lnTo>
                      <a:pt x="5138" y="10179"/>
                    </a:lnTo>
                    <a:lnTo>
                      <a:pt x="5183" y="10344"/>
                    </a:lnTo>
                    <a:lnTo>
                      <a:pt x="5375" y="10353"/>
                    </a:lnTo>
                    <a:lnTo>
                      <a:pt x="5549" y="10380"/>
                    </a:lnTo>
                    <a:lnTo>
                      <a:pt x="5604" y="10545"/>
                    </a:lnTo>
                    <a:lnTo>
                      <a:pt x="5494" y="10792"/>
                    </a:lnTo>
                    <a:lnTo>
                      <a:pt x="5622" y="10828"/>
                    </a:lnTo>
                    <a:lnTo>
                      <a:pt x="5860" y="10774"/>
                    </a:lnTo>
                    <a:lnTo>
                      <a:pt x="6107" y="10682"/>
                    </a:lnTo>
                    <a:lnTo>
                      <a:pt x="6262" y="10582"/>
                    </a:lnTo>
                    <a:lnTo>
                      <a:pt x="6427" y="10527"/>
                    </a:lnTo>
                    <a:lnTo>
                      <a:pt x="6628" y="10353"/>
                    </a:lnTo>
                    <a:lnTo>
                      <a:pt x="6829" y="10088"/>
                    </a:lnTo>
                    <a:lnTo>
                      <a:pt x="6966" y="9878"/>
                    </a:lnTo>
                    <a:lnTo>
                      <a:pt x="7140" y="9759"/>
                    </a:lnTo>
                    <a:lnTo>
                      <a:pt x="7204" y="9603"/>
                    </a:lnTo>
                    <a:lnTo>
                      <a:pt x="7350" y="9558"/>
                    </a:lnTo>
                    <a:lnTo>
                      <a:pt x="7451" y="9356"/>
                    </a:lnTo>
                    <a:lnTo>
                      <a:pt x="7506" y="9219"/>
                    </a:lnTo>
                    <a:lnTo>
                      <a:pt x="7396" y="9155"/>
                    </a:lnTo>
                    <a:lnTo>
                      <a:pt x="7423" y="9009"/>
                    </a:lnTo>
                    <a:lnTo>
                      <a:pt x="7561" y="8780"/>
                    </a:lnTo>
                    <a:lnTo>
                      <a:pt x="7707" y="8634"/>
                    </a:lnTo>
                    <a:lnTo>
                      <a:pt x="7835" y="8396"/>
                    </a:lnTo>
                    <a:lnTo>
                      <a:pt x="7963" y="8159"/>
                    </a:lnTo>
                    <a:lnTo>
                      <a:pt x="8027" y="8003"/>
                    </a:lnTo>
                    <a:lnTo>
                      <a:pt x="7881" y="8040"/>
                    </a:lnTo>
                    <a:lnTo>
                      <a:pt x="7734" y="8159"/>
                    </a:lnTo>
                    <a:lnTo>
                      <a:pt x="7597" y="8232"/>
                    </a:lnTo>
                    <a:lnTo>
                      <a:pt x="7588" y="8113"/>
                    </a:lnTo>
                    <a:lnTo>
                      <a:pt x="7689" y="8040"/>
                    </a:lnTo>
                    <a:lnTo>
                      <a:pt x="7789" y="7912"/>
                    </a:lnTo>
                    <a:lnTo>
                      <a:pt x="7924" y="7745"/>
                    </a:lnTo>
                    <a:lnTo>
                      <a:pt x="7992" y="7641"/>
                    </a:lnTo>
                    <a:lnTo>
                      <a:pt x="8091" y="7446"/>
                    </a:lnTo>
                    <a:lnTo>
                      <a:pt x="8201" y="7281"/>
                    </a:lnTo>
                    <a:lnTo>
                      <a:pt x="8219" y="7153"/>
                    </a:lnTo>
                    <a:lnTo>
                      <a:pt x="8274" y="7007"/>
                    </a:lnTo>
                    <a:lnTo>
                      <a:pt x="8274" y="6833"/>
                    </a:lnTo>
                    <a:lnTo>
                      <a:pt x="8301" y="6678"/>
                    </a:lnTo>
                    <a:lnTo>
                      <a:pt x="8329" y="6550"/>
                    </a:lnTo>
                    <a:lnTo>
                      <a:pt x="8292" y="6422"/>
                    </a:lnTo>
                    <a:lnTo>
                      <a:pt x="8137" y="6440"/>
                    </a:lnTo>
                    <a:lnTo>
                      <a:pt x="7972" y="6458"/>
                    </a:lnTo>
                    <a:lnTo>
                      <a:pt x="7844" y="6449"/>
                    </a:lnTo>
                    <a:lnTo>
                      <a:pt x="7753" y="6358"/>
                    </a:lnTo>
                    <a:lnTo>
                      <a:pt x="7707" y="6239"/>
                    </a:lnTo>
                    <a:lnTo>
                      <a:pt x="7679" y="6102"/>
                    </a:lnTo>
                    <a:lnTo>
                      <a:pt x="7634" y="5937"/>
                    </a:lnTo>
                    <a:lnTo>
                      <a:pt x="7625" y="5772"/>
                    </a:lnTo>
                    <a:lnTo>
                      <a:pt x="7634" y="5608"/>
                    </a:lnTo>
                    <a:lnTo>
                      <a:pt x="7625" y="5416"/>
                    </a:lnTo>
                    <a:lnTo>
                      <a:pt x="7597" y="5260"/>
                    </a:lnTo>
                    <a:lnTo>
                      <a:pt x="7643" y="5123"/>
                    </a:lnTo>
                    <a:lnTo>
                      <a:pt x="7625" y="4950"/>
                    </a:lnTo>
                    <a:lnTo>
                      <a:pt x="7588" y="4730"/>
                    </a:lnTo>
                    <a:lnTo>
                      <a:pt x="7515" y="4630"/>
                    </a:lnTo>
                    <a:lnTo>
                      <a:pt x="7497" y="4492"/>
                    </a:lnTo>
                    <a:lnTo>
                      <a:pt x="7469" y="4264"/>
                    </a:lnTo>
                    <a:lnTo>
                      <a:pt x="7433" y="4072"/>
                    </a:lnTo>
                    <a:lnTo>
                      <a:pt x="7451" y="3926"/>
                    </a:lnTo>
                    <a:lnTo>
                      <a:pt x="7460" y="3816"/>
                    </a:lnTo>
                    <a:lnTo>
                      <a:pt x="7359" y="3798"/>
                    </a:lnTo>
                    <a:lnTo>
                      <a:pt x="7286" y="3761"/>
                    </a:lnTo>
                    <a:lnTo>
                      <a:pt x="7204" y="3670"/>
                    </a:lnTo>
                    <a:lnTo>
                      <a:pt x="7277" y="3542"/>
                    </a:lnTo>
                    <a:lnTo>
                      <a:pt x="7286" y="3450"/>
                    </a:lnTo>
                    <a:lnTo>
                      <a:pt x="7204" y="3340"/>
                    </a:lnTo>
                    <a:lnTo>
                      <a:pt x="7259" y="3249"/>
                    </a:lnTo>
                    <a:lnTo>
                      <a:pt x="7405" y="3176"/>
                    </a:lnTo>
                    <a:lnTo>
                      <a:pt x="7606" y="3130"/>
                    </a:lnTo>
                    <a:lnTo>
                      <a:pt x="7743" y="3094"/>
                    </a:lnTo>
                    <a:lnTo>
                      <a:pt x="7807" y="2966"/>
                    </a:lnTo>
                    <a:lnTo>
                      <a:pt x="7871" y="2783"/>
                    </a:lnTo>
                    <a:lnTo>
                      <a:pt x="7935" y="2627"/>
                    </a:lnTo>
                    <a:lnTo>
                      <a:pt x="8100" y="2536"/>
                    </a:lnTo>
                    <a:lnTo>
                      <a:pt x="8356" y="2399"/>
                    </a:lnTo>
                    <a:lnTo>
                      <a:pt x="8594" y="2390"/>
                    </a:lnTo>
                    <a:lnTo>
                      <a:pt x="8859" y="2390"/>
                    </a:lnTo>
                    <a:lnTo>
                      <a:pt x="9204" y="2409"/>
                    </a:lnTo>
                    <a:lnTo>
                      <a:pt x="9270" y="2271"/>
                    </a:lnTo>
                    <a:lnTo>
                      <a:pt x="9396" y="2001"/>
                    </a:lnTo>
                    <a:lnTo>
                      <a:pt x="9398" y="1823"/>
                    </a:lnTo>
                    <a:lnTo>
                      <a:pt x="9444" y="1722"/>
                    </a:lnTo>
                    <a:lnTo>
                      <a:pt x="9535" y="1640"/>
                    </a:lnTo>
                    <a:lnTo>
                      <a:pt x="9609" y="1576"/>
                    </a:lnTo>
                    <a:lnTo>
                      <a:pt x="9761" y="1451"/>
                    </a:lnTo>
                    <a:lnTo>
                      <a:pt x="9756" y="1386"/>
                    </a:lnTo>
                    <a:lnTo>
                      <a:pt x="9720" y="1343"/>
                    </a:lnTo>
                    <a:lnTo>
                      <a:pt x="9683" y="1335"/>
                    </a:lnTo>
                    <a:lnTo>
                      <a:pt x="9626" y="1382"/>
                    </a:lnTo>
                    <a:lnTo>
                      <a:pt x="9593" y="1457"/>
                    </a:lnTo>
                    <a:lnTo>
                      <a:pt x="9525" y="1509"/>
                    </a:lnTo>
                    <a:lnTo>
                      <a:pt x="9440" y="1557"/>
                    </a:lnTo>
                    <a:lnTo>
                      <a:pt x="9320" y="1646"/>
                    </a:lnTo>
                    <a:lnTo>
                      <a:pt x="9210" y="1725"/>
                    </a:lnTo>
                    <a:lnTo>
                      <a:pt x="9125" y="1806"/>
                    </a:lnTo>
                    <a:lnTo>
                      <a:pt x="9069" y="1904"/>
                    </a:lnTo>
                    <a:lnTo>
                      <a:pt x="9059" y="1962"/>
                    </a:lnTo>
                    <a:lnTo>
                      <a:pt x="8966" y="1884"/>
                    </a:lnTo>
                    <a:lnTo>
                      <a:pt x="8951" y="1823"/>
                    </a:lnTo>
                    <a:lnTo>
                      <a:pt x="8955" y="1761"/>
                    </a:lnTo>
                    <a:lnTo>
                      <a:pt x="8913" y="1713"/>
                    </a:lnTo>
                    <a:lnTo>
                      <a:pt x="8871" y="1713"/>
                    </a:lnTo>
                    <a:lnTo>
                      <a:pt x="8835" y="1737"/>
                    </a:lnTo>
                    <a:lnTo>
                      <a:pt x="8796" y="1775"/>
                    </a:lnTo>
                    <a:lnTo>
                      <a:pt x="8757" y="1799"/>
                    </a:lnTo>
                    <a:lnTo>
                      <a:pt x="8738" y="1757"/>
                    </a:lnTo>
                    <a:lnTo>
                      <a:pt x="8775" y="1691"/>
                    </a:lnTo>
                    <a:lnTo>
                      <a:pt x="8855" y="1632"/>
                    </a:lnTo>
                    <a:lnTo>
                      <a:pt x="8925" y="1641"/>
                    </a:lnTo>
                    <a:lnTo>
                      <a:pt x="8969" y="1665"/>
                    </a:lnTo>
                    <a:lnTo>
                      <a:pt x="9008" y="1716"/>
                    </a:lnTo>
                    <a:lnTo>
                      <a:pt x="9026" y="1770"/>
                    </a:lnTo>
                    <a:lnTo>
                      <a:pt x="9090" y="1766"/>
                    </a:lnTo>
                    <a:lnTo>
                      <a:pt x="9201" y="1634"/>
                    </a:lnTo>
                    <a:lnTo>
                      <a:pt x="9290" y="1557"/>
                    </a:lnTo>
                    <a:lnTo>
                      <a:pt x="9474" y="1437"/>
                    </a:lnTo>
                    <a:lnTo>
                      <a:pt x="9602" y="1263"/>
                    </a:lnTo>
                    <a:lnTo>
                      <a:pt x="9686" y="1163"/>
                    </a:lnTo>
                    <a:lnTo>
                      <a:pt x="9791" y="974"/>
                    </a:lnTo>
                    <a:lnTo>
                      <a:pt x="9953" y="845"/>
                    </a:lnTo>
                    <a:lnTo>
                      <a:pt x="10002" y="768"/>
                    </a:lnTo>
                    <a:lnTo>
                      <a:pt x="9924" y="683"/>
                    </a:lnTo>
                    <a:lnTo>
                      <a:pt x="9917" y="567"/>
                    </a:lnTo>
                    <a:lnTo>
                      <a:pt x="9885" y="485"/>
                    </a:lnTo>
                    <a:lnTo>
                      <a:pt x="9909" y="434"/>
                    </a:lnTo>
                    <a:lnTo>
                      <a:pt x="10002" y="417"/>
                    </a:lnTo>
                    <a:lnTo>
                      <a:pt x="10145" y="465"/>
                    </a:lnTo>
                    <a:lnTo>
                      <a:pt x="10214" y="440"/>
                    </a:lnTo>
                    <a:lnTo>
                      <a:pt x="10299" y="387"/>
                    </a:lnTo>
                    <a:lnTo>
                      <a:pt x="10406" y="434"/>
                    </a:lnTo>
                    <a:lnTo>
                      <a:pt x="10460" y="513"/>
                    </a:lnTo>
                    <a:lnTo>
                      <a:pt x="10563" y="519"/>
                    </a:lnTo>
                    <a:lnTo>
                      <a:pt x="10668" y="512"/>
                    </a:lnTo>
                    <a:lnTo>
                      <a:pt x="10821" y="537"/>
                    </a:lnTo>
                    <a:lnTo>
                      <a:pt x="10856" y="471"/>
                    </a:lnTo>
                    <a:lnTo>
                      <a:pt x="10815" y="402"/>
                    </a:lnTo>
                    <a:lnTo>
                      <a:pt x="10736" y="353"/>
                    </a:lnTo>
                    <a:lnTo>
                      <a:pt x="10614" y="353"/>
                    </a:lnTo>
                    <a:lnTo>
                      <a:pt x="10515" y="368"/>
                    </a:lnTo>
                    <a:lnTo>
                      <a:pt x="10344" y="248"/>
                    </a:lnTo>
                    <a:lnTo>
                      <a:pt x="10236" y="272"/>
                    </a:lnTo>
                    <a:lnTo>
                      <a:pt x="10238" y="218"/>
                    </a:lnTo>
                    <a:lnTo>
                      <a:pt x="10356" y="152"/>
                    </a:lnTo>
                    <a:lnTo>
                      <a:pt x="10529" y="98"/>
                    </a:lnTo>
                    <a:lnTo>
                      <a:pt x="10637" y="96"/>
                    </a:lnTo>
                    <a:lnTo>
                      <a:pt x="10733" y="74"/>
                    </a:lnTo>
                    <a:lnTo>
                      <a:pt x="10754" y="17"/>
                    </a:lnTo>
                    <a:lnTo>
                      <a:pt x="10637" y="17"/>
                    </a:lnTo>
                    <a:lnTo>
                      <a:pt x="10524" y="44"/>
                    </a:lnTo>
                    <a:lnTo>
                      <a:pt x="10362" y="89"/>
                    </a:lnTo>
                    <a:lnTo>
                      <a:pt x="10205" y="89"/>
                    </a:lnTo>
                    <a:lnTo>
                      <a:pt x="10085" y="0"/>
                    </a:lnTo>
                    <a:lnTo>
                      <a:pt x="9813" y="63"/>
                    </a:lnTo>
                    <a:lnTo>
                      <a:pt x="9573" y="171"/>
                    </a:lnTo>
                    <a:lnTo>
                      <a:pt x="9302" y="272"/>
                    </a:lnTo>
                    <a:lnTo>
                      <a:pt x="9008" y="392"/>
                    </a:lnTo>
                    <a:lnTo>
                      <a:pt x="8780" y="459"/>
                    </a:lnTo>
                    <a:lnTo>
                      <a:pt x="8547" y="554"/>
                    </a:lnTo>
                    <a:lnTo>
                      <a:pt x="8123" y="762"/>
                    </a:lnTo>
                    <a:lnTo>
                      <a:pt x="7949" y="810"/>
                    </a:lnTo>
                    <a:lnTo>
                      <a:pt x="7803" y="929"/>
                    </a:lnTo>
                    <a:lnTo>
                      <a:pt x="7677" y="984"/>
                    </a:lnTo>
                    <a:lnTo>
                      <a:pt x="7566" y="1118"/>
                    </a:lnTo>
                    <a:lnTo>
                      <a:pt x="7410" y="1211"/>
                    </a:lnTo>
                    <a:lnTo>
                      <a:pt x="7175" y="1394"/>
                    </a:lnTo>
                    <a:lnTo>
                      <a:pt x="6846" y="1631"/>
                    </a:lnTo>
                    <a:lnTo>
                      <a:pt x="6195" y="2066"/>
                    </a:lnTo>
                    <a:lnTo>
                      <a:pt x="5957" y="2258"/>
                    </a:lnTo>
                    <a:lnTo>
                      <a:pt x="5741" y="2481"/>
                    </a:lnTo>
                    <a:lnTo>
                      <a:pt x="5571" y="2591"/>
                    </a:lnTo>
                    <a:lnTo>
                      <a:pt x="5610" y="2640"/>
                    </a:lnTo>
                    <a:lnTo>
                      <a:pt x="5723" y="2627"/>
                    </a:lnTo>
                    <a:lnTo>
                      <a:pt x="5667" y="2690"/>
                    </a:lnTo>
                    <a:lnTo>
                      <a:pt x="5549" y="2687"/>
                    </a:lnTo>
                    <a:lnTo>
                      <a:pt x="5502" y="2775"/>
                    </a:lnTo>
                    <a:lnTo>
                      <a:pt x="5393" y="2865"/>
                    </a:lnTo>
                    <a:lnTo>
                      <a:pt x="5253" y="2880"/>
                    </a:lnTo>
                    <a:lnTo>
                      <a:pt x="4595" y="3449"/>
                    </a:lnTo>
                    <a:lnTo>
                      <a:pt x="4470" y="3542"/>
                    </a:lnTo>
                    <a:lnTo>
                      <a:pt x="4053" y="3776"/>
                    </a:lnTo>
                    <a:lnTo>
                      <a:pt x="3831" y="3929"/>
                    </a:lnTo>
                    <a:lnTo>
                      <a:pt x="3387" y="4094"/>
                    </a:lnTo>
                    <a:lnTo>
                      <a:pt x="3171" y="4151"/>
                    </a:lnTo>
                    <a:lnTo>
                      <a:pt x="2928" y="4245"/>
                    </a:lnTo>
                    <a:lnTo>
                      <a:pt x="2651" y="4388"/>
                    </a:lnTo>
                    <a:lnTo>
                      <a:pt x="2075" y="4550"/>
                    </a:lnTo>
                    <a:lnTo>
                      <a:pt x="1559" y="4673"/>
                    </a:lnTo>
                    <a:lnTo>
                      <a:pt x="1199" y="4707"/>
                    </a:lnTo>
                    <a:lnTo>
                      <a:pt x="1041" y="4719"/>
                    </a:lnTo>
                    <a:lnTo>
                      <a:pt x="879" y="4707"/>
                    </a:lnTo>
                    <a:lnTo>
                      <a:pt x="639" y="4731"/>
                    </a:lnTo>
                    <a:lnTo>
                      <a:pt x="425" y="4749"/>
                    </a:lnTo>
                    <a:lnTo>
                      <a:pt x="0" y="473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7" name="Freeform 251">
                <a:extLst>
                  <a:ext uri="{FF2B5EF4-FFF2-40B4-BE49-F238E27FC236}">
                    <a16:creationId xmlns:a16="http://schemas.microsoft.com/office/drawing/2014/main" id="{63C0D7F9-547E-493D-B150-255F75E00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4" y="9490"/>
                <a:ext cx="3502" cy="6364"/>
              </a:xfrm>
              <a:custGeom>
                <a:avLst/>
                <a:gdLst>
                  <a:gd name="T0" fmla="*/ 238 w 3502"/>
                  <a:gd name="T1" fmla="*/ 1198 h 6364"/>
                  <a:gd name="T2" fmla="*/ 165 w 3502"/>
                  <a:gd name="T3" fmla="*/ 1353 h 6364"/>
                  <a:gd name="T4" fmla="*/ 0 w 3502"/>
                  <a:gd name="T5" fmla="*/ 1664 h 6364"/>
                  <a:gd name="T6" fmla="*/ 119 w 3502"/>
                  <a:gd name="T7" fmla="*/ 1792 h 6364"/>
                  <a:gd name="T8" fmla="*/ 128 w 3502"/>
                  <a:gd name="T9" fmla="*/ 2003 h 6364"/>
                  <a:gd name="T10" fmla="*/ 128 w 3502"/>
                  <a:gd name="T11" fmla="*/ 2295 h 6364"/>
                  <a:gd name="T12" fmla="*/ 155 w 3502"/>
                  <a:gd name="T13" fmla="*/ 2560 h 6364"/>
                  <a:gd name="T14" fmla="*/ 192 w 3502"/>
                  <a:gd name="T15" fmla="*/ 2899 h 6364"/>
                  <a:gd name="T16" fmla="*/ 393 w 3502"/>
                  <a:gd name="T17" fmla="*/ 3310 h 6364"/>
                  <a:gd name="T18" fmla="*/ 530 w 3502"/>
                  <a:gd name="T19" fmla="*/ 3776 h 6364"/>
                  <a:gd name="T20" fmla="*/ 585 w 3502"/>
                  <a:gd name="T21" fmla="*/ 4142 h 6364"/>
                  <a:gd name="T22" fmla="*/ 741 w 3502"/>
                  <a:gd name="T23" fmla="*/ 4572 h 6364"/>
                  <a:gd name="T24" fmla="*/ 704 w 3502"/>
                  <a:gd name="T25" fmla="*/ 4937 h 6364"/>
                  <a:gd name="T26" fmla="*/ 823 w 3502"/>
                  <a:gd name="T27" fmla="*/ 5166 h 6364"/>
                  <a:gd name="T28" fmla="*/ 712 w 3502"/>
                  <a:gd name="T29" fmla="*/ 5414 h 6364"/>
                  <a:gd name="T30" fmla="*/ 960 w 3502"/>
                  <a:gd name="T31" fmla="*/ 5623 h 6364"/>
                  <a:gd name="T32" fmla="*/ 1280 w 3502"/>
                  <a:gd name="T33" fmla="*/ 5486 h 6364"/>
                  <a:gd name="T34" fmla="*/ 1600 w 3502"/>
                  <a:gd name="T35" fmla="*/ 5623 h 6364"/>
                  <a:gd name="T36" fmla="*/ 1902 w 3502"/>
                  <a:gd name="T37" fmla="*/ 5724 h 6364"/>
                  <a:gd name="T38" fmla="*/ 2167 w 3502"/>
                  <a:gd name="T39" fmla="*/ 5632 h 6364"/>
                  <a:gd name="T40" fmla="*/ 2295 w 3502"/>
                  <a:gd name="T41" fmla="*/ 5824 h 6364"/>
                  <a:gd name="T42" fmla="*/ 2469 w 3502"/>
                  <a:gd name="T43" fmla="*/ 5952 h 6364"/>
                  <a:gd name="T44" fmla="*/ 2697 w 3502"/>
                  <a:gd name="T45" fmla="*/ 5952 h 6364"/>
                  <a:gd name="T46" fmla="*/ 2825 w 3502"/>
                  <a:gd name="T47" fmla="*/ 6080 h 6364"/>
                  <a:gd name="T48" fmla="*/ 2999 w 3502"/>
                  <a:gd name="T49" fmla="*/ 6263 h 6364"/>
                  <a:gd name="T50" fmla="*/ 3218 w 3502"/>
                  <a:gd name="T51" fmla="*/ 6318 h 6364"/>
                  <a:gd name="T52" fmla="*/ 3465 w 3502"/>
                  <a:gd name="T53" fmla="*/ 6025 h 6364"/>
                  <a:gd name="T54" fmla="*/ 3328 w 3502"/>
                  <a:gd name="T55" fmla="*/ 5687 h 6364"/>
                  <a:gd name="T56" fmla="*/ 3109 w 3502"/>
                  <a:gd name="T57" fmla="*/ 5404 h 6364"/>
                  <a:gd name="T58" fmla="*/ 2779 w 3502"/>
                  <a:gd name="T59" fmla="*/ 5111 h 6364"/>
                  <a:gd name="T60" fmla="*/ 2597 w 3502"/>
                  <a:gd name="T61" fmla="*/ 4745 h 6364"/>
                  <a:gd name="T62" fmla="*/ 2597 w 3502"/>
                  <a:gd name="T63" fmla="*/ 4380 h 6364"/>
                  <a:gd name="T64" fmla="*/ 2560 w 3502"/>
                  <a:gd name="T65" fmla="*/ 4133 h 6364"/>
                  <a:gd name="T66" fmla="*/ 2523 w 3502"/>
                  <a:gd name="T67" fmla="*/ 3785 h 6364"/>
                  <a:gd name="T68" fmla="*/ 2706 w 3502"/>
                  <a:gd name="T69" fmla="*/ 3337 h 6364"/>
                  <a:gd name="T70" fmla="*/ 2715 w 3502"/>
                  <a:gd name="T71" fmla="*/ 2871 h 6364"/>
                  <a:gd name="T72" fmla="*/ 2432 w 3502"/>
                  <a:gd name="T73" fmla="*/ 2633 h 6364"/>
                  <a:gd name="T74" fmla="*/ 2505 w 3502"/>
                  <a:gd name="T75" fmla="*/ 2286 h 6364"/>
                  <a:gd name="T76" fmla="*/ 2286 w 3502"/>
                  <a:gd name="T77" fmla="*/ 2121 h 6364"/>
                  <a:gd name="T78" fmla="*/ 2423 w 3502"/>
                  <a:gd name="T79" fmla="*/ 1902 h 6364"/>
                  <a:gd name="T80" fmla="*/ 2231 w 3502"/>
                  <a:gd name="T81" fmla="*/ 1673 h 6364"/>
                  <a:gd name="T82" fmla="*/ 2185 w 3502"/>
                  <a:gd name="T83" fmla="*/ 1171 h 6364"/>
                  <a:gd name="T84" fmla="*/ 1929 w 3502"/>
                  <a:gd name="T85" fmla="*/ 860 h 6364"/>
                  <a:gd name="T86" fmla="*/ 1655 w 3502"/>
                  <a:gd name="T87" fmla="*/ 585 h 6364"/>
                  <a:gd name="T88" fmla="*/ 1582 w 3502"/>
                  <a:gd name="T89" fmla="*/ 384 h 6364"/>
                  <a:gd name="T90" fmla="*/ 1335 w 3502"/>
                  <a:gd name="T91" fmla="*/ 320 h 6364"/>
                  <a:gd name="T92" fmla="*/ 1360 w 3502"/>
                  <a:gd name="T93" fmla="*/ 26 h 6364"/>
                  <a:gd name="T94" fmla="*/ 1079 w 3502"/>
                  <a:gd name="T95" fmla="*/ 37 h 6364"/>
                  <a:gd name="T96" fmla="*/ 841 w 3502"/>
                  <a:gd name="T97" fmla="*/ 110 h 6364"/>
                  <a:gd name="T98" fmla="*/ 786 w 3502"/>
                  <a:gd name="T99" fmla="*/ 293 h 6364"/>
                  <a:gd name="T100" fmla="*/ 923 w 3502"/>
                  <a:gd name="T101" fmla="*/ 412 h 6364"/>
                  <a:gd name="T102" fmla="*/ 933 w 3502"/>
                  <a:gd name="T103" fmla="*/ 613 h 6364"/>
                  <a:gd name="T104" fmla="*/ 741 w 3502"/>
                  <a:gd name="T105" fmla="*/ 732 h 6364"/>
                  <a:gd name="T106" fmla="*/ 558 w 3502"/>
                  <a:gd name="T107" fmla="*/ 695 h 6364"/>
                  <a:gd name="T108" fmla="*/ 357 w 3502"/>
                  <a:gd name="T109" fmla="*/ 969 h 6364"/>
                  <a:gd name="T110" fmla="*/ 357 w 3502"/>
                  <a:gd name="T111" fmla="*/ 1207 h 6364"/>
                  <a:gd name="T112" fmla="*/ 265 w 3502"/>
                  <a:gd name="T113" fmla="*/ 1006 h 6364"/>
                  <a:gd name="T114" fmla="*/ 137 w 3502"/>
                  <a:gd name="T115" fmla="*/ 1097 h 636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502"/>
                  <a:gd name="T175" fmla="*/ 0 h 6364"/>
                  <a:gd name="T176" fmla="*/ 3502 w 3502"/>
                  <a:gd name="T177" fmla="*/ 6364 h 636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502" h="6364">
                    <a:moveTo>
                      <a:pt x="112" y="1190"/>
                    </a:moveTo>
                    <a:lnTo>
                      <a:pt x="238" y="1198"/>
                    </a:lnTo>
                    <a:lnTo>
                      <a:pt x="320" y="1262"/>
                    </a:lnTo>
                    <a:lnTo>
                      <a:pt x="165" y="1353"/>
                    </a:lnTo>
                    <a:lnTo>
                      <a:pt x="55" y="1472"/>
                    </a:lnTo>
                    <a:lnTo>
                      <a:pt x="0" y="1664"/>
                    </a:lnTo>
                    <a:lnTo>
                      <a:pt x="27" y="1838"/>
                    </a:lnTo>
                    <a:lnTo>
                      <a:pt x="119" y="1792"/>
                    </a:lnTo>
                    <a:lnTo>
                      <a:pt x="174" y="1865"/>
                    </a:lnTo>
                    <a:lnTo>
                      <a:pt x="128" y="2003"/>
                    </a:lnTo>
                    <a:lnTo>
                      <a:pt x="82" y="2131"/>
                    </a:lnTo>
                    <a:lnTo>
                      <a:pt x="128" y="2295"/>
                    </a:lnTo>
                    <a:lnTo>
                      <a:pt x="210" y="2487"/>
                    </a:lnTo>
                    <a:lnTo>
                      <a:pt x="155" y="2560"/>
                    </a:lnTo>
                    <a:lnTo>
                      <a:pt x="229" y="2688"/>
                    </a:lnTo>
                    <a:lnTo>
                      <a:pt x="192" y="2899"/>
                    </a:lnTo>
                    <a:lnTo>
                      <a:pt x="210" y="3109"/>
                    </a:lnTo>
                    <a:lnTo>
                      <a:pt x="393" y="3310"/>
                    </a:lnTo>
                    <a:lnTo>
                      <a:pt x="475" y="3456"/>
                    </a:lnTo>
                    <a:lnTo>
                      <a:pt x="530" y="3776"/>
                    </a:lnTo>
                    <a:lnTo>
                      <a:pt x="603" y="3932"/>
                    </a:lnTo>
                    <a:lnTo>
                      <a:pt x="585" y="4142"/>
                    </a:lnTo>
                    <a:lnTo>
                      <a:pt x="695" y="4361"/>
                    </a:lnTo>
                    <a:lnTo>
                      <a:pt x="741" y="4572"/>
                    </a:lnTo>
                    <a:lnTo>
                      <a:pt x="704" y="4745"/>
                    </a:lnTo>
                    <a:lnTo>
                      <a:pt x="704" y="4937"/>
                    </a:lnTo>
                    <a:lnTo>
                      <a:pt x="759" y="5065"/>
                    </a:lnTo>
                    <a:lnTo>
                      <a:pt x="823" y="5166"/>
                    </a:lnTo>
                    <a:lnTo>
                      <a:pt x="759" y="5312"/>
                    </a:lnTo>
                    <a:lnTo>
                      <a:pt x="712" y="5414"/>
                    </a:lnTo>
                    <a:lnTo>
                      <a:pt x="805" y="5532"/>
                    </a:lnTo>
                    <a:lnTo>
                      <a:pt x="960" y="5623"/>
                    </a:lnTo>
                    <a:lnTo>
                      <a:pt x="1125" y="5587"/>
                    </a:lnTo>
                    <a:lnTo>
                      <a:pt x="1280" y="5486"/>
                    </a:lnTo>
                    <a:lnTo>
                      <a:pt x="1426" y="5577"/>
                    </a:lnTo>
                    <a:lnTo>
                      <a:pt x="1600" y="5623"/>
                    </a:lnTo>
                    <a:lnTo>
                      <a:pt x="1755" y="5678"/>
                    </a:lnTo>
                    <a:lnTo>
                      <a:pt x="1902" y="5724"/>
                    </a:lnTo>
                    <a:lnTo>
                      <a:pt x="2048" y="5724"/>
                    </a:lnTo>
                    <a:lnTo>
                      <a:pt x="2167" y="5632"/>
                    </a:lnTo>
                    <a:lnTo>
                      <a:pt x="2277" y="5715"/>
                    </a:lnTo>
                    <a:lnTo>
                      <a:pt x="2295" y="5824"/>
                    </a:lnTo>
                    <a:lnTo>
                      <a:pt x="2322" y="5934"/>
                    </a:lnTo>
                    <a:lnTo>
                      <a:pt x="2469" y="5952"/>
                    </a:lnTo>
                    <a:lnTo>
                      <a:pt x="2569" y="5888"/>
                    </a:lnTo>
                    <a:lnTo>
                      <a:pt x="2697" y="5952"/>
                    </a:lnTo>
                    <a:lnTo>
                      <a:pt x="2807" y="5989"/>
                    </a:lnTo>
                    <a:lnTo>
                      <a:pt x="2825" y="6080"/>
                    </a:lnTo>
                    <a:lnTo>
                      <a:pt x="2898" y="6172"/>
                    </a:lnTo>
                    <a:lnTo>
                      <a:pt x="2999" y="6263"/>
                    </a:lnTo>
                    <a:lnTo>
                      <a:pt x="3090" y="6364"/>
                    </a:lnTo>
                    <a:lnTo>
                      <a:pt x="3218" y="6318"/>
                    </a:lnTo>
                    <a:lnTo>
                      <a:pt x="3355" y="6181"/>
                    </a:lnTo>
                    <a:lnTo>
                      <a:pt x="3465" y="6025"/>
                    </a:lnTo>
                    <a:lnTo>
                      <a:pt x="3502" y="5879"/>
                    </a:lnTo>
                    <a:lnTo>
                      <a:pt x="3328" y="5687"/>
                    </a:lnTo>
                    <a:lnTo>
                      <a:pt x="3237" y="5513"/>
                    </a:lnTo>
                    <a:lnTo>
                      <a:pt x="3109" y="5404"/>
                    </a:lnTo>
                    <a:lnTo>
                      <a:pt x="2944" y="5312"/>
                    </a:lnTo>
                    <a:lnTo>
                      <a:pt x="2779" y="5111"/>
                    </a:lnTo>
                    <a:lnTo>
                      <a:pt x="2624" y="4919"/>
                    </a:lnTo>
                    <a:lnTo>
                      <a:pt x="2597" y="4745"/>
                    </a:lnTo>
                    <a:lnTo>
                      <a:pt x="2651" y="4572"/>
                    </a:lnTo>
                    <a:lnTo>
                      <a:pt x="2597" y="4380"/>
                    </a:lnTo>
                    <a:lnTo>
                      <a:pt x="2624" y="4233"/>
                    </a:lnTo>
                    <a:lnTo>
                      <a:pt x="2560" y="4133"/>
                    </a:lnTo>
                    <a:lnTo>
                      <a:pt x="2560" y="3932"/>
                    </a:lnTo>
                    <a:lnTo>
                      <a:pt x="2523" y="3785"/>
                    </a:lnTo>
                    <a:lnTo>
                      <a:pt x="2615" y="3593"/>
                    </a:lnTo>
                    <a:lnTo>
                      <a:pt x="2706" y="3337"/>
                    </a:lnTo>
                    <a:lnTo>
                      <a:pt x="2752" y="3173"/>
                    </a:lnTo>
                    <a:lnTo>
                      <a:pt x="2715" y="2871"/>
                    </a:lnTo>
                    <a:lnTo>
                      <a:pt x="2587" y="2771"/>
                    </a:lnTo>
                    <a:lnTo>
                      <a:pt x="2432" y="2633"/>
                    </a:lnTo>
                    <a:lnTo>
                      <a:pt x="2533" y="2478"/>
                    </a:lnTo>
                    <a:lnTo>
                      <a:pt x="2505" y="2286"/>
                    </a:lnTo>
                    <a:lnTo>
                      <a:pt x="2322" y="2231"/>
                    </a:lnTo>
                    <a:lnTo>
                      <a:pt x="2286" y="2121"/>
                    </a:lnTo>
                    <a:lnTo>
                      <a:pt x="2359" y="2057"/>
                    </a:lnTo>
                    <a:lnTo>
                      <a:pt x="2423" y="1902"/>
                    </a:lnTo>
                    <a:lnTo>
                      <a:pt x="2341" y="1792"/>
                    </a:lnTo>
                    <a:lnTo>
                      <a:pt x="2231" y="1673"/>
                    </a:lnTo>
                    <a:lnTo>
                      <a:pt x="2149" y="1463"/>
                    </a:lnTo>
                    <a:lnTo>
                      <a:pt x="2185" y="1171"/>
                    </a:lnTo>
                    <a:lnTo>
                      <a:pt x="2103" y="988"/>
                    </a:lnTo>
                    <a:lnTo>
                      <a:pt x="1929" y="860"/>
                    </a:lnTo>
                    <a:lnTo>
                      <a:pt x="1810" y="759"/>
                    </a:lnTo>
                    <a:lnTo>
                      <a:pt x="1655" y="585"/>
                    </a:lnTo>
                    <a:lnTo>
                      <a:pt x="1701" y="457"/>
                    </a:lnTo>
                    <a:lnTo>
                      <a:pt x="1582" y="384"/>
                    </a:lnTo>
                    <a:lnTo>
                      <a:pt x="1408" y="403"/>
                    </a:lnTo>
                    <a:lnTo>
                      <a:pt x="1335" y="320"/>
                    </a:lnTo>
                    <a:lnTo>
                      <a:pt x="1390" y="192"/>
                    </a:lnTo>
                    <a:lnTo>
                      <a:pt x="1360" y="26"/>
                    </a:lnTo>
                    <a:lnTo>
                      <a:pt x="1225" y="0"/>
                    </a:lnTo>
                    <a:lnTo>
                      <a:pt x="1079" y="37"/>
                    </a:lnTo>
                    <a:lnTo>
                      <a:pt x="933" y="37"/>
                    </a:lnTo>
                    <a:lnTo>
                      <a:pt x="841" y="110"/>
                    </a:lnTo>
                    <a:lnTo>
                      <a:pt x="759" y="192"/>
                    </a:lnTo>
                    <a:lnTo>
                      <a:pt x="786" y="293"/>
                    </a:lnTo>
                    <a:lnTo>
                      <a:pt x="841" y="366"/>
                    </a:lnTo>
                    <a:lnTo>
                      <a:pt x="923" y="412"/>
                    </a:lnTo>
                    <a:lnTo>
                      <a:pt x="960" y="494"/>
                    </a:lnTo>
                    <a:lnTo>
                      <a:pt x="933" y="613"/>
                    </a:lnTo>
                    <a:lnTo>
                      <a:pt x="814" y="631"/>
                    </a:lnTo>
                    <a:lnTo>
                      <a:pt x="741" y="732"/>
                    </a:lnTo>
                    <a:lnTo>
                      <a:pt x="713" y="668"/>
                    </a:lnTo>
                    <a:lnTo>
                      <a:pt x="558" y="695"/>
                    </a:lnTo>
                    <a:lnTo>
                      <a:pt x="347" y="851"/>
                    </a:lnTo>
                    <a:lnTo>
                      <a:pt x="357" y="969"/>
                    </a:lnTo>
                    <a:lnTo>
                      <a:pt x="357" y="1079"/>
                    </a:lnTo>
                    <a:lnTo>
                      <a:pt x="357" y="1207"/>
                    </a:lnTo>
                    <a:lnTo>
                      <a:pt x="274" y="1116"/>
                    </a:lnTo>
                    <a:lnTo>
                      <a:pt x="265" y="1006"/>
                    </a:lnTo>
                    <a:lnTo>
                      <a:pt x="137" y="997"/>
                    </a:lnTo>
                    <a:lnTo>
                      <a:pt x="137" y="1097"/>
                    </a:lnTo>
                    <a:lnTo>
                      <a:pt x="112" y="119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36" name="Group 252">
              <a:extLst>
                <a:ext uri="{FF2B5EF4-FFF2-40B4-BE49-F238E27FC236}">
                  <a16:creationId xmlns:a16="http://schemas.microsoft.com/office/drawing/2014/main" id="{76EC5560-0487-441A-96C1-BB46F11580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09128" y="4537495"/>
              <a:ext cx="21703" cy="161796"/>
              <a:chOff x="19779" y="16370"/>
              <a:chExt cx="147" cy="1105"/>
            </a:xfrm>
            <a:solidFill>
              <a:schemeClr val="tx2"/>
            </a:solidFill>
          </p:grpSpPr>
          <p:sp>
            <p:nvSpPr>
              <p:cNvPr id="282" name="Freeform 77">
                <a:extLst>
                  <a:ext uri="{FF2B5EF4-FFF2-40B4-BE49-F238E27FC236}">
                    <a16:creationId xmlns:a16="http://schemas.microsoft.com/office/drawing/2014/main" id="{D525BF6C-635C-42FD-8F25-85222C573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2" y="16370"/>
                <a:ext cx="110" cy="368"/>
              </a:xfrm>
              <a:custGeom>
                <a:avLst/>
                <a:gdLst>
                  <a:gd name="T0" fmla="*/ 2147479468 w 110"/>
                  <a:gd name="T1" fmla="*/ 2147479352 h 368"/>
                  <a:gd name="T2" fmla="*/ 0 w 110"/>
                  <a:gd name="T3" fmla="*/ 2147479352 h 368"/>
                  <a:gd name="T4" fmla="*/ 2147479468 w 110"/>
                  <a:gd name="T5" fmla="*/ 2147479352 h 368"/>
                  <a:gd name="T6" fmla="*/ 2147479468 w 110"/>
                  <a:gd name="T7" fmla="*/ 2147479352 h 368"/>
                  <a:gd name="T8" fmla="*/ 2147479468 w 110"/>
                  <a:gd name="T9" fmla="*/ 2147479352 h 368"/>
                  <a:gd name="T10" fmla="*/ 2147479468 w 110"/>
                  <a:gd name="T11" fmla="*/ 2147479352 h 368"/>
                  <a:gd name="T12" fmla="*/ 2147479468 w 110"/>
                  <a:gd name="T13" fmla="*/ 0 h 368"/>
                  <a:gd name="T14" fmla="*/ 2147479468 w 110"/>
                  <a:gd name="T15" fmla="*/ 2147479352 h 36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0"/>
                  <a:gd name="T25" fmla="*/ 0 h 368"/>
                  <a:gd name="T26" fmla="*/ 34 w 110"/>
                  <a:gd name="T27" fmla="*/ 52 h 36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0" h="368">
                    <a:moveTo>
                      <a:pt x="16" y="72"/>
                    </a:moveTo>
                    <a:lnTo>
                      <a:pt x="18" y="116"/>
                    </a:lnTo>
                    <a:lnTo>
                      <a:pt x="0" y="164"/>
                    </a:lnTo>
                    <a:lnTo>
                      <a:pt x="12" y="224"/>
                    </a:lnTo>
                    <a:lnTo>
                      <a:pt x="22" y="288"/>
                    </a:lnTo>
                    <a:lnTo>
                      <a:pt x="14" y="338"/>
                    </a:lnTo>
                    <a:lnTo>
                      <a:pt x="32" y="368"/>
                    </a:lnTo>
                    <a:lnTo>
                      <a:pt x="66" y="330"/>
                    </a:lnTo>
                    <a:lnTo>
                      <a:pt x="95" y="330"/>
                    </a:lnTo>
                    <a:lnTo>
                      <a:pt x="110" y="276"/>
                    </a:lnTo>
                    <a:lnTo>
                      <a:pt x="80" y="240"/>
                    </a:lnTo>
                    <a:lnTo>
                      <a:pt x="82" y="148"/>
                    </a:lnTo>
                    <a:lnTo>
                      <a:pt x="62" y="82"/>
                    </a:lnTo>
                    <a:lnTo>
                      <a:pt x="44" y="0"/>
                    </a:lnTo>
                    <a:lnTo>
                      <a:pt x="14" y="20"/>
                    </a:lnTo>
                    <a:lnTo>
                      <a:pt x="16" y="7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3" name="Freeform 77">
                <a:extLst>
                  <a:ext uri="{FF2B5EF4-FFF2-40B4-BE49-F238E27FC236}">
                    <a16:creationId xmlns:a16="http://schemas.microsoft.com/office/drawing/2014/main" id="{34EE6946-59B5-4160-A768-55A5F2E9C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79" y="16791"/>
                <a:ext cx="147" cy="312"/>
              </a:xfrm>
              <a:custGeom>
                <a:avLst/>
                <a:gdLst>
                  <a:gd name="T0" fmla="*/ 2147479172 w 147"/>
                  <a:gd name="T1" fmla="*/ 2147479224 h 312"/>
                  <a:gd name="T2" fmla="*/ 0 w 147"/>
                  <a:gd name="T3" fmla="*/ 2147479224 h 312"/>
                  <a:gd name="T4" fmla="*/ 2147479172 w 147"/>
                  <a:gd name="T5" fmla="*/ 2147479224 h 312"/>
                  <a:gd name="T6" fmla="*/ 2147479172 w 147"/>
                  <a:gd name="T7" fmla="*/ 2147479224 h 312"/>
                  <a:gd name="T8" fmla="*/ 2147479172 w 147"/>
                  <a:gd name="T9" fmla="*/ 2147479224 h 312"/>
                  <a:gd name="T10" fmla="*/ 2147479172 w 147"/>
                  <a:gd name="T11" fmla="*/ 2147479224 h 312"/>
                  <a:gd name="T12" fmla="*/ 2147479172 w 147"/>
                  <a:gd name="T13" fmla="*/ 0 h 312"/>
                  <a:gd name="T14" fmla="*/ 2147479172 w 147"/>
                  <a:gd name="T15" fmla="*/ 2147479224 h 3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7"/>
                  <a:gd name="T25" fmla="*/ 0 h 312"/>
                  <a:gd name="T26" fmla="*/ 34 w 147"/>
                  <a:gd name="T27" fmla="*/ 52 h 3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7" h="312">
                    <a:moveTo>
                      <a:pt x="0" y="66"/>
                    </a:moveTo>
                    <a:lnTo>
                      <a:pt x="5" y="99"/>
                    </a:lnTo>
                    <a:lnTo>
                      <a:pt x="15" y="137"/>
                    </a:lnTo>
                    <a:lnTo>
                      <a:pt x="27" y="197"/>
                    </a:lnTo>
                    <a:lnTo>
                      <a:pt x="47" y="236"/>
                    </a:lnTo>
                    <a:lnTo>
                      <a:pt x="72" y="263"/>
                    </a:lnTo>
                    <a:lnTo>
                      <a:pt x="87" y="294"/>
                    </a:lnTo>
                    <a:lnTo>
                      <a:pt x="105" y="312"/>
                    </a:lnTo>
                    <a:lnTo>
                      <a:pt x="134" y="312"/>
                    </a:lnTo>
                    <a:lnTo>
                      <a:pt x="147" y="275"/>
                    </a:lnTo>
                    <a:lnTo>
                      <a:pt x="125" y="249"/>
                    </a:lnTo>
                    <a:lnTo>
                      <a:pt x="84" y="216"/>
                    </a:lnTo>
                    <a:lnTo>
                      <a:pt x="59" y="171"/>
                    </a:lnTo>
                    <a:lnTo>
                      <a:pt x="50" y="119"/>
                    </a:lnTo>
                    <a:lnTo>
                      <a:pt x="65" y="71"/>
                    </a:lnTo>
                    <a:lnTo>
                      <a:pt x="92" y="81"/>
                    </a:lnTo>
                    <a:lnTo>
                      <a:pt x="117" y="122"/>
                    </a:lnTo>
                    <a:lnTo>
                      <a:pt x="131" y="83"/>
                    </a:lnTo>
                    <a:lnTo>
                      <a:pt x="105" y="29"/>
                    </a:lnTo>
                    <a:lnTo>
                      <a:pt x="84" y="0"/>
                    </a:lnTo>
                    <a:lnTo>
                      <a:pt x="53" y="6"/>
                    </a:lnTo>
                    <a:lnTo>
                      <a:pt x="20" y="21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4" name="Freeform 255">
                <a:extLst>
                  <a:ext uri="{FF2B5EF4-FFF2-40B4-BE49-F238E27FC236}">
                    <a16:creationId xmlns:a16="http://schemas.microsoft.com/office/drawing/2014/main" id="{2A2AE7C4-3A3D-4732-8AC8-89F6A9569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3" y="17244"/>
                <a:ext cx="48" cy="63"/>
              </a:xfrm>
              <a:custGeom>
                <a:avLst/>
                <a:gdLst>
                  <a:gd name="T0" fmla="*/ 0 w 48"/>
                  <a:gd name="T1" fmla="*/ 26 h 63"/>
                  <a:gd name="T2" fmla="*/ 12 w 48"/>
                  <a:gd name="T3" fmla="*/ 63 h 63"/>
                  <a:gd name="T4" fmla="*/ 48 w 48"/>
                  <a:gd name="T5" fmla="*/ 39 h 63"/>
                  <a:gd name="T6" fmla="*/ 48 w 48"/>
                  <a:gd name="T7" fmla="*/ 3 h 63"/>
                  <a:gd name="T8" fmla="*/ 7 w 48"/>
                  <a:gd name="T9" fmla="*/ 0 h 63"/>
                  <a:gd name="T10" fmla="*/ 0 w 48"/>
                  <a:gd name="T11" fmla="*/ 26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3"/>
                  <a:gd name="T20" fmla="*/ 48 w 48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3">
                    <a:moveTo>
                      <a:pt x="0" y="26"/>
                    </a:moveTo>
                    <a:lnTo>
                      <a:pt x="12" y="63"/>
                    </a:lnTo>
                    <a:lnTo>
                      <a:pt x="48" y="39"/>
                    </a:lnTo>
                    <a:lnTo>
                      <a:pt x="48" y="3"/>
                    </a:lnTo>
                    <a:lnTo>
                      <a:pt x="7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5" name="Freeform 256">
                <a:extLst>
                  <a:ext uri="{FF2B5EF4-FFF2-40B4-BE49-F238E27FC236}">
                    <a16:creationId xmlns:a16="http://schemas.microsoft.com/office/drawing/2014/main" id="{63737512-4E33-49B2-9570-D9D439960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32" y="17426"/>
                <a:ext cx="42" cy="49"/>
              </a:xfrm>
              <a:custGeom>
                <a:avLst/>
                <a:gdLst>
                  <a:gd name="T0" fmla="*/ 3 w 42"/>
                  <a:gd name="T1" fmla="*/ 9 h 49"/>
                  <a:gd name="T2" fmla="*/ 0 w 42"/>
                  <a:gd name="T3" fmla="*/ 34 h 49"/>
                  <a:gd name="T4" fmla="*/ 15 w 42"/>
                  <a:gd name="T5" fmla="*/ 49 h 49"/>
                  <a:gd name="T6" fmla="*/ 36 w 42"/>
                  <a:gd name="T7" fmla="*/ 40 h 49"/>
                  <a:gd name="T8" fmla="*/ 42 w 42"/>
                  <a:gd name="T9" fmla="*/ 3 h 49"/>
                  <a:gd name="T10" fmla="*/ 21 w 42"/>
                  <a:gd name="T11" fmla="*/ 0 h 49"/>
                  <a:gd name="T12" fmla="*/ 3 w 42"/>
                  <a:gd name="T13" fmla="*/ 9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9"/>
                  <a:gd name="T23" fmla="*/ 42 w 42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9">
                    <a:moveTo>
                      <a:pt x="3" y="9"/>
                    </a:moveTo>
                    <a:lnTo>
                      <a:pt x="0" y="34"/>
                    </a:lnTo>
                    <a:lnTo>
                      <a:pt x="15" y="49"/>
                    </a:lnTo>
                    <a:lnTo>
                      <a:pt x="36" y="40"/>
                    </a:lnTo>
                    <a:lnTo>
                      <a:pt x="42" y="3"/>
                    </a:lnTo>
                    <a:lnTo>
                      <a:pt x="21" y="0"/>
                    </a:lnTo>
                    <a:lnTo>
                      <a:pt x="3" y="9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37" name="Freeform 32">
              <a:extLst>
                <a:ext uri="{FF2B5EF4-FFF2-40B4-BE49-F238E27FC236}">
                  <a16:creationId xmlns:a16="http://schemas.microsoft.com/office/drawing/2014/main" id="{0F7C1BC8-6E3A-403B-A3C2-73BC46F4A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560" y="3452288"/>
              <a:ext cx="177578" cy="86818"/>
            </a:xfrm>
            <a:custGeom>
              <a:avLst/>
              <a:gdLst>
                <a:gd name="T0" fmla="*/ 2147483647 w 451"/>
                <a:gd name="T1" fmla="*/ 2147483647 h 218"/>
                <a:gd name="T2" fmla="*/ 2147483647 w 451"/>
                <a:gd name="T3" fmla="*/ 2147483647 h 218"/>
                <a:gd name="T4" fmla="*/ 2147483647 w 451"/>
                <a:gd name="T5" fmla="*/ 0 h 218"/>
                <a:gd name="T6" fmla="*/ 2147483647 w 451"/>
                <a:gd name="T7" fmla="*/ 2147483647 h 218"/>
                <a:gd name="T8" fmla="*/ 2147483647 w 451"/>
                <a:gd name="T9" fmla="*/ 2147483647 h 218"/>
                <a:gd name="T10" fmla="*/ 2147483647 w 451"/>
                <a:gd name="T11" fmla="*/ 2147483647 h 218"/>
                <a:gd name="T12" fmla="*/ 2147483647 w 451"/>
                <a:gd name="T13" fmla="*/ 2147483647 h 218"/>
                <a:gd name="T14" fmla="*/ 2147483647 w 451"/>
                <a:gd name="T15" fmla="*/ 2147483647 h 218"/>
                <a:gd name="T16" fmla="*/ 2147483647 w 451"/>
                <a:gd name="T17" fmla="*/ 2147483647 h 218"/>
                <a:gd name="T18" fmla="*/ 2147483647 w 451"/>
                <a:gd name="T19" fmla="*/ 2147483647 h 218"/>
                <a:gd name="T20" fmla="*/ 2147483647 w 451"/>
                <a:gd name="T21" fmla="*/ 2147483647 h 218"/>
                <a:gd name="T22" fmla="*/ 2147483647 w 451"/>
                <a:gd name="T23" fmla="*/ 2147483647 h 218"/>
                <a:gd name="T24" fmla="*/ 2147483647 w 451"/>
                <a:gd name="T25" fmla="*/ 2147483647 h 218"/>
                <a:gd name="T26" fmla="*/ 2147483647 w 451"/>
                <a:gd name="T27" fmla="*/ 2147483647 h 218"/>
                <a:gd name="T28" fmla="*/ 2147483647 w 451"/>
                <a:gd name="T29" fmla="*/ 2147483647 h 218"/>
                <a:gd name="T30" fmla="*/ 2147483647 w 451"/>
                <a:gd name="T31" fmla="*/ 2147483647 h 218"/>
                <a:gd name="T32" fmla="*/ 0 w 451"/>
                <a:gd name="T33" fmla="*/ 2147483647 h 218"/>
                <a:gd name="T34" fmla="*/ 2147483647 w 451"/>
                <a:gd name="T35" fmla="*/ 2147483647 h 218"/>
                <a:gd name="T36" fmla="*/ 2147483647 w 451"/>
                <a:gd name="T37" fmla="*/ 2147483647 h 218"/>
                <a:gd name="T38" fmla="*/ 2147483647 w 451"/>
                <a:gd name="T39" fmla="*/ 2147483647 h 218"/>
                <a:gd name="T40" fmla="*/ 2147483647 w 451"/>
                <a:gd name="T41" fmla="*/ 2147483647 h 218"/>
                <a:gd name="T42" fmla="*/ 2147483647 w 451"/>
                <a:gd name="T43" fmla="*/ 2147483647 h 218"/>
                <a:gd name="T44" fmla="*/ 2147483647 w 451"/>
                <a:gd name="T45" fmla="*/ 2147483647 h 218"/>
                <a:gd name="T46" fmla="*/ 2147483647 w 451"/>
                <a:gd name="T47" fmla="*/ 2147483647 h 218"/>
                <a:gd name="T48" fmla="*/ 2147483647 w 451"/>
                <a:gd name="T49" fmla="*/ 2147483647 h 218"/>
                <a:gd name="T50" fmla="*/ 2147483647 w 451"/>
                <a:gd name="T51" fmla="*/ 2147483647 h 218"/>
                <a:gd name="T52" fmla="*/ 2147483647 w 451"/>
                <a:gd name="T53" fmla="*/ 2147483647 h 218"/>
                <a:gd name="T54" fmla="*/ 2147483647 w 451"/>
                <a:gd name="T55" fmla="*/ 2147483647 h 218"/>
                <a:gd name="T56" fmla="*/ 2147483647 w 451"/>
                <a:gd name="T57" fmla="*/ 2147483647 h 218"/>
                <a:gd name="T58" fmla="*/ 2147483647 w 451"/>
                <a:gd name="T59" fmla="*/ 2147483647 h 218"/>
                <a:gd name="T60" fmla="*/ 2147483647 w 451"/>
                <a:gd name="T61" fmla="*/ 2147483647 h 218"/>
                <a:gd name="T62" fmla="*/ 2147483647 w 451"/>
                <a:gd name="T63" fmla="*/ 2147483647 h 218"/>
                <a:gd name="T64" fmla="*/ 2147483647 w 451"/>
                <a:gd name="T65" fmla="*/ 2147483647 h 218"/>
                <a:gd name="T66" fmla="*/ 2147483647 w 451"/>
                <a:gd name="T67" fmla="*/ 2147483647 h 218"/>
                <a:gd name="T68" fmla="*/ 2147483647 w 451"/>
                <a:gd name="T69" fmla="*/ 2147483647 h 218"/>
                <a:gd name="T70" fmla="*/ 2147483647 w 451"/>
                <a:gd name="T71" fmla="*/ 2147483647 h 218"/>
                <a:gd name="T72" fmla="*/ 2147483647 w 451"/>
                <a:gd name="T73" fmla="*/ 2147483647 h 218"/>
                <a:gd name="T74" fmla="*/ 2147483647 w 451"/>
                <a:gd name="T75" fmla="*/ 2147483647 h 218"/>
                <a:gd name="T76" fmla="*/ 2147483647 w 451"/>
                <a:gd name="T77" fmla="*/ 2147483647 h 218"/>
                <a:gd name="T78" fmla="*/ 2147483647 w 451"/>
                <a:gd name="T79" fmla="*/ 2147483647 h 218"/>
                <a:gd name="T80" fmla="*/ 2147483647 w 451"/>
                <a:gd name="T81" fmla="*/ 2147483647 h 218"/>
                <a:gd name="T82" fmla="*/ 2147483647 w 451"/>
                <a:gd name="T83" fmla="*/ 2147483647 h 218"/>
                <a:gd name="T84" fmla="*/ 2147483647 w 451"/>
                <a:gd name="T85" fmla="*/ 2147483647 h 218"/>
                <a:gd name="T86" fmla="*/ 2147483647 w 451"/>
                <a:gd name="T87" fmla="*/ 2147483647 h 218"/>
                <a:gd name="T88" fmla="*/ 2147483647 w 451"/>
                <a:gd name="T89" fmla="*/ 2147483647 h 218"/>
                <a:gd name="T90" fmla="*/ 2147483647 w 451"/>
                <a:gd name="T91" fmla="*/ 2147483647 h 218"/>
                <a:gd name="T92" fmla="*/ 2147483647 w 451"/>
                <a:gd name="T93" fmla="*/ 2147483647 h 218"/>
                <a:gd name="T94" fmla="*/ 2147483647 w 451"/>
                <a:gd name="T95" fmla="*/ 2147483647 h 218"/>
                <a:gd name="T96" fmla="*/ 2147483647 w 451"/>
                <a:gd name="T97" fmla="*/ 2147483647 h 218"/>
                <a:gd name="T98" fmla="*/ 2147483647 w 451"/>
                <a:gd name="T99" fmla="*/ 2147483647 h 21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51"/>
                <a:gd name="T151" fmla="*/ 0 h 218"/>
                <a:gd name="T152" fmla="*/ 2132 w 451"/>
                <a:gd name="T153" fmla="*/ 1022 h 21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51" h="218">
                  <a:moveTo>
                    <a:pt x="352" y="5"/>
                  </a:moveTo>
                  <a:lnTo>
                    <a:pt x="328" y="5"/>
                  </a:lnTo>
                  <a:lnTo>
                    <a:pt x="313" y="0"/>
                  </a:lnTo>
                  <a:lnTo>
                    <a:pt x="308" y="17"/>
                  </a:lnTo>
                  <a:lnTo>
                    <a:pt x="291" y="28"/>
                  </a:lnTo>
                  <a:lnTo>
                    <a:pt x="267" y="26"/>
                  </a:lnTo>
                  <a:lnTo>
                    <a:pt x="248" y="28"/>
                  </a:lnTo>
                  <a:lnTo>
                    <a:pt x="230" y="40"/>
                  </a:lnTo>
                  <a:lnTo>
                    <a:pt x="206" y="45"/>
                  </a:lnTo>
                  <a:lnTo>
                    <a:pt x="184" y="65"/>
                  </a:lnTo>
                  <a:lnTo>
                    <a:pt x="185" y="86"/>
                  </a:lnTo>
                  <a:lnTo>
                    <a:pt x="197" y="103"/>
                  </a:lnTo>
                  <a:lnTo>
                    <a:pt x="123" y="120"/>
                  </a:lnTo>
                  <a:lnTo>
                    <a:pt x="78" y="126"/>
                  </a:lnTo>
                  <a:lnTo>
                    <a:pt x="43" y="120"/>
                  </a:lnTo>
                  <a:lnTo>
                    <a:pt x="9" y="126"/>
                  </a:lnTo>
                  <a:lnTo>
                    <a:pt x="0" y="136"/>
                  </a:lnTo>
                  <a:lnTo>
                    <a:pt x="0" y="145"/>
                  </a:lnTo>
                  <a:lnTo>
                    <a:pt x="1" y="151"/>
                  </a:lnTo>
                  <a:lnTo>
                    <a:pt x="2" y="158"/>
                  </a:lnTo>
                  <a:lnTo>
                    <a:pt x="2" y="178"/>
                  </a:lnTo>
                  <a:lnTo>
                    <a:pt x="22" y="173"/>
                  </a:lnTo>
                  <a:lnTo>
                    <a:pt x="51" y="176"/>
                  </a:lnTo>
                  <a:lnTo>
                    <a:pt x="45" y="186"/>
                  </a:lnTo>
                  <a:lnTo>
                    <a:pt x="72" y="183"/>
                  </a:lnTo>
                  <a:lnTo>
                    <a:pt x="99" y="164"/>
                  </a:lnTo>
                  <a:lnTo>
                    <a:pt x="126" y="163"/>
                  </a:lnTo>
                  <a:lnTo>
                    <a:pt x="145" y="165"/>
                  </a:lnTo>
                  <a:lnTo>
                    <a:pt x="153" y="183"/>
                  </a:lnTo>
                  <a:lnTo>
                    <a:pt x="180" y="206"/>
                  </a:lnTo>
                  <a:lnTo>
                    <a:pt x="211" y="206"/>
                  </a:lnTo>
                  <a:lnTo>
                    <a:pt x="231" y="217"/>
                  </a:lnTo>
                  <a:lnTo>
                    <a:pt x="246" y="218"/>
                  </a:lnTo>
                  <a:lnTo>
                    <a:pt x="270" y="215"/>
                  </a:lnTo>
                  <a:lnTo>
                    <a:pt x="286" y="207"/>
                  </a:lnTo>
                  <a:lnTo>
                    <a:pt x="291" y="195"/>
                  </a:lnTo>
                  <a:lnTo>
                    <a:pt x="320" y="185"/>
                  </a:lnTo>
                  <a:lnTo>
                    <a:pt x="344" y="179"/>
                  </a:lnTo>
                  <a:lnTo>
                    <a:pt x="366" y="185"/>
                  </a:lnTo>
                  <a:lnTo>
                    <a:pt x="391" y="188"/>
                  </a:lnTo>
                  <a:lnTo>
                    <a:pt x="390" y="167"/>
                  </a:lnTo>
                  <a:lnTo>
                    <a:pt x="399" y="142"/>
                  </a:lnTo>
                  <a:lnTo>
                    <a:pt x="395" y="111"/>
                  </a:lnTo>
                  <a:lnTo>
                    <a:pt x="427" y="101"/>
                  </a:lnTo>
                  <a:lnTo>
                    <a:pt x="451" y="91"/>
                  </a:lnTo>
                  <a:lnTo>
                    <a:pt x="422" y="86"/>
                  </a:lnTo>
                  <a:lnTo>
                    <a:pt x="415" y="75"/>
                  </a:lnTo>
                  <a:lnTo>
                    <a:pt x="412" y="52"/>
                  </a:lnTo>
                  <a:lnTo>
                    <a:pt x="416" y="35"/>
                  </a:lnTo>
                  <a:lnTo>
                    <a:pt x="416" y="20"/>
                  </a:lnTo>
                  <a:lnTo>
                    <a:pt x="389" y="24"/>
                  </a:lnTo>
                  <a:lnTo>
                    <a:pt x="364" y="17"/>
                  </a:lnTo>
                  <a:lnTo>
                    <a:pt x="352" y="5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8" name="Freeform 33">
              <a:extLst>
                <a:ext uri="{FF2B5EF4-FFF2-40B4-BE49-F238E27FC236}">
                  <a16:creationId xmlns:a16="http://schemas.microsoft.com/office/drawing/2014/main" id="{183A2272-5BA9-4C78-B0E0-7CDD177AD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717" y="3495697"/>
              <a:ext cx="104574" cy="63141"/>
            </a:xfrm>
            <a:custGeom>
              <a:avLst/>
              <a:gdLst>
                <a:gd name="T0" fmla="*/ 2147483647 w 266"/>
                <a:gd name="T1" fmla="*/ 0 h 158"/>
                <a:gd name="T2" fmla="*/ 2147483647 w 266"/>
                <a:gd name="T3" fmla="*/ 2147483647 h 158"/>
                <a:gd name="T4" fmla="*/ 2147483647 w 266"/>
                <a:gd name="T5" fmla="*/ 2147483647 h 158"/>
                <a:gd name="T6" fmla="*/ 2147483647 w 266"/>
                <a:gd name="T7" fmla="*/ 2147483647 h 158"/>
                <a:gd name="T8" fmla="*/ 2147483647 w 266"/>
                <a:gd name="T9" fmla="*/ 2147483647 h 158"/>
                <a:gd name="T10" fmla="*/ 2147483647 w 266"/>
                <a:gd name="T11" fmla="*/ 2147483647 h 158"/>
                <a:gd name="T12" fmla="*/ 2147483647 w 266"/>
                <a:gd name="T13" fmla="*/ 2147483647 h 158"/>
                <a:gd name="T14" fmla="*/ 2147483647 w 266"/>
                <a:gd name="T15" fmla="*/ 2147483647 h 158"/>
                <a:gd name="T16" fmla="*/ 0 w 266"/>
                <a:gd name="T17" fmla="*/ 2147483647 h 158"/>
                <a:gd name="T18" fmla="*/ 2147483647 w 266"/>
                <a:gd name="T19" fmla="*/ 2147483647 h 158"/>
                <a:gd name="T20" fmla="*/ 2147483647 w 266"/>
                <a:gd name="T21" fmla="*/ 2147483647 h 158"/>
                <a:gd name="T22" fmla="*/ 2147483647 w 266"/>
                <a:gd name="T23" fmla="*/ 2147483647 h 158"/>
                <a:gd name="T24" fmla="*/ 2147483647 w 266"/>
                <a:gd name="T25" fmla="*/ 2147483647 h 158"/>
                <a:gd name="T26" fmla="*/ 2147483647 w 266"/>
                <a:gd name="T27" fmla="*/ 2147483647 h 158"/>
                <a:gd name="T28" fmla="*/ 2147483647 w 266"/>
                <a:gd name="T29" fmla="*/ 2147483647 h 158"/>
                <a:gd name="T30" fmla="*/ 2147483647 w 266"/>
                <a:gd name="T31" fmla="*/ 2147483647 h 158"/>
                <a:gd name="T32" fmla="*/ 2147483647 w 266"/>
                <a:gd name="T33" fmla="*/ 2147483647 h 158"/>
                <a:gd name="T34" fmla="*/ 2147483647 w 266"/>
                <a:gd name="T35" fmla="*/ 2147483647 h 158"/>
                <a:gd name="T36" fmla="*/ 2147483647 w 266"/>
                <a:gd name="T37" fmla="*/ 2147483647 h 158"/>
                <a:gd name="T38" fmla="*/ 2147483647 w 266"/>
                <a:gd name="T39" fmla="*/ 2147483647 h 158"/>
                <a:gd name="T40" fmla="*/ 2147483647 w 266"/>
                <a:gd name="T41" fmla="*/ 2147483647 h 158"/>
                <a:gd name="T42" fmla="*/ 2147483647 w 266"/>
                <a:gd name="T43" fmla="*/ 2147483647 h 158"/>
                <a:gd name="T44" fmla="*/ 2147483647 w 266"/>
                <a:gd name="T45" fmla="*/ 2147483647 h 158"/>
                <a:gd name="T46" fmla="*/ 2147483647 w 266"/>
                <a:gd name="T47" fmla="*/ 2147483647 h 158"/>
                <a:gd name="T48" fmla="*/ 2147483647 w 266"/>
                <a:gd name="T49" fmla="*/ 2147483647 h 158"/>
                <a:gd name="T50" fmla="*/ 2147483647 w 266"/>
                <a:gd name="T51" fmla="*/ 2147483647 h 158"/>
                <a:gd name="T52" fmla="*/ 2147483647 w 266"/>
                <a:gd name="T53" fmla="*/ 2147483647 h 158"/>
                <a:gd name="T54" fmla="*/ 2147483647 w 266"/>
                <a:gd name="T55" fmla="*/ 0 h 15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66"/>
                <a:gd name="T85" fmla="*/ 0 h 158"/>
                <a:gd name="T86" fmla="*/ 1247 w 266"/>
                <a:gd name="T87" fmla="*/ 739 h 15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66" h="158">
                  <a:moveTo>
                    <a:pt x="170" y="0"/>
                  </a:moveTo>
                  <a:lnTo>
                    <a:pt x="143" y="1"/>
                  </a:lnTo>
                  <a:lnTo>
                    <a:pt x="119" y="4"/>
                  </a:lnTo>
                  <a:lnTo>
                    <a:pt x="96" y="6"/>
                  </a:lnTo>
                  <a:lnTo>
                    <a:pt x="75" y="12"/>
                  </a:lnTo>
                  <a:lnTo>
                    <a:pt x="34" y="33"/>
                  </a:lnTo>
                  <a:lnTo>
                    <a:pt x="9" y="56"/>
                  </a:lnTo>
                  <a:lnTo>
                    <a:pt x="5" y="83"/>
                  </a:lnTo>
                  <a:lnTo>
                    <a:pt x="0" y="113"/>
                  </a:lnTo>
                  <a:lnTo>
                    <a:pt x="28" y="102"/>
                  </a:lnTo>
                  <a:lnTo>
                    <a:pt x="40" y="115"/>
                  </a:lnTo>
                  <a:lnTo>
                    <a:pt x="44" y="139"/>
                  </a:lnTo>
                  <a:lnTo>
                    <a:pt x="42" y="155"/>
                  </a:lnTo>
                  <a:lnTo>
                    <a:pt x="75" y="158"/>
                  </a:lnTo>
                  <a:lnTo>
                    <a:pt x="110" y="142"/>
                  </a:lnTo>
                  <a:lnTo>
                    <a:pt x="127" y="110"/>
                  </a:lnTo>
                  <a:lnTo>
                    <a:pt x="143" y="125"/>
                  </a:lnTo>
                  <a:lnTo>
                    <a:pt x="161" y="137"/>
                  </a:lnTo>
                  <a:lnTo>
                    <a:pt x="180" y="120"/>
                  </a:lnTo>
                  <a:lnTo>
                    <a:pt x="213" y="112"/>
                  </a:lnTo>
                  <a:lnTo>
                    <a:pt x="240" y="102"/>
                  </a:lnTo>
                  <a:lnTo>
                    <a:pt x="266" y="66"/>
                  </a:lnTo>
                  <a:lnTo>
                    <a:pt x="238" y="62"/>
                  </a:lnTo>
                  <a:lnTo>
                    <a:pt x="217" y="68"/>
                  </a:lnTo>
                  <a:lnTo>
                    <a:pt x="217" y="47"/>
                  </a:lnTo>
                  <a:lnTo>
                    <a:pt x="212" y="47"/>
                  </a:lnTo>
                  <a:lnTo>
                    <a:pt x="208" y="47"/>
                  </a:lnTo>
                  <a:lnTo>
                    <a:pt x="210" y="43"/>
                  </a:lnTo>
                  <a:lnTo>
                    <a:pt x="209" y="34"/>
                  </a:lnTo>
                  <a:lnTo>
                    <a:pt x="211" y="29"/>
                  </a:lnTo>
                  <a:lnTo>
                    <a:pt x="215" y="27"/>
                  </a:lnTo>
                  <a:lnTo>
                    <a:pt x="224" y="16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9" name="Freeform 259">
              <a:extLst>
                <a:ext uri="{FF2B5EF4-FFF2-40B4-BE49-F238E27FC236}">
                  <a16:creationId xmlns:a16="http://schemas.microsoft.com/office/drawing/2014/main" id="{B671CB9B-02DA-4EC9-A3DF-7DD98FBCE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614" y="3505562"/>
              <a:ext cx="3946" cy="7893"/>
            </a:xfrm>
            <a:custGeom>
              <a:avLst/>
              <a:gdLst>
                <a:gd name="T0" fmla="*/ 122385886 w 87"/>
                <a:gd name="T1" fmla="*/ 0 h 193"/>
                <a:gd name="T2" fmla="*/ 54971293 w 87"/>
                <a:gd name="T3" fmla="*/ 39854870 h 193"/>
                <a:gd name="T4" fmla="*/ 26585990 w 87"/>
                <a:gd name="T5" fmla="*/ 82024134 h 193"/>
                <a:gd name="T6" fmla="*/ 37231327 w 87"/>
                <a:gd name="T7" fmla="*/ 189834763 h 193"/>
                <a:gd name="T8" fmla="*/ 0 w 87"/>
                <a:gd name="T9" fmla="*/ 226163870 h 193"/>
                <a:gd name="T10" fmla="*/ 76259267 w 87"/>
                <a:gd name="T11" fmla="*/ 219147022 h 193"/>
                <a:gd name="T12" fmla="*/ 154317846 w 87"/>
                <a:gd name="T13" fmla="*/ 221462534 h 193"/>
                <a:gd name="T14" fmla="*/ 149019829 w 87"/>
                <a:gd name="T15" fmla="*/ 159382631 h 193"/>
                <a:gd name="T16" fmla="*/ 113539898 w 87"/>
                <a:gd name="T17" fmla="*/ 94917925 h 193"/>
                <a:gd name="T18" fmla="*/ 122385886 w 87"/>
                <a:gd name="T19" fmla="*/ 0 h 1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7"/>
                <a:gd name="T31" fmla="*/ 0 h 193"/>
                <a:gd name="T32" fmla="*/ 87 w 87"/>
                <a:gd name="T33" fmla="*/ 193 h 1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7" h="193">
                  <a:moveTo>
                    <a:pt x="69" y="0"/>
                  </a:moveTo>
                  <a:lnTo>
                    <a:pt x="31" y="34"/>
                  </a:lnTo>
                  <a:lnTo>
                    <a:pt x="15" y="70"/>
                  </a:lnTo>
                  <a:lnTo>
                    <a:pt x="21" y="162"/>
                  </a:lnTo>
                  <a:lnTo>
                    <a:pt x="0" y="193"/>
                  </a:lnTo>
                  <a:lnTo>
                    <a:pt x="43" y="187"/>
                  </a:lnTo>
                  <a:lnTo>
                    <a:pt x="87" y="189"/>
                  </a:lnTo>
                  <a:lnTo>
                    <a:pt x="84" y="136"/>
                  </a:lnTo>
                  <a:lnTo>
                    <a:pt x="64" y="8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0" name="Freeform 140">
              <a:extLst>
                <a:ext uri="{FF2B5EF4-FFF2-40B4-BE49-F238E27FC236}">
                  <a16:creationId xmlns:a16="http://schemas.microsoft.com/office/drawing/2014/main" id="{B3AB7047-C7F0-4E43-96CD-A6DAD472E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000" y="3371389"/>
              <a:ext cx="278206" cy="282160"/>
            </a:xfrm>
            <a:custGeom>
              <a:avLst/>
              <a:gdLst>
                <a:gd name="T0" fmla="*/ 2147483647 w 705"/>
                <a:gd name="T1" fmla="*/ 2147483647 h 715"/>
                <a:gd name="T2" fmla="*/ 2147483647 w 705"/>
                <a:gd name="T3" fmla="*/ 2147483647 h 715"/>
                <a:gd name="T4" fmla="*/ 2147483647 w 705"/>
                <a:gd name="T5" fmla="*/ 2147483647 h 715"/>
                <a:gd name="T6" fmla="*/ 2147483647 w 705"/>
                <a:gd name="T7" fmla="*/ 2147483647 h 715"/>
                <a:gd name="T8" fmla="*/ 2147483647 w 705"/>
                <a:gd name="T9" fmla="*/ 2147483647 h 715"/>
                <a:gd name="T10" fmla="*/ 2147483647 w 705"/>
                <a:gd name="T11" fmla="*/ 2147483647 h 715"/>
                <a:gd name="T12" fmla="*/ 2147483647 w 705"/>
                <a:gd name="T13" fmla="*/ 2147483647 h 715"/>
                <a:gd name="T14" fmla="*/ 2147483647 w 705"/>
                <a:gd name="T15" fmla="*/ 2147483647 h 715"/>
                <a:gd name="T16" fmla="*/ 2147483647 w 705"/>
                <a:gd name="T17" fmla="*/ 2147483647 h 715"/>
                <a:gd name="T18" fmla="*/ 2147483647 w 705"/>
                <a:gd name="T19" fmla="*/ 2147483647 h 715"/>
                <a:gd name="T20" fmla="*/ 2147483647 w 705"/>
                <a:gd name="T21" fmla="*/ 2147483647 h 715"/>
                <a:gd name="T22" fmla="*/ 2147483647 w 705"/>
                <a:gd name="T23" fmla="*/ 2147483647 h 715"/>
                <a:gd name="T24" fmla="*/ 2147483647 w 705"/>
                <a:gd name="T25" fmla="*/ 2147483647 h 715"/>
                <a:gd name="T26" fmla="*/ 0 w 705"/>
                <a:gd name="T27" fmla="*/ 2147483647 h 715"/>
                <a:gd name="T28" fmla="*/ 2147483647 w 705"/>
                <a:gd name="T29" fmla="*/ 2147483647 h 715"/>
                <a:gd name="T30" fmla="*/ 2147483647 w 705"/>
                <a:gd name="T31" fmla="*/ 2147483647 h 715"/>
                <a:gd name="T32" fmla="*/ 2147483647 w 705"/>
                <a:gd name="T33" fmla="*/ 2147483647 h 715"/>
                <a:gd name="T34" fmla="*/ 2147483647 w 705"/>
                <a:gd name="T35" fmla="*/ 2147483647 h 715"/>
                <a:gd name="T36" fmla="*/ 2147483647 w 705"/>
                <a:gd name="T37" fmla="*/ 2147483647 h 715"/>
                <a:gd name="T38" fmla="*/ 2147483647 w 705"/>
                <a:gd name="T39" fmla="*/ 2147483647 h 715"/>
                <a:gd name="T40" fmla="*/ 2147483647 w 705"/>
                <a:gd name="T41" fmla="*/ 2147483647 h 715"/>
                <a:gd name="T42" fmla="*/ 2147483647 w 705"/>
                <a:gd name="T43" fmla="*/ 2147483647 h 715"/>
                <a:gd name="T44" fmla="*/ 2147483647 w 705"/>
                <a:gd name="T45" fmla="*/ 2147483647 h 715"/>
                <a:gd name="T46" fmla="*/ 2147483647 w 705"/>
                <a:gd name="T47" fmla="*/ 2147483647 h 715"/>
                <a:gd name="T48" fmla="*/ 2147483647 w 705"/>
                <a:gd name="T49" fmla="*/ 2147483647 h 715"/>
                <a:gd name="T50" fmla="*/ 2147483647 w 705"/>
                <a:gd name="T51" fmla="*/ 2147483647 h 715"/>
                <a:gd name="T52" fmla="*/ 2147483647 w 705"/>
                <a:gd name="T53" fmla="*/ 2147483647 h 715"/>
                <a:gd name="T54" fmla="*/ 2147483647 w 705"/>
                <a:gd name="T55" fmla="*/ 2147483647 h 715"/>
                <a:gd name="T56" fmla="*/ 2147483647 w 705"/>
                <a:gd name="T57" fmla="*/ 2147483647 h 715"/>
                <a:gd name="T58" fmla="*/ 2147483647 w 705"/>
                <a:gd name="T59" fmla="*/ 2147483647 h 715"/>
                <a:gd name="T60" fmla="*/ 2147483647 w 705"/>
                <a:gd name="T61" fmla="*/ 2147483647 h 715"/>
                <a:gd name="T62" fmla="*/ 2147483647 w 705"/>
                <a:gd name="T63" fmla="*/ 2147483647 h 715"/>
                <a:gd name="T64" fmla="*/ 2147483647 w 705"/>
                <a:gd name="T65" fmla="*/ 2147483647 h 715"/>
                <a:gd name="T66" fmla="*/ 2147483647 w 705"/>
                <a:gd name="T67" fmla="*/ 2147483647 h 715"/>
                <a:gd name="T68" fmla="*/ 2147483647 w 705"/>
                <a:gd name="T69" fmla="*/ 2147483647 h 715"/>
                <a:gd name="T70" fmla="*/ 2147483647 w 705"/>
                <a:gd name="T71" fmla="*/ 2147483647 h 715"/>
                <a:gd name="T72" fmla="*/ 2147483647 w 705"/>
                <a:gd name="T73" fmla="*/ 2147483647 h 715"/>
                <a:gd name="T74" fmla="*/ 2147483647 w 705"/>
                <a:gd name="T75" fmla="*/ 2147483647 h 715"/>
                <a:gd name="T76" fmla="*/ 2147483647 w 705"/>
                <a:gd name="T77" fmla="*/ 2147483647 h 715"/>
                <a:gd name="T78" fmla="*/ 2147483647 w 705"/>
                <a:gd name="T79" fmla="*/ 2147483647 h 715"/>
                <a:gd name="T80" fmla="*/ 2147483647 w 705"/>
                <a:gd name="T81" fmla="*/ 2147483647 h 715"/>
                <a:gd name="T82" fmla="*/ 2147483647 w 705"/>
                <a:gd name="T83" fmla="*/ 2147483647 h 715"/>
                <a:gd name="T84" fmla="*/ 2147483647 w 705"/>
                <a:gd name="T85" fmla="*/ 2147483647 h 715"/>
                <a:gd name="T86" fmla="*/ 2147483647 w 705"/>
                <a:gd name="T87" fmla="*/ 2147483647 h 715"/>
                <a:gd name="T88" fmla="*/ 2147483647 w 705"/>
                <a:gd name="T89" fmla="*/ 2147483647 h 715"/>
                <a:gd name="T90" fmla="*/ 2147483647 w 705"/>
                <a:gd name="T91" fmla="*/ 2147483647 h 715"/>
                <a:gd name="T92" fmla="*/ 2147483647 w 705"/>
                <a:gd name="T93" fmla="*/ 2147483647 h 715"/>
                <a:gd name="T94" fmla="*/ 2147483647 w 705"/>
                <a:gd name="T95" fmla="*/ 2147483647 h 715"/>
                <a:gd name="T96" fmla="*/ 2147483647 w 705"/>
                <a:gd name="T97" fmla="*/ 2147483647 h 715"/>
                <a:gd name="T98" fmla="*/ 2147483647 w 705"/>
                <a:gd name="T99" fmla="*/ 2147483647 h 715"/>
                <a:gd name="T100" fmla="*/ 2147483647 w 705"/>
                <a:gd name="T101" fmla="*/ 2147483647 h 715"/>
                <a:gd name="T102" fmla="*/ 2147483647 w 705"/>
                <a:gd name="T103" fmla="*/ 2147483647 h 715"/>
                <a:gd name="T104" fmla="*/ 2147483647 w 705"/>
                <a:gd name="T105" fmla="*/ 2147483647 h 715"/>
                <a:gd name="T106" fmla="*/ 2147483647 w 705"/>
                <a:gd name="T107" fmla="*/ 0 h 71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05"/>
                <a:gd name="T163" fmla="*/ 0 h 715"/>
                <a:gd name="T164" fmla="*/ 1310023 w 705"/>
                <a:gd name="T165" fmla="*/ 1325563 h 71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05" h="715">
                  <a:moveTo>
                    <a:pt x="414" y="0"/>
                  </a:moveTo>
                  <a:lnTo>
                    <a:pt x="387" y="1"/>
                  </a:lnTo>
                  <a:lnTo>
                    <a:pt x="365" y="38"/>
                  </a:lnTo>
                  <a:lnTo>
                    <a:pt x="370" y="57"/>
                  </a:lnTo>
                  <a:lnTo>
                    <a:pt x="356" y="76"/>
                  </a:lnTo>
                  <a:lnTo>
                    <a:pt x="337" y="97"/>
                  </a:lnTo>
                  <a:lnTo>
                    <a:pt x="320" y="120"/>
                  </a:lnTo>
                  <a:lnTo>
                    <a:pt x="302" y="124"/>
                  </a:lnTo>
                  <a:lnTo>
                    <a:pt x="283" y="130"/>
                  </a:lnTo>
                  <a:lnTo>
                    <a:pt x="272" y="147"/>
                  </a:lnTo>
                  <a:lnTo>
                    <a:pt x="264" y="158"/>
                  </a:lnTo>
                  <a:lnTo>
                    <a:pt x="251" y="176"/>
                  </a:lnTo>
                  <a:lnTo>
                    <a:pt x="229" y="170"/>
                  </a:lnTo>
                  <a:lnTo>
                    <a:pt x="200" y="161"/>
                  </a:lnTo>
                  <a:lnTo>
                    <a:pt x="185" y="138"/>
                  </a:lnTo>
                  <a:lnTo>
                    <a:pt x="160" y="143"/>
                  </a:lnTo>
                  <a:lnTo>
                    <a:pt x="156" y="158"/>
                  </a:lnTo>
                  <a:lnTo>
                    <a:pt x="163" y="182"/>
                  </a:lnTo>
                  <a:lnTo>
                    <a:pt x="175" y="209"/>
                  </a:lnTo>
                  <a:lnTo>
                    <a:pt x="169" y="224"/>
                  </a:lnTo>
                  <a:lnTo>
                    <a:pt x="152" y="233"/>
                  </a:lnTo>
                  <a:lnTo>
                    <a:pt x="126" y="242"/>
                  </a:lnTo>
                  <a:lnTo>
                    <a:pt x="105" y="228"/>
                  </a:lnTo>
                  <a:lnTo>
                    <a:pt x="83" y="212"/>
                  </a:lnTo>
                  <a:lnTo>
                    <a:pt x="55" y="223"/>
                  </a:lnTo>
                  <a:lnTo>
                    <a:pt x="26" y="222"/>
                  </a:lnTo>
                  <a:lnTo>
                    <a:pt x="3" y="224"/>
                  </a:lnTo>
                  <a:lnTo>
                    <a:pt x="0" y="251"/>
                  </a:lnTo>
                  <a:lnTo>
                    <a:pt x="14" y="268"/>
                  </a:lnTo>
                  <a:lnTo>
                    <a:pt x="15" y="284"/>
                  </a:lnTo>
                  <a:lnTo>
                    <a:pt x="24" y="297"/>
                  </a:lnTo>
                  <a:lnTo>
                    <a:pt x="46" y="312"/>
                  </a:lnTo>
                  <a:lnTo>
                    <a:pt x="62" y="317"/>
                  </a:lnTo>
                  <a:lnTo>
                    <a:pt x="85" y="325"/>
                  </a:lnTo>
                  <a:lnTo>
                    <a:pt x="108" y="338"/>
                  </a:lnTo>
                  <a:lnTo>
                    <a:pt x="124" y="351"/>
                  </a:lnTo>
                  <a:lnTo>
                    <a:pt x="144" y="367"/>
                  </a:lnTo>
                  <a:lnTo>
                    <a:pt x="164" y="379"/>
                  </a:lnTo>
                  <a:lnTo>
                    <a:pt x="149" y="402"/>
                  </a:lnTo>
                  <a:lnTo>
                    <a:pt x="161" y="426"/>
                  </a:lnTo>
                  <a:lnTo>
                    <a:pt x="184" y="444"/>
                  </a:lnTo>
                  <a:lnTo>
                    <a:pt x="188" y="476"/>
                  </a:lnTo>
                  <a:lnTo>
                    <a:pt x="201" y="505"/>
                  </a:lnTo>
                  <a:lnTo>
                    <a:pt x="192" y="535"/>
                  </a:lnTo>
                  <a:lnTo>
                    <a:pt x="193" y="571"/>
                  </a:lnTo>
                  <a:lnTo>
                    <a:pt x="185" y="608"/>
                  </a:lnTo>
                  <a:lnTo>
                    <a:pt x="177" y="641"/>
                  </a:lnTo>
                  <a:lnTo>
                    <a:pt x="167" y="664"/>
                  </a:lnTo>
                  <a:lnTo>
                    <a:pt x="205" y="672"/>
                  </a:lnTo>
                  <a:lnTo>
                    <a:pt x="238" y="671"/>
                  </a:lnTo>
                  <a:lnTo>
                    <a:pt x="262" y="669"/>
                  </a:lnTo>
                  <a:lnTo>
                    <a:pt x="290" y="676"/>
                  </a:lnTo>
                  <a:lnTo>
                    <a:pt x="312" y="677"/>
                  </a:lnTo>
                  <a:lnTo>
                    <a:pt x="343" y="684"/>
                  </a:lnTo>
                  <a:lnTo>
                    <a:pt x="365" y="673"/>
                  </a:lnTo>
                  <a:lnTo>
                    <a:pt x="387" y="684"/>
                  </a:lnTo>
                  <a:lnTo>
                    <a:pt x="397" y="682"/>
                  </a:lnTo>
                  <a:lnTo>
                    <a:pt x="406" y="682"/>
                  </a:lnTo>
                  <a:lnTo>
                    <a:pt x="407" y="688"/>
                  </a:lnTo>
                  <a:lnTo>
                    <a:pt x="433" y="715"/>
                  </a:lnTo>
                  <a:lnTo>
                    <a:pt x="444" y="690"/>
                  </a:lnTo>
                  <a:lnTo>
                    <a:pt x="452" y="671"/>
                  </a:lnTo>
                  <a:lnTo>
                    <a:pt x="464" y="659"/>
                  </a:lnTo>
                  <a:lnTo>
                    <a:pt x="481" y="647"/>
                  </a:lnTo>
                  <a:lnTo>
                    <a:pt x="511" y="657"/>
                  </a:lnTo>
                  <a:lnTo>
                    <a:pt x="536" y="664"/>
                  </a:lnTo>
                  <a:lnTo>
                    <a:pt x="555" y="688"/>
                  </a:lnTo>
                  <a:lnTo>
                    <a:pt x="582" y="692"/>
                  </a:lnTo>
                  <a:lnTo>
                    <a:pt x="613" y="700"/>
                  </a:lnTo>
                  <a:lnTo>
                    <a:pt x="635" y="684"/>
                  </a:lnTo>
                  <a:lnTo>
                    <a:pt x="652" y="664"/>
                  </a:lnTo>
                  <a:lnTo>
                    <a:pt x="654" y="648"/>
                  </a:lnTo>
                  <a:lnTo>
                    <a:pt x="677" y="630"/>
                  </a:lnTo>
                  <a:lnTo>
                    <a:pt x="661" y="599"/>
                  </a:lnTo>
                  <a:lnTo>
                    <a:pt x="661" y="576"/>
                  </a:lnTo>
                  <a:lnTo>
                    <a:pt x="659" y="548"/>
                  </a:lnTo>
                  <a:lnTo>
                    <a:pt x="654" y="515"/>
                  </a:lnTo>
                  <a:lnTo>
                    <a:pt x="657" y="497"/>
                  </a:lnTo>
                  <a:lnTo>
                    <a:pt x="668" y="470"/>
                  </a:lnTo>
                  <a:lnTo>
                    <a:pt x="650" y="470"/>
                  </a:lnTo>
                  <a:lnTo>
                    <a:pt x="655" y="450"/>
                  </a:lnTo>
                  <a:lnTo>
                    <a:pt x="652" y="432"/>
                  </a:lnTo>
                  <a:lnTo>
                    <a:pt x="640" y="419"/>
                  </a:lnTo>
                  <a:lnTo>
                    <a:pt x="611" y="426"/>
                  </a:lnTo>
                  <a:lnTo>
                    <a:pt x="616" y="398"/>
                  </a:lnTo>
                  <a:lnTo>
                    <a:pt x="619" y="371"/>
                  </a:lnTo>
                  <a:lnTo>
                    <a:pt x="642" y="345"/>
                  </a:lnTo>
                  <a:lnTo>
                    <a:pt x="664" y="337"/>
                  </a:lnTo>
                  <a:lnTo>
                    <a:pt x="685" y="325"/>
                  </a:lnTo>
                  <a:lnTo>
                    <a:pt x="689" y="277"/>
                  </a:lnTo>
                  <a:lnTo>
                    <a:pt x="701" y="247"/>
                  </a:lnTo>
                  <a:lnTo>
                    <a:pt x="705" y="208"/>
                  </a:lnTo>
                  <a:lnTo>
                    <a:pt x="678" y="189"/>
                  </a:lnTo>
                  <a:lnTo>
                    <a:pt x="654" y="189"/>
                  </a:lnTo>
                  <a:lnTo>
                    <a:pt x="638" y="173"/>
                  </a:lnTo>
                  <a:lnTo>
                    <a:pt x="621" y="137"/>
                  </a:lnTo>
                  <a:lnTo>
                    <a:pt x="615" y="149"/>
                  </a:lnTo>
                  <a:lnTo>
                    <a:pt x="607" y="149"/>
                  </a:lnTo>
                  <a:lnTo>
                    <a:pt x="601" y="146"/>
                  </a:lnTo>
                  <a:lnTo>
                    <a:pt x="597" y="155"/>
                  </a:lnTo>
                  <a:lnTo>
                    <a:pt x="572" y="144"/>
                  </a:lnTo>
                  <a:lnTo>
                    <a:pt x="551" y="127"/>
                  </a:lnTo>
                  <a:lnTo>
                    <a:pt x="548" y="95"/>
                  </a:lnTo>
                  <a:lnTo>
                    <a:pt x="522" y="97"/>
                  </a:lnTo>
                  <a:lnTo>
                    <a:pt x="502" y="85"/>
                  </a:lnTo>
                  <a:lnTo>
                    <a:pt x="484" y="65"/>
                  </a:lnTo>
                  <a:lnTo>
                    <a:pt x="471" y="45"/>
                  </a:lnTo>
                  <a:lnTo>
                    <a:pt x="449" y="37"/>
                  </a:lnTo>
                  <a:lnTo>
                    <a:pt x="441" y="18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1" name="Freeform 150">
              <a:extLst>
                <a:ext uri="{FF2B5EF4-FFF2-40B4-BE49-F238E27FC236}">
                  <a16:creationId xmlns:a16="http://schemas.microsoft.com/office/drawing/2014/main" id="{C327186E-618E-48BD-84FC-6752831A6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475" y="3517401"/>
              <a:ext cx="260447" cy="280186"/>
            </a:xfrm>
            <a:custGeom>
              <a:avLst/>
              <a:gdLst>
                <a:gd name="T0" fmla="*/ 2147483647 w 660"/>
                <a:gd name="T1" fmla="*/ 2147483647 h 713"/>
                <a:gd name="T2" fmla="*/ 2147483647 w 660"/>
                <a:gd name="T3" fmla="*/ 2147483647 h 713"/>
                <a:gd name="T4" fmla="*/ 2147483647 w 660"/>
                <a:gd name="T5" fmla="*/ 2147483647 h 713"/>
                <a:gd name="T6" fmla="*/ 2147483647 w 660"/>
                <a:gd name="T7" fmla="*/ 2147483647 h 713"/>
                <a:gd name="T8" fmla="*/ 2147483647 w 660"/>
                <a:gd name="T9" fmla="*/ 2147483647 h 713"/>
                <a:gd name="T10" fmla="*/ 2147483647 w 660"/>
                <a:gd name="T11" fmla="*/ 2147483647 h 713"/>
                <a:gd name="T12" fmla="*/ 2147483647 w 660"/>
                <a:gd name="T13" fmla="*/ 2147483647 h 713"/>
                <a:gd name="T14" fmla="*/ 2147483647 w 660"/>
                <a:gd name="T15" fmla="*/ 2147483647 h 713"/>
                <a:gd name="T16" fmla="*/ 2147483647 w 660"/>
                <a:gd name="T17" fmla="*/ 2147483647 h 713"/>
                <a:gd name="T18" fmla="*/ 2147483647 w 660"/>
                <a:gd name="T19" fmla="*/ 2147483647 h 713"/>
                <a:gd name="T20" fmla="*/ 2147483647 w 660"/>
                <a:gd name="T21" fmla="*/ 2147483647 h 713"/>
                <a:gd name="T22" fmla="*/ 2147483647 w 660"/>
                <a:gd name="T23" fmla="*/ 2147483647 h 713"/>
                <a:gd name="T24" fmla="*/ 2147483647 w 660"/>
                <a:gd name="T25" fmla="*/ 2147483647 h 713"/>
                <a:gd name="T26" fmla="*/ 2147483647 w 660"/>
                <a:gd name="T27" fmla="*/ 2147483647 h 713"/>
                <a:gd name="T28" fmla="*/ 2147483647 w 660"/>
                <a:gd name="T29" fmla="*/ 2147483647 h 713"/>
                <a:gd name="T30" fmla="*/ 2147483647 w 660"/>
                <a:gd name="T31" fmla="*/ 2147483647 h 713"/>
                <a:gd name="T32" fmla="*/ 2147483647 w 660"/>
                <a:gd name="T33" fmla="*/ 2147483647 h 713"/>
                <a:gd name="T34" fmla="*/ 2147483647 w 660"/>
                <a:gd name="T35" fmla="*/ 2147483647 h 713"/>
                <a:gd name="T36" fmla="*/ 2147483647 w 660"/>
                <a:gd name="T37" fmla="*/ 2147483647 h 713"/>
                <a:gd name="T38" fmla="*/ 2147483647 w 660"/>
                <a:gd name="T39" fmla="*/ 2147483647 h 713"/>
                <a:gd name="T40" fmla="*/ 2147483647 w 660"/>
                <a:gd name="T41" fmla="*/ 2147483647 h 713"/>
                <a:gd name="T42" fmla="*/ 2147483647 w 660"/>
                <a:gd name="T43" fmla="*/ 2147483647 h 713"/>
                <a:gd name="T44" fmla="*/ 2147483647 w 660"/>
                <a:gd name="T45" fmla="*/ 2147483647 h 713"/>
                <a:gd name="T46" fmla="*/ 2147483647 w 660"/>
                <a:gd name="T47" fmla="*/ 2147483647 h 713"/>
                <a:gd name="T48" fmla="*/ 2147483647 w 660"/>
                <a:gd name="T49" fmla="*/ 2147483647 h 713"/>
                <a:gd name="T50" fmla="*/ 2147483647 w 660"/>
                <a:gd name="T51" fmla="*/ 2147483647 h 713"/>
                <a:gd name="T52" fmla="*/ 2147483647 w 660"/>
                <a:gd name="T53" fmla="*/ 2147483647 h 713"/>
                <a:gd name="T54" fmla="*/ 2147483647 w 660"/>
                <a:gd name="T55" fmla="*/ 2147483647 h 713"/>
                <a:gd name="T56" fmla="*/ 2147483647 w 660"/>
                <a:gd name="T57" fmla="*/ 2147483647 h 713"/>
                <a:gd name="T58" fmla="*/ 2147483647 w 660"/>
                <a:gd name="T59" fmla="*/ 2147483647 h 713"/>
                <a:gd name="T60" fmla="*/ 2147483647 w 660"/>
                <a:gd name="T61" fmla="*/ 2147483647 h 713"/>
                <a:gd name="T62" fmla="*/ 2147483647 w 660"/>
                <a:gd name="T63" fmla="*/ 2147483647 h 713"/>
                <a:gd name="T64" fmla="*/ 2147483647 w 660"/>
                <a:gd name="T65" fmla="*/ 2147483647 h 713"/>
                <a:gd name="T66" fmla="*/ 2147483647 w 660"/>
                <a:gd name="T67" fmla="*/ 2147483647 h 713"/>
                <a:gd name="T68" fmla="*/ 2147483647 w 660"/>
                <a:gd name="T69" fmla="*/ 2147483647 h 713"/>
                <a:gd name="T70" fmla="*/ 2147483647 w 660"/>
                <a:gd name="T71" fmla="*/ 2147483647 h 713"/>
                <a:gd name="T72" fmla="*/ 2147483647 w 660"/>
                <a:gd name="T73" fmla="*/ 2147483647 h 713"/>
                <a:gd name="T74" fmla="*/ 2147483647 w 660"/>
                <a:gd name="T75" fmla="*/ 2147483647 h 713"/>
                <a:gd name="T76" fmla="*/ 2147483647 w 660"/>
                <a:gd name="T77" fmla="*/ 2147483647 h 713"/>
                <a:gd name="T78" fmla="*/ 2147483647 w 660"/>
                <a:gd name="T79" fmla="*/ 0 h 713"/>
                <a:gd name="T80" fmla="*/ 2147483647 w 660"/>
                <a:gd name="T81" fmla="*/ 2147483647 h 713"/>
                <a:gd name="T82" fmla="*/ 2147483647 w 660"/>
                <a:gd name="T83" fmla="*/ 2147483647 h 713"/>
                <a:gd name="T84" fmla="*/ 2147483647 w 660"/>
                <a:gd name="T85" fmla="*/ 2147483647 h 713"/>
                <a:gd name="T86" fmla="*/ 2147483647 w 660"/>
                <a:gd name="T87" fmla="*/ 2147483647 h 713"/>
                <a:gd name="T88" fmla="*/ 2147483647 w 660"/>
                <a:gd name="T89" fmla="*/ 2147483647 h 713"/>
                <a:gd name="T90" fmla="*/ 0 w 660"/>
                <a:gd name="T91" fmla="*/ 2147483647 h 713"/>
                <a:gd name="T92" fmla="*/ 2147483647 w 660"/>
                <a:gd name="T93" fmla="*/ 2147483647 h 713"/>
                <a:gd name="T94" fmla="*/ 2147483647 w 660"/>
                <a:gd name="T95" fmla="*/ 2147483647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60"/>
                <a:gd name="T145" fmla="*/ 0 h 713"/>
                <a:gd name="T146" fmla="*/ 774 w 660"/>
                <a:gd name="T147" fmla="*/ 848 h 71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60" h="713">
                  <a:moveTo>
                    <a:pt x="52" y="240"/>
                  </a:moveTo>
                  <a:lnTo>
                    <a:pt x="67" y="215"/>
                  </a:lnTo>
                  <a:lnTo>
                    <a:pt x="90" y="217"/>
                  </a:lnTo>
                  <a:lnTo>
                    <a:pt x="100" y="195"/>
                  </a:lnTo>
                  <a:lnTo>
                    <a:pt x="119" y="184"/>
                  </a:lnTo>
                  <a:lnTo>
                    <a:pt x="142" y="178"/>
                  </a:lnTo>
                  <a:lnTo>
                    <a:pt x="164" y="188"/>
                  </a:lnTo>
                  <a:lnTo>
                    <a:pt x="188" y="211"/>
                  </a:lnTo>
                  <a:lnTo>
                    <a:pt x="200" y="232"/>
                  </a:lnTo>
                  <a:lnTo>
                    <a:pt x="200" y="278"/>
                  </a:lnTo>
                  <a:lnTo>
                    <a:pt x="211" y="314"/>
                  </a:lnTo>
                  <a:lnTo>
                    <a:pt x="217" y="352"/>
                  </a:lnTo>
                  <a:lnTo>
                    <a:pt x="259" y="380"/>
                  </a:lnTo>
                  <a:lnTo>
                    <a:pt x="292" y="391"/>
                  </a:lnTo>
                  <a:lnTo>
                    <a:pt x="335" y="438"/>
                  </a:lnTo>
                  <a:lnTo>
                    <a:pt x="357" y="453"/>
                  </a:lnTo>
                  <a:lnTo>
                    <a:pt x="391" y="455"/>
                  </a:lnTo>
                  <a:lnTo>
                    <a:pt x="402" y="485"/>
                  </a:lnTo>
                  <a:lnTo>
                    <a:pt x="418" y="492"/>
                  </a:lnTo>
                  <a:lnTo>
                    <a:pt x="424" y="508"/>
                  </a:lnTo>
                  <a:lnTo>
                    <a:pt x="441" y="504"/>
                  </a:lnTo>
                  <a:lnTo>
                    <a:pt x="453" y="517"/>
                  </a:lnTo>
                  <a:lnTo>
                    <a:pt x="458" y="545"/>
                  </a:lnTo>
                  <a:lnTo>
                    <a:pt x="473" y="558"/>
                  </a:lnTo>
                  <a:lnTo>
                    <a:pt x="495" y="555"/>
                  </a:lnTo>
                  <a:lnTo>
                    <a:pt x="494" y="592"/>
                  </a:lnTo>
                  <a:lnTo>
                    <a:pt x="510" y="625"/>
                  </a:lnTo>
                  <a:lnTo>
                    <a:pt x="517" y="655"/>
                  </a:lnTo>
                  <a:lnTo>
                    <a:pt x="497" y="670"/>
                  </a:lnTo>
                  <a:lnTo>
                    <a:pt x="482" y="706"/>
                  </a:lnTo>
                  <a:lnTo>
                    <a:pt x="501" y="713"/>
                  </a:lnTo>
                  <a:lnTo>
                    <a:pt x="518" y="693"/>
                  </a:lnTo>
                  <a:lnTo>
                    <a:pt x="538" y="682"/>
                  </a:lnTo>
                  <a:lnTo>
                    <a:pt x="530" y="666"/>
                  </a:lnTo>
                  <a:lnTo>
                    <a:pt x="541" y="649"/>
                  </a:lnTo>
                  <a:lnTo>
                    <a:pt x="556" y="648"/>
                  </a:lnTo>
                  <a:lnTo>
                    <a:pt x="570" y="640"/>
                  </a:lnTo>
                  <a:lnTo>
                    <a:pt x="567" y="616"/>
                  </a:lnTo>
                  <a:lnTo>
                    <a:pt x="554" y="597"/>
                  </a:lnTo>
                  <a:lnTo>
                    <a:pt x="538" y="593"/>
                  </a:lnTo>
                  <a:lnTo>
                    <a:pt x="538" y="570"/>
                  </a:lnTo>
                  <a:lnTo>
                    <a:pt x="552" y="542"/>
                  </a:lnTo>
                  <a:lnTo>
                    <a:pt x="574" y="530"/>
                  </a:lnTo>
                  <a:lnTo>
                    <a:pt x="606" y="531"/>
                  </a:lnTo>
                  <a:lnTo>
                    <a:pt x="627" y="551"/>
                  </a:lnTo>
                  <a:lnTo>
                    <a:pt x="645" y="569"/>
                  </a:lnTo>
                  <a:lnTo>
                    <a:pt x="660" y="554"/>
                  </a:lnTo>
                  <a:lnTo>
                    <a:pt x="656" y="528"/>
                  </a:lnTo>
                  <a:lnTo>
                    <a:pt x="634" y="513"/>
                  </a:lnTo>
                  <a:lnTo>
                    <a:pt x="602" y="492"/>
                  </a:lnTo>
                  <a:lnTo>
                    <a:pt x="571" y="474"/>
                  </a:lnTo>
                  <a:lnTo>
                    <a:pt x="532" y="466"/>
                  </a:lnTo>
                  <a:lnTo>
                    <a:pt x="511" y="443"/>
                  </a:lnTo>
                  <a:lnTo>
                    <a:pt x="530" y="432"/>
                  </a:lnTo>
                  <a:lnTo>
                    <a:pt x="526" y="412"/>
                  </a:lnTo>
                  <a:lnTo>
                    <a:pt x="511" y="415"/>
                  </a:lnTo>
                  <a:lnTo>
                    <a:pt x="487" y="413"/>
                  </a:lnTo>
                  <a:lnTo>
                    <a:pt x="464" y="406"/>
                  </a:lnTo>
                  <a:lnTo>
                    <a:pt x="447" y="386"/>
                  </a:lnTo>
                  <a:lnTo>
                    <a:pt x="420" y="353"/>
                  </a:lnTo>
                  <a:lnTo>
                    <a:pt x="402" y="313"/>
                  </a:lnTo>
                  <a:lnTo>
                    <a:pt x="400" y="271"/>
                  </a:lnTo>
                  <a:lnTo>
                    <a:pt x="379" y="260"/>
                  </a:lnTo>
                  <a:lnTo>
                    <a:pt x="351" y="236"/>
                  </a:lnTo>
                  <a:lnTo>
                    <a:pt x="321" y="221"/>
                  </a:lnTo>
                  <a:lnTo>
                    <a:pt x="320" y="194"/>
                  </a:lnTo>
                  <a:lnTo>
                    <a:pt x="327" y="170"/>
                  </a:lnTo>
                  <a:lnTo>
                    <a:pt x="339" y="158"/>
                  </a:lnTo>
                  <a:lnTo>
                    <a:pt x="322" y="123"/>
                  </a:lnTo>
                  <a:lnTo>
                    <a:pt x="337" y="98"/>
                  </a:lnTo>
                  <a:lnTo>
                    <a:pt x="366" y="97"/>
                  </a:lnTo>
                  <a:lnTo>
                    <a:pt x="390" y="92"/>
                  </a:lnTo>
                  <a:lnTo>
                    <a:pt x="399" y="79"/>
                  </a:lnTo>
                  <a:lnTo>
                    <a:pt x="399" y="56"/>
                  </a:lnTo>
                  <a:lnTo>
                    <a:pt x="384" y="42"/>
                  </a:lnTo>
                  <a:lnTo>
                    <a:pt x="349" y="42"/>
                  </a:lnTo>
                  <a:lnTo>
                    <a:pt x="322" y="22"/>
                  </a:lnTo>
                  <a:lnTo>
                    <a:pt x="313" y="0"/>
                  </a:lnTo>
                  <a:lnTo>
                    <a:pt x="294" y="0"/>
                  </a:lnTo>
                  <a:lnTo>
                    <a:pt x="265" y="3"/>
                  </a:lnTo>
                  <a:lnTo>
                    <a:pt x="240" y="21"/>
                  </a:lnTo>
                  <a:lnTo>
                    <a:pt x="217" y="21"/>
                  </a:lnTo>
                  <a:lnTo>
                    <a:pt x="207" y="36"/>
                  </a:lnTo>
                  <a:lnTo>
                    <a:pt x="190" y="54"/>
                  </a:lnTo>
                  <a:lnTo>
                    <a:pt x="159" y="63"/>
                  </a:lnTo>
                  <a:lnTo>
                    <a:pt x="138" y="66"/>
                  </a:lnTo>
                  <a:lnTo>
                    <a:pt x="115" y="85"/>
                  </a:lnTo>
                  <a:lnTo>
                    <a:pt x="99" y="73"/>
                  </a:lnTo>
                  <a:lnTo>
                    <a:pt x="82" y="57"/>
                  </a:lnTo>
                  <a:lnTo>
                    <a:pt x="64" y="88"/>
                  </a:lnTo>
                  <a:lnTo>
                    <a:pt x="33" y="105"/>
                  </a:lnTo>
                  <a:lnTo>
                    <a:pt x="13" y="103"/>
                  </a:lnTo>
                  <a:lnTo>
                    <a:pt x="0" y="132"/>
                  </a:lnTo>
                  <a:lnTo>
                    <a:pt x="0" y="148"/>
                  </a:lnTo>
                  <a:lnTo>
                    <a:pt x="3" y="184"/>
                  </a:lnTo>
                  <a:lnTo>
                    <a:pt x="6" y="211"/>
                  </a:lnTo>
                  <a:lnTo>
                    <a:pt x="5" y="230"/>
                  </a:lnTo>
                  <a:lnTo>
                    <a:pt x="21" y="262"/>
                  </a:lnTo>
                  <a:lnTo>
                    <a:pt x="52" y="240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42" name="Group 262">
              <a:extLst>
                <a:ext uri="{FF2B5EF4-FFF2-40B4-BE49-F238E27FC236}">
                  <a16:creationId xmlns:a16="http://schemas.microsoft.com/office/drawing/2014/main" id="{E1E28F3D-4F60-4A78-BC45-32BB539D83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09583" y="4648084"/>
              <a:ext cx="102600" cy="90766"/>
              <a:chOff x="12536" y="13125"/>
              <a:chExt cx="262" cy="230"/>
            </a:xfrm>
            <a:solidFill>
              <a:schemeClr val="tx2"/>
            </a:solidFill>
          </p:grpSpPr>
          <p:sp>
            <p:nvSpPr>
              <p:cNvPr id="279" name="Freeform 83">
                <a:extLst>
                  <a:ext uri="{FF2B5EF4-FFF2-40B4-BE49-F238E27FC236}">
                    <a16:creationId xmlns:a16="http://schemas.microsoft.com/office/drawing/2014/main" id="{B7608C29-488A-480C-9332-C5ED3CBC7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7" y="13176"/>
                <a:ext cx="91" cy="74"/>
              </a:xfrm>
              <a:custGeom>
                <a:avLst/>
                <a:gdLst>
                  <a:gd name="T0" fmla="*/ 64294 w 91"/>
                  <a:gd name="T1" fmla="*/ 0 h 74"/>
                  <a:gd name="T2" fmla="*/ 94060 w 91"/>
                  <a:gd name="T3" fmla="*/ 28575 h 74"/>
                  <a:gd name="T4" fmla="*/ 136922 w 91"/>
                  <a:gd name="T5" fmla="*/ 35719 h 74"/>
                  <a:gd name="T6" fmla="*/ 170260 w 91"/>
                  <a:gd name="T7" fmla="*/ 38100 h 74"/>
                  <a:gd name="T8" fmla="*/ 174929 w 91"/>
                  <a:gd name="T9" fmla="*/ 115442 h 74"/>
                  <a:gd name="T10" fmla="*/ 173667 w 91"/>
                  <a:gd name="T11" fmla="*/ 189653 h 74"/>
                  <a:gd name="T12" fmla="*/ 81344 w 91"/>
                  <a:gd name="T13" fmla="*/ 181938 h 74"/>
                  <a:gd name="T14" fmla="*/ 1150 w 91"/>
                  <a:gd name="T15" fmla="*/ 195602 h 74"/>
                  <a:gd name="T16" fmla="*/ 0 w 91"/>
                  <a:gd name="T17" fmla="*/ 164306 h 74"/>
                  <a:gd name="T18" fmla="*/ 2381 w 91"/>
                  <a:gd name="T19" fmla="*/ 141684 h 74"/>
                  <a:gd name="T20" fmla="*/ 17541 w 91"/>
                  <a:gd name="T21" fmla="*/ 116420 h 74"/>
                  <a:gd name="T22" fmla="*/ 9905 w 91"/>
                  <a:gd name="T23" fmla="*/ 78995 h 74"/>
                  <a:gd name="T24" fmla="*/ 64294 w 91"/>
                  <a:gd name="T25" fmla="*/ 0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1"/>
                  <a:gd name="T40" fmla="*/ 0 h 74"/>
                  <a:gd name="T41" fmla="*/ 174929 w 91"/>
                  <a:gd name="T42" fmla="*/ 195602 h 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1" h="74">
                    <a:moveTo>
                      <a:pt x="24" y="0"/>
                    </a:moveTo>
                    <a:lnTo>
                      <a:pt x="40" y="9"/>
                    </a:lnTo>
                    <a:lnTo>
                      <a:pt x="70" y="5"/>
                    </a:lnTo>
                    <a:lnTo>
                      <a:pt x="88" y="6"/>
                    </a:lnTo>
                    <a:lnTo>
                      <a:pt x="90" y="48"/>
                    </a:lnTo>
                    <a:lnTo>
                      <a:pt x="91" y="68"/>
                    </a:lnTo>
                    <a:lnTo>
                      <a:pt x="36" y="68"/>
                    </a:lnTo>
                    <a:lnTo>
                      <a:pt x="3" y="74"/>
                    </a:lnTo>
                    <a:lnTo>
                      <a:pt x="0" y="74"/>
                    </a:lnTo>
                    <a:lnTo>
                      <a:pt x="1" y="62"/>
                    </a:lnTo>
                    <a:lnTo>
                      <a:pt x="9" y="48"/>
                    </a:lnTo>
                    <a:lnTo>
                      <a:pt x="5" y="2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0" name="任意多边形 18">
                <a:extLst>
                  <a:ext uri="{FF2B5EF4-FFF2-40B4-BE49-F238E27FC236}">
                    <a16:creationId xmlns:a16="http://schemas.microsoft.com/office/drawing/2014/main" id="{C40D9CBF-9C22-430B-9559-01AB57397F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4" y="13125"/>
                <a:ext cx="31" cy="36"/>
              </a:xfrm>
              <a:custGeom>
                <a:avLst/>
                <a:gdLst>
                  <a:gd name="T0" fmla="*/ 0 w 7960595"/>
                  <a:gd name="T1" fmla="*/ 0 h 8829030"/>
                  <a:gd name="T2" fmla="*/ 0 w 7960595"/>
                  <a:gd name="T3" fmla="*/ 0 h 8829030"/>
                  <a:gd name="T4" fmla="*/ 0 w 7960595"/>
                  <a:gd name="T5" fmla="*/ 0 h 8829030"/>
                  <a:gd name="T6" fmla="*/ 0 w 7960595"/>
                  <a:gd name="T7" fmla="*/ 0 h 8829030"/>
                  <a:gd name="T8" fmla="*/ 0 w 7960595"/>
                  <a:gd name="T9" fmla="*/ 0 h 8829030"/>
                  <a:gd name="T10" fmla="*/ 0 w 7960595"/>
                  <a:gd name="T11" fmla="*/ 0 h 8829030"/>
                  <a:gd name="T12" fmla="*/ 0 w 7960595"/>
                  <a:gd name="T13" fmla="*/ 0 h 8829030"/>
                  <a:gd name="T14" fmla="*/ 0 w 7960595"/>
                  <a:gd name="T15" fmla="*/ 0 h 8829030"/>
                  <a:gd name="T16" fmla="*/ 0 w 7960595"/>
                  <a:gd name="T17" fmla="*/ 0 h 8829030"/>
                  <a:gd name="T18" fmla="*/ 0 w 7960595"/>
                  <a:gd name="T19" fmla="*/ 0 h 8829030"/>
                  <a:gd name="T20" fmla="*/ 0 w 7960595"/>
                  <a:gd name="T21" fmla="*/ 0 h 8829030"/>
                  <a:gd name="T22" fmla="*/ 0 w 7960595"/>
                  <a:gd name="T23" fmla="*/ 0 h 8829030"/>
                  <a:gd name="T24" fmla="*/ 0 w 7960595"/>
                  <a:gd name="T25" fmla="*/ 0 h 8829030"/>
                  <a:gd name="T26" fmla="*/ 0 w 7960595"/>
                  <a:gd name="T27" fmla="*/ 0 h 8829030"/>
                  <a:gd name="T28" fmla="*/ 0 w 7960595"/>
                  <a:gd name="T29" fmla="*/ 0 h 8829030"/>
                  <a:gd name="T30" fmla="*/ 0 w 7960595"/>
                  <a:gd name="T31" fmla="*/ 0 h 8829030"/>
                  <a:gd name="T32" fmla="*/ 0 w 7960595"/>
                  <a:gd name="T33" fmla="*/ 0 h 8829030"/>
                  <a:gd name="T34" fmla="*/ 0 w 7960595"/>
                  <a:gd name="T35" fmla="*/ 0 h 8829030"/>
                  <a:gd name="T36" fmla="*/ 0 w 7960595"/>
                  <a:gd name="T37" fmla="*/ 0 h 8829030"/>
                  <a:gd name="T38" fmla="*/ 0 w 7960595"/>
                  <a:gd name="T39" fmla="*/ 0 h 8829030"/>
                  <a:gd name="T40" fmla="*/ 0 w 7960595"/>
                  <a:gd name="T41" fmla="*/ 0 h 8829030"/>
                  <a:gd name="T42" fmla="*/ 0 w 7960595"/>
                  <a:gd name="T43" fmla="*/ 0 h 8829030"/>
                  <a:gd name="T44" fmla="*/ 0 w 7960595"/>
                  <a:gd name="T45" fmla="*/ 0 h 8829030"/>
                  <a:gd name="T46" fmla="*/ 0 w 7960595"/>
                  <a:gd name="T47" fmla="*/ 0 h 8829030"/>
                  <a:gd name="T48" fmla="*/ 0 w 7960595"/>
                  <a:gd name="T49" fmla="*/ 0 h 8829030"/>
                  <a:gd name="T50" fmla="*/ 0 w 7960595"/>
                  <a:gd name="T51" fmla="*/ 0 h 8829030"/>
                  <a:gd name="T52" fmla="*/ 0 w 7960595"/>
                  <a:gd name="T53" fmla="*/ 0 h 8829030"/>
                  <a:gd name="T54" fmla="*/ 0 w 7960595"/>
                  <a:gd name="T55" fmla="*/ 0 h 8829030"/>
                  <a:gd name="T56" fmla="*/ 0 w 7960595"/>
                  <a:gd name="T57" fmla="*/ 0 h 8829030"/>
                  <a:gd name="T58" fmla="*/ 0 w 7960595"/>
                  <a:gd name="T59" fmla="*/ 0 h 8829030"/>
                  <a:gd name="T60" fmla="*/ 0 w 7960595"/>
                  <a:gd name="T61" fmla="*/ 0 h 8829030"/>
                  <a:gd name="T62" fmla="*/ 0 w 7960595"/>
                  <a:gd name="T63" fmla="*/ 0 h 8829030"/>
                  <a:gd name="T64" fmla="*/ 0 w 7960595"/>
                  <a:gd name="T65" fmla="*/ 0 h 8829030"/>
                  <a:gd name="T66" fmla="*/ 0 w 7960595"/>
                  <a:gd name="T67" fmla="*/ 0 h 8829030"/>
                  <a:gd name="T68" fmla="*/ 0 w 7960595"/>
                  <a:gd name="T69" fmla="*/ 0 h 8829030"/>
                  <a:gd name="T70" fmla="*/ 0 w 7960595"/>
                  <a:gd name="T71" fmla="*/ 0 h 8829030"/>
                  <a:gd name="T72" fmla="*/ 0 w 7960595"/>
                  <a:gd name="T73" fmla="*/ 0 h 8829030"/>
                  <a:gd name="T74" fmla="*/ 0 w 7960595"/>
                  <a:gd name="T75" fmla="*/ 0 h 8829030"/>
                  <a:gd name="T76" fmla="*/ 0 w 7960595"/>
                  <a:gd name="T77" fmla="*/ 0 h 8829030"/>
                  <a:gd name="T78" fmla="*/ 0 w 7960595"/>
                  <a:gd name="T79" fmla="*/ 0 h 8829030"/>
                  <a:gd name="T80" fmla="*/ 0 w 7960595"/>
                  <a:gd name="T81" fmla="*/ 0 h 8829030"/>
                  <a:gd name="T82" fmla="*/ 0 w 7960595"/>
                  <a:gd name="T83" fmla="*/ 0 h 8829030"/>
                  <a:gd name="T84" fmla="*/ 0 w 7960595"/>
                  <a:gd name="T85" fmla="*/ 0 h 8829030"/>
                  <a:gd name="T86" fmla="*/ 0 w 7960595"/>
                  <a:gd name="T87" fmla="*/ 0 h 8829030"/>
                  <a:gd name="T88" fmla="*/ 0 w 7960595"/>
                  <a:gd name="T89" fmla="*/ 0 h 8829030"/>
                  <a:gd name="T90" fmla="*/ 0 w 7960595"/>
                  <a:gd name="T91" fmla="*/ 0 h 8829030"/>
                  <a:gd name="T92" fmla="*/ 0 w 7960595"/>
                  <a:gd name="T93" fmla="*/ 0 h 8829030"/>
                  <a:gd name="T94" fmla="*/ 0 w 7960595"/>
                  <a:gd name="T95" fmla="*/ 0 h 8829030"/>
                  <a:gd name="T96" fmla="*/ 0 w 7960595"/>
                  <a:gd name="T97" fmla="*/ 0 h 8829030"/>
                  <a:gd name="T98" fmla="*/ 0 w 7960595"/>
                  <a:gd name="T99" fmla="*/ 0 h 8829030"/>
                  <a:gd name="T100" fmla="*/ 0 w 7960595"/>
                  <a:gd name="T101" fmla="*/ 0 h 8829030"/>
                  <a:gd name="T102" fmla="*/ 0 w 7960595"/>
                  <a:gd name="T103" fmla="*/ 0 h 8829030"/>
                  <a:gd name="T104" fmla="*/ 0 w 7960595"/>
                  <a:gd name="T105" fmla="*/ 0 h 882903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960595"/>
                  <a:gd name="T160" fmla="*/ 0 h 8829030"/>
                  <a:gd name="T161" fmla="*/ 7960595 w 7960595"/>
                  <a:gd name="T162" fmla="*/ 8829030 h 882903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960595" h="8829030">
                    <a:moveTo>
                      <a:pt x="2948394" y="2140887"/>
                    </a:moveTo>
                    <a:lnTo>
                      <a:pt x="2921546" y="2290985"/>
                    </a:lnTo>
                    <a:cubicBezTo>
                      <a:pt x="2917001" y="2339653"/>
                      <a:pt x="2945040" y="2441798"/>
                      <a:pt x="2945929" y="2510060"/>
                    </a:cubicBezTo>
                    <a:cubicBezTo>
                      <a:pt x="2946818" y="2578322"/>
                      <a:pt x="2929095" y="2622103"/>
                      <a:pt x="2926879" y="2700560"/>
                    </a:cubicBezTo>
                    <a:cubicBezTo>
                      <a:pt x="2925622" y="2841599"/>
                      <a:pt x="2909086" y="2762597"/>
                      <a:pt x="2907829" y="2903636"/>
                    </a:cubicBezTo>
                    <a:lnTo>
                      <a:pt x="2869729" y="3040037"/>
                    </a:lnTo>
                    <a:lnTo>
                      <a:pt x="2898304" y="3194347"/>
                    </a:lnTo>
                    <a:lnTo>
                      <a:pt x="2903637" y="3394372"/>
                    </a:lnTo>
                    <a:lnTo>
                      <a:pt x="2813720" y="3503339"/>
                    </a:lnTo>
                    <a:lnTo>
                      <a:pt x="2733328" y="3612306"/>
                    </a:lnTo>
                    <a:lnTo>
                      <a:pt x="2595786" y="3715940"/>
                    </a:lnTo>
                    <a:lnTo>
                      <a:pt x="2505869" y="3777282"/>
                    </a:lnTo>
                    <a:lnTo>
                      <a:pt x="2410619" y="3877865"/>
                    </a:lnTo>
                    <a:lnTo>
                      <a:pt x="2358802" y="3985691"/>
                    </a:lnTo>
                    <a:lnTo>
                      <a:pt x="2330227" y="4098850"/>
                    </a:lnTo>
                    <a:lnTo>
                      <a:pt x="2376711" y="4269159"/>
                    </a:lnTo>
                    <a:lnTo>
                      <a:pt x="2485329" y="4301777"/>
                    </a:lnTo>
                    <a:lnTo>
                      <a:pt x="2515394" y="4458518"/>
                    </a:lnTo>
                    <a:lnTo>
                      <a:pt x="2458244" y="4623494"/>
                    </a:lnTo>
                    <a:lnTo>
                      <a:pt x="2426618" y="4788470"/>
                    </a:lnTo>
                    <a:lnTo>
                      <a:pt x="2289868" y="4918248"/>
                    </a:lnTo>
                    <a:lnTo>
                      <a:pt x="2170584" y="4955728"/>
                    </a:lnTo>
                    <a:lnTo>
                      <a:pt x="2036276" y="4976559"/>
                    </a:lnTo>
                    <a:lnTo>
                      <a:pt x="1843683" y="4862388"/>
                    </a:lnTo>
                    <a:lnTo>
                      <a:pt x="1720999" y="4900488"/>
                    </a:lnTo>
                    <a:lnTo>
                      <a:pt x="1625749" y="4885635"/>
                    </a:lnTo>
                    <a:lnTo>
                      <a:pt x="1522115" y="4885635"/>
                    </a:lnTo>
                    <a:lnTo>
                      <a:pt x="1369715" y="4910018"/>
                    </a:lnTo>
                    <a:lnTo>
                      <a:pt x="1241698" y="4838010"/>
                    </a:lnTo>
                    <a:lnTo>
                      <a:pt x="1151781" y="4890968"/>
                    </a:lnTo>
                    <a:lnTo>
                      <a:pt x="989856" y="4871918"/>
                    </a:lnTo>
                    <a:lnTo>
                      <a:pt x="938039" y="4805243"/>
                    </a:lnTo>
                    <a:lnTo>
                      <a:pt x="814214" y="4799910"/>
                    </a:lnTo>
                    <a:lnTo>
                      <a:pt x="766961" y="4895160"/>
                    </a:lnTo>
                    <a:lnTo>
                      <a:pt x="590178" y="4937452"/>
                    </a:lnTo>
                    <a:lnTo>
                      <a:pt x="549027" y="5046419"/>
                    </a:lnTo>
                    <a:lnTo>
                      <a:pt x="463302" y="5155386"/>
                    </a:lnTo>
                    <a:lnTo>
                      <a:pt x="392435" y="5254828"/>
                    </a:lnTo>
                    <a:lnTo>
                      <a:pt x="344810" y="5367987"/>
                    </a:lnTo>
                    <a:lnTo>
                      <a:pt x="283468" y="5538296"/>
                    </a:lnTo>
                    <a:lnTo>
                      <a:pt x="231651" y="5680030"/>
                    </a:lnTo>
                    <a:lnTo>
                      <a:pt x="164976" y="5859864"/>
                    </a:lnTo>
                    <a:lnTo>
                      <a:pt x="141734" y="6011123"/>
                    </a:lnTo>
                    <a:lnTo>
                      <a:pt x="80392" y="6129615"/>
                    </a:lnTo>
                    <a:lnTo>
                      <a:pt x="51817" y="6256491"/>
                    </a:lnTo>
                    <a:lnTo>
                      <a:pt x="70867" y="6427941"/>
                    </a:lnTo>
                    <a:lnTo>
                      <a:pt x="0" y="6526242"/>
                    </a:lnTo>
                    <a:lnTo>
                      <a:pt x="8382" y="6650712"/>
                    </a:lnTo>
                    <a:lnTo>
                      <a:pt x="47625" y="6795993"/>
                    </a:lnTo>
                    <a:lnTo>
                      <a:pt x="65533" y="6928202"/>
                    </a:lnTo>
                    <a:lnTo>
                      <a:pt x="113158" y="7088986"/>
                    </a:lnTo>
                    <a:lnTo>
                      <a:pt x="215649" y="7210033"/>
                    </a:lnTo>
                    <a:lnTo>
                      <a:pt x="220983" y="7325970"/>
                    </a:lnTo>
                    <a:lnTo>
                      <a:pt x="321566" y="7429604"/>
                    </a:lnTo>
                    <a:lnTo>
                      <a:pt x="331091" y="7594580"/>
                    </a:lnTo>
                    <a:lnTo>
                      <a:pt x="348999" y="7779747"/>
                    </a:lnTo>
                    <a:lnTo>
                      <a:pt x="454568" y="7881446"/>
                    </a:lnTo>
                    <a:lnTo>
                      <a:pt x="590575" y="7936339"/>
                    </a:lnTo>
                    <a:lnTo>
                      <a:pt x="790203" y="7977489"/>
                    </a:lnTo>
                    <a:lnTo>
                      <a:pt x="926604" y="8048356"/>
                    </a:lnTo>
                    <a:lnTo>
                      <a:pt x="1147589" y="8115031"/>
                    </a:lnTo>
                    <a:lnTo>
                      <a:pt x="1313706" y="8109697"/>
                    </a:lnTo>
                    <a:lnTo>
                      <a:pt x="1503065" y="8128747"/>
                    </a:lnTo>
                    <a:lnTo>
                      <a:pt x="1663849" y="8161514"/>
                    </a:lnTo>
                    <a:lnTo>
                      <a:pt x="1796058" y="8256764"/>
                    </a:lnTo>
                    <a:lnTo>
                      <a:pt x="1985417" y="8327631"/>
                    </a:lnTo>
                    <a:lnTo>
                      <a:pt x="2231926" y="8365382"/>
                    </a:lnTo>
                    <a:lnTo>
                      <a:pt x="2259360" y="8308232"/>
                    </a:lnTo>
                    <a:lnTo>
                      <a:pt x="2390428" y="8318105"/>
                    </a:lnTo>
                    <a:lnTo>
                      <a:pt x="2574454" y="8289530"/>
                    </a:lnTo>
                    <a:lnTo>
                      <a:pt x="2745904" y="8365730"/>
                    </a:lnTo>
                    <a:lnTo>
                      <a:pt x="2892971" y="8413007"/>
                    </a:lnTo>
                    <a:lnTo>
                      <a:pt x="2996605" y="8498731"/>
                    </a:lnTo>
                    <a:lnTo>
                      <a:pt x="3109764" y="8489206"/>
                    </a:lnTo>
                    <a:lnTo>
                      <a:pt x="3250357" y="8479681"/>
                    </a:lnTo>
                    <a:lnTo>
                      <a:pt x="3402757" y="8546356"/>
                    </a:lnTo>
                    <a:lnTo>
                      <a:pt x="3549824" y="8593981"/>
                    </a:lnTo>
                    <a:lnTo>
                      <a:pt x="3691558" y="8689230"/>
                    </a:lnTo>
                    <a:lnTo>
                      <a:pt x="3785667" y="8782546"/>
                    </a:lnTo>
                    <a:lnTo>
                      <a:pt x="3947592" y="8829030"/>
                    </a:lnTo>
                    <a:lnTo>
                      <a:pt x="3998268" y="8743305"/>
                    </a:lnTo>
                    <a:lnTo>
                      <a:pt x="4111427" y="8634338"/>
                    </a:lnTo>
                    <a:lnTo>
                      <a:pt x="4201344" y="8527306"/>
                    </a:lnTo>
                    <a:lnTo>
                      <a:pt x="4235252" y="8527305"/>
                    </a:lnTo>
                    <a:lnTo>
                      <a:pt x="4272211" y="8327280"/>
                    </a:lnTo>
                    <a:lnTo>
                      <a:pt x="4407026" y="8185993"/>
                    </a:lnTo>
                    <a:lnTo>
                      <a:pt x="4475287" y="8043019"/>
                    </a:lnTo>
                    <a:lnTo>
                      <a:pt x="4574729" y="7897093"/>
                    </a:lnTo>
                    <a:lnTo>
                      <a:pt x="4753422" y="7727925"/>
                    </a:lnTo>
                    <a:lnTo>
                      <a:pt x="4967164" y="7523708"/>
                    </a:lnTo>
                    <a:lnTo>
                      <a:pt x="5315555" y="7112069"/>
                    </a:lnTo>
                    <a:lnTo>
                      <a:pt x="5322268" y="6952183"/>
                    </a:lnTo>
                    <a:lnTo>
                      <a:pt x="5396558" y="6760170"/>
                    </a:lnTo>
                    <a:lnTo>
                      <a:pt x="5387033" y="6641678"/>
                    </a:lnTo>
                    <a:lnTo>
                      <a:pt x="5396558" y="6485086"/>
                    </a:lnTo>
                    <a:lnTo>
                      <a:pt x="5391225" y="6343352"/>
                    </a:lnTo>
                    <a:lnTo>
                      <a:pt x="5329883" y="6272485"/>
                    </a:lnTo>
                    <a:lnTo>
                      <a:pt x="5297116" y="6163518"/>
                    </a:lnTo>
                    <a:lnTo>
                      <a:pt x="5278066" y="6054551"/>
                    </a:lnTo>
                    <a:lnTo>
                      <a:pt x="5382841" y="5931867"/>
                    </a:lnTo>
                    <a:lnTo>
                      <a:pt x="5535241" y="5918150"/>
                    </a:lnTo>
                    <a:lnTo>
                      <a:pt x="5638875" y="5817567"/>
                    </a:lnTo>
                    <a:lnTo>
                      <a:pt x="5740300" y="5816674"/>
                    </a:lnTo>
                    <a:lnTo>
                      <a:pt x="5760418" y="5686499"/>
                    </a:lnTo>
                    <a:lnTo>
                      <a:pt x="5865193" y="5619824"/>
                    </a:lnTo>
                    <a:lnTo>
                      <a:pt x="5945585" y="5554290"/>
                    </a:lnTo>
                    <a:lnTo>
                      <a:pt x="5939111" y="5424363"/>
                    </a:lnTo>
                    <a:lnTo>
                      <a:pt x="5977211" y="5277296"/>
                    </a:lnTo>
                    <a:lnTo>
                      <a:pt x="5952828" y="5168329"/>
                    </a:lnTo>
                    <a:lnTo>
                      <a:pt x="6015311" y="5021262"/>
                    </a:lnTo>
                    <a:lnTo>
                      <a:pt x="6095703" y="5017070"/>
                    </a:lnTo>
                    <a:lnTo>
                      <a:pt x="6166570" y="4870003"/>
                    </a:lnTo>
                    <a:lnTo>
                      <a:pt x="6242770" y="4784278"/>
                    </a:lnTo>
                    <a:lnTo>
                      <a:pt x="6342212" y="4694361"/>
                    </a:lnTo>
                    <a:lnTo>
                      <a:pt x="6361262" y="4566344"/>
                    </a:lnTo>
                    <a:lnTo>
                      <a:pt x="6456514" y="4494337"/>
                    </a:lnTo>
                    <a:lnTo>
                      <a:pt x="6440614" y="4399806"/>
                    </a:lnTo>
                    <a:lnTo>
                      <a:pt x="6474306" y="4304724"/>
                    </a:lnTo>
                    <a:lnTo>
                      <a:pt x="6591470" y="4097690"/>
                    </a:lnTo>
                    <a:lnTo>
                      <a:pt x="6682528" y="3865022"/>
                    </a:lnTo>
                    <a:lnTo>
                      <a:pt x="6729136" y="3731920"/>
                    </a:lnTo>
                    <a:lnTo>
                      <a:pt x="6866802" y="3723536"/>
                    </a:lnTo>
                    <a:lnTo>
                      <a:pt x="6832719" y="3647931"/>
                    </a:lnTo>
                    <a:lnTo>
                      <a:pt x="6883942" y="3565034"/>
                    </a:lnTo>
                    <a:lnTo>
                      <a:pt x="6926358" y="3474100"/>
                    </a:lnTo>
                    <a:lnTo>
                      <a:pt x="7017540" y="3366150"/>
                    </a:lnTo>
                    <a:lnTo>
                      <a:pt x="7062114" y="3296300"/>
                    </a:lnTo>
                    <a:lnTo>
                      <a:pt x="7161804" y="3234958"/>
                    </a:lnTo>
                    <a:lnTo>
                      <a:pt x="7227586" y="3143900"/>
                    </a:lnTo>
                    <a:lnTo>
                      <a:pt x="7296251" y="3065562"/>
                    </a:lnTo>
                    <a:lnTo>
                      <a:pt x="7328001" y="2896146"/>
                    </a:lnTo>
                    <a:lnTo>
                      <a:pt x="7406359" y="2879254"/>
                    </a:lnTo>
                    <a:lnTo>
                      <a:pt x="7402043" y="2769270"/>
                    </a:lnTo>
                    <a:lnTo>
                      <a:pt x="7522693" y="2680370"/>
                    </a:lnTo>
                    <a:lnTo>
                      <a:pt x="7634835" y="2602136"/>
                    </a:lnTo>
                    <a:lnTo>
                      <a:pt x="7681319" y="2479452"/>
                    </a:lnTo>
                    <a:lnTo>
                      <a:pt x="7749011" y="2424584"/>
                    </a:lnTo>
                    <a:lnTo>
                      <a:pt x="7772253" y="2325142"/>
                    </a:lnTo>
                    <a:lnTo>
                      <a:pt x="7842103" y="2301900"/>
                    </a:lnTo>
                    <a:lnTo>
                      <a:pt x="7873853" y="2164358"/>
                    </a:lnTo>
                    <a:cubicBezTo>
                      <a:pt x="7873134" y="2121347"/>
                      <a:pt x="7872414" y="2078335"/>
                      <a:pt x="7871695" y="2035324"/>
                    </a:cubicBezTo>
                    <a:lnTo>
                      <a:pt x="7922495" y="1921024"/>
                    </a:lnTo>
                    <a:lnTo>
                      <a:pt x="7960595" y="1813074"/>
                    </a:lnTo>
                    <a:lnTo>
                      <a:pt x="7909795" y="1732682"/>
                    </a:lnTo>
                    <a:lnTo>
                      <a:pt x="7878045" y="1690390"/>
                    </a:lnTo>
                    <a:lnTo>
                      <a:pt x="7865345" y="1614190"/>
                    </a:lnTo>
                    <a:lnTo>
                      <a:pt x="7907761" y="1461790"/>
                    </a:lnTo>
                    <a:lnTo>
                      <a:pt x="7869661" y="1381398"/>
                    </a:lnTo>
                    <a:lnTo>
                      <a:pt x="7850611" y="1288306"/>
                    </a:lnTo>
                    <a:lnTo>
                      <a:pt x="7863312" y="1127522"/>
                    </a:lnTo>
                    <a:lnTo>
                      <a:pt x="7816969" y="1050111"/>
                    </a:lnTo>
                    <a:lnTo>
                      <a:pt x="7736311" y="1030238"/>
                    </a:lnTo>
                    <a:lnTo>
                      <a:pt x="7698211" y="987946"/>
                    </a:lnTo>
                    <a:lnTo>
                      <a:pt x="7729961" y="905396"/>
                    </a:lnTo>
                    <a:lnTo>
                      <a:pt x="7668619" y="907554"/>
                    </a:lnTo>
                    <a:lnTo>
                      <a:pt x="7605119" y="825004"/>
                    </a:lnTo>
                    <a:lnTo>
                      <a:pt x="7571211" y="729754"/>
                    </a:lnTo>
                    <a:lnTo>
                      <a:pt x="7624169" y="662062"/>
                    </a:lnTo>
                    <a:lnTo>
                      <a:pt x="7547969" y="594370"/>
                    </a:lnTo>
                    <a:lnTo>
                      <a:pt x="7499327" y="509662"/>
                    </a:lnTo>
                    <a:lnTo>
                      <a:pt x="7380835" y="509786"/>
                    </a:lnTo>
                    <a:lnTo>
                      <a:pt x="7313143" y="382786"/>
                    </a:lnTo>
                    <a:lnTo>
                      <a:pt x="7201001" y="351036"/>
                    </a:lnTo>
                    <a:lnTo>
                      <a:pt x="7044409" y="357386"/>
                    </a:lnTo>
                    <a:lnTo>
                      <a:pt x="6953599" y="395610"/>
                    </a:lnTo>
                    <a:lnTo>
                      <a:pt x="6866857" y="412502"/>
                    </a:lnTo>
                    <a:lnTo>
                      <a:pt x="6773765" y="444252"/>
                    </a:lnTo>
                    <a:lnTo>
                      <a:pt x="6644731" y="456952"/>
                    </a:lnTo>
                    <a:lnTo>
                      <a:pt x="6490297" y="454794"/>
                    </a:lnTo>
                    <a:lnTo>
                      <a:pt x="6462739" y="528836"/>
                    </a:lnTo>
                    <a:lnTo>
                      <a:pt x="6278713" y="530994"/>
                    </a:lnTo>
                    <a:lnTo>
                      <a:pt x="6101037" y="473844"/>
                    </a:lnTo>
                    <a:lnTo>
                      <a:pt x="6022803" y="524644"/>
                    </a:lnTo>
                    <a:lnTo>
                      <a:pt x="5895803" y="537344"/>
                    </a:lnTo>
                    <a:lnTo>
                      <a:pt x="5815411" y="501402"/>
                    </a:lnTo>
                    <a:lnTo>
                      <a:pt x="5758385" y="425202"/>
                    </a:lnTo>
                    <a:lnTo>
                      <a:pt x="5631385" y="465460"/>
                    </a:lnTo>
                    <a:lnTo>
                      <a:pt x="5563693" y="387102"/>
                    </a:lnTo>
                    <a:lnTo>
                      <a:pt x="5553151" y="456952"/>
                    </a:lnTo>
                    <a:lnTo>
                      <a:pt x="5474793" y="492894"/>
                    </a:lnTo>
                    <a:lnTo>
                      <a:pt x="5275909" y="488702"/>
                    </a:lnTo>
                    <a:lnTo>
                      <a:pt x="5117407" y="433710"/>
                    </a:lnTo>
                    <a:lnTo>
                      <a:pt x="4933257" y="425202"/>
                    </a:lnTo>
                    <a:lnTo>
                      <a:pt x="4829623" y="446410"/>
                    </a:lnTo>
                    <a:lnTo>
                      <a:pt x="4749231" y="410468"/>
                    </a:lnTo>
                    <a:lnTo>
                      <a:pt x="4681984" y="357683"/>
                    </a:lnTo>
                    <a:lnTo>
                      <a:pt x="4692081" y="239142"/>
                    </a:lnTo>
                    <a:lnTo>
                      <a:pt x="4745039" y="137542"/>
                    </a:lnTo>
                    <a:lnTo>
                      <a:pt x="4618039" y="107950"/>
                    </a:lnTo>
                    <a:lnTo>
                      <a:pt x="4565205" y="38100"/>
                    </a:lnTo>
                    <a:lnTo>
                      <a:pt x="4499671" y="0"/>
                    </a:lnTo>
                    <a:lnTo>
                      <a:pt x="4457379" y="61342"/>
                    </a:lnTo>
                    <a:lnTo>
                      <a:pt x="4275387" y="109984"/>
                    </a:lnTo>
                    <a:lnTo>
                      <a:pt x="4233095" y="186184"/>
                    </a:lnTo>
                    <a:lnTo>
                      <a:pt x="4127303" y="177676"/>
                    </a:lnTo>
                    <a:lnTo>
                      <a:pt x="4104061" y="268610"/>
                    </a:lnTo>
                    <a:lnTo>
                      <a:pt x="4025703" y="391294"/>
                    </a:lnTo>
                    <a:lnTo>
                      <a:pt x="4021511" y="518294"/>
                    </a:lnTo>
                    <a:lnTo>
                      <a:pt x="3970711" y="585986"/>
                    </a:lnTo>
                    <a:lnTo>
                      <a:pt x="3934769" y="647328"/>
                    </a:lnTo>
                    <a:lnTo>
                      <a:pt x="3886127" y="727720"/>
                    </a:lnTo>
                    <a:lnTo>
                      <a:pt x="3805611" y="808111"/>
                    </a:lnTo>
                    <a:lnTo>
                      <a:pt x="3750316" y="889650"/>
                    </a:lnTo>
                    <a:lnTo>
                      <a:pt x="3617090" y="970166"/>
                    </a:lnTo>
                    <a:lnTo>
                      <a:pt x="3600694" y="1112272"/>
                    </a:lnTo>
                    <a:lnTo>
                      <a:pt x="3492992" y="1256412"/>
                    </a:lnTo>
                    <a:lnTo>
                      <a:pt x="3393674" y="1413252"/>
                    </a:lnTo>
                    <a:lnTo>
                      <a:pt x="3264640" y="1483226"/>
                    </a:lnTo>
                    <a:lnTo>
                      <a:pt x="3169514" y="1591300"/>
                    </a:lnTo>
                    <a:lnTo>
                      <a:pt x="3116804" y="1678166"/>
                    </a:lnTo>
                    <a:lnTo>
                      <a:pt x="3057868" y="1769348"/>
                    </a:lnTo>
                    <a:lnTo>
                      <a:pt x="2964900" y="1839198"/>
                    </a:lnTo>
                    <a:lnTo>
                      <a:pt x="2947163" y="1990531"/>
                    </a:lnTo>
                    <a:cubicBezTo>
                      <a:pt x="2947573" y="2040650"/>
                      <a:pt x="2947984" y="2090768"/>
                      <a:pt x="2948394" y="214088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1" name="任意多边形 7">
                <a:extLst>
                  <a:ext uri="{FF2B5EF4-FFF2-40B4-BE49-F238E27FC236}">
                    <a16:creationId xmlns:a16="http://schemas.microsoft.com/office/drawing/2014/main" id="{2D64D505-8115-4DB1-A508-D1CECB366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36" y="13345"/>
                <a:ext cx="6" cy="10"/>
              </a:xfrm>
              <a:custGeom>
                <a:avLst/>
                <a:gdLst>
                  <a:gd name="T0" fmla="*/ 0 w 3560387"/>
                  <a:gd name="T1" fmla="*/ 0 h 6001569"/>
                  <a:gd name="T2" fmla="*/ 0 w 3560387"/>
                  <a:gd name="T3" fmla="*/ 0 h 6001569"/>
                  <a:gd name="T4" fmla="*/ 0 w 3560387"/>
                  <a:gd name="T5" fmla="*/ 0 h 6001569"/>
                  <a:gd name="T6" fmla="*/ 0 w 3560387"/>
                  <a:gd name="T7" fmla="*/ 0 h 6001569"/>
                  <a:gd name="T8" fmla="*/ 0 w 3560387"/>
                  <a:gd name="T9" fmla="*/ 0 h 6001569"/>
                  <a:gd name="T10" fmla="*/ 0 w 3560387"/>
                  <a:gd name="T11" fmla="*/ 0 h 6001569"/>
                  <a:gd name="T12" fmla="*/ 0 w 3560387"/>
                  <a:gd name="T13" fmla="*/ 0 h 6001569"/>
                  <a:gd name="T14" fmla="*/ 0 w 3560387"/>
                  <a:gd name="T15" fmla="*/ 0 h 6001569"/>
                  <a:gd name="T16" fmla="*/ 0 w 3560387"/>
                  <a:gd name="T17" fmla="*/ 0 h 6001569"/>
                  <a:gd name="T18" fmla="*/ 0 w 3560387"/>
                  <a:gd name="T19" fmla="*/ 0 h 6001569"/>
                  <a:gd name="T20" fmla="*/ 0 w 3560387"/>
                  <a:gd name="T21" fmla="*/ 0 h 6001569"/>
                  <a:gd name="T22" fmla="*/ 0 w 3560387"/>
                  <a:gd name="T23" fmla="*/ 0 h 6001569"/>
                  <a:gd name="T24" fmla="*/ 0 w 3560387"/>
                  <a:gd name="T25" fmla="*/ 0 h 6001569"/>
                  <a:gd name="T26" fmla="*/ 0 w 3560387"/>
                  <a:gd name="T27" fmla="*/ 0 h 6001569"/>
                  <a:gd name="T28" fmla="*/ 0 w 3560387"/>
                  <a:gd name="T29" fmla="*/ 0 h 6001569"/>
                  <a:gd name="T30" fmla="*/ 0 w 3560387"/>
                  <a:gd name="T31" fmla="*/ 0 h 6001569"/>
                  <a:gd name="T32" fmla="*/ 0 w 3560387"/>
                  <a:gd name="T33" fmla="*/ 0 h 6001569"/>
                  <a:gd name="T34" fmla="*/ 0 w 3560387"/>
                  <a:gd name="T35" fmla="*/ 0 h 6001569"/>
                  <a:gd name="T36" fmla="*/ 0 w 3560387"/>
                  <a:gd name="T37" fmla="*/ 0 h 6001569"/>
                  <a:gd name="T38" fmla="*/ 0 w 3560387"/>
                  <a:gd name="T39" fmla="*/ 0 h 6001569"/>
                  <a:gd name="T40" fmla="*/ 0 w 3560387"/>
                  <a:gd name="T41" fmla="*/ 0 h 6001569"/>
                  <a:gd name="T42" fmla="*/ 0 w 3560387"/>
                  <a:gd name="T43" fmla="*/ 0 h 6001569"/>
                  <a:gd name="T44" fmla="*/ 0 w 3560387"/>
                  <a:gd name="T45" fmla="*/ 0 h 6001569"/>
                  <a:gd name="T46" fmla="*/ 0 w 3560387"/>
                  <a:gd name="T47" fmla="*/ 0 h 6001569"/>
                  <a:gd name="T48" fmla="*/ 0 w 3560387"/>
                  <a:gd name="T49" fmla="*/ 0 h 6001569"/>
                  <a:gd name="T50" fmla="*/ 0 w 3560387"/>
                  <a:gd name="T51" fmla="*/ 0 h 6001569"/>
                  <a:gd name="T52" fmla="*/ 0 w 3560387"/>
                  <a:gd name="T53" fmla="*/ 0 h 6001569"/>
                  <a:gd name="T54" fmla="*/ 0 w 3560387"/>
                  <a:gd name="T55" fmla="*/ 0 h 6001569"/>
                  <a:gd name="T56" fmla="*/ 0 w 3560387"/>
                  <a:gd name="T57" fmla="*/ 0 h 6001569"/>
                  <a:gd name="T58" fmla="*/ 0 w 3560387"/>
                  <a:gd name="T59" fmla="*/ 0 h 6001569"/>
                  <a:gd name="T60" fmla="*/ 0 w 3560387"/>
                  <a:gd name="T61" fmla="*/ 0 h 6001569"/>
                  <a:gd name="T62" fmla="*/ 0 w 3560387"/>
                  <a:gd name="T63" fmla="*/ 0 h 6001569"/>
                  <a:gd name="T64" fmla="*/ 0 w 3560387"/>
                  <a:gd name="T65" fmla="*/ 0 h 6001569"/>
                  <a:gd name="T66" fmla="*/ 0 w 3560387"/>
                  <a:gd name="T67" fmla="*/ 0 h 6001569"/>
                  <a:gd name="T68" fmla="*/ 0 w 3560387"/>
                  <a:gd name="T69" fmla="*/ 0 h 6001569"/>
                  <a:gd name="T70" fmla="*/ 0 w 3560387"/>
                  <a:gd name="T71" fmla="*/ 0 h 6001569"/>
                  <a:gd name="T72" fmla="*/ 0 w 3560387"/>
                  <a:gd name="T73" fmla="*/ 0 h 6001569"/>
                  <a:gd name="T74" fmla="*/ 0 w 3560387"/>
                  <a:gd name="T75" fmla="*/ 0 h 6001569"/>
                  <a:gd name="T76" fmla="*/ 0 w 3560387"/>
                  <a:gd name="T77" fmla="*/ 0 h 6001569"/>
                  <a:gd name="T78" fmla="*/ 0 w 3560387"/>
                  <a:gd name="T79" fmla="*/ 0 h 6001569"/>
                  <a:gd name="T80" fmla="*/ 0 w 3560387"/>
                  <a:gd name="T81" fmla="*/ 0 h 6001569"/>
                  <a:gd name="T82" fmla="*/ 0 w 3560387"/>
                  <a:gd name="T83" fmla="*/ 0 h 6001569"/>
                  <a:gd name="T84" fmla="*/ 0 w 3560387"/>
                  <a:gd name="T85" fmla="*/ 0 h 6001569"/>
                  <a:gd name="T86" fmla="*/ 0 w 3560387"/>
                  <a:gd name="T87" fmla="*/ 0 h 6001569"/>
                  <a:gd name="T88" fmla="*/ 0 w 3560387"/>
                  <a:gd name="T89" fmla="*/ 0 h 6001569"/>
                  <a:gd name="T90" fmla="*/ 0 w 3560387"/>
                  <a:gd name="T91" fmla="*/ 0 h 6001569"/>
                  <a:gd name="T92" fmla="*/ 0 w 3560387"/>
                  <a:gd name="T93" fmla="*/ 0 h 6001569"/>
                  <a:gd name="T94" fmla="*/ 0 w 3560387"/>
                  <a:gd name="T95" fmla="*/ 0 h 6001569"/>
                  <a:gd name="T96" fmla="*/ 0 w 3560387"/>
                  <a:gd name="T97" fmla="*/ 0 h 600156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560387"/>
                  <a:gd name="T148" fmla="*/ 0 h 6001569"/>
                  <a:gd name="T149" fmla="*/ 3560387 w 3560387"/>
                  <a:gd name="T150" fmla="*/ 6001569 h 600156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560387" h="6001569">
                    <a:moveTo>
                      <a:pt x="28925" y="1128680"/>
                    </a:moveTo>
                    <a:lnTo>
                      <a:pt x="112277" y="1133748"/>
                    </a:lnTo>
                    <a:lnTo>
                      <a:pt x="216203" y="1139923"/>
                    </a:lnTo>
                    <a:lnTo>
                      <a:pt x="329214" y="1202425"/>
                    </a:lnTo>
                    <a:lnTo>
                      <a:pt x="229286" y="1277276"/>
                    </a:lnTo>
                    <a:lnTo>
                      <a:pt x="315588" y="1335781"/>
                    </a:lnTo>
                    <a:lnTo>
                      <a:pt x="238370" y="1417540"/>
                    </a:lnTo>
                    <a:lnTo>
                      <a:pt x="247454" y="1562890"/>
                    </a:lnTo>
                    <a:lnTo>
                      <a:pt x="165695" y="1630478"/>
                    </a:lnTo>
                    <a:lnTo>
                      <a:pt x="138987" y="1745855"/>
                    </a:lnTo>
                    <a:lnTo>
                      <a:pt x="182776" y="1828892"/>
                    </a:lnTo>
                    <a:lnTo>
                      <a:pt x="265623" y="1906653"/>
                    </a:lnTo>
                    <a:lnTo>
                      <a:pt x="328670" y="1892482"/>
                    </a:lnTo>
                    <a:lnTo>
                      <a:pt x="428598" y="1829436"/>
                    </a:lnTo>
                    <a:cubicBezTo>
                      <a:pt x="428235" y="1858203"/>
                      <a:pt x="427873" y="1886971"/>
                      <a:pt x="427510" y="1915738"/>
                    </a:cubicBezTo>
                    <a:lnTo>
                      <a:pt x="368461" y="1952076"/>
                    </a:lnTo>
                    <a:lnTo>
                      <a:pt x="387174" y="2089618"/>
                    </a:lnTo>
                    <a:lnTo>
                      <a:pt x="500729" y="2084532"/>
                    </a:lnTo>
                    <a:lnTo>
                      <a:pt x="531981" y="2146845"/>
                    </a:lnTo>
                    <a:lnTo>
                      <a:pt x="449677" y="2264398"/>
                    </a:lnTo>
                    <a:lnTo>
                      <a:pt x="591029" y="2396121"/>
                    </a:lnTo>
                    <a:lnTo>
                      <a:pt x="497487" y="2458246"/>
                    </a:lnTo>
                    <a:cubicBezTo>
                      <a:pt x="496588" y="2554295"/>
                      <a:pt x="491456" y="2506292"/>
                      <a:pt x="490557" y="2602341"/>
                    </a:cubicBezTo>
                    <a:cubicBezTo>
                      <a:pt x="489095" y="2635867"/>
                      <a:pt x="554691" y="2649761"/>
                      <a:pt x="554691" y="2669929"/>
                    </a:cubicBezTo>
                    <a:lnTo>
                      <a:pt x="490556" y="2723347"/>
                    </a:lnTo>
                    <a:lnTo>
                      <a:pt x="571772" y="2845442"/>
                    </a:lnTo>
                    <a:lnTo>
                      <a:pt x="627578" y="2899758"/>
                    </a:lnTo>
                    <a:lnTo>
                      <a:pt x="572860" y="2990249"/>
                    </a:lnTo>
                    <a:lnTo>
                      <a:pt x="590485" y="3052750"/>
                    </a:lnTo>
                    <a:lnTo>
                      <a:pt x="535978" y="3134509"/>
                    </a:lnTo>
                    <a:lnTo>
                      <a:pt x="502551" y="3182836"/>
                    </a:lnTo>
                    <a:lnTo>
                      <a:pt x="575226" y="3331096"/>
                    </a:lnTo>
                    <a:lnTo>
                      <a:pt x="647901" y="3380516"/>
                    </a:lnTo>
                    <a:lnTo>
                      <a:pt x="775082" y="3507697"/>
                    </a:lnTo>
                    <a:lnTo>
                      <a:pt x="833587" y="3662131"/>
                    </a:lnTo>
                    <a:lnTo>
                      <a:pt x="855753" y="3741714"/>
                    </a:lnTo>
                    <a:lnTo>
                      <a:pt x="929517" y="3879068"/>
                    </a:lnTo>
                    <a:lnTo>
                      <a:pt x="829589" y="3905233"/>
                    </a:lnTo>
                    <a:lnTo>
                      <a:pt x="825590" y="4054581"/>
                    </a:lnTo>
                    <a:lnTo>
                      <a:pt x="744919" y="4141426"/>
                    </a:lnTo>
                    <a:lnTo>
                      <a:pt x="604656" y="4119259"/>
                    </a:lnTo>
                    <a:lnTo>
                      <a:pt x="513812" y="4239178"/>
                    </a:lnTo>
                    <a:lnTo>
                      <a:pt x="482561" y="4379441"/>
                    </a:lnTo>
                    <a:lnTo>
                      <a:pt x="386653" y="4514998"/>
                    </a:lnTo>
                    <a:lnTo>
                      <a:pt x="324128" y="4608372"/>
                    </a:lnTo>
                    <a:lnTo>
                      <a:pt x="356468" y="4829307"/>
                    </a:lnTo>
                    <a:lnTo>
                      <a:pt x="269622" y="4873641"/>
                    </a:lnTo>
                    <a:lnTo>
                      <a:pt x="334280" y="5014217"/>
                    </a:lnTo>
                    <a:lnTo>
                      <a:pt x="360111" y="5103661"/>
                    </a:lnTo>
                    <a:lnTo>
                      <a:pt x="453131" y="5162166"/>
                    </a:lnTo>
                    <a:lnTo>
                      <a:pt x="606477" y="5193417"/>
                    </a:lnTo>
                    <a:lnTo>
                      <a:pt x="714402" y="5202501"/>
                    </a:lnTo>
                    <a:lnTo>
                      <a:pt x="809243" y="5311514"/>
                    </a:lnTo>
                    <a:lnTo>
                      <a:pt x="949507" y="5301341"/>
                    </a:lnTo>
                    <a:lnTo>
                      <a:pt x="1021094" y="5346763"/>
                    </a:lnTo>
                    <a:lnTo>
                      <a:pt x="1061429" y="5492113"/>
                    </a:lnTo>
                    <a:lnTo>
                      <a:pt x="1039262" y="5600037"/>
                    </a:lnTo>
                    <a:lnTo>
                      <a:pt x="1066516" y="5680708"/>
                    </a:lnTo>
                    <a:lnTo>
                      <a:pt x="1025092" y="5766465"/>
                    </a:lnTo>
                    <a:lnTo>
                      <a:pt x="1139191" y="5870390"/>
                    </a:lnTo>
                    <a:lnTo>
                      <a:pt x="1265283" y="5874388"/>
                    </a:lnTo>
                    <a:lnTo>
                      <a:pt x="1251113" y="5765376"/>
                    </a:lnTo>
                    <a:lnTo>
                      <a:pt x="1236942" y="5652365"/>
                    </a:lnTo>
                    <a:lnTo>
                      <a:pt x="1377206" y="5689791"/>
                    </a:lnTo>
                    <a:lnTo>
                      <a:pt x="1554540" y="5658540"/>
                    </a:lnTo>
                    <a:lnTo>
                      <a:pt x="1689718" y="5713046"/>
                    </a:lnTo>
                    <a:lnTo>
                      <a:pt x="1806726" y="5731215"/>
                    </a:lnTo>
                    <a:lnTo>
                      <a:pt x="1806726" y="5876564"/>
                    </a:lnTo>
                    <a:cubicBezTo>
                      <a:pt x="1806482" y="5918232"/>
                      <a:pt x="1806237" y="5959901"/>
                      <a:pt x="1805993" y="6001569"/>
                    </a:cubicBezTo>
                    <a:lnTo>
                      <a:pt x="1977508" y="5951061"/>
                    </a:lnTo>
                    <a:lnTo>
                      <a:pt x="2145758" y="5875476"/>
                    </a:lnTo>
                    <a:lnTo>
                      <a:pt x="2286021" y="5789719"/>
                    </a:lnTo>
                    <a:lnTo>
                      <a:pt x="2208260" y="5935069"/>
                    </a:lnTo>
                    <a:lnTo>
                      <a:pt x="2362695" y="5911814"/>
                    </a:lnTo>
                    <a:lnTo>
                      <a:pt x="2508044" y="5866392"/>
                    </a:lnTo>
                    <a:lnTo>
                      <a:pt x="2548380" y="5744297"/>
                    </a:lnTo>
                    <a:lnTo>
                      <a:pt x="2461534" y="5713046"/>
                    </a:lnTo>
                    <a:lnTo>
                      <a:pt x="2475705" y="5594949"/>
                    </a:lnTo>
                    <a:lnTo>
                      <a:pt x="2615969" y="5518276"/>
                    </a:lnTo>
                    <a:lnTo>
                      <a:pt x="2734065" y="5487025"/>
                    </a:lnTo>
                    <a:lnTo>
                      <a:pt x="2723893" y="5378012"/>
                    </a:lnTo>
                    <a:lnTo>
                      <a:pt x="2869243" y="5401267"/>
                    </a:lnTo>
                    <a:lnTo>
                      <a:pt x="3023253" y="5343826"/>
                    </a:lnTo>
                    <a:lnTo>
                      <a:pt x="3188882" y="5333008"/>
                    </a:lnTo>
                    <a:lnTo>
                      <a:pt x="3086179" y="5162519"/>
                    </a:lnTo>
                    <a:lnTo>
                      <a:pt x="3100350" y="5055328"/>
                    </a:lnTo>
                    <a:lnTo>
                      <a:pt x="3027675" y="4905980"/>
                    </a:lnTo>
                    <a:lnTo>
                      <a:pt x="2996424" y="4730467"/>
                    </a:lnTo>
                    <a:lnTo>
                      <a:pt x="3000422" y="4612370"/>
                    </a:lnTo>
                    <a:lnTo>
                      <a:pt x="3049842" y="4490276"/>
                    </a:lnTo>
                    <a:lnTo>
                      <a:pt x="3177023" y="4495362"/>
                    </a:lnTo>
                    <a:lnTo>
                      <a:pt x="3241702" y="4436858"/>
                    </a:lnTo>
                    <a:lnTo>
                      <a:pt x="3208274" y="4330022"/>
                    </a:lnTo>
                    <a:lnTo>
                      <a:pt x="3149770" y="4222097"/>
                    </a:lnTo>
                    <a:lnTo>
                      <a:pt x="3068011" y="4171589"/>
                    </a:lnTo>
                    <a:lnTo>
                      <a:pt x="3027675" y="4018243"/>
                    </a:lnTo>
                    <a:lnTo>
                      <a:pt x="3150858" y="3915405"/>
                    </a:lnTo>
                    <a:lnTo>
                      <a:pt x="3291122" y="3793310"/>
                    </a:lnTo>
                    <a:lnTo>
                      <a:pt x="3426299" y="3734806"/>
                    </a:lnTo>
                    <a:lnTo>
                      <a:pt x="3534223" y="3658133"/>
                    </a:lnTo>
                    <a:lnTo>
                      <a:pt x="3547304" y="3559293"/>
                    </a:lnTo>
                    <a:lnTo>
                      <a:pt x="3505881" y="3331101"/>
                    </a:lnTo>
                    <a:lnTo>
                      <a:pt x="3464457" y="3245343"/>
                    </a:lnTo>
                    <a:lnTo>
                      <a:pt x="3446288" y="3118162"/>
                    </a:lnTo>
                    <a:lnTo>
                      <a:pt x="3528048" y="3091997"/>
                    </a:lnTo>
                    <a:lnTo>
                      <a:pt x="3560387" y="2986983"/>
                    </a:lnTo>
                    <a:lnTo>
                      <a:pt x="3411039" y="2964816"/>
                    </a:lnTo>
                    <a:lnTo>
                      <a:pt x="3292943" y="2951734"/>
                    </a:lnTo>
                    <a:lnTo>
                      <a:pt x="3183930" y="2788215"/>
                    </a:lnTo>
                    <a:lnTo>
                      <a:pt x="3234438" y="2703546"/>
                    </a:lnTo>
                    <a:lnTo>
                      <a:pt x="3179932" y="2608704"/>
                    </a:lnTo>
                    <a:lnTo>
                      <a:pt x="3229352" y="2437189"/>
                    </a:lnTo>
                    <a:lnTo>
                      <a:pt x="3317286" y="2356518"/>
                    </a:lnTo>
                    <a:lnTo>
                      <a:pt x="3162852" y="2141758"/>
                    </a:lnTo>
                    <a:lnTo>
                      <a:pt x="3058925" y="2006581"/>
                    </a:lnTo>
                    <a:lnTo>
                      <a:pt x="2986914" y="1900856"/>
                    </a:lnTo>
                    <a:lnTo>
                      <a:pt x="2958997" y="1752219"/>
                    </a:lnTo>
                    <a:lnTo>
                      <a:pt x="2982252" y="1607957"/>
                    </a:lnTo>
                    <a:lnTo>
                      <a:pt x="2935156" y="1462713"/>
                    </a:lnTo>
                    <a:lnTo>
                      <a:pt x="2766404" y="1281274"/>
                    </a:lnTo>
                    <a:lnTo>
                      <a:pt x="2567636" y="1109760"/>
                    </a:lnTo>
                    <a:lnTo>
                      <a:pt x="2449539" y="960412"/>
                    </a:lnTo>
                    <a:lnTo>
                      <a:pt x="2396901" y="881160"/>
                    </a:lnTo>
                    <a:lnTo>
                      <a:pt x="2278024" y="748561"/>
                    </a:lnTo>
                    <a:lnTo>
                      <a:pt x="2294371" y="595215"/>
                    </a:lnTo>
                    <a:lnTo>
                      <a:pt x="2176275" y="510546"/>
                    </a:lnTo>
                    <a:lnTo>
                      <a:pt x="2030925" y="524717"/>
                    </a:lnTo>
                    <a:lnTo>
                      <a:pt x="1968422" y="424789"/>
                    </a:lnTo>
                    <a:lnTo>
                      <a:pt x="1829247" y="376457"/>
                    </a:lnTo>
                    <a:lnTo>
                      <a:pt x="1630479" y="203854"/>
                    </a:lnTo>
                    <a:lnTo>
                      <a:pt x="1499300" y="177689"/>
                    </a:lnTo>
                    <a:lnTo>
                      <a:pt x="1395374" y="0"/>
                    </a:lnTo>
                    <a:lnTo>
                      <a:pt x="1292536" y="5087"/>
                    </a:lnTo>
                    <a:lnTo>
                      <a:pt x="1188209" y="65813"/>
                    </a:lnTo>
                    <a:lnTo>
                      <a:pt x="1080685" y="145348"/>
                    </a:lnTo>
                    <a:lnTo>
                      <a:pt x="1000014" y="185685"/>
                    </a:lnTo>
                    <a:lnTo>
                      <a:pt x="828499" y="198766"/>
                    </a:lnTo>
                    <a:lnTo>
                      <a:pt x="737656" y="271441"/>
                    </a:lnTo>
                    <a:lnTo>
                      <a:pt x="666069" y="230017"/>
                    </a:lnTo>
                    <a:lnTo>
                      <a:pt x="553058" y="339028"/>
                    </a:lnTo>
                    <a:lnTo>
                      <a:pt x="549060" y="420788"/>
                    </a:lnTo>
                    <a:lnTo>
                      <a:pt x="440048" y="406617"/>
                    </a:lnTo>
                    <a:lnTo>
                      <a:pt x="364463" y="474206"/>
                    </a:lnTo>
                    <a:lnTo>
                      <a:pt x="265623" y="532710"/>
                    </a:lnTo>
                    <a:lnTo>
                      <a:pt x="160609" y="604296"/>
                    </a:lnTo>
                    <a:lnTo>
                      <a:pt x="99928" y="734387"/>
                    </a:lnTo>
                    <a:lnTo>
                      <a:pt x="79938" y="892819"/>
                    </a:lnTo>
                    <a:lnTo>
                      <a:pt x="0" y="1018911"/>
                    </a:lnTo>
                    <a:lnTo>
                      <a:pt x="28925" y="112868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43" name="Freeform 266">
              <a:extLst>
                <a:ext uri="{FF2B5EF4-FFF2-40B4-BE49-F238E27FC236}">
                  <a16:creationId xmlns:a16="http://schemas.microsoft.com/office/drawing/2014/main" id="{3A9046BF-F6C1-442F-BFBD-FF3138A89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753" y="4823621"/>
              <a:ext cx="23677" cy="31570"/>
            </a:xfrm>
            <a:custGeom>
              <a:avLst/>
              <a:gdLst>
                <a:gd name="T0" fmla="*/ 0 w 60"/>
                <a:gd name="T1" fmla="*/ 2147483647 h 79"/>
                <a:gd name="T2" fmla="*/ 2147483647 w 60"/>
                <a:gd name="T3" fmla="*/ 2147483647 h 79"/>
                <a:gd name="T4" fmla="*/ 2147483647 w 60"/>
                <a:gd name="T5" fmla="*/ 2147483647 h 79"/>
                <a:gd name="T6" fmla="*/ 2147483647 w 60"/>
                <a:gd name="T7" fmla="*/ 2147483647 h 79"/>
                <a:gd name="T8" fmla="*/ 2147483647 w 60"/>
                <a:gd name="T9" fmla="*/ 2147483647 h 79"/>
                <a:gd name="T10" fmla="*/ 2147483647 w 60"/>
                <a:gd name="T11" fmla="*/ 2147483647 h 79"/>
                <a:gd name="T12" fmla="*/ 2147483647 w 60"/>
                <a:gd name="T13" fmla="*/ 2147483647 h 79"/>
                <a:gd name="T14" fmla="*/ 2147483647 w 60"/>
                <a:gd name="T15" fmla="*/ 0 h 79"/>
                <a:gd name="T16" fmla="*/ 2147483647 w 60"/>
                <a:gd name="T17" fmla="*/ 2147483647 h 79"/>
                <a:gd name="T18" fmla="*/ 0 w 60"/>
                <a:gd name="T19" fmla="*/ 2147483647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79"/>
                <a:gd name="T32" fmla="*/ 60 w 60"/>
                <a:gd name="T33" fmla="*/ 79 h 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79">
                  <a:moveTo>
                    <a:pt x="0" y="33"/>
                  </a:moveTo>
                  <a:lnTo>
                    <a:pt x="7" y="49"/>
                  </a:lnTo>
                  <a:lnTo>
                    <a:pt x="9" y="79"/>
                  </a:lnTo>
                  <a:lnTo>
                    <a:pt x="30" y="73"/>
                  </a:lnTo>
                  <a:lnTo>
                    <a:pt x="28" y="40"/>
                  </a:lnTo>
                  <a:lnTo>
                    <a:pt x="39" y="19"/>
                  </a:lnTo>
                  <a:lnTo>
                    <a:pt x="60" y="9"/>
                  </a:lnTo>
                  <a:lnTo>
                    <a:pt x="43" y="0"/>
                  </a:lnTo>
                  <a:lnTo>
                    <a:pt x="24" y="6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4" name="Freeform 267">
              <a:extLst>
                <a:ext uri="{FF2B5EF4-FFF2-40B4-BE49-F238E27FC236}">
                  <a16:creationId xmlns:a16="http://schemas.microsoft.com/office/drawing/2014/main" id="{252D0280-6337-410C-9DAD-45C7F5471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0796" y="4405315"/>
              <a:ext cx="69057" cy="17759"/>
            </a:xfrm>
            <a:custGeom>
              <a:avLst/>
              <a:gdLst>
                <a:gd name="T0" fmla="*/ 2147483647 w 612"/>
                <a:gd name="T1" fmla="*/ 2147483647 h 158"/>
                <a:gd name="T2" fmla="*/ 2147483647 w 612"/>
                <a:gd name="T3" fmla="*/ 2147483647 h 158"/>
                <a:gd name="T4" fmla="*/ 2147483647 w 612"/>
                <a:gd name="T5" fmla="*/ 2147483647 h 158"/>
                <a:gd name="T6" fmla="*/ 2147483647 w 612"/>
                <a:gd name="T7" fmla="*/ 2147483647 h 158"/>
                <a:gd name="T8" fmla="*/ 2147483647 w 612"/>
                <a:gd name="T9" fmla="*/ 2147483647 h 158"/>
                <a:gd name="T10" fmla="*/ 2147483647 w 612"/>
                <a:gd name="T11" fmla="*/ 2147483647 h 158"/>
                <a:gd name="T12" fmla="*/ 2147483647 w 612"/>
                <a:gd name="T13" fmla="*/ 2147483647 h 158"/>
                <a:gd name="T14" fmla="*/ 2147483647 w 612"/>
                <a:gd name="T15" fmla="*/ 2147483647 h 158"/>
                <a:gd name="T16" fmla="*/ 2147483647 w 612"/>
                <a:gd name="T17" fmla="*/ 2147483647 h 158"/>
                <a:gd name="T18" fmla="*/ 2147483647 w 612"/>
                <a:gd name="T19" fmla="*/ 2147483647 h 158"/>
                <a:gd name="T20" fmla="*/ 2147483647 w 612"/>
                <a:gd name="T21" fmla="*/ 2147483647 h 158"/>
                <a:gd name="T22" fmla="*/ 2147483647 w 612"/>
                <a:gd name="T23" fmla="*/ 2147483647 h 158"/>
                <a:gd name="T24" fmla="*/ 1766004942 w 612"/>
                <a:gd name="T25" fmla="*/ 2147483647 h 158"/>
                <a:gd name="T26" fmla="*/ 0 w 612"/>
                <a:gd name="T27" fmla="*/ 2147483647 h 158"/>
                <a:gd name="T28" fmla="*/ 1834095265 w 612"/>
                <a:gd name="T29" fmla="*/ 2147483647 h 158"/>
                <a:gd name="T30" fmla="*/ 2147483647 w 612"/>
                <a:gd name="T31" fmla="*/ 2147483647 h 158"/>
                <a:gd name="T32" fmla="*/ 2147483647 w 612"/>
                <a:gd name="T33" fmla="*/ 2147483647 h 158"/>
                <a:gd name="T34" fmla="*/ 2147483647 w 612"/>
                <a:gd name="T35" fmla="*/ 2147483647 h 158"/>
                <a:gd name="T36" fmla="*/ 2147483647 w 612"/>
                <a:gd name="T37" fmla="*/ 2147483647 h 158"/>
                <a:gd name="T38" fmla="*/ 2147483647 w 612"/>
                <a:gd name="T39" fmla="*/ 2147483647 h 158"/>
                <a:gd name="T40" fmla="*/ 2147483647 w 612"/>
                <a:gd name="T41" fmla="*/ 2147483647 h 158"/>
                <a:gd name="T42" fmla="*/ 2147483647 w 612"/>
                <a:gd name="T43" fmla="*/ 2147483647 h 158"/>
                <a:gd name="T44" fmla="*/ 2147483647 w 612"/>
                <a:gd name="T45" fmla="*/ 2147483647 h 158"/>
                <a:gd name="T46" fmla="*/ 2147483647 w 612"/>
                <a:gd name="T47" fmla="*/ 2147483647 h 158"/>
                <a:gd name="T48" fmla="*/ 2147483647 w 612"/>
                <a:gd name="T49" fmla="*/ 2147483647 h 158"/>
                <a:gd name="T50" fmla="*/ 2147483647 w 612"/>
                <a:gd name="T51" fmla="*/ 2147483647 h 158"/>
                <a:gd name="T52" fmla="*/ 2147483647 w 612"/>
                <a:gd name="T53" fmla="*/ 2147483647 h 158"/>
                <a:gd name="T54" fmla="*/ 2147483647 w 612"/>
                <a:gd name="T55" fmla="*/ 2147483647 h 158"/>
                <a:gd name="T56" fmla="*/ 2147483647 w 612"/>
                <a:gd name="T57" fmla="*/ 1738585362 h 158"/>
                <a:gd name="T58" fmla="*/ 2147483647 w 612"/>
                <a:gd name="T59" fmla="*/ 0 h 158"/>
                <a:gd name="T60" fmla="*/ 2147483647 w 612"/>
                <a:gd name="T61" fmla="*/ 735808850 h 158"/>
                <a:gd name="T62" fmla="*/ 2147483647 w 612"/>
                <a:gd name="T63" fmla="*/ 1805879220 h 158"/>
                <a:gd name="T64" fmla="*/ 2147483647 w 612"/>
                <a:gd name="T65" fmla="*/ 2147483647 h 1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12"/>
                <a:gd name="T100" fmla="*/ 0 h 158"/>
                <a:gd name="T101" fmla="*/ 612 w 612"/>
                <a:gd name="T102" fmla="*/ 158 h 15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12" h="158">
                  <a:moveTo>
                    <a:pt x="54" y="48"/>
                  </a:moveTo>
                  <a:lnTo>
                    <a:pt x="57" y="72"/>
                  </a:lnTo>
                  <a:lnTo>
                    <a:pt x="68" y="84"/>
                  </a:lnTo>
                  <a:lnTo>
                    <a:pt x="68" y="98"/>
                  </a:lnTo>
                  <a:lnTo>
                    <a:pt x="93" y="102"/>
                  </a:lnTo>
                  <a:lnTo>
                    <a:pt x="113" y="95"/>
                  </a:lnTo>
                  <a:lnTo>
                    <a:pt x="131" y="80"/>
                  </a:lnTo>
                  <a:lnTo>
                    <a:pt x="167" y="80"/>
                  </a:lnTo>
                  <a:lnTo>
                    <a:pt x="195" y="80"/>
                  </a:lnTo>
                  <a:lnTo>
                    <a:pt x="231" y="71"/>
                  </a:lnTo>
                  <a:lnTo>
                    <a:pt x="246" y="74"/>
                  </a:lnTo>
                  <a:lnTo>
                    <a:pt x="255" y="68"/>
                  </a:lnTo>
                  <a:lnTo>
                    <a:pt x="269" y="72"/>
                  </a:lnTo>
                  <a:lnTo>
                    <a:pt x="246" y="84"/>
                  </a:lnTo>
                  <a:lnTo>
                    <a:pt x="233" y="80"/>
                  </a:lnTo>
                  <a:lnTo>
                    <a:pt x="219" y="81"/>
                  </a:lnTo>
                  <a:lnTo>
                    <a:pt x="188" y="87"/>
                  </a:lnTo>
                  <a:lnTo>
                    <a:pt x="167" y="89"/>
                  </a:lnTo>
                  <a:lnTo>
                    <a:pt x="134" y="89"/>
                  </a:lnTo>
                  <a:lnTo>
                    <a:pt x="113" y="107"/>
                  </a:lnTo>
                  <a:lnTo>
                    <a:pt x="80" y="119"/>
                  </a:lnTo>
                  <a:lnTo>
                    <a:pt x="62" y="110"/>
                  </a:lnTo>
                  <a:lnTo>
                    <a:pt x="45" y="95"/>
                  </a:lnTo>
                  <a:lnTo>
                    <a:pt x="47" y="74"/>
                  </a:lnTo>
                  <a:lnTo>
                    <a:pt x="35" y="87"/>
                  </a:lnTo>
                  <a:lnTo>
                    <a:pt x="26" y="102"/>
                  </a:lnTo>
                  <a:lnTo>
                    <a:pt x="9" y="129"/>
                  </a:lnTo>
                  <a:lnTo>
                    <a:pt x="0" y="150"/>
                  </a:lnTo>
                  <a:lnTo>
                    <a:pt x="12" y="158"/>
                  </a:lnTo>
                  <a:lnTo>
                    <a:pt x="27" y="141"/>
                  </a:lnTo>
                  <a:lnTo>
                    <a:pt x="206" y="143"/>
                  </a:lnTo>
                  <a:lnTo>
                    <a:pt x="204" y="107"/>
                  </a:lnTo>
                  <a:lnTo>
                    <a:pt x="231" y="108"/>
                  </a:lnTo>
                  <a:lnTo>
                    <a:pt x="264" y="98"/>
                  </a:lnTo>
                  <a:lnTo>
                    <a:pt x="302" y="102"/>
                  </a:lnTo>
                  <a:lnTo>
                    <a:pt x="320" y="95"/>
                  </a:lnTo>
                  <a:lnTo>
                    <a:pt x="333" y="65"/>
                  </a:lnTo>
                  <a:lnTo>
                    <a:pt x="348" y="57"/>
                  </a:lnTo>
                  <a:lnTo>
                    <a:pt x="368" y="74"/>
                  </a:lnTo>
                  <a:lnTo>
                    <a:pt x="398" y="89"/>
                  </a:lnTo>
                  <a:lnTo>
                    <a:pt x="431" y="101"/>
                  </a:lnTo>
                  <a:lnTo>
                    <a:pt x="465" y="114"/>
                  </a:lnTo>
                  <a:lnTo>
                    <a:pt x="491" y="129"/>
                  </a:lnTo>
                  <a:lnTo>
                    <a:pt x="542" y="135"/>
                  </a:lnTo>
                  <a:lnTo>
                    <a:pt x="551" y="119"/>
                  </a:lnTo>
                  <a:lnTo>
                    <a:pt x="600" y="108"/>
                  </a:lnTo>
                  <a:lnTo>
                    <a:pt x="612" y="90"/>
                  </a:lnTo>
                  <a:lnTo>
                    <a:pt x="608" y="74"/>
                  </a:lnTo>
                  <a:lnTo>
                    <a:pt x="579" y="54"/>
                  </a:lnTo>
                  <a:lnTo>
                    <a:pt x="554" y="62"/>
                  </a:lnTo>
                  <a:lnTo>
                    <a:pt x="530" y="72"/>
                  </a:lnTo>
                  <a:lnTo>
                    <a:pt x="498" y="77"/>
                  </a:lnTo>
                  <a:lnTo>
                    <a:pt x="479" y="66"/>
                  </a:lnTo>
                  <a:lnTo>
                    <a:pt x="470" y="44"/>
                  </a:lnTo>
                  <a:lnTo>
                    <a:pt x="449" y="38"/>
                  </a:lnTo>
                  <a:lnTo>
                    <a:pt x="432" y="47"/>
                  </a:lnTo>
                  <a:lnTo>
                    <a:pt x="413" y="41"/>
                  </a:lnTo>
                  <a:lnTo>
                    <a:pt x="413" y="26"/>
                  </a:lnTo>
                  <a:lnTo>
                    <a:pt x="390" y="12"/>
                  </a:lnTo>
                  <a:lnTo>
                    <a:pt x="357" y="0"/>
                  </a:lnTo>
                  <a:lnTo>
                    <a:pt x="324" y="17"/>
                  </a:lnTo>
                  <a:lnTo>
                    <a:pt x="308" y="11"/>
                  </a:lnTo>
                  <a:lnTo>
                    <a:pt x="293" y="17"/>
                  </a:lnTo>
                  <a:lnTo>
                    <a:pt x="281" y="27"/>
                  </a:lnTo>
                  <a:lnTo>
                    <a:pt x="275" y="50"/>
                  </a:lnTo>
                  <a:lnTo>
                    <a:pt x="54" y="4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Freeform 268">
              <a:extLst>
                <a:ext uri="{FF2B5EF4-FFF2-40B4-BE49-F238E27FC236}">
                  <a16:creationId xmlns:a16="http://schemas.microsoft.com/office/drawing/2014/main" id="{A00CCE73-65A4-4376-90F8-43A9387DD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768" y="4432939"/>
              <a:ext cx="67085" cy="41437"/>
            </a:xfrm>
            <a:custGeom>
              <a:avLst/>
              <a:gdLst>
                <a:gd name="T0" fmla="*/ 0 w 594"/>
                <a:gd name="T1" fmla="*/ 2147483647 h 387"/>
                <a:gd name="T2" fmla="*/ 2147483647 w 594"/>
                <a:gd name="T3" fmla="*/ 2147483647 h 387"/>
                <a:gd name="T4" fmla="*/ 2147483647 w 594"/>
                <a:gd name="T5" fmla="*/ 2147483647 h 387"/>
                <a:gd name="T6" fmla="*/ 2147483647 w 594"/>
                <a:gd name="T7" fmla="*/ 2147483647 h 387"/>
                <a:gd name="T8" fmla="*/ 2147483647 w 594"/>
                <a:gd name="T9" fmla="*/ 2147483647 h 387"/>
                <a:gd name="T10" fmla="*/ 2147483647 w 594"/>
                <a:gd name="T11" fmla="*/ 2147483647 h 387"/>
                <a:gd name="T12" fmla="*/ 2147483647 w 594"/>
                <a:gd name="T13" fmla="*/ 2147483647 h 387"/>
                <a:gd name="T14" fmla="*/ 2147483647 w 594"/>
                <a:gd name="T15" fmla="*/ 2147483647 h 387"/>
                <a:gd name="T16" fmla="*/ 2147483647 w 594"/>
                <a:gd name="T17" fmla="*/ 2147483647 h 387"/>
                <a:gd name="T18" fmla="*/ 2147483647 w 594"/>
                <a:gd name="T19" fmla="*/ 2147483647 h 387"/>
                <a:gd name="T20" fmla="*/ 2147483647 w 594"/>
                <a:gd name="T21" fmla="*/ 2147483647 h 387"/>
                <a:gd name="T22" fmla="*/ 2147483647 w 594"/>
                <a:gd name="T23" fmla="*/ 2147483647 h 387"/>
                <a:gd name="T24" fmla="*/ 2147483647 w 594"/>
                <a:gd name="T25" fmla="*/ 2147483647 h 387"/>
                <a:gd name="T26" fmla="*/ 2147483647 w 594"/>
                <a:gd name="T27" fmla="*/ 2147483647 h 387"/>
                <a:gd name="T28" fmla="*/ 2147483647 w 594"/>
                <a:gd name="T29" fmla="*/ 2147483647 h 387"/>
                <a:gd name="T30" fmla="*/ 2147483647 w 594"/>
                <a:gd name="T31" fmla="*/ 2147483647 h 387"/>
                <a:gd name="T32" fmla="*/ 2147483647 w 594"/>
                <a:gd name="T33" fmla="*/ 2147483647 h 387"/>
                <a:gd name="T34" fmla="*/ 2147483647 w 594"/>
                <a:gd name="T35" fmla="*/ 2147483647 h 387"/>
                <a:gd name="T36" fmla="*/ 2147483647 w 594"/>
                <a:gd name="T37" fmla="*/ 2147483647 h 387"/>
                <a:gd name="T38" fmla="*/ 2147483647 w 594"/>
                <a:gd name="T39" fmla="*/ 2147483647 h 387"/>
                <a:gd name="T40" fmla="*/ 2147483647 w 594"/>
                <a:gd name="T41" fmla="*/ 2147483647 h 387"/>
                <a:gd name="T42" fmla="*/ 2147483647 w 594"/>
                <a:gd name="T43" fmla="*/ 2147483647 h 387"/>
                <a:gd name="T44" fmla="*/ 2147483647 w 594"/>
                <a:gd name="T45" fmla="*/ 2147483647 h 387"/>
                <a:gd name="T46" fmla="*/ 2147483647 w 594"/>
                <a:gd name="T47" fmla="*/ 2147483647 h 387"/>
                <a:gd name="T48" fmla="*/ 2147483647 w 594"/>
                <a:gd name="T49" fmla="*/ 2147483647 h 387"/>
                <a:gd name="T50" fmla="*/ 2147483647 w 594"/>
                <a:gd name="T51" fmla="*/ 2147483647 h 387"/>
                <a:gd name="T52" fmla="*/ 2147483647 w 594"/>
                <a:gd name="T53" fmla="*/ 2147483647 h 387"/>
                <a:gd name="T54" fmla="*/ 2147483647 w 594"/>
                <a:gd name="T55" fmla="*/ 1706853741 h 387"/>
                <a:gd name="T56" fmla="*/ 2147483647 w 594"/>
                <a:gd name="T57" fmla="*/ 275523581 h 387"/>
                <a:gd name="T58" fmla="*/ 2147483647 w 594"/>
                <a:gd name="T59" fmla="*/ 164929719 h 387"/>
                <a:gd name="T60" fmla="*/ 2147483647 w 594"/>
                <a:gd name="T61" fmla="*/ 0 h 387"/>
                <a:gd name="T62" fmla="*/ 2147483647 w 594"/>
                <a:gd name="T63" fmla="*/ 0 h 387"/>
                <a:gd name="T64" fmla="*/ 2147483647 w 594"/>
                <a:gd name="T65" fmla="*/ 2147483647 h 387"/>
                <a:gd name="T66" fmla="*/ 2147483647 w 594"/>
                <a:gd name="T67" fmla="*/ 2147483647 h 387"/>
                <a:gd name="T68" fmla="*/ 2147483647 w 594"/>
                <a:gd name="T69" fmla="*/ 2147483647 h 387"/>
                <a:gd name="T70" fmla="*/ 2147483647 w 594"/>
                <a:gd name="T71" fmla="*/ 2147483647 h 387"/>
                <a:gd name="T72" fmla="*/ 0 w 594"/>
                <a:gd name="T73" fmla="*/ 2147483647 h 3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94"/>
                <a:gd name="T112" fmla="*/ 0 h 387"/>
                <a:gd name="T113" fmla="*/ 594 w 594"/>
                <a:gd name="T114" fmla="*/ 387 h 3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94" h="387">
                  <a:moveTo>
                    <a:pt x="0" y="75"/>
                  </a:moveTo>
                  <a:lnTo>
                    <a:pt x="37" y="159"/>
                  </a:lnTo>
                  <a:lnTo>
                    <a:pt x="157" y="159"/>
                  </a:lnTo>
                  <a:lnTo>
                    <a:pt x="207" y="217"/>
                  </a:lnTo>
                  <a:lnTo>
                    <a:pt x="211" y="305"/>
                  </a:lnTo>
                  <a:lnTo>
                    <a:pt x="301" y="387"/>
                  </a:lnTo>
                  <a:lnTo>
                    <a:pt x="331" y="373"/>
                  </a:lnTo>
                  <a:lnTo>
                    <a:pt x="354" y="315"/>
                  </a:lnTo>
                  <a:lnTo>
                    <a:pt x="384" y="259"/>
                  </a:lnTo>
                  <a:lnTo>
                    <a:pt x="417" y="259"/>
                  </a:lnTo>
                  <a:lnTo>
                    <a:pt x="453" y="241"/>
                  </a:lnTo>
                  <a:lnTo>
                    <a:pt x="469" y="225"/>
                  </a:lnTo>
                  <a:lnTo>
                    <a:pt x="498" y="229"/>
                  </a:lnTo>
                  <a:lnTo>
                    <a:pt x="538" y="226"/>
                  </a:lnTo>
                  <a:lnTo>
                    <a:pt x="546" y="210"/>
                  </a:lnTo>
                  <a:lnTo>
                    <a:pt x="561" y="222"/>
                  </a:lnTo>
                  <a:lnTo>
                    <a:pt x="575" y="213"/>
                  </a:lnTo>
                  <a:lnTo>
                    <a:pt x="574" y="147"/>
                  </a:lnTo>
                  <a:lnTo>
                    <a:pt x="561" y="144"/>
                  </a:lnTo>
                  <a:lnTo>
                    <a:pt x="546" y="127"/>
                  </a:lnTo>
                  <a:lnTo>
                    <a:pt x="531" y="115"/>
                  </a:lnTo>
                  <a:lnTo>
                    <a:pt x="537" y="102"/>
                  </a:lnTo>
                  <a:lnTo>
                    <a:pt x="550" y="91"/>
                  </a:lnTo>
                  <a:lnTo>
                    <a:pt x="567" y="96"/>
                  </a:lnTo>
                  <a:lnTo>
                    <a:pt x="583" y="93"/>
                  </a:lnTo>
                  <a:lnTo>
                    <a:pt x="588" y="66"/>
                  </a:lnTo>
                  <a:lnTo>
                    <a:pt x="594" y="49"/>
                  </a:lnTo>
                  <a:lnTo>
                    <a:pt x="580" y="31"/>
                  </a:lnTo>
                  <a:lnTo>
                    <a:pt x="579" y="5"/>
                  </a:lnTo>
                  <a:lnTo>
                    <a:pt x="439" y="3"/>
                  </a:lnTo>
                  <a:lnTo>
                    <a:pt x="340" y="0"/>
                  </a:lnTo>
                  <a:lnTo>
                    <a:pt x="285" y="0"/>
                  </a:lnTo>
                  <a:lnTo>
                    <a:pt x="210" y="58"/>
                  </a:lnTo>
                  <a:lnTo>
                    <a:pt x="154" y="52"/>
                  </a:lnTo>
                  <a:lnTo>
                    <a:pt x="90" y="52"/>
                  </a:lnTo>
                  <a:lnTo>
                    <a:pt x="60" y="7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" name="Freeform 58">
              <a:extLst>
                <a:ext uri="{FF2B5EF4-FFF2-40B4-BE49-F238E27FC236}">
                  <a16:creationId xmlns:a16="http://schemas.microsoft.com/office/drawing/2014/main" id="{7F75CF4A-19FA-44D8-B509-361C412AD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742" y="4071855"/>
              <a:ext cx="258474" cy="303864"/>
            </a:xfrm>
            <a:custGeom>
              <a:avLst/>
              <a:gdLst>
                <a:gd name="T0" fmla="*/ 2147483647 w 655"/>
                <a:gd name="T1" fmla="*/ 2147483647 h 768"/>
                <a:gd name="T2" fmla="*/ 2147483647 w 655"/>
                <a:gd name="T3" fmla="*/ 2147483647 h 768"/>
                <a:gd name="T4" fmla="*/ 2147483647 w 655"/>
                <a:gd name="T5" fmla="*/ 2147483647 h 768"/>
                <a:gd name="T6" fmla="*/ 2147483647 w 655"/>
                <a:gd name="T7" fmla="*/ 2147483647 h 768"/>
                <a:gd name="T8" fmla="*/ 2147483647 w 655"/>
                <a:gd name="T9" fmla="*/ 2147483647 h 768"/>
                <a:gd name="T10" fmla="*/ 2147483647 w 655"/>
                <a:gd name="T11" fmla="*/ 2147483647 h 768"/>
                <a:gd name="T12" fmla="*/ 2147483647 w 655"/>
                <a:gd name="T13" fmla="*/ 2147483647 h 768"/>
                <a:gd name="T14" fmla="*/ 2147483647 w 655"/>
                <a:gd name="T15" fmla="*/ 2147483647 h 768"/>
                <a:gd name="T16" fmla="*/ 0 w 655"/>
                <a:gd name="T17" fmla="*/ 2147483647 h 768"/>
                <a:gd name="T18" fmla="*/ 2147483647 w 655"/>
                <a:gd name="T19" fmla="*/ 2147483647 h 768"/>
                <a:gd name="T20" fmla="*/ 2147483647 w 655"/>
                <a:gd name="T21" fmla="*/ 2147483647 h 768"/>
                <a:gd name="T22" fmla="*/ 2147483647 w 655"/>
                <a:gd name="T23" fmla="*/ 2147483647 h 768"/>
                <a:gd name="T24" fmla="*/ 2147483647 w 655"/>
                <a:gd name="T25" fmla="*/ 2147483647 h 768"/>
                <a:gd name="T26" fmla="*/ 2147483647 w 655"/>
                <a:gd name="T27" fmla="*/ 2147483647 h 768"/>
                <a:gd name="T28" fmla="*/ 2147483647 w 655"/>
                <a:gd name="T29" fmla="*/ 2147483647 h 768"/>
                <a:gd name="T30" fmla="*/ 2147483647 w 655"/>
                <a:gd name="T31" fmla="*/ 2147483647 h 768"/>
                <a:gd name="T32" fmla="*/ 2147483647 w 655"/>
                <a:gd name="T33" fmla="*/ 2147483647 h 768"/>
                <a:gd name="T34" fmla="*/ 2147483647 w 655"/>
                <a:gd name="T35" fmla="*/ 2147483647 h 768"/>
                <a:gd name="T36" fmla="*/ 2147483647 w 655"/>
                <a:gd name="T37" fmla="*/ 2147483647 h 768"/>
                <a:gd name="T38" fmla="*/ 2147483647 w 655"/>
                <a:gd name="T39" fmla="*/ 2147483647 h 768"/>
                <a:gd name="T40" fmla="*/ 2147483647 w 655"/>
                <a:gd name="T41" fmla="*/ 2147483647 h 768"/>
                <a:gd name="T42" fmla="*/ 2147483647 w 655"/>
                <a:gd name="T43" fmla="*/ 2147483647 h 768"/>
                <a:gd name="T44" fmla="*/ 2147483647 w 655"/>
                <a:gd name="T45" fmla="*/ 2147483647 h 768"/>
                <a:gd name="T46" fmla="*/ 2147483647 w 655"/>
                <a:gd name="T47" fmla="*/ 2147483647 h 768"/>
                <a:gd name="T48" fmla="*/ 2147483647 w 655"/>
                <a:gd name="T49" fmla="*/ 2147483647 h 768"/>
                <a:gd name="T50" fmla="*/ 2147483647 w 655"/>
                <a:gd name="T51" fmla="*/ 2147483647 h 768"/>
                <a:gd name="T52" fmla="*/ 2147483647 w 655"/>
                <a:gd name="T53" fmla="*/ 2147483647 h 768"/>
                <a:gd name="T54" fmla="*/ 2147483647 w 655"/>
                <a:gd name="T55" fmla="*/ 0 h 768"/>
                <a:gd name="T56" fmla="*/ 2147483647 w 655"/>
                <a:gd name="T57" fmla="*/ 2147483647 h 768"/>
                <a:gd name="T58" fmla="*/ 2147483647 w 655"/>
                <a:gd name="T59" fmla="*/ 2147483647 h 768"/>
                <a:gd name="T60" fmla="*/ 2147483647 w 655"/>
                <a:gd name="T61" fmla="*/ 2147483647 h 768"/>
                <a:gd name="T62" fmla="*/ 2147483647 w 655"/>
                <a:gd name="T63" fmla="*/ 2147483647 h 768"/>
                <a:gd name="T64" fmla="*/ 2147483647 w 655"/>
                <a:gd name="T65" fmla="*/ 2147483647 h 768"/>
                <a:gd name="T66" fmla="*/ 2147483647 w 655"/>
                <a:gd name="T67" fmla="*/ 2147483647 h 768"/>
                <a:gd name="T68" fmla="*/ 2147483647 w 655"/>
                <a:gd name="T69" fmla="*/ 2147483647 h 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55"/>
                <a:gd name="T106" fmla="*/ 0 h 768"/>
                <a:gd name="T107" fmla="*/ 1225886 w 655"/>
                <a:gd name="T108" fmla="*/ 1427412 h 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55" h="768">
                  <a:moveTo>
                    <a:pt x="14" y="306"/>
                  </a:moveTo>
                  <a:lnTo>
                    <a:pt x="20" y="346"/>
                  </a:lnTo>
                  <a:lnTo>
                    <a:pt x="42" y="370"/>
                  </a:lnTo>
                  <a:lnTo>
                    <a:pt x="40" y="397"/>
                  </a:lnTo>
                  <a:lnTo>
                    <a:pt x="16" y="422"/>
                  </a:lnTo>
                  <a:lnTo>
                    <a:pt x="31" y="458"/>
                  </a:lnTo>
                  <a:lnTo>
                    <a:pt x="30" y="485"/>
                  </a:lnTo>
                  <a:lnTo>
                    <a:pt x="20" y="541"/>
                  </a:lnTo>
                  <a:lnTo>
                    <a:pt x="0" y="600"/>
                  </a:lnTo>
                  <a:lnTo>
                    <a:pt x="25" y="702"/>
                  </a:lnTo>
                  <a:lnTo>
                    <a:pt x="45" y="683"/>
                  </a:lnTo>
                  <a:lnTo>
                    <a:pt x="61" y="681"/>
                  </a:lnTo>
                  <a:lnTo>
                    <a:pt x="72" y="674"/>
                  </a:lnTo>
                  <a:lnTo>
                    <a:pt x="82" y="678"/>
                  </a:lnTo>
                  <a:lnTo>
                    <a:pt x="99" y="669"/>
                  </a:lnTo>
                  <a:lnTo>
                    <a:pt x="112" y="674"/>
                  </a:lnTo>
                  <a:lnTo>
                    <a:pt x="132" y="674"/>
                  </a:lnTo>
                  <a:lnTo>
                    <a:pt x="145" y="684"/>
                  </a:lnTo>
                  <a:lnTo>
                    <a:pt x="159" y="702"/>
                  </a:lnTo>
                  <a:lnTo>
                    <a:pt x="183" y="704"/>
                  </a:lnTo>
                  <a:lnTo>
                    <a:pt x="190" y="722"/>
                  </a:lnTo>
                  <a:lnTo>
                    <a:pt x="199" y="735"/>
                  </a:lnTo>
                  <a:lnTo>
                    <a:pt x="213" y="750"/>
                  </a:lnTo>
                  <a:lnTo>
                    <a:pt x="225" y="765"/>
                  </a:lnTo>
                  <a:lnTo>
                    <a:pt x="237" y="768"/>
                  </a:lnTo>
                  <a:lnTo>
                    <a:pt x="253" y="762"/>
                  </a:lnTo>
                  <a:lnTo>
                    <a:pt x="285" y="764"/>
                  </a:lnTo>
                  <a:lnTo>
                    <a:pt x="310" y="752"/>
                  </a:lnTo>
                  <a:lnTo>
                    <a:pt x="348" y="763"/>
                  </a:lnTo>
                  <a:lnTo>
                    <a:pt x="417" y="733"/>
                  </a:lnTo>
                  <a:lnTo>
                    <a:pt x="624" y="764"/>
                  </a:lnTo>
                  <a:lnTo>
                    <a:pt x="655" y="729"/>
                  </a:lnTo>
                  <a:lnTo>
                    <a:pt x="627" y="687"/>
                  </a:lnTo>
                  <a:lnTo>
                    <a:pt x="589" y="187"/>
                  </a:lnTo>
                  <a:lnTo>
                    <a:pt x="651" y="155"/>
                  </a:lnTo>
                  <a:lnTo>
                    <a:pt x="465" y="0"/>
                  </a:lnTo>
                  <a:lnTo>
                    <a:pt x="467" y="53"/>
                  </a:lnTo>
                  <a:lnTo>
                    <a:pt x="444" y="106"/>
                  </a:lnTo>
                  <a:lnTo>
                    <a:pt x="278" y="109"/>
                  </a:lnTo>
                  <a:lnTo>
                    <a:pt x="280" y="182"/>
                  </a:lnTo>
                  <a:lnTo>
                    <a:pt x="268" y="265"/>
                  </a:lnTo>
                  <a:lnTo>
                    <a:pt x="218" y="310"/>
                  </a:lnTo>
                  <a:lnTo>
                    <a:pt x="14" y="30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7" name="Freeform 51">
              <a:extLst>
                <a:ext uri="{FF2B5EF4-FFF2-40B4-BE49-F238E27FC236}">
                  <a16:creationId xmlns:a16="http://schemas.microsoft.com/office/drawing/2014/main" id="{F763EE95-6D44-46CB-B616-1ECE41EFC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9450" y="4133021"/>
              <a:ext cx="380805" cy="357139"/>
            </a:xfrm>
            <a:custGeom>
              <a:avLst/>
              <a:gdLst>
                <a:gd name="T0" fmla="*/ 2147483647 w 967"/>
                <a:gd name="T1" fmla="*/ 0 h 905"/>
                <a:gd name="T2" fmla="*/ 2147483647 w 967"/>
                <a:gd name="T3" fmla="*/ 2147483647 h 905"/>
                <a:gd name="T4" fmla="*/ 2147483647 w 967"/>
                <a:gd name="T5" fmla="*/ 2147483647 h 905"/>
                <a:gd name="T6" fmla="*/ 2147483647 w 967"/>
                <a:gd name="T7" fmla="*/ 2147483647 h 905"/>
                <a:gd name="T8" fmla="*/ 2147483647 w 967"/>
                <a:gd name="T9" fmla="*/ 2147483647 h 905"/>
                <a:gd name="T10" fmla="*/ 2147483647 w 967"/>
                <a:gd name="T11" fmla="*/ 2147483647 h 905"/>
                <a:gd name="T12" fmla="*/ 2147483647 w 967"/>
                <a:gd name="T13" fmla="*/ 2147483647 h 905"/>
                <a:gd name="T14" fmla="*/ 2147483647 w 967"/>
                <a:gd name="T15" fmla="*/ 2147483647 h 905"/>
                <a:gd name="T16" fmla="*/ 2147483647 w 967"/>
                <a:gd name="T17" fmla="*/ 2147483647 h 905"/>
                <a:gd name="T18" fmla="*/ 0 w 967"/>
                <a:gd name="T19" fmla="*/ 2147483647 h 905"/>
                <a:gd name="T20" fmla="*/ 2147483647 w 967"/>
                <a:gd name="T21" fmla="*/ 2147483647 h 905"/>
                <a:gd name="T22" fmla="*/ 2147483647 w 967"/>
                <a:gd name="T23" fmla="*/ 2147483647 h 905"/>
                <a:gd name="T24" fmla="*/ 2147483647 w 967"/>
                <a:gd name="T25" fmla="*/ 2147483647 h 905"/>
                <a:gd name="T26" fmla="*/ 2147483647 w 967"/>
                <a:gd name="T27" fmla="*/ 2147483647 h 905"/>
                <a:gd name="T28" fmla="*/ 2147483647 w 967"/>
                <a:gd name="T29" fmla="*/ 2147483647 h 905"/>
                <a:gd name="T30" fmla="*/ 2147483647 w 967"/>
                <a:gd name="T31" fmla="*/ 2147483647 h 905"/>
                <a:gd name="T32" fmla="*/ 2147483647 w 967"/>
                <a:gd name="T33" fmla="*/ 2147483647 h 905"/>
                <a:gd name="T34" fmla="*/ 2147483647 w 967"/>
                <a:gd name="T35" fmla="*/ 2147483647 h 905"/>
                <a:gd name="T36" fmla="*/ 2147483647 w 967"/>
                <a:gd name="T37" fmla="*/ 2147483647 h 905"/>
                <a:gd name="T38" fmla="*/ 2147483647 w 967"/>
                <a:gd name="T39" fmla="*/ 2147483647 h 905"/>
                <a:gd name="T40" fmla="*/ 2147483647 w 967"/>
                <a:gd name="T41" fmla="*/ 2147483647 h 905"/>
                <a:gd name="T42" fmla="*/ 2147483647 w 967"/>
                <a:gd name="T43" fmla="*/ 2147483647 h 905"/>
                <a:gd name="T44" fmla="*/ 2147483647 w 967"/>
                <a:gd name="T45" fmla="*/ 2147483647 h 905"/>
                <a:gd name="T46" fmla="*/ 2147483647 w 967"/>
                <a:gd name="T47" fmla="*/ 2147483647 h 905"/>
                <a:gd name="T48" fmla="*/ 2147483647 w 967"/>
                <a:gd name="T49" fmla="*/ 2147483647 h 905"/>
                <a:gd name="T50" fmla="*/ 2147483647 w 967"/>
                <a:gd name="T51" fmla="*/ 2147483647 h 905"/>
                <a:gd name="T52" fmla="*/ 2147483647 w 967"/>
                <a:gd name="T53" fmla="*/ 2147483647 h 905"/>
                <a:gd name="T54" fmla="*/ 2147483647 w 967"/>
                <a:gd name="T55" fmla="*/ 2147483647 h 905"/>
                <a:gd name="T56" fmla="*/ 2147483647 w 967"/>
                <a:gd name="T57" fmla="*/ 2147483647 h 905"/>
                <a:gd name="T58" fmla="*/ 2147483647 w 967"/>
                <a:gd name="T59" fmla="*/ 2147483647 h 905"/>
                <a:gd name="T60" fmla="*/ 2147483647 w 967"/>
                <a:gd name="T61" fmla="*/ 2147483647 h 905"/>
                <a:gd name="T62" fmla="*/ 2147483647 w 967"/>
                <a:gd name="T63" fmla="*/ 2147483647 h 905"/>
                <a:gd name="T64" fmla="*/ 2147483647 w 967"/>
                <a:gd name="T65" fmla="*/ 2147483647 h 905"/>
                <a:gd name="T66" fmla="*/ 2147483647 w 967"/>
                <a:gd name="T67" fmla="*/ 2147483647 h 905"/>
                <a:gd name="T68" fmla="*/ 2147483647 w 967"/>
                <a:gd name="T69" fmla="*/ 2147483647 h 905"/>
                <a:gd name="T70" fmla="*/ 2147483647 w 967"/>
                <a:gd name="T71" fmla="*/ 2147483647 h 905"/>
                <a:gd name="T72" fmla="*/ 2147483647 w 967"/>
                <a:gd name="T73" fmla="*/ 2147483647 h 905"/>
                <a:gd name="T74" fmla="*/ 2147483647 w 967"/>
                <a:gd name="T75" fmla="*/ 2147483647 h 905"/>
                <a:gd name="T76" fmla="*/ 2147483647 w 967"/>
                <a:gd name="T77" fmla="*/ 2147483647 h 905"/>
                <a:gd name="T78" fmla="*/ 2147483647 w 967"/>
                <a:gd name="T79" fmla="*/ 2147483647 h 905"/>
                <a:gd name="T80" fmla="*/ 2147483647 w 967"/>
                <a:gd name="T81" fmla="*/ 2147483647 h 905"/>
                <a:gd name="T82" fmla="*/ 2147483647 w 967"/>
                <a:gd name="T83" fmla="*/ 2147483647 h 905"/>
                <a:gd name="T84" fmla="*/ 2147483647 w 967"/>
                <a:gd name="T85" fmla="*/ 2147483647 h 905"/>
                <a:gd name="T86" fmla="*/ 2147483647 w 967"/>
                <a:gd name="T87" fmla="*/ 2147483647 h 905"/>
                <a:gd name="T88" fmla="*/ 2147483647 w 967"/>
                <a:gd name="T89" fmla="*/ 2147483647 h 905"/>
                <a:gd name="T90" fmla="*/ 2147483647 w 967"/>
                <a:gd name="T91" fmla="*/ 2147483647 h 905"/>
                <a:gd name="T92" fmla="*/ 2147483647 w 967"/>
                <a:gd name="T93" fmla="*/ 2147483647 h 905"/>
                <a:gd name="T94" fmla="*/ 2147483647 w 967"/>
                <a:gd name="T95" fmla="*/ 2147483647 h 905"/>
                <a:gd name="T96" fmla="*/ 2147483647 w 967"/>
                <a:gd name="T97" fmla="*/ 2147483647 h 905"/>
                <a:gd name="T98" fmla="*/ 2147483647 w 967"/>
                <a:gd name="T99" fmla="*/ 2147483647 h 905"/>
                <a:gd name="T100" fmla="*/ 2147483647 w 967"/>
                <a:gd name="T101" fmla="*/ 0 h 90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67"/>
                <a:gd name="T154" fmla="*/ 0 h 905"/>
                <a:gd name="T155" fmla="*/ 1783556 w 967"/>
                <a:gd name="T156" fmla="*/ 1685925 h 90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67" h="905">
                  <a:moveTo>
                    <a:pt x="412" y="0"/>
                  </a:moveTo>
                  <a:lnTo>
                    <a:pt x="352" y="31"/>
                  </a:lnTo>
                  <a:lnTo>
                    <a:pt x="388" y="532"/>
                  </a:lnTo>
                  <a:lnTo>
                    <a:pt x="417" y="573"/>
                  </a:lnTo>
                  <a:lnTo>
                    <a:pt x="386" y="608"/>
                  </a:lnTo>
                  <a:lnTo>
                    <a:pt x="180" y="578"/>
                  </a:lnTo>
                  <a:lnTo>
                    <a:pt x="108" y="607"/>
                  </a:lnTo>
                  <a:lnTo>
                    <a:pt x="69" y="597"/>
                  </a:lnTo>
                  <a:lnTo>
                    <a:pt x="48" y="608"/>
                  </a:lnTo>
                  <a:lnTo>
                    <a:pt x="7" y="610"/>
                  </a:lnTo>
                  <a:lnTo>
                    <a:pt x="0" y="613"/>
                  </a:lnTo>
                  <a:lnTo>
                    <a:pt x="2" y="627"/>
                  </a:lnTo>
                  <a:lnTo>
                    <a:pt x="20" y="637"/>
                  </a:lnTo>
                  <a:lnTo>
                    <a:pt x="14" y="651"/>
                  </a:lnTo>
                  <a:lnTo>
                    <a:pt x="26" y="660"/>
                  </a:lnTo>
                  <a:lnTo>
                    <a:pt x="33" y="684"/>
                  </a:lnTo>
                  <a:lnTo>
                    <a:pt x="24" y="696"/>
                  </a:lnTo>
                  <a:lnTo>
                    <a:pt x="39" y="715"/>
                  </a:lnTo>
                  <a:lnTo>
                    <a:pt x="53" y="712"/>
                  </a:lnTo>
                  <a:lnTo>
                    <a:pt x="66" y="736"/>
                  </a:lnTo>
                  <a:lnTo>
                    <a:pt x="65" y="757"/>
                  </a:lnTo>
                  <a:lnTo>
                    <a:pt x="70" y="770"/>
                  </a:lnTo>
                  <a:lnTo>
                    <a:pt x="98" y="790"/>
                  </a:lnTo>
                  <a:lnTo>
                    <a:pt x="131" y="805"/>
                  </a:lnTo>
                  <a:lnTo>
                    <a:pt x="165" y="787"/>
                  </a:lnTo>
                  <a:lnTo>
                    <a:pt x="199" y="780"/>
                  </a:lnTo>
                  <a:lnTo>
                    <a:pt x="215" y="807"/>
                  </a:lnTo>
                  <a:lnTo>
                    <a:pt x="234" y="840"/>
                  </a:lnTo>
                  <a:lnTo>
                    <a:pt x="240" y="865"/>
                  </a:lnTo>
                  <a:lnTo>
                    <a:pt x="266" y="896"/>
                  </a:lnTo>
                  <a:lnTo>
                    <a:pt x="307" y="899"/>
                  </a:lnTo>
                  <a:lnTo>
                    <a:pt x="331" y="882"/>
                  </a:lnTo>
                  <a:lnTo>
                    <a:pt x="358" y="873"/>
                  </a:lnTo>
                  <a:lnTo>
                    <a:pt x="374" y="905"/>
                  </a:lnTo>
                  <a:lnTo>
                    <a:pt x="407" y="895"/>
                  </a:lnTo>
                  <a:lnTo>
                    <a:pt x="413" y="864"/>
                  </a:lnTo>
                  <a:lnTo>
                    <a:pt x="405" y="827"/>
                  </a:lnTo>
                  <a:lnTo>
                    <a:pt x="427" y="801"/>
                  </a:lnTo>
                  <a:lnTo>
                    <a:pt x="454" y="784"/>
                  </a:lnTo>
                  <a:lnTo>
                    <a:pt x="474" y="775"/>
                  </a:lnTo>
                  <a:lnTo>
                    <a:pt x="469" y="750"/>
                  </a:lnTo>
                  <a:lnTo>
                    <a:pt x="517" y="714"/>
                  </a:lnTo>
                  <a:lnTo>
                    <a:pt x="550" y="692"/>
                  </a:lnTo>
                  <a:lnTo>
                    <a:pt x="585" y="661"/>
                  </a:lnTo>
                  <a:lnTo>
                    <a:pt x="618" y="646"/>
                  </a:lnTo>
                  <a:lnTo>
                    <a:pt x="668" y="629"/>
                  </a:lnTo>
                  <a:lnTo>
                    <a:pt x="735" y="626"/>
                  </a:lnTo>
                  <a:lnTo>
                    <a:pt x="810" y="604"/>
                  </a:lnTo>
                  <a:lnTo>
                    <a:pt x="893" y="596"/>
                  </a:lnTo>
                  <a:lnTo>
                    <a:pt x="959" y="566"/>
                  </a:lnTo>
                  <a:lnTo>
                    <a:pt x="967" y="382"/>
                  </a:lnTo>
                  <a:lnTo>
                    <a:pt x="913" y="380"/>
                  </a:lnTo>
                  <a:lnTo>
                    <a:pt x="900" y="323"/>
                  </a:lnTo>
                  <a:lnTo>
                    <a:pt x="871" y="323"/>
                  </a:lnTo>
                  <a:lnTo>
                    <a:pt x="830" y="302"/>
                  </a:lnTo>
                  <a:lnTo>
                    <a:pt x="784" y="272"/>
                  </a:lnTo>
                  <a:lnTo>
                    <a:pt x="757" y="234"/>
                  </a:lnTo>
                  <a:lnTo>
                    <a:pt x="671" y="178"/>
                  </a:lnTo>
                  <a:lnTo>
                    <a:pt x="529" y="81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8" name="Freeform 62">
              <a:extLst>
                <a:ext uri="{FF2B5EF4-FFF2-40B4-BE49-F238E27FC236}">
                  <a16:creationId xmlns:a16="http://schemas.microsoft.com/office/drawing/2014/main" id="{423FE65C-B7BF-4AE1-B267-04A78A020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6311" y="4432939"/>
              <a:ext cx="167712" cy="116416"/>
            </a:xfrm>
            <a:custGeom>
              <a:avLst/>
              <a:gdLst>
                <a:gd name="T0" fmla="*/ 2147483647 w 423"/>
                <a:gd name="T1" fmla="*/ 2147483647 h 295"/>
                <a:gd name="T2" fmla="*/ 2147483647 w 423"/>
                <a:gd name="T3" fmla="*/ 2147483647 h 295"/>
                <a:gd name="T4" fmla="*/ 2147483647 w 423"/>
                <a:gd name="T5" fmla="*/ 2147483647 h 295"/>
                <a:gd name="T6" fmla="*/ 2147483647 w 423"/>
                <a:gd name="T7" fmla="*/ 2147483647 h 295"/>
                <a:gd name="T8" fmla="*/ 2147483647 w 423"/>
                <a:gd name="T9" fmla="*/ 2147483647 h 295"/>
                <a:gd name="T10" fmla="*/ 2147483647 w 423"/>
                <a:gd name="T11" fmla="*/ 2147483647 h 295"/>
                <a:gd name="T12" fmla="*/ 2147483647 w 423"/>
                <a:gd name="T13" fmla="*/ 2147483647 h 295"/>
                <a:gd name="T14" fmla="*/ 2147483647 w 423"/>
                <a:gd name="T15" fmla="*/ 2147483647 h 295"/>
                <a:gd name="T16" fmla="*/ 2147483647 w 423"/>
                <a:gd name="T17" fmla="*/ 2147483647 h 295"/>
                <a:gd name="T18" fmla="*/ 2147483647 w 423"/>
                <a:gd name="T19" fmla="*/ 2147483647 h 295"/>
                <a:gd name="T20" fmla="*/ 2147483647 w 423"/>
                <a:gd name="T21" fmla="*/ 2147483647 h 295"/>
                <a:gd name="T22" fmla="*/ 2147483647 w 423"/>
                <a:gd name="T23" fmla="*/ 2147483647 h 295"/>
                <a:gd name="T24" fmla="*/ 2147483647 w 423"/>
                <a:gd name="T25" fmla="*/ 2147483647 h 295"/>
                <a:gd name="T26" fmla="*/ 2147483647 w 423"/>
                <a:gd name="T27" fmla="*/ 2147483647 h 295"/>
                <a:gd name="T28" fmla="*/ 2147483647 w 423"/>
                <a:gd name="T29" fmla="*/ 2147483647 h 295"/>
                <a:gd name="T30" fmla="*/ 2147483647 w 423"/>
                <a:gd name="T31" fmla="*/ 2147483647 h 295"/>
                <a:gd name="T32" fmla="*/ 2147483647 w 423"/>
                <a:gd name="T33" fmla="*/ 2147483647 h 295"/>
                <a:gd name="T34" fmla="*/ 2147483647 w 423"/>
                <a:gd name="T35" fmla="*/ 2147483647 h 295"/>
                <a:gd name="T36" fmla="*/ 2147483647 w 423"/>
                <a:gd name="T37" fmla="*/ 0 h 295"/>
                <a:gd name="T38" fmla="*/ 2147483647 w 423"/>
                <a:gd name="T39" fmla="*/ 2147483647 h 295"/>
                <a:gd name="T40" fmla="*/ 2147483647 w 423"/>
                <a:gd name="T41" fmla="*/ 2147483647 h 295"/>
                <a:gd name="T42" fmla="*/ 2147483647 w 423"/>
                <a:gd name="T43" fmla="*/ 2147483647 h 295"/>
                <a:gd name="T44" fmla="*/ 2147483647 w 423"/>
                <a:gd name="T45" fmla="*/ 2147483647 h 295"/>
                <a:gd name="T46" fmla="*/ 2147483647 w 423"/>
                <a:gd name="T47" fmla="*/ 2147483647 h 295"/>
                <a:gd name="T48" fmla="*/ 0 w 423"/>
                <a:gd name="T49" fmla="*/ 2147483647 h 295"/>
                <a:gd name="T50" fmla="*/ 2147483647 w 423"/>
                <a:gd name="T51" fmla="*/ 2147483647 h 295"/>
                <a:gd name="T52" fmla="*/ 2147483647 w 423"/>
                <a:gd name="T53" fmla="*/ 2147483647 h 295"/>
                <a:gd name="T54" fmla="*/ 2147483647 w 423"/>
                <a:gd name="T55" fmla="*/ 2147483647 h 295"/>
                <a:gd name="T56" fmla="*/ 2147483647 w 423"/>
                <a:gd name="T57" fmla="*/ 2147483647 h 295"/>
                <a:gd name="T58" fmla="*/ 2147483647 w 423"/>
                <a:gd name="T59" fmla="*/ 2147483647 h 295"/>
                <a:gd name="T60" fmla="*/ 2147483647 w 423"/>
                <a:gd name="T61" fmla="*/ 2147483647 h 295"/>
                <a:gd name="T62" fmla="*/ 2147483647 w 423"/>
                <a:gd name="T63" fmla="*/ 2147483647 h 295"/>
                <a:gd name="T64" fmla="*/ 2147483647 w 423"/>
                <a:gd name="T65" fmla="*/ 2147483647 h 295"/>
                <a:gd name="T66" fmla="*/ 2147483647 w 423"/>
                <a:gd name="T67" fmla="*/ 2147483647 h 295"/>
                <a:gd name="T68" fmla="*/ 2147483647 w 423"/>
                <a:gd name="T69" fmla="*/ 2147483647 h 295"/>
                <a:gd name="T70" fmla="*/ 2147483647 w 423"/>
                <a:gd name="T71" fmla="*/ 2147483647 h 295"/>
                <a:gd name="T72" fmla="*/ 2147483647 w 423"/>
                <a:gd name="T73" fmla="*/ 2147483647 h 295"/>
                <a:gd name="T74" fmla="*/ 2147483647 w 423"/>
                <a:gd name="T75" fmla="*/ 2147483647 h 295"/>
                <a:gd name="T76" fmla="*/ 2147483647 w 423"/>
                <a:gd name="T77" fmla="*/ 2147483647 h 295"/>
                <a:gd name="T78" fmla="*/ 2147483647 w 423"/>
                <a:gd name="T79" fmla="*/ 2147483647 h 295"/>
                <a:gd name="T80" fmla="*/ 2147483647 w 423"/>
                <a:gd name="T81" fmla="*/ 2147483647 h 295"/>
                <a:gd name="T82" fmla="*/ 2147483647 w 423"/>
                <a:gd name="T83" fmla="*/ 2147483647 h 295"/>
                <a:gd name="T84" fmla="*/ 2147483647 w 423"/>
                <a:gd name="T85" fmla="*/ 2147483647 h 295"/>
                <a:gd name="T86" fmla="*/ 2147483647 w 423"/>
                <a:gd name="T87" fmla="*/ 2147483647 h 2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3"/>
                <a:gd name="T133" fmla="*/ 0 h 295"/>
                <a:gd name="T134" fmla="*/ 744140 w 423"/>
                <a:gd name="T135" fmla="*/ 545334 h 2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3" h="295">
                  <a:moveTo>
                    <a:pt x="351" y="289"/>
                  </a:moveTo>
                  <a:lnTo>
                    <a:pt x="373" y="295"/>
                  </a:lnTo>
                  <a:lnTo>
                    <a:pt x="394" y="295"/>
                  </a:lnTo>
                  <a:lnTo>
                    <a:pt x="412" y="265"/>
                  </a:lnTo>
                  <a:lnTo>
                    <a:pt x="420" y="236"/>
                  </a:lnTo>
                  <a:lnTo>
                    <a:pt x="422" y="195"/>
                  </a:lnTo>
                  <a:lnTo>
                    <a:pt x="423" y="137"/>
                  </a:lnTo>
                  <a:lnTo>
                    <a:pt x="399" y="104"/>
                  </a:lnTo>
                  <a:lnTo>
                    <a:pt x="389" y="74"/>
                  </a:lnTo>
                  <a:lnTo>
                    <a:pt x="354" y="18"/>
                  </a:lnTo>
                  <a:lnTo>
                    <a:pt x="323" y="27"/>
                  </a:lnTo>
                  <a:lnTo>
                    <a:pt x="289" y="44"/>
                  </a:lnTo>
                  <a:lnTo>
                    <a:pt x="256" y="29"/>
                  </a:lnTo>
                  <a:lnTo>
                    <a:pt x="224" y="9"/>
                  </a:lnTo>
                  <a:lnTo>
                    <a:pt x="212" y="14"/>
                  </a:lnTo>
                  <a:lnTo>
                    <a:pt x="188" y="11"/>
                  </a:lnTo>
                  <a:lnTo>
                    <a:pt x="165" y="17"/>
                  </a:lnTo>
                  <a:lnTo>
                    <a:pt x="145" y="10"/>
                  </a:lnTo>
                  <a:lnTo>
                    <a:pt x="126" y="8"/>
                  </a:lnTo>
                  <a:lnTo>
                    <a:pt x="114" y="0"/>
                  </a:lnTo>
                  <a:lnTo>
                    <a:pt x="96" y="0"/>
                  </a:lnTo>
                  <a:lnTo>
                    <a:pt x="81" y="0"/>
                  </a:lnTo>
                  <a:lnTo>
                    <a:pt x="83" y="15"/>
                  </a:lnTo>
                  <a:lnTo>
                    <a:pt x="78" y="24"/>
                  </a:lnTo>
                  <a:lnTo>
                    <a:pt x="66" y="29"/>
                  </a:lnTo>
                  <a:lnTo>
                    <a:pt x="77" y="44"/>
                  </a:lnTo>
                  <a:lnTo>
                    <a:pt x="75" y="57"/>
                  </a:lnTo>
                  <a:lnTo>
                    <a:pt x="63" y="62"/>
                  </a:lnTo>
                  <a:lnTo>
                    <a:pt x="47" y="62"/>
                  </a:lnTo>
                  <a:lnTo>
                    <a:pt x="35" y="69"/>
                  </a:lnTo>
                  <a:lnTo>
                    <a:pt x="23" y="74"/>
                  </a:lnTo>
                  <a:lnTo>
                    <a:pt x="9" y="99"/>
                  </a:lnTo>
                  <a:lnTo>
                    <a:pt x="0" y="108"/>
                  </a:lnTo>
                  <a:lnTo>
                    <a:pt x="24" y="117"/>
                  </a:lnTo>
                  <a:lnTo>
                    <a:pt x="37" y="135"/>
                  </a:lnTo>
                  <a:lnTo>
                    <a:pt x="63" y="153"/>
                  </a:lnTo>
                  <a:lnTo>
                    <a:pt x="96" y="172"/>
                  </a:lnTo>
                  <a:lnTo>
                    <a:pt x="114" y="207"/>
                  </a:lnTo>
                  <a:lnTo>
                    <a:pt x="135" y="191"/>
                  </a:lnTo>
                  <a:lnTo>
                    <a:pt x="154" y="168"/>
                  </a:lnTo>
                  <a:lnTo>
                    <a:pt x="163" y="145"/>
                  </a:lnTo>
                  <a:lnTo>
                    <a:pt x="194" y="142"/>
                  </a:lnTo>
                  <a:lnTo>
                    <a:pt x="214" y="148"/>
                  </a:lnTo>
                  <a:lnTo>
                    <a:pt x="235" y="165"/>
                  </a:lnTo>
                  <a:lnTo>
                    <a:pt x="259" y="192"/>
                  </a:lnTo>
                  <a:lnTo>
                    <a:pt x="269" y="214"/>
                  </a:lnTo>
                  <a:lnTo>
                    <a:pt x="279" y="235"/>
                  </a:lnTo>
                  <a:lnTo>
                    <a:pt x="291" y="243"/>
                  </a:lnTo>
                  <a:lnTo>
                    <a:pt x="300" y="261"/>
                  </a:lnTo>
                  <a:lnTo>
                    <a:pt x="322" y="260"/>
                  </a:lnTo>
                  <a:lnTo>
                    <a:pt x="336" y="274"/>
                  </a:lnTo>
                  <a:lnTo>
                    <a:pt x="351" y="28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9" name="Freeform 427">
              <a:extLst>
                <a:ext uri="{FF2B5EF4-FFF2-40B4-BE49-F238E27FC236}">
                  <a16:creationId xmlns:a16="http://schemas.microsoft.com/office/drawing/2014/main" id="{EF06A7C7-A384-4D20-9C72-3ACCDF283E87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038279" y="4977526"/>
              <a:ext cx="7892" cy="17759"/>
            </a:xfrm>
            <a:custGeom>
              <a:avLst/>
              <a:gdLst>
                <a:gd name="T0" fmla="*/ 1345433959 w 176"/>
                <a:gd name="T1" fmla="*/ 2147483647 h 342"/>
                <a:gd name="T2" fmla="*/ 0 w 176"/>
                <a:gd name="T3" fmla="*/ 2147483647 h 342"/>
                <a:gd name="T4" fmla="*/ 0 w 176"/>
                <a:gd name="T5" fmla="*/ 2147483647 h 342"/>
                <a:gd name="T6" fmla="*/ 2147483647 w 176"/>
                <a:gd name="T7" fmla="*/ 2147483647 h 342"/>
                <a:gd name="T8" fmla="*/ 2147483647 w 176"/>
                <a:gd name="T9" fmla="*/ 2147483647 h 342"/>
                <a:gd name="T10" fmla="*/ 2147483647 w 176"/>
                <a:gd name="T11" fmla="*/ 2147483647 h 342"/>
                <a:gd name="T12" fmla="*/ 2147483647 w 176"/>
                <a:gd name="T13" fmla="*/ 2147483647 h 342"/>
                <a:gd name="T14" fmla="*/ 2147483647 w 176"/>
                <a:gd name="T15" fmla="*/ 2147483647 h 342"/>
                <a:gd name="T16" fmla="*/ 2147483647 w 176"/>
                <a:gd name="T17" fmla="*/ 2147483647 h 342"/>
                <a:gd name="T18" fmla="*/ 2147483647 w 176"/>
                <a:gd name="T19" fmla="*/ 2147483647 h 342"/>
                <a:gd name="T20" fmla="*/ 2147483647 w 176"/>
                <a:gd name="T21" fmla="*/ 0 h 342"/>
                <a:gd name="T22" fmla="*/ 1345433959 w 176"/>
                <a:gd name="T23" fmla="*/ 2147483647 h 3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6"/>
                <a:gd name="T37" fmla="*/ 0 h 342"/>
                <a:gd name="T38" fmla="*/ 176 w 176"/>
                <a:gd name="T39" fmla="*/ 342 h 3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6" h="342">
                  <a:moveTo>
                    <a:pt x="22" y="72"/>
                  </a:moveTo>
                  <a:lnTo>
                    <a:pt x="0" y="122"/>
                  </a:lnTo>
                  <a:lnTo>
                    <a:pt x="0" y="222"/>
                  </a:lnTo>
                  <a:lnTo>
                    <a:pt x="64" y="258"/>
                  </a:lnTo>
                  <a:lnTo>
                    <a:pt x="116" y="342"/>
                  </a:lnTo>
                  <a:lnTo>
                    <a:pt x="164" y="306"/>
                  </a:lnTo>
                  <a:lnTo>
                    <a:pt x="124" y="226"/>
                  </a:lnTo>
                  <a:lnTo>
                    <a:pt x="100" y="158"/>
                  </a:lnTo>
                  <a:lnTo>
                    <a:pt x="176" y="78"/>
                  </a:lnTo>
                  <a:lnTo>
                    <a:pt x="144" y="18"/>
                  </a:lnTo>
                  <a:lnTo>
                    <a:pt x="82" y="0"/>
                  </a:lnTo>
                  <a:lnTo>
                    <a:pt x="22" y="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0" name="Freeform 428">
              <a:extLst>
                <a:ext uri="{FF2B5EF4-FFF2-40B4-BE49-F238E27FC236}">
                  <a16:creationId xmlns:a16="http://schemas.microsoft.com/office/drawing/2014/main" id="{48A757C6-629B-4B71-8D24-2B9F694B17A8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048143" y="4997257"/>
              <a:ext cx="7892" cy="7893"/>
            </a:xfrm>
            <a:custGeom>
              <a:avLst/>
              <a:gdLst>
                <a:gd name="T0" fmla="*/ 2147483647 w 146"/>
                <a:gd name="T1" fmla="*/ 0 h 140"/>
                <a:gd name="T2" fmla="*/ 0 w 146"/>
                <a:gd name="T3" fmla="*/ 2147483647 h 140"/>
                <a:gd name="T4" fmla="*/ 2147483647 w 146"/>
                <a:gd name="T5" fmla="*/ 2147483647 h 140"/>
                <a:gd name="T6" fmla="*/ 2147483647 w 146"/>
                <a:gd name="T7" fmla="*/ 2147483647 h 140"/>
                <a:gd name="T8" fmla="*/ 2147483647 w 146"/>
                <a:gd name="T9" fmla="*/ 2147483647 h 140"/>
                <a:gd name="T10" fmla="*/ 2147483647 w 146"/>
                <a:gd name="T11" fmla="*/ 2147483647 h 140"/>
                <a:gd name="T12" fmla="*/ 2147483647 w 146"/>
                <a:gd name="T13" fmla="*/ 766090398 h 140"/>
                <a:gd name="T14" fmla="*/ 2147483647 w 146"/>
                <a:gd name="T15" fmla="*/ 0 h 1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6"/>
                <a:gd name="T25" fmla="*/ 0 h 140"/>
                <a:gd name="T26" fmla="*/ 146 w 146"/>
                <a:gd name="T27" fmla="*/ 140 h 1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6" h="140">
                  <a:moveTo>
                    <a:pt x="46" y="0"/>
                  </a:moveTo>
                  <a:lnTo>
                    <a:pt x="0" y="42"/>
                  </a:lnTo>
                  <a:lnTo>
                    <a:pt x="38" y="100"/>
                  </a:lnTo>
                  <a:lnTo>
                    <a:pt x="90" y="140"/>
                  </a:lnTo>
                  <a:lnTo>
                    <a:pt x="146" y="104"/>
                  </a:lnTo>
                  <a:lnTo>
                    <a:pt x="138" y="48"/>
                  </a:lnTo>
                  <a:lnTo>
                    <a:pt x="106" y="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1" name="Freeform 429">
              <a:extLst>
                <a:ext uri="{FF2B5EF4-FFF2-40B4-BE49-F238E27FC236}">
                  <a16:creationId xmlns:a16="http://schemas.microsoft.com/office/drawing/2014/main" id="{D2BFC32A-D376-4472-A26B-170200F1D21D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059982" y="4995285"/>
              <a:ext cx="5920" cy="7893"/>
            </a:xfrm>
            <a:custGeom>
              <a:avLst/>
              <a:gdLst>
                <a:gd name="T0" fmla="*/ 2147483647 w 126"/>
                <a:gd name="T1" fmla="*/ 0 h 132"/>
                <a:gd name="T2" fmla="*/ 0 w 126"/>
                <a:gd name="T3" fmla="*/ 2147483647 h 132"/>
                <a:gd name="T4" fmla="*/ 2147483647 w 126"/>
                <a:gd name="T5" fmla="*/ 2147483647 h 132"/>
                <a:gd name="T6" fmla="*/ 2147483647 w 126"/>
                <a:gd name="T7" fmla="*/ 2147483647 h 132"/>
                <a:gd name="T8" fmla="*/ 2147483647 w 126"/>
                <a:gd name="T9" fmla="*/ 2147483647 h 132"/>
                <a:gd name="T10" fmla="*/ 2147483647 w 126"/>
                <a:gd name="T11" fmla="*/ 2147483647 h 132"/>
                <a:gd name="T12" fmla="*/ 2147483647 w 126"/>
                <a:gd name="T13" fmla="*/ 1028214321 h 132"/>
                <a:gd name="T14" fmla="*/ 2147483647 w 126"/>
                <a:gd name="T15" fmla="*/ 0 h 1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6"/>
                <a:gd name="T25" fmla="*/ 0 h 132"/>
                <a:gd name="T26" fmla="*/ 126 w 126"/>
                <a:gd name="T27" fmla="*/ 132 h 1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6" h="132">
                  <a:moveTo>
                    <a:pt x="46" y="0"/>
                  </a:moveTo>
                  <a:lnTo>
                    <a:pt x="0" y="42"/>
                  </a:lnTo>
                  <a:lnTo>
                    <a:pt x="38" y="100"/>
                  </a:lnTo>
                  <a:lnTo>
                    <a:pt x="70" y="132"/>
                  </a:lnTo>
                  <a:lnTo>
                    <a:pt x="126" y="116"/>
                  </a:lnTo>
                  <a:lnTo>
                    <a:pt x="122" y="60"/>
                  </a:lnTo>
                  <a:lnTo>
                    <a:pt x="106" y="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52" name="Group 430">
              <a:extLst>
                <a:ext uri="{FF2B5EF4-FFF2-40B4-BE49-F238E27FC236}">
                  <a16:creationId xmlns:a16="http://schemas.microsoft.com/office/drawing/2014/main" id="{61F88056-8912-41EF-96C5-9DD559FAC38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21398148">
              <a:off x="7079848" y="4910402"/>
              <a:ext cx="106555" cy="69059"/>
              <a:chOff x="3018" y="2803"/>
              <a:chExt cx="191" cy="122"/>
            </a:xfrm>
            <a:solidFill>
              <a:schemeClr val="tx2"/>
            </a:solidFill>
          </p:grpSpPr>
          <p:sp>
            <p:nvSpPr>
              <p:cNvPr id="264" name="Freeform 431">
                <a:extLst>
                  <a:ext uri="{FF2B5EF4-FFF2-40B4-BE49-F238E27FC236}">
                    <a16:creationId xmlns:a16="http://schemas.microsoft.com/office/drawing/2014/main" id="{A5BB7BB6-5980-4B47-BDFB-69A13D149C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74" y="2821"/>
                <a:ext cx="14" cy="19"/>
              </a:xfrm>
              <a:custGeom>
                <a:avLst/>
                <a:gdLst>
                  <a:gd name="T0" fmla="*/ 0 w 155"/>
                  <a:gd name="T1" fmla="*/ 0 h 207"/>
                  <a:gd name="T2" fmla="*/ 0 w 155"/>
                  <a:gd name="T3" fmla="*/ 0 h 207"/>
                  <a:gd name="T4" fmla="*/ 0 w 155"/>
                  <a:gd name="T5" fmla="*/ 0 h 207"/>
                  <a:gd name="T6" fmla="*/ 0 w 155"/>
                  <a:gd name="T7" fmla="*/ 0 h 207"/>
                  <a:gd name="T8" fmla="*/ 0 w 155"/>
                  <a:gd name="T9" fmla="*/ 0 h 207"/>
                  <a:gd name="T10" fmla="*/ 0 w 155"/>
                  <a:gd name="T11" fmla="*/ 0 h 207"/>
                  <a:gd name="T12" fmla="*/ 0 w 155"/>
                  <a:gd name="T13" fmla="*/ 0 h 207"/>
                  <a:gd name="T14" fmla="*/ 0 w 155"/>
                  <a:gd name="T15" fmla="*/ 0 h 207"/>
                  <a:gd name="T16" fmla="*/ 0 w 155"/>
                  <a:gd name="T17" fmla="*/ 0 h 207"/>
                  <a:gd name="T18" fmla="*/ 0 w 155"/>
                  <a:gd name="T19" fmla="*/ 0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5"/>
                  <a:gd name="T31" fmla="*/ 0 h 207"/>
                  <a:gd name="T32" fmla="*/ 155 w 155"/>
                  <a:gd name="T33" fmla="*/ 207 h 2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5" h="207">
                    <a:moveTo>
                      <a:pt x="22" y="43"/>
                    </a:moveTo>
                    <a:lnTo>
                      <a:pt x="0" y="93"/>
                    </a:lnTo>
                    <a:lnTo>
                      <a:pt x="59" y="159"/>
                    </a:lnTo>
                    <a:lnTo>
                      <a:pt x="89" y="207"/>
                    </a:lnTo>
                    <a:lnTo>
                      <a:pt x="152" y="180"/>
                    </a:lnTo>
                    <a:lnTo>
                      <a:pt x="155" y="120"/>
                    </a:lnTo>
                    <a:lnTo>
                      <a:pt x="134" y="60"/>
                    </a:lnTo>
                    <a:lnTo>
                      <a:pt x="101" y="18"/>
                    </a:lnTo>
                    <a:lnTo>
                      <a:pt x="53" y="0"/>
                    </a:lnTo>
                    <a:lnTo>
                      <a:pt x="22" y="43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5" name="Freeform 432">
                <a:extLst>
                  <a:ext uri="{FF2B5EF4-FFF2-40B4-BE49-F238E27FC236}">
                    <a16:creationId xmlns:a16="http://schemas.microsoft.com/office/drawing/2014/main" id="{65506D18-AAB1-4D1C-A714-BC707CDA4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18" y="2895"/>
                <a:ext cx="16" cy="18"/>
              </a:xfrm>
              <a:custGeom>
                <a:avLst/>
                <a:gdLst>
                  <a:gd name="T0" fmla="*/ 0 w 176"/>
                  <a:gd name="T1" fmla="*/ 0 h 186"/>
                  <a:gd name="T2" fmla="*/ 0 w 176"/>
                  <a:gd name="T3" fmla="*/ 0 h 186"/>
                  <a:gd name="T4" fmla="*/ 0 w 176"/>
                  <a:gd name="T5" fmla="*/ 0 h 186"/>
                  <a:gd name="T6" fmla="*/ 0 w 176"/>
                  <a:gd name="T7" fmla="*/ 0 h 186"/>
                  <a:gd name="T8" fmla="*/ 0 w 176"/>
                  <a:gd name="T9" fmla="*/ 0 h 186"/>
                  <a:gd name="T10" fmla="*/ 0 w 176"/>
                  <a:gd name="T11" fmla="*/ 0 h 186"/>
                  <a:gd name="T12" fmla="*/ 0 w 176"/>
                  <a:gd name="T13" fmla="*/ 0 h 186"/>
                  <a:gd name="T14" fmla="*/ 0 w 176"/>
                  <a:gd name="T15" fmla="*/ 0 h 186"/>
                  <a:gd name="T16" fmla="*/ 0 w 176"/>
                  <a:gd name="T17" fmla="*/ 0 h 186"/>
                  <a:gd name="T18" fmla="*/ 0 w 176"/>
                  <a:gd name="T19" fmla="*/ 0 h 186"/>
                  <a:gd name="T20" fmla="*/ 0 w 176"/>
                  <a:gd name="T21" fmla="*/ 0 h 186"/>
                  <a:gd name="T22" fmla="*/ 0 w 176"/>
                  <a:gd name="T23" fmla="*/ 0 h 18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86"/>
                  <a:gd name="T38" fmla="*/ 176 w 176"/>
                  <a:gd name="T39" fmla="*/ 186 h 18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86">
                    <a:moveTo>
                      <a:pt x="46" y="21"/>
                    </a:moveTo>
                    <a:lnTo>
                      <a:pt x="0" y="63"/>
                    </a:lnTo>
                    <a:lnTo>
                      <a:pt x="38" y="121"/>
                    </a:lnTo>
                    <a:lnTo>
                      <a:pt x="71" y="186"/>
                    </a:lnTo>
                    <a:lnTo>
                      <a:pt x="119" y="180"/>
                    </a:lnTo>
                    <a:lnTo>
                      <a:pt x="176" y="111"/>
                    </a:lnTo>
                    <a:lnTo>
                      <a:pt x="167" y="66"/>
                    </a:lnTo>
                    <a:lnTo>
                      <a:pt x="119" y="96"/>
                    </a:lnTo>
                    <a:lnTo>
                      <a:pt x="83" y="69"/>
                    </a:lnTo>
                    <a:lnTo>
                      <a:pt x="107" y="36"/>
                    </a:lnTo>
                    <a:lnTo>
                      <a:pt x="98" y="0"/>
                    </a:lnTo>
                    <a:lnTo>
                      <a:pt x="46" y="2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6" name="Freeform 433">
                <a:extLst>
                  <a:ext uri="{FF2B5EF4-FFF2-40B4-BE49-F238E27FC236}">
                    <a16:creationId xmlns:a16="http://schemas.microsoft.com/office/drawing/2014/main" id="{40289AAE-E739-4021-9541-F8B18861F9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61" y="2915"/>
                <a:ext cx="14" cy="10"/>
              </a:xfrm>
              <a:custGeom>
                <a:avLst/>
                <a:gdLst>
                  <a:gd name="T0" fmla="*/ 0 w 153"/>
                  <a:gd name="T1" fmla="*/ 0 h 108"/>
                  <a:gd name="T2" fmla="*/ 0 w 153"/>
                  <a:gd name="T3" fmla="*/ 0 h 108"/>
                  <a:gd name="T4" fmla="*/ 0 w 153"/>
                  <a:gd name="T5" fmla="*/ 0 h 108"/>
                  <a:gd name="T6" fmla="*/ 0 w 153"/>
                  <a:gd name="T7" fmla="*/ 0 h 108"/>
                  <a:gd name="T8" fmla="*/ 0 w 153"/>
                  <a:gd name="T9" fmla="*/ 0 h 108"/>
                  <a:gd name="T10" fmla="*/ 0 w 153"/>
                  <a:gd name="T11" fmla="*/ 0 h 108"/>
                  <a:gd name="T12" fmla="*/ 0 w 153"/>
                  <a:gd name="T13" fmla="*/ 0 h 108"/>
                  <a:gd name="T14" fmla="*/ 0 w 153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3"/>
                  <a:gd name="T25" fmla="*/ 0 h 108"/>
                  <a:gd name="T26" fmla="*/ 153 w 153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3" h="108">
                    <a:moveTo>
                      <a:pt x="36" y="0"/>
                    </a:moveTo>
                    <a:lnTo>
                      <a:pt x="0" y="32"/>
                    </a:lnTo>
                    <a:lnTo>
                      <a:pt x="38" y="90"/>
                    </a:lnTo>
                    <a:lnTo>
                      <a:pt x="96" y="108"/>
                    </a:lnTo>
                    <a:lnTo>
                      <a:pt x="126" y="106"/>
                    </a:lnTo>
                    <a:lnTo>
                      <a:pt x="153" y="66"/>
                    </a:lnTo>
                    <a:lnTo>
                      <a:pt x="99" y="3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7" name="Freeform 434">
                <a:extLst>
                  <a:ext uri="{FF2B5EF4-FFF2-40B4-BE49-F238E27FC236}">
                    <a16:creationId xmlns:a16="http://schemas.microsoft.com/office/drawing/2014/main" id="{B6688BA4-5D7A-4D2E-8856-1634793A52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60" y="2890"/>
                <a:ext cx="11" cy="9"/>
              </a:xfrm>
              <a:custGeom>
                <a:avLst/>
                <a:gdLst>
                  <a:gd name="T0" fmla="*/ 0 w 111"/>
                  <a:gd name="T1" fmla="*/ 0 h 100"/>
                  <a:gd name="T2" fmla="*/ 0 w 111"/>
                  <a:gd name="T3" fmla="*/ 0 h 100"/>
                  <a:gd name="T4" fmla="*/ 0 w 111"/>
                  <a:gd name="T5" fmla="*/ 0 h 100"/>
                  <a:gd name="T6" fmla="*/ 0 w 111"/>
                  <a:gd name="T7" fmla="*/ 0 h 100"/>
                  <a:gd name="T8" fmla="*/ 0 w 111"/>
                  <a:gd name="T9" fmla="*/ 0 h 100"/>
                  <a:gd name="T10" fmla="*/ 0 w 111"/>
                  <a:gd name="T11" fmla="*/ 0 h 100"/>
                  <a:gd name="T12" fmla="*/ 0 w 111"/>
                  <a:gd name="T13" fmla="*/ 0 h 1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1"/>
                  <a:gd name="T22" fmla="*/ 0 h 100"/>
                  <a:gd name="T23" fmla="*/ 111 w 111"/>
                  <a:gd name="T24" fmla="*/ 100 h 1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1" h="100">
                    <a:moveTo>
                      <a:pt x="46" y="0"/>
                    </a:moveTo>
                    <a:lnTo>
                      <a:pt x="0" y="42"/>
                    </a:lnTo>
                    <a:lnTo>
                      <a:pt x="38" y="100"/>
                    </a:lnTo>
                    <a:lnTo>
                      <a:pt x="87" y="94"/>
                    </a:lnTo>
                    <a:lnTo>
                      <a:pt x="111" y="58"/>
                    </a:lnTo>
                    <a:lnTo>
                      <a:pt x="106" y="4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8" name="Freeform 435">
                <a:extLst>
                  <a:ext uri="{FF2B5EF4-FFF2-40B4-BE49-F238E27FC236}">
                    <a16:creationId xmlns:a16="http://schemas.microsoft.com/office/drawing/2014/main" id="{D44D6BBC-EF37-41E5-9AAB-25B35B3825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53" y="2906"/>
                <a:ext cx="6" cy="7"/>
              </a:xfrm>
              <a:custGeom>
                <a:avLst/>
                <a:gdLst>
                  <a:gd name="T0" fmla="*/ 0 w 60"/>
                  <a:gd name="T1" fmla="*/ 0 h 75"/>
                  <a:gd name="T2" fmla="*/ 0 w 60"/>
                  <a:gd name="T3" fmla="*/ 0 h 75"/>
                  <a:gd name="T4" fmla="*/ 0 w 60"/>
                  <a:gd name="T5" fmla="*/ 0 h 75"/>
                  <a:gd name="T6" fmla="*/ 0 w 60"/>
                  <a:gd name="T7" fmla="*/ 0 h 75"/>
                  <a:gd name="T8" fmla="*/ 0 w 60"/>
                  <a:gd name="T9" fmla="*/ 0 h 75"/>
                  <a:gd name="T10" fmla="*/ 0 w 60"/>
                  <a:gd name="T11" fmla="*/ 0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75"/>
                  <a:gd name="T20" fmla="*/ 60 w 60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75">
                    <a:moveTo>
                      <a:pt x="21" y="0"/>
                    </a:moveTo>
                    <a:lnTo>
                      <a:pt x="0" y="27"/>
                    </a:lnTo>
                    <a:lnTo>
                      <a:pt x="14" y="75"/>
                    </a:lnTo>
                    <a:lnTo>
                      <a:pt x="57" y="66"/>
                    </a:lnTo>
                    <a:lnTo>
                      <a:pt x="60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9" name="Freeform 436">
                <a:extLst>
                  <a:ext uri="{FF2B5EF4-FFF2-40B4-BE49-F238E27FC236}">
                    <a16:creationId xmlns:a16="http://schemas.microsoft.com/office/drawing/2014/main" id="{54E154B6-A618-4126-964D-E906319A8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63" y="2904"/>
                <a:ext cx="8" cy="8"/>
              </a:xfrm>
              <a:custGeom>
                <a:avLst/>
                <a:gdLst>
                  <a:gd name="T0" fmla="*/ 0 w 75"/>
                  <a:gd name="T1" fmla="*/ 0 h 87"/>
                  <a:gd name="T2" fmla="*/ 0 w 75"/>
                  <a:gd name="T3" fmla="*/ 0 h 87"/>
                  <a:gd name="T4" fmla="*/ 0 w 75"/>
                  <a:gd name="T5" fmla="*/ 0 h 87"/>
                  <a:gd name="T6" fmla="*/ 0 w 75"/>
                  <a:gd name="T7" fmla="*/ 0 h 87"/>
                  <a:gd name="T8" fmla="*/ 0 w 75"/>
                  <a:gd name="T9" fmla="*/ 0 h 87"/>
                  <a:gd name="T10" fmla="*/ 0 w 75"/>
                  <a:gd name="T11" fmla="*/ 0 h 87"/>
                  <a:gd name="T12" fmla="*/ 0 w 75"/>
                  <a:gd name="T13" fmla="*/ 0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"/>
                  <a:gd name="T22" fmla="*/ 0 h 87"/>
                  <a:gd name="T23" fmla="*/ 75 w 75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" h="87">
                    <a:moveTo>
                      <a:pt x="21" y="0"/>
                    </a:moveTo>
                    <a:lnTo>
                      <a:pt x="0" y="27"/>
                    </a:lnTo>
                    <a:lnTo>
                      <a:pt x="14" y="75"/>
                    </a:lnTo>
                    <a:lnTo>
                      <a:pt x="39" y="87"/>
                    </a:lnTo>
                    <a:lnTo>
                      <a:pt x="75" y="54"/>
                    </a:lnTo>
                    <a:lnTo>
                      <a:pt x="60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0" name="Freeform 437">
                <a:extLst>
                  <a:ext uri="{FF2B5EF4-FFF2-40B4-BE49-F238E27FC236}">
                    <a16:creationId xmlns:a16="http://schemas.microsoft.com/office/drawing/2014/main" id="{503B860D-A95A-48CD-AE7B-D99003C63B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35" y="2844"/>
                <a:ext cx="9" cy="9"/>
              </a:xfrm>
              <a:custGeom>
                <a:avLst/>
                <a:gdLst>
                  <a:gd name="T0" fmla="*/ 0 w 99"/>
                  <a:gd name="T1" fmla="*/ 0 h 96"/>
                  <a:gd name="T2" fmla="*/ 0 w 99"/>
                  <a:gd name="T3" fmla="*/ 0 h 96"/>
                  <a:gd name="T4" fmla="*/ 0 w 99"/>
                  <a:gd name="T5" fmla="*/ 0 h 96"/>
                  <a:gd name="T6" fmla="*/ 0 w 99"/>
                  <a:gd name="T7" fmla="*/ 0 h 96"/>
                  <a:gd name="T8" fmla="*/ 0 w 99"/>
                  <a:gd name="T9" fmla="*/ 0 h 96"/>
                  <a:gd name="T10" fmla="*/ 0 w 99"/>
                  <a:gd name="T11" fmla="*/ 0 h 96"/>
                  <a:gd name="T12" fmla="*/ 0 w 99"/>
                  <a:gd name="T13" fmla="*/ 0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9"/>
                  <a:gd name="T22" fmla="*/ 0 h 96"/>
                  <a:gd name="T23" fmla="*/ 99 w 99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9" h="96">
                    <a:moveTo>
                      <a:pt x="48" y="0"/>
                    </a:moveTo>
                    <a:lnTo>
                      <a:pt x="0" y="39"/>
                    </a:lnTo>
                    <a:lnTo>
                      <a:pt x="0" y="84"/>
                    </a:lnTo>
                    <a:lnTo>
                      <a:pt x="48" y="96"/>
                    </a:lnTo>
                    <a:lnTo>
                      <a:pt x="84" y="66"/>
                    </a:lnTo>
                    <a:lnTo>
                      <a:pt x="99" y="2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1" name="Freeform 438">
                <a:extLst>
                  <a:ext uri="{FF2B5EF4-FFF2-40B4-BE49-F238E27FC236}">
                    <a16:creationId xmlns:a16="http://schemas.microsoft.com/office/drawing/2014/main" id="{FF468C4B-0B24-426A-B894-E9D1777B53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22" y="2853"/>
                <a:ext cx="7" cy="11"/>
              </a:xfrm>
              <a:custGeom>
                <a:avLst/>
                <a:gdLst>
                  <a:gd name="T0" fmla="*/ 0 w 81"/>
                  <a:gd name="T1" fmla="*/ 0 h 111"/>
                  <a:gd name="T2" fmla="*/ 0 w 81"/>
                  <a:gd name="T3" fmla="*/ 0 h 111"/>
                  <a:gd name="T4" fmla="*/ 0 w 81"/>
                  <a:gd name="T5" fmla="*/ 0 h 111"/>
                  <a:gd name="T6" fmla="*/ 0 w 81"/>
                  <a:gd name="T7" fmla="*/ 0 h 111"/>
                  <a:gd name="T8" fmla="*/ 0 w 81"/>
                  <a:gd name="T9" fmla="*/ 0 h 111"/>
                  <a:gd name="T10" fmla="*/ 0 w 81"/>
                  <a:gd name="T11" fmla="*/ 0 h 111"/>
                  <a:gd name="T12" fmla="*/ 0 w 81"/>
                  <a:gd name="T13" fmla="*/ 0 h 111"/>
                  <a:gd name="T14" fmla="*/ 0 w 81"/>
                  <a:gd name="T15" fmla="*/ 0 h 1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1"/>
                  <a:gd name="T25" fmla="*/ 0 h 111"/>
                  <a:gd name="T26" fmla="*/ 81 w 81"/>
                  <a:gd name="T27" fmla="*/ 111 h 1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1" h="111">
                    <a:moveTo>
                      <a:pt x="21" y="0"/>
                    </a:moveTo>
                    <a:lnTo>
                      <a:pt x="0" y="27"/>
                    </a:lnTo>
                    <a:lnTo>
                      <a:pt x="14" y="75"/>
                    </a:lnTo>
                    <a:lnTo>
                      <a:pt x="42" y="111"/>
                    </a:lnTo>
                    <a:lnTo>
                      <a:pt x="81" y="78"/>
                    </a:lnTo>
                    <a:lnTo>
                      <a:pt x="75" y="30"/>
                    </a:lnTo>
                    <a:lnTo>
                      <a:pt x="5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2" name="Freeform 439">
                <a:extLst>
                  <a:ext uri="{FF2B5EF4-FFF2-40B4-BE49-F238E27FC236}">
                    <a16:creationId xmlns:a16="http://schemas.microsoft.com/office/drawing/2014/main" id="{BB538A24-9778-4C32-A352-79417A27F3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42" y="2833"/>
                <a:ext cx="6" cy="8"/>
              </a:xfrm>
              <a:custGeom>
                <a:avLst/>
                <a:gdLst>
                  <a:gd name="T0" fmla="*/ 0 w 66"/>
                  <a:gd name="T1" fmla="*/ 0 h 93"/>
                  <a:gd name="T2" fmla="*/ 0 w 66"/>
                  <a:gd name="T3" fmla="*/ 0 h 93"/>
                  <a:gd name="T4" fmla="*/ 0 w 66"/>
                  <a:gd name="T5" fmla="*/ 0 h 93"/>
                  <a:gd name="T6" fmla="*/ 0 w 66"/>
                  <a:gd name="T7" fmla="*/ 0 h 93"/>
                  <a:gd name="T8" fmla="*/ 0 w 66"/>
                  <a:gd name="T9" fmla="*/ 0 h 93"/>
                  <a:gd name="T10" fmla="*/ 0 w 66"/>
                  <a:gd name="T11" fmla="*/ 0 h 93"/>
                  <a:gd name="T12" fmla="*/ 0 w 66"/>
                  <a:gd name="T13" fmla="*/ 0 h 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3"/>
                  <a:gd name="T23" fmla="*/ 66 w 66"/>
                  <a:gd name="T24" fmla="*/ 93 h 9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3">
                    <a:moveTo>
                      <a:pt x="27" y="0"/>
                    </a:moveTo>
                    <a:lnTo>
                      <a:pt x="6" y="27"/>
                    </a:lnTo>
                    <a:lnTo>
                      <a:pt x="0" y="69"/>
                    </a:lnTo>
                    <a:lnTo>
                      <a:pt x="21" y="93"/>
                    </a:lnTo>
                    <a:lnTo>
                      <a:pt x="66" y="84"/>
                    </a:lnTo>
                    <a:lnTo>
                      <a:pt x="66" y="2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3" name="Freeform 440">
                <a:extLst>
                  <a:ext uri="{FF2B5EF4-FFF2-40B4-BE49-F238E27FC236}">
                    <a16:creationId xmlns:a16="http://schemas.microsoft.com/office/drawing/2014/main" id="{14AF618A-D2DE-4FF1-8789-9C0EA2E1790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17" y="2866"/>
                <a:ext cx="6" cy="7"/>
              </a:xfrm>
              <a:custGeom>
                <a:avLst/>
                <a:gdLst>
                  <a:gd name="T0" fmla="*/ 0 w 60"/>
                  <a:gd name="T1" fmla="*/ 0 h 72"/>
                  <a:gd name="T2" fmla="*/ 0 w 60"/>
                  <a:gd name="T3" fmla="*/ 0 h 72"/>
                  <a:gd name="T4" fmla="*/ 0 w 60"/>
                  <a:gd name="T5" fmla="*/ 0 h 72"/>
                  <a:gd name="T6" fmla="*/ 0 w 60"/>
                  <a:gd name="T7" fmla="*/ 0 h 72"/>
                  <a:gd name="T8" fmla="*/ 0 w 60"/>
                  <a:gd name="T9" fmla="*/ 0 h 72"/>
                  <a:gd name="T10" fmla="*/ 0 w 60"/>
                  <a:gd name="T11" fmla="*/ 0 h 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72"/>
                  <a:gd name="T20" fmla="*/ 60 w 60"/>
                  <a:gd name="T21" fmla="*/ 72 h 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72">
                    <a:moveTo>
                      <a:pt x="21" y="0"/>
                    </a:moveTo>
                    <a:lnTo>
                      <a:pt x="0" y="27"/>
                    </a:lnTo>
                    <a:lnTo>
                      <a:pt x="3" y="72"/>
                    </a:lnTo>
                    <a:lnTo>
                      <a:pt x="36" y="69"/>
                    </a:lnTo>
                    <a:lnTo>
                      <a:pt x="60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4" name="Freeform 441">
                <a:extLst>
                  <a:ext uri="{FF2B5EF4-FFF2-40B4-BE49-F238E27FC236}">
                    <a16:creationId xmlns:a16="http://schemas.microsoft.com/office/drawing/2014/main" id="{2B3DBE13-3D30-4934-B769-431E911983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93" y="2836"/>
                <a:ext cx="7" cy="8"/>
              </a:xfrm>
              <a:custGeom>
                <a:avLst/>
                <a:gdLst>
                  <a:gd name="T0" fmla="*/ 0 w 72"/>
                  <a:gd name="T1" fmla="*/ 0 h 84"/>
                  <a:gd name="T2" fmla="*/ 0 w 72"/>
                  <a:gd name="T3" fmla="*/ 0 h 84"/>
                  <a:gd name="T4" fmla="*/ 0 w 72"/>
                  <a:gd name="T5" fmla="*/ 0 h 84"/>
                  <a:gd name="T6" fmla="*/ 0 w 72"/>
                  <a:gd name="T7" fmla="*/ 0 h 84"/>
                  <a:gd name="T8" fmla="*/ 0 w 72"/>
                  <a:gd name="T9" fmla="*/ 0 h 84"/>
                  <a:gd name="T10" fmla="*/ 0 w 72"/>
                  <a:gd name="T11" fmla="*/ 0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84"/>
                  <a:gd name="T20" fmla="*/ 72 w 72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84">
                    <a:moveTo>
                      <a:pt x="30" y="0"/>
                    </a:moveTo>
                    <a:lnTo>
                      <a:pt x="0" y="36"/>
                    </a:lnTo>
                    <a:lnTo>
                      <a:pt x="32" y="84"/>
                    </a:lnTo>
                    <a:lnTo>
                      <a:pt x="69" y="60"/>
                    </a:lnTo>
                    <a:lnTo>
                      <a:pt x="72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5" name="Freeform 442">
                <a:extLst>
                  <a:ext uri="{FF2B5EF4-FFF2-40B4-BE49-F238E27FC236}">
                    <a16:creationId xmlns:a16="http://schemas.microsoft.com/office/drawing/2014/main" id="{AAB82571-FF83-4782-AF37-6AB971E03E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74" y="2803"/>
                <a:ext cx="8" cy="8"/>
              </a:xfrm>
              <a:custGeom>
                <a:avLst/>
                <a:gdLst>
                  <a:gd name="T0" fmla="*/ 0 w 87"/>
                  <a:gd name="T1" fmla="*/ 0 h 84"/>
                  <a:gd name="T2" fmla="*/ 0 w 87"/>
                  <a:gd name="T3" fmla="*/ 0 h 84"/>
                  <a:gd name="T4" fmla="*/ 0 w 87"/>
                  <a:gd name="T5" fmla="*/ 0 h 84"/>
                  <a:gd name="T6" fmla="*/ 0 w 87"/>
                  <a:gd name="T7" fmla="*/ 0 h 84"/>
                  <a:gd name="T8" fmla="*/ 0 w 87"/>
                  <a:gd name="T9" fmla="*/ 0 h 84"/>
                  <a:gd name="T10" fmla="*/ 0 w 87"/>
                  <a:gd name="T11" fmla="*/ 0 h 84"/>
                  <a:gd name="T12" fmla="*/ 0 w 87"/>
                  <a:gd name="T13" fmla="*/ 0 h 84"/>
                  <a:gd name="T14" fmla="*/ 0 w 87"/>
                  <a:gd name="T15" fmla="*/ 0 h 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7"/>
                  <a:gd name="T25" fmla="*/ 0 h 84"/>
                  <a:gd name="T26" fmla="*/ 87 w 87"/>
                  <a:gd name="T27" fmla="*/ 84 h 8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7" h="84">
                    <a:moveTo>
                      <a:pt x="36" y="3"/>
                    </a:moveTo>
                    <a:lnTo>
                      <a:pt x="0" y="36"/>
                    </a:lnTo>
                    <a:lnTo>
                      <a:pt x="18" y="75"/>
                    </a:lnTo>
                    <a:lnTo>
                      <a:pt x="63" y="84"/>
                    </a:lnTo>
                    <a:lnTo>
                      <a:pt x="87" y="60"/>
                    </a:lnTo>
                    <a:lnTo>
                      <a:pt x="75" y="24"/>
                    </a:lnTo>
                    <a:lnTo>
                      <a:pt x="60" y="0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6" name="Freeform 443">
                <a:extLst>
                  <a:ext uri="{FF2B5EF4-FFF2-40B4-BE49-F238E27FC236}">
                    <a16:creationId xmlns:a16="http://schemas.microsoft.com/office/drawing/2014/main" id="{815D34FC-0D8C-47FE-8B66-F237CA6D1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200" y="2827"/>
                <a:ext cx="9" cy="8"/>
              </a:xfrm>
              <a:custGeom>
                <a:avLst/>
                <a:gdLst>
                  <a:gd name="T0" fmla="*/ 0 w 90"/>
                  <a:gd name="T1" fmla="*/ 0 h 84"/>
                  <a:gd name="T2" fmla="*/ 0 w 90"/>
                  <a:gd name="T3" fmla="*/ 0 h 84"/>
                  <a:gd name="T4" fmla="*/ 0 w 90"/>
                  <a:gd name="T5" fmla="*/ 0 h 84"/>
                  <a:gd name="T6" fmla="*/ 0 w 90"/>
                  <a:gd name="T7" fmla="*/ 0 h 84"/>
                  <a:gd name="T8" fmla="*/ 0 w 90"/>
                  <a:gd name="T9" fmla="*/ 0 h 84"/>
                  <a:gd name="T10" fmla="*/ 0 w 90"/>
                  <a:gd name="T11" fmla="*/ 0 h 84"/>
                  <a:gd name="T12" fmla="*/ 0 w 90"/>
                  <a:gd name="T13" fmla="*/ 0 h 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"/>
                  <a:gd name="T22" fmla="*/ 0 h 84"/>
                  <a:gd name="T23" fmla="*/ 90 w 90"/>
                  <a:gd name="T24" fmla="*/ 84 h 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" h="84">
                    <a:moveTo>
                      <a:pt x="45" y="0"/>
                    </a:moveTo>
                    <a:lnTo>
                      <a:pt x="0" y="27"/>
                    </a:lnTo>
                    <a:lnTo>
                      <a:pt x="6" y="66"/>
                    </a:lnTo>
                    <a:lnTo>
                      <a:pt x="47" y="84"/>
                    </a:lnTo>
                    <a:lnTo>
                      <a:pt x="90" y="66"/>
                    </a:lnTo>
                    <a:lnTo>
                      <a:pt x="87" y="1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7" name="Freeform 444">
                <a:extLst>
                  <a:ext uri="{FF2B5EF4-FFF2-40B4-BE49-F238E27FC236}">
                    <a16:creationId xmlns:a16="http://schemas.microsoft.com/office/drawing/2014/main" id="{D70D4868-644E-4D6D-8700-ACF2AEBFAE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96" y="2811"/>
                <a:ext cx="6" cy="7"/>
              </a:xfrm>
              <a:custGeom>
                <a:avLst/>
                <a:gdLst>
                  <a:gd name="T0" fmla="*/ 0 w 60"/>
                  <a:gd name="T1" fmla="*/ 0 h 72"/>
                  <a:gd name="T2" fmla="*/ 0 w 60"/>
                  <a:gd name="T3" fmla="*/ 0 h 72"/>
                  <a:gd name="T4" fmla="*/ 0 w 60"/>
                  <a:gd name="T5" fmla="*/ 0 h 72"/>
                  <a:gd name="T6" fmla="*/ 0 w 60"/>
                  <a:gd name="T7" fmla="*/ 0 h 72"/>
                  <a:gd name="T8" fmla="*/ 0 w 60"/>
                  <a:gd name="T9" fmla="*/ 0 h 72"/>
                  <a:gd name="T10" fmla="*/ 0 w 60"/>
                  <a:gd name="T11" fmla="*/ 0 h 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72"/>
                  <a:gd name="T20" fmla="*/ 60 w 60"/>
                  <a:gd name="T21" fmla="*/ 72 h 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72">
                    <a:moveTo>
                      <a:pt x="21" y="0"/>
                    </a:moveTo>
                    <a:lnTo>
                      <a:pt x="0" y="27"/>
                    </a:lnTo>
                    <a:lnTo>
                      <a:pt x="3" y="72"/>
                    </a:lnTo>
                    <a:lnTo>
                      <a:pt x="48" y="60"/>
                    </a:lnTo>
                    <a:lnTo>
                      <a:pt x="60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8" name="Freeform 445">
                <a:extLst>
                  <a:ext uri="{FF2B5EF4-FFF2-40B4-BE49-F238E27FC236}">
                    <a16:creationId xmlns:a16="http://schemas.microsoft.com/office/drawing/2014/main" id="{937FEB2B-12EC-4C56-8502-E11E4D5005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204" y="2817"/>
                <a:ext cx="5" cy="6"/>
              </a:xfrm>
              <a:custGeom>
                <a:avLst/>
                <a:gdLst>
                  <a:gd name="T0" fmla="*/ 0 w 54"/>
                  <a:gd name="T1" fmla="*/ 0 h 69"/>
                  <a:gd name="T2" fmla="*/ 0 w 54"/>
                  <a:gd name="T3" fmla="*/ 0 h 69"/>
                  <a:gd name="T4" fmla="*/ 0 w 54"/>
                  <a:gd name="T5" fmla="*/ 0 h 69"/>
                  <a:gd name="T6" fmla="*/ 0 w 54"/>
                  <a:gd name="T7" fmla="*/ 0 h 69"/>
                  <a:gd name="T8" fmla="*/ 0 w 54"/>
                  <a:gd name="T9" fmla="*/ 0 h 69"/>
                  <a:gd name="T10" fmla="*/ 0 w 54"/>
                  <a:gd name="T11" fmla="*/ 0 h 69"/>
                  <a:gd name="T12" fmla="*/ 0 w 54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4"/>
                  <a:gd name="T22" fmla="*/ 0 h 69"/>
                  <a:gd name="T23" fmla="*/ 54 w 54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4" h="69">
                    <a:moveTo>
                      <a:pt x="30" y="0"/>
                    </a:moveTo>
                    <a:lnTo>
                      <a:pt x="0" y="12"/>
                    </a:lnTo>
                    <a:lnTo>
                      <a:pt x="0" y="51"/>
                    </a:lnTo>
                    <a:lnTo>
                      <a:pt x="21" y="69"/>
                    </a:lnTo>
                    <a:lnTo>
                      <a:pt x="51" y="60"/>
                    </a:lnTo>
                    <a:lnTo>
                      <a:pt x="54" y="2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53" name="Freeform 446">
              <a:extLst>
                <a:ext uri="{FF2B5EF4-FFF2-40B4-BE49-F238E27FC236}">
                  <a16:creationId xmlns:a16="http://schemas.microsoft.com/office/drawing/2014/main" id="{5CC54AAC-0AF2-4B73-964C-18B0EC597C3F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338188" y="5184707"/>
              <a:ext cx="11839" cy="13811"/>
            </a:xfrm>
            <a:custGeom>
              <a:avLst/>
              <a:gdLst>
                <a:gd name="T0" fmla="*/ 2147483647 w 144"/>
                <a:gd name="T1" fmla="*/ 2147483647 h 196"/>
                <a:gd name="T2" fmla="*/ 0 w 144"/>
                <a:gd name="T3" fmla="*/ 2147483647 h 196"/>
                <a:gd name="T4" fmla="*/ 2147483647 w 144"/>
                <a:gd name="T5" fmla="*/ 2147483647 h 196"/>
                <a:gd name="T6" fmla="*/ 2147483647 w 144"/>
                <a:gd name="T7" fmla="*/ 2147483647 h 196"/>
                <a:gd name="T8" fmla="*/ 2147483647 w 144"/>
                <a:gd name="T9" fmla="*/ 2147483647 h 196"/>
                <a:gd name="T10" fmla="*/ 2147483647 w 144"/>
                <a:gd name="T11" fmla="*/ 2147483647 h 196"/>
                <a:gd name="T12" fmla="*/ 2147483647 w 144"/>
                <a:gd name="T13" fmla="*/ 0 h 196"/>
                <a:gd name="T14" fmla="*/ 2147483647 w 144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196"/>
                <a:gd name="T26" fmla="*/ 144 w 144"/>
                <a:gd name="T27" fmla="*/ 196 h 1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196">
                  <a:moveTo>
                    <a:pt x="22" y="72"/>
                  </a:moveTo>
                  <a:lnTo>
                    <a:pt x="0" y="122"/>
                  </a:lnTo>
                  <a:lnTo>
                    <a:pt x="26" y="192"/>
                  </a:lnTo>
                  <a:lnTo>
                    <a:pt x="94" y="196"/>
                  </a:lnTo>
                  <a:lnTo>
                    <a:pt x="144" y="93"/>
                  </a:lnTo>
                  <a:lnTo>
                    <a:pt x="118" y="32"/>
                  </a:lnTo>
                  <a:lnTo>
                    <a:pt x="82" y="0"/>
                  </a:lnTo>
                  <a:lnTo>
                    <a:pt x="22" y="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4" name="Freeform 447">
              <a:extLst>
                <a:ext uri="{FF2B5EF4-FFF2-40B4-BE49-F238E27FC236}">
                  <a16:creationId xmlns:a16="http://schemas.microsoft.com/office/drawing/2014/main" id="{CA9CBA57-75F3-4E03-8ACB-BB186A7B7F36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292806" y="5200492"/>
              <a:ext cx="15785" cy="15785"/>
            </a:xfrm>
            <a:custGeom>
              <a:avLst/>
              <a:gdLst>
                <a:gd name="T0" fmla="*/ 2147483647 w 203"/>
                <a:gd name="T1" fmla="*/ 2147483647 h 212"/>
                <a:gd name="T2" fmla="*/ 0 w 203"/>
                <a:gd name="T3" fmla="*/ 2147483647 h 212"/>
                <a:gd name="T4" fmla="*/ 2147483647 w 203"/>
                <a:gd name="T5" fmla="*/ 2147483647 h 212"/>
                <a:gd name="T6" fmla="*/ 2147483647 w 203"/>
                <a:gd name="T7" fmla="*/ 2147483647 h 212"/>
                <a:gd name="T8" fmla="*/ 2147483647 w 203"/>
                <a:gd name="T9" fmla="*/ 2147483647 h 212"/>
                <a:gd name="T10" fmla="*/ 2147483647 w 203"/>
                <a:gd name="T11" fmla="*/ 2147483647 h 212"/>
                <a:gd name="T12" fmla="*/ 2147483647 w 203"/>
                <a:gd name="T13" fmla="*/ 2147483647 h 212"/>
                <a:gd name="T14" fmla="*/ 2147483647 w 203"/>
                <a:gd name="T15" fmla="*/ 0 h 212"/>
                <a:gd name="T16" fmla="*/ 2147483647 w 203"/>
                <a:gd name="T17" fmla="*/ 2147483647 h 212"/>
                <a:gd name="T18" fmla="*/ 2147483647 w 203"/>
                <a:gd name="T19" fmla="*/ 2147483647 h 2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3"/>
                <a:gd name="T31" fmla="*/ 0 h 212"/>
                <a:gd name="T32" fmla="*/ 203 w 203"/>
                <a:gd name="T33" fmla="*/ 212 h 2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3" h="212">
                  <a:moveTo>
                    <a:pt x="36" y="56"/>
                  </a:moveTo>
                  <a:lnTo>
                    <a:pt x="0" y="116"/>
                  </a:lnTo>
                  <a:lnTo>
                    <a:pt x="60" y="184"/>
                  </a:lnTo>
                  <a:lnTo>
                    <a:pt x="116" y="212"/>
                  </a:lnTo>
                  <a:lnTo>
                    <a:pt x="174" y="148"/>
                  </a:lnTo>
                  <a:lnTo>
                    <a:pt x="203" y="85"/>
                  </a:lnTo>
                  <a:lnTo>
                    <a:pt x="192" y="20"/>
                  </a:lnTo>
                  <a:lnTo>
                    <a:pt x="152" y="0"/>
                  </a:lnTo>
                  <a:lnTo>
                    <a:pt x="104" y="20"/>
                  </a:lnTo>
                  <a:lnTo>
                    <a:pt x="36" y="5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5" name="Freeform 448">
              <a:extLst>
                <a:ext uri="{FF2B5EF4-FFF2-40B4-BE49-F238E27FC236}">
                  <a16:creationId xmlns:a16="http://schemas.microsoft.com/office/drawing/2014/main" id="{AB1C9197-358A-40BA-9625-A4C543B04730}"/>
                </a:ext>
              </a:extLst>
            </p:cNvPr>
            <p:cNvSpPr>
              <a:spLocks noChangeAspect="1"/>
            </p:cNvSpPr>
            <p:nvPr/>
          </p:nvSpPr>
          <p:spPr bwMode="auto">
            <a:xfrm rot="21398148">
              <a:off x="7399353" y="5180760"/>
              <a:ext cx="11839" cy="7893"/>
            </a:xfrm>
            <a:custGeom>
              <a:avLst/>
              <a:gdLst>
                <a:gd name="T0" fmla="*/ 2147483647 w 172"/>
                <a:gd name="T1" fmla="*/ 2147483647 h 108"/>
                <a:gd name="T2" fmla="*/ 0 w 172"/>
                <a:gd name="T3" fmla="*/ 2147483647 h 108"/>
                <a:gd name="T4" fmla="*/ 2147483647 w 172"/>
                <a:gd name="T5" fmla="*/ 2147483647 h 108"/>
                <a:gd name="T6" fmla="*/ 2147483647 w 172"/>
                <a:gd name="T7" fmla="*/ 2147483647 h 108"/>
                <a:gd name="T8" fmla="*/ 2147483647 w 172"/>
                <a:gd name="T9" fmla="*/ 2147483647 h 108"/>
                <a:gd name="T10" fmla="*/ 2147483647 w 172"/>
                <a:gd name="T11" fmla="*/ 2147483647 h 108"/>
                <a:gd name="T12" fmla="*/ 2147483647 w 172"/>
                <a:gd name="T13" fmla="*/ 0 h 108"/>
                <a:gd name="T14" fmla="*/ 2147483647 w 172"/>
                <a:gd name="T15" fmla="*/ 2147483647 h 1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"/>
                <a:gd name="T25" fmla="*/ 0 h 108"/>
                <a:gd name="T26" fmla="*/ 172 w 172"/>
                <a:gd name="T27" fmla="*/ 108 h 1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" h="108">
                  <a:moveTo>
                    <a:pt x="44" y="4"/>
                  </a:moveTo>
                  <a:lnTo>
                    <a:pt x="0" y="72"/>
                  </a:lnTo>
                  <a:lnTo>
                    <a:pt x="48" y="108"/>
                  </a:lnTo>
                  <a:lnTo>
                    <a:pt x="136" y="104"/>
                  </a:lnTo>
                  <a:lnTo>
                    <a:pt x="164" y="64"/>
                  </a:lnTo>
                  <a:lnTo>
                    <a:pt x="172" y="4"/>
                  </a:lnTo>
                  <a:lnTo>
                    <a:pt x="100" y="0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56" name="Group 450">
              <a:extLst>
                <a:ext uri="{FF2B5EF4-FFF2-40B4-BE49-F238E27FC236}">
                  <a16:creationId xmlns:a16="http://schemas.microsoft.com/office/drawing/2014/main" id="{270B5495-2D62-45BC-91B4-DC44F0105A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93355" y="4308617"/>
              <a:ext cx="21706" cy="37488"/>
              <a:chOff x="997" y="8534"/>
              <a:chExt cx="375" cy="631"/>
            </a:xfrm>
            <a:solidFill>
              <a:schemeClr val="tx2"/>
            </a:solidFill>
          </p:grpSpPr>
          <p:sp>
            <p:nvSpPr>
              <p:cNvPr id="261" name="Freeform 451">
                <a:extLst>
                  <a:ext uri="{FF2B5EF4-FFF2-40B4-BE49-F238E27FC236}">
                    <a16:creationId xmlns:a16="http://schemas.microsoft.com/office/drawing/2014/main" id="{3FE4936E-4ED0-4999-867C-8402CC0E9F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97" y="8534"/>
                <a:ext cx="126" cy="155"/>
              </a:xfrm>
              <a:custGeom>
                <a:avLst/>
                <a:gdLst>
                  <a:gd name="T0" fmla="*/ 49 w 105"/>
                  <a:gd name="T1" fmla="*/ 35 h 129"/>
                  <a:gd name="T2" fmla="*/ 0 w 105"/>
                  <a:gd name="T3" fmla="*/ 143 h 129"/>
                  <a:gd name="T4" fmla="*/ 28 w 105"/>
                  <a:gd name="T5" fmla="*/ 286 h 129"/>
                  <a:gd name="T6" fmla="*/ 103 w 105"/>
                  <a:gd name="T7" fmla="*/ 322 h 129"/>
                  <a:gd name="T8" fmla="*/ 232 w 105"/>
                  <a:gd name="T9" fmla="*/ 270 h 129"/>
                  <a:gd name="T10" fmla="*/ 260 w 105"/>
                  <a:gd name="T11" fmla="*/ 127 h 129"/>
                  <a:gd name="T12" fmla="*/ 196 w 105"/>
                  <a:gd name="T13" fmla="*/ 0 h 129"/>
                  <a:gd name="T14" fmla="*/ 49 w 105"/>
                  <a:gd name="T15" fmla="*/ 35 h 1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129"/>
                  <a:gd name="T26" fmla="*/ 105 w 105"/>
                  <a:gd name="T27" fmla="*/ 129 h 1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129">
                    <a:moveTo>
                      <a:pt x="19" y="14"/>
                    </a:moveTo>
                    <a:lnTo>
                      <a:pt x="0" y="57"/>
                    </a:lnTo>
                    <a:lnTo>
                      <a:pt x="11" y="114"/>
                    </a:lnTo>
                    <a:lnTo>
                      <a:pt x="42" y="129"/>
                    </a:lnTo>
                    <a:lnTo>
                      <a:pt x="93" y="108"/>
                    </a:lnTo>
                    <a:lnTo>
                      <a:pt x="105" y="51"/>
                    </a:lnTo>
                    <a:lnTo>
                      <a:pt x="78" y="0"/>
                    </a:lnTo>
                    <a:lnTo>
                      <a:pt x="19" y="14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2" name="Freeform 452">
                <a:extLst>
                  <a:ext uri="{FF2B5EF4-FFF2-40B4-BE49-F238E27FC236}">
                    <a16:creationId xmlns:a16="http://schemas.microsoft.com/office/drawing/2014/main" id="{69BAE647-888B-4D32-865D-9DFB3A015B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34" y="8657"/>
                <a:ext cx="126" cy="130"/>
              </a:xfrm>
              <a:custGeom>
                <a:avLst/>
                <a:gdLst>
                  <a:gd name="T0" fmla="*/ 49 w 105"/>
                  <a:gd name="T1" fmla="*/ 12 h 108"/>
                  <a:gd name="T2" fmla="*/ 0 w 105"/>
                  <a:gd name="T3" fmla="*/ 122 h 108"/>
                  <a:gd name="T4" fmla="*/ 23 w 105"/>
                  <a:gd name="T5" fmla="*/ 220 h 108"/>
                  <a:gd name="T6" fmla="*/ 113 w 105"/>
                  <a:gd name="T7" fmla="*/ 272 h 108"/>
                  <a:gd name="T8" fmla="*/ 200 w 105"/>
                  <a:gd name="T9" fmla="*/ 206 h 108"/>
                  <a:gd name="T10" fmla="*/ 260 w 105"/>
                  <a:gd name="T11" fmla="*/ 106 h 108"/>
                  <a:gd name="T12" fmla="*/ 173 w 105"/>
                  <a:gd name="T13" fmla="*/ 0 h 108"/>
                  <a:gd name="T14" fmla="*/ 49 w 105"/>
                  <a:gd name="T15" fmla="*/ 12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108"/>
                  <a:gd name="T26" fmla="*/ 105 w 105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108">
                    <a:moveTo>
                      <a:pt x="19" y="5"/>
                    </a:moveTo>
                    <a:lnTo>
                      <a:pt x="0" y="48"/>
                    </a:lnTo>
                    <a:lnTo>
                      <a:pt x="9" y="87"/>
                    </a:lnTo>
                    <a:lnTo>
                      <a:pt x="45" y="108"/>
                    </a:lnTo>
                    <a:lnTo>
                      <a:pt x="81" y="81"/>
                    </a:lnTo>
                    <a:lnTo>
                      <a:pt x="105" y="42"/>
                    </a:lnTo>
                    <a:lnTo>
                      <a:pt x="69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3" name="Freeform 453">
                <a:extLst>
                  <a:ext uri="{FF2B5EF4-FFF2-40B4-BE49-F238E27FC236}">
                    <a16:creationId xmlns:a16="http://schemas.microsoft.com/office/drawing/2014/main" id="{AA25E281-939F-46E2-90E0-161DDEA4B5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45" y="8859"/>
                <a:ext cx="227" cy="306"/>
              </a:xfrm>
              <a:custGeom>
                <a:avLst/>
                <a:gdLst>
                  <a:gd name="T0" fmla="*/ 309 w 189"/>
                  <a:gd name="T1" fmla="*/ 52 h 255"/>
                  <a:gd name="T2" fmla="*/ 196 w 189"/>
                  <a:gd name="T3" fmla="*/ 196 h 255"/>
                  <a:gd name="T4" fmla="*/ 103 w 189"/>
                  <a:gd name="T5" fmla="*/ 336 h 255"/>
                  <a:gd name="T6" fmla="*/ 0 w 189"/>
                  <a:gd name="T7" fmla="*/ 509 h 255"/>
                  <a:gd name="T8" fmla="*/ 37 w 189"/>
                  <a:gd name="T9" fmla="*/ 634 h 255"/>
                  <a:gd name="T10" fmla="*/ 173 w 189"/>
                  <a:gd name="T11" fmla="*/ 612 h 255"/>
                  <a:gd name="T12" fmla="*/ 277 w 189"/>
                  <a:gd name="T13" fmla="*/ 425 h 255"/>
                  <a:gd name="T14" fmla="*/ 396 w 189"/>
                  <a:gd name="T15" fmla="*/ 239 h 255"/>
                  <a:gd name="T16" fmla="*/ 473 w 189"/>
                  <a:gd name="T17" fmla="*/ 127 h 255"/>
                  <a:gd name="T18" fmla="*/ 405 w 189"/>
                  <a:gd name="T19" fmla="*/ 0 h 255"/>
                  <a:gd name="T20" fmla="*/ 309 w 189"/>
                  <a:gd name="T21" fmla="*/ 52 h 2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9"/>
                  <a:gd name="T34" fmla="*/ 0 h 255"/>
                  <a:gd name="T35" fmla="*/ 189 w 189"/>
                  <a:gd name="T36" fmla="*/ 255 h 25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9" h="255">
                    <a:moveTo>
                      <a:pt x="123" y="21"/>
                    </a:moveTo>
                    <a:lnTo>
                      <a:pt x="78" y="78"/>
                    </a:lnTo>
                    <a:lnTo>
                      <a:pt x="42" y="135"/>
                    </a:lnTo>
                    <a:lnTo>
                      <a:pt x="0" y="204"/>
                    </a:lnTo>
                    <a:lnTo>
                      <a:pt x="15" y="255"/>
                    </a:lnTo>
                    <a:lnTo>
                      <a:pt x="69" y="246"/>
                    </a:lnTo>
                    <a:lnTo>
                      <a:pt x="111" y="171"/>
                    </a:lnTo>
                    <a:lnTo>
                      <a:pt x="159" y="96"/>
                    </a:lnTo>
                    <a:lnTo>
                      <a:pt x="189" y="51"/>
                    </a:lnTo>
                    <a:lnTo>
                      <a:pt x="162" y="0"/>
                    </a:lnTo>
                    <a:lnTo>
                      <a:pt x="123" y="2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57" name="任意多边形 7">
              <a:extLst>
                <a:ext uri="{FF2B5EF4-FFF2-40B4-BE49-F238E27FC236}">
                  <a16:creationId xmlns:a16="http://schemas.microsoft.com/office/drawing/2014/main" id="{A453968D-0B32-44F1-B038-9A48348737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95771" y="4746669"/>
              <a:ext cx="3946" cy="3946"/>
            </a:xfrm>
            <a:custGeom>
              <a:avLst/>
              <a:gdLst>
                <a:gd name="T0" fmla="*/ 0 w 3560387"/>
                <a:gd name="T1" fmla="*/ 0 h 6001569"/>
                <a:gd name="T2" fmla="*/ 0 w 3560387"/>
                <a:gd name="T3" fmla="*/ 0 h 6001569"/>
                <a:gd name="T4" fmla="*/ 0 w 3560387"/>
                <a:gd name="T5" fmla="*/ 0 h 6001569"/>
                <a:gd name="T6" fmla="*/ 0 w 3560387"/>
                <a:gd name="T7" fmla="*/ 0 h 6001569"/>
                <a:gd name="T8" fmla="*/ 0 w 3560387"/>
                <a:gd name="T9" fmla="*/ 0 h 6001569"/>
                <a:gd name="T10" fmla="*/ 0 w 3560387"/>
                <a:gd name="T11" fmla="*/ 0 h 6001569"/>
                <a:gd name="T12" fmla="*/ 0 w 3560387"/>
                <a:gd name="T13" fmla="*/ 0 h 6001569"/>
                <a:gd name="T14" fmla="*/ 0 w 3560387"/>
                <a:gd name="T15" fmla="*/ 0 h 6001569"/>
                <a:gd name="T16" fmla="*/ 0 w 3560387"/>
                <a:gd name="T17" fmla="*/ 0 h 6001569"/>
                <a:gd name="T18" fmla="*/ 0 w 3560387"/>
                <a:gd name="T19" fmla="*/ 0 h 6001569"/>
                <a:gd name="T20" fmla="*/ 0 w 3560387"/>
                <a:gd name="T21" fmla="*/ 0 h 6001569"/>
                <a:gd name="T22" fmla="*/ 0 w 3560387"/>
                <a:gd name="T23" fmla="*/ 0 h 6001569"/>
                <a:gd name="T24" fmla="*/ 0 w 3560387"/>
                <a:gd name="T25" fmla="*/ 0 h 6001569"/>
                <a:gd name="T26" fmla="*/ 0 w 3560387"/>
                <a:gd name="T27" fmla="*/ 0 h 6001569"/>
                <a:gd name="T28" fmla="*/ 0 w 3560387"/>
                <a:gd name="T29" fmla="*/ 0 h 6001569"/>
                <a:gd name="T30" fmla="*/ 0 w 3560387"/>
                <a:gd name="T31" fmla="*/ 0 h 6001569"/>
                <a:gd name="T32" fmla="*/ 0 w 3560387"/>
                <a:gd name="T33" fmla="*/ 0 h 6001569"/>
                <a:gd name="T34" fmla="*/ 0 w 3560387"/>
                <a:gd name="T35" fmla="*/ 0 h 6001569"/>
                <a:gd name="T36" fmla="*/ 0 w 3560387"/>
                <a:gd name="T37" fmla="*/ 0 h 6001569"/>
                <a:gd name="T38" fmla="*/ 0 w 3560387"/>
                <a:gd name="T39" fmla="*/ 0 h 6001569"/>
                <a:gd name="T40" fmla="*/ 0 w 3560387"/>
                <a:gd name="T41" fmla="*/ 0 h 6001569"/>
                <a:gd name="T42" fmla="*/ 0 w 3560387"/>
                <a:gd name="T43" fmla="*/ 0 h 6001569"/>
                <a:gd name="T44" fmla="*/ 0 w 3560387"/>
                <a:gd name="T45" fmla="*/ 0 h 6001569"/>
                <a:gd name="T46" fmla="*/ 0 w 3560387"/>
                <a:gd name="T47" fmla="*/ 0 h 6001569"/>
                <a:gd name="T48" fmla="*/ 0 w 3560387"/>
                <a:gd name="T49" fmla="*/ 0 h 6001569"/>
                <a:gd name="T50" fmla="*/ 0 w 3560387"/>
                <a:gd name="T51" fmla="*/ 0 h 6001569"/>
                <a:gd name="T52" fmla="*/ 0 w 3560387"/>
                <a:gd name="T53" fmla="*/ 0 h 6001569"/>
                <a:gd name="T54" fmla="*/ 0 w 3560387"/>
                <a:gd name="T55" fmla="*/ 0 h 6001569"/>
                <a:gd name="T56" fmla="*/ 0 w 3560387"/>
                <a:gd name="T57" fmla="*/ 0 h 6001569"/>
                <a:gd name="T58" fmla="*/ 0 w 3560387"/>
                <a:gd name="T59" fmla="*/ 0 h 6001569"/>
                <a:gd name="T60" fmla="*/ 0 w 3560387"/>
                <a:gd name="T61" fmla="*/ 0 h 6001569"/>
                <a:gd name="T62" fmla="*/ 0 w 3560387"/>
                <a:gd name="T63" fmla="*/ 0 h 6001569"/>
                <a:gd name="T64" fmla="*/ 0 w 3560387"/>
                <a:gd name="T65" fmla="*/ 0 h 6001569"/>
                <a:gd name="T66" fmla="*/ 0 w 3560387"/>
                <a:gd name="T67" fmla="*/ 0 h 6001569"/>
                <a:gd name="T68" fmla="*/ 0 w 3560387"/>
                <a:gd name="T69" fmla="*/ 0 h 6001569"/>
                <a:gd name="T70" fmla="*/ 0 w 3560387"/>
                <a:gd name="T71" fmla="*/ 0 h 6001569"/>
                <a:gd name="T72" fmla="*/ 0 w 3560387"/>
                <a:gd name="T73" fmla="*/ 0 h 6001569"/>
                <a:gd name="T74" fmla="*/ 0 w 3560387"/>
                <a:gd name="T75" fmla="*/ 0 h 6001569"/>
                <a:gd name="T76" fmla="*/ 0 w 3560387"/>
                <a:gd name="T77" fmla="*/ 0 h 6001569"/>
                <a:gd name="T78" fmla="*/ 0 w 3560387"/>
                <a:gd name="T79" fmla="*/ 0 h 6001569"/>
                <a:gd name="T80" fmla="*/ 0 w 3560387"/>
                <a:gd name="T81" fmla="*/ 0 h 6001569"/>
                <a:gd name="T82" fmla="*/ 0 w 3560387"/>
                <a:gd name="T83" fmla="*/ 0 h 6001569"/>
                <a:gd name="T84" fmla="*/ 0 w 3560387"/>
                <a:gd name="T85" fmla="*/ 0 h 6001569"/>
                <a:gd name="T86" fmla="*/ 0 w 3560387"/>
                <a:gd name="T87" fmla="*/ 0 h 6001569"/>
                <a:gd name="T88" fmla="*/ 0 w 3560387"/>
                <a:gd name="T89" fmla="*/ 0 h 6001569"/>
                <a:gd name="T90" fmla="*/ 0 w 3560387"/>
                <a:gd name="T91" fmla="*/ 0 h 6001569"/>
                <a:gd name="T92" fmla="*/ 0 w 3560387"/>
                <a:gd name="T93" fmla="*/ 0 h 6001569"/>
                <a:gd name="T94" fmla="*/ 0 w 3560387"/>
                <a:gd name="T95" fmla="*/ 0 h 6001569"/>
                <a:gd name="T96" fmla="*/ 0 w 3560387"/>
                <a:gd name="T97" fmla="*/ 0 h 60015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60387"/>
                <a:gd name="T148" fmla="*/ 0 h 6001569"/>
                <a:gd name="T149" fmla="*/ 3560387 w 3560387"/>
                <a:gd name="T150" fmla="*/ 6001569 h 60015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60387" h="6001569">
                  <a:moveTo>
                    <a:pt x="28925" y="1128680"/>
                  </a:moveTo>
                  <a:lnTo>
                    <a:pt x="112277" y="1133748"/>
                  </a:lnTo>
                  <a:lnTo>
                    <a:pt x="216203" y="1139923"/>
                  </a:lnTo>
                  <a:lnTo>
                    <a:pt x="329214" y="1202425"/>
                  </a:lnTo>
                  <a:lnTo>
                    <a:pt x="229286" y="1277276"/>
                  </a:lnTo>
                  <a:lnTo>
                    <a:pt x="315588" y="1335781"/>
                  </a:lnTo>
                  <a:lnTo>
                    <a:pt x="238370" y="1417540"/>
                  </a:lnTo>
                  <a:lnTo>
                    <a:pt x="247454" y="1562890"/>
                  </a:lnTo>
                  <a:lnTo>
                    <a:pt x="165695" y="1630478"/>
                  </a:lnTo>
                  <a:lnTo>
                    <a:pt x="138987" y="1745855"/>
                  </a:lnTo>
                  <a:lnTo>
                    <a:pt x="182776" y="1828892"/>
                  </a:lnTo>
                  <a:lnTo>
                    <a:pt x="265623" y="1906653"/>
                  </a:lnTo>
                  <a:lnTo>
                    <a:pt x="328670" y="1892482"/>
                  </a:lnTo>
                  <a:lnTo>
                    <a:pt x="428598" y="1829436"/>
                  </a:lnTo>
                  <a:cubicBezTo>
                    <a:pt x="428235" y="1858203"/>
                    <a:pt x="427873" y="1886971"/>
                    <a:pt x="427510" y="1915738"/>
                  </a:cubicBezTo>
                  <a:lnTo>
                    <a:pt x="368461" y="1952076"/>
                  </a:lnTo>
                  <a:lnTo>
                    <a:pt x="387174" y="2089618"/>
                  </a:lnTo>
                  <a:lnTo>
                    <a:pt x="500729" y="2084532"/>
                  </a:lnTo>
                  <a:lnTo>
                    <a:pt x="531981" y="2146845"/>
                  </a:lnTo>
                  <a:lnTo>
                    <a:pt x="449677" y="2264398"/>
                  </a:lnTo>
                  <a:lnTo>
                    <a:pt x="591029" y="2396121"/>
                  </a:lnTo>
                  <a:lnTo>
                    <a:pt x="497487" y="2458246"/>
                  </a:lnTo>
                  <a:cubicBezTo>
                    <a:pt x="496588" y="2554295"/>
                    <a:pt x="491456" y="2506292"/>
                    <a:pt x="490557" y="2602341"/>
                  </a:cubicBezTo>
                  <a:cubicBezTo>
                    <a:pt x="489095" y="2635867"/>
                    <a:pt x="554691" y="2649761"/>
                    <a:pt x="554691" y="2669929"/>
                  </a:cubicBezTo>
                  <a:lnTo>
                    <a:pt x="490556" y="2723347"/>
                  </a:lnTo>
                  <a:lnTo>
                    <a:pt x="571772" y="2845442"/>
                  </a:lnTo>
                  <a:lnTo>
                    <a:pt x="627578" y="2899758"/>
                  </a:lnTo>
                  <a:lnTo>
                    <a:pt x="572860" y="2990249"/>
                  </a:lnTo>
                  <a:lnTo>
                    <a:pt x="590485" y="3052750"/>
                  </a:lnTo>
                  <a:lnTo>
                    <a:pt x="535978" y="3134509"/>
                  </a:lnTo>
                  <a:lnTo>
                    <a:pt x="502551" y="3182836"/>
                  </a:lnTo>
                  <a:lnTo>
                    <a:pt x="575226" y="3331096"/>
                  </a:lnTo>
                  <a:lnTo>
                    <a:pt x="647901" y="3380516"/>
                  </a:lnTo>
                  <a:lnTo>
                    <a:pt x="775082" y="3507697"/>
                  </a:lnTo>
                  <a:lnTo>
                    <a:pt x="833587" y="3662131"/>
                  </a:lnTo>
                  <a:lnTo>
                    <a:pt x="855753" y="3741714"/>
                  </a:lnTo>
                  <a:lnTo>
                    <a:pt x="929517" y="3879068"/>
                  </a:lnTo>
                  <a:lnTo>
                    <a:pt x="829589" y="3905233"/>
                  </a:lnTo>
                  <a:lnTo>
                    <a:pt x="825590" y="4054581"/>
                  </a:lnTo>
                  <a:lnTo>
                    <a:pt x="744919" y="4141426"/>
                  </a:lnTo>
                  <a:lnTo>
                    <a:pt x="604656" y="4119259"/>
                  </a:lnTo>
                  <a:lnTo>
                    <a:pt x="513812" y="4239178"/>
                  </a:lnTo>
                  <a:lnTo>
                    <a:pt x="482561" y="4379441"/>
                  </a:lnTo>
                  <a:lnTo>
                    <a:pt x="386653" y="4514998"/>
                  </a:lnTo>
                  <a:lnTo>
                    <a:pt x="324128" y="4608372"/>
                  </a:lnTo>
                  <a:lnTo>
                    <a:pt x="356468" y="4829307"/>
                  </a:lnTo>
                  <a:lnTo>
                    <a:pt x="269622" y="4873641"/>
                  </a:lnTo>
                  <a:lnTo>
                    <a:pt x="334280" y="5014217"/>
                  </a:lnTo>
                  <a:lnTo>
                    <a:pt x="360111" y="5103661"/>
                  </a:lnTo>
                  <a:lnTo>
                    <a:pt x="453131" y="5162166"/>
                  </a:lnTo>
                  <a:lnTo>
                    <a:pt x="606477" y="5193417"/>
                  </a:lnTo>
                  <a:lnTo>
                    <a:pt x="714402" y="5202501"/>
                  </a:lnTo>
                  <a:lnTo>
                    <a:pt x="809243" y="5311514"/>
                  </a:lnTo>
                  <a:lnTo>
                    <a:pt x="949507" y="5301341"/>
                  </a:lnTo>
                  <a:lnTo>
                    <a:pt x="1021094" y="5346763"/>
                  </a:lnTo>
                  <a:lnTo>
                    <a:pt x="1061429" y="5492113"/>
                  </a:lnTo>
                  <a:lnTo>
                    <a:pt x="1039262" y="5600037"/>
                  </a:lnTo>
                  <a:lnTo>
                    <a:pt x="1066516" y="5680708"/>
                  </a:lnTo>
                  <a:lnTo>
                    <a:pt x="1025092" y="5766465"/>
                  </a:lnTo>
                  <a:lnTo>
                    <a:pt x="1139191" y="5870390"/>
                  </a:lnTo>
                  <a:lnTo>
                    <a:pt x="1265283" y="5874388"/>
                  </a:lnTo>
                  <a:lnTo>
                    <a:pt x="1251113" y="5765376"/>
                  </a:lnTo>
                  <a:lnTo>
                    <a:pt x="1236942" y="5652365"/>
                  </a:lnTo>
                  <a:lnTo>
                    <a:pt x="1377206" y="5689791"/>
                  </a:lnTo>
                  <a:lnTo>
                    <a:pt x="1554540" y="5658540"/>
                  </a:lnTo>
                  <a:lnTo>
                    <a:pt x="1689718" y="5713046"/>
                  </a:lnTo>
                  <a:lnTo>
                    <a:pt x="1806726" y="5731215"/>
                  </a:lnTo>
                  <a:lnTo>
                    <a:pt x="1806726" y="5876564"/>
                  </a:lnTo>
                  <a:cubicBezTo>
                    <a:pt x="1806482" y="5918232"/>
                    <a:pt x="1806237" y="5959901"/>
                    <a:pt x="1805993" y="6001569"/>
                  </a:cubicBezTo>
                  <a:lnTo>
                    <a:pt x="1977508" y="5951061"/>
                  </a:lnTo>
                  <a:lnTo>
                    <a:pt x="2145758" y="5875476"/>
                  </a:lnTo>
                  <a:lnTo>
                    <a:pt x="2286021" y="5789719"/>
                  </a:lnTo>
                  <a:lnTo>
                    <a:pt x="2208260" y="5935069"/>
                  </a:lnTo>
                  <a:lnTo>
                    <a:pt x="2362695" y="5911814"/>
                  </a:lnTo>
                  <a:lnTo>
                    <a:pt x="2508044" y="5866392"/>
                  </a:lnTo>
                  <a:lnTo>
                    <a:pt x="2548380" y="5744297"/>
                  </a:lnTo>
                  <a:lnTo>
                    <a:pt x="2461534" y="5713046"/>
                  </a:lnTo>
                  <a:lnTo>
                    <a:pt x="2475705" y="5594949"/>
                  </a:lnTo>
                  <a:lnTo>
                    <a:pt x="2615969" y="5518276"/>
                  </a:lnTo>
                  <a:lnTo>
                    <a:pt x="2734065" y="5487025"/>
                  </a:lnTo>
                  <a:lnTo>
                    <a:pt x="2723893" y="5378012"/>
                  </a:lnTo>
                  <a:lnTo>
                    <a:pt x="2869243" y="5401267"/>
                  </a:lnTo>
                  <a:lnTo>
                    <a:pt x="3023253" y="5343826"/>
                  </a:lnTo>
                  <a:lnTo>
                    <a:pt x="3188882" y="5333008"/>
                  </a:lnTo>
                  <a:lnTo>
                    <a:pt x="3086179" y="5162519"/>
                  </a:lnTo>
                  <a:lnTo>
                    <a:pt x="3100350" y="5055328"/>
                  </a:lnTo>
                  <a:lnTo>
                    <a:pt x="3027675" y="4905980"/>
                  </a:lnTo>
                  <a:lnTo>
                    <a:pt x="2996424" y="4730467"/>
                  </a:lnTo>
                  <a:lnTo>
                    <a:pt x="3000422" y="4612370"/>
                  </a:lnTo>
                  <a:lnTo>
                    <a:pt x="3049842" y="4490276"/>
                  </a:lnTo>
                  <a:lnTo>
                    <a:pt x="3177023" y="4495362"/>
                  </a:lnTo>
                  <a:lnTo>
                    <a:pt x="3241702" y="4436858"/>
                  </a:lnTo>
                  <a:lnTo>
                    <a:pt x="3208274" y="4330022"/>
                  </a:lnTo>
                  <a:lnTo>
                    <a:pt x="3149770" y="4222097"/>
                  </a:lnTo>
                  <a:lnTo>
                    <a:pt x="3068011" y="4171589"/>
                  </a:lnTo>
                  <a:lnTo>
                    <a:pt x="3027675" y="4018243"/>
                  </a:lnTo>
                  <a:lnTo>
                    <a:pt x="3150858" y="3915405"/>
                  </a:lnTo>
                  <a:lnTo>
                    <a:pt x="3291122" y="3793310"/>
                  </a:lnTo>
                  <a:lnTo>
                    <a:pt x="3426299" y="3734806"/>
                  </a:lnTo>
                  <a:lnTo>
                    <a:pt x="3534223" y="3658133"/>
                  </a:lnTo>
                  <a:lnTo>
                    <a:pt x="3547304" y="3559293"/>
                  </a:lnTo>
                  <a:lnTo>
                    <a:pt x="3505881" y="3331101"/>
                  </a:lnTo>
                  <a:lnTo>
                    <a:pt x="3464457" y="3245343"/>
                  </a:lnTo>
                  <a:lnTo>
                    <a:pt x="3446288" y="3118162"/>
                  </a:lnTo>
                  <a:lnTo>
                    <a:pt x="3528048" y="3091997"/>
                  </a:lnTo>
                  <a:lnTo>
                    <a:pt x="3560387" y="2986983"/>
                  </a:lnTo>
                  <a:lnTo>
                    <a:pt x="3411039" y="2964816"/>
                  </a:lnTo>
                  <a:lnTo>
                    <a:pt x="3292943" y="2951734"/>
                  </a:lnTo>
                  <a:lnTo>
                    <a:pt x="3183930" y="2788215"/>
                  </a:lnTo>
                  <a:lnTo>
                    <a:pt x="3234438" y="2703546"/>
                  </a:lnTo>
                  <a:lnTo>
                    <a:pt x="3179932" y="2608704"/>
                  </a:lnTo>
                  <a:lnTo>
                    <a:pt x="3229352" y="2437189"/>
                  </a:lnTo>
                  <a:lnTo>
                    <a:pt x="3317286" y="2356518"/>
                  </a:lnTo>
                  <a:lnTo>
                    <a:pt x="3162852" y="2141758"/>
                  </a:lnTo>
                  <a:lnTo>
                    <a:pt x="3058925" y="2006581"/>
                  </a:lnTo>
                  <a:lnTo>
                    <a:pt x="2986914" y="1900856"/>
                  </a:lnTo>
                  <a:lnTo>
                    <a:pt x="2958997" y="1752219"/>
                  </a:lnTo>
                  <a:lnTo>
                    <a:pt x="2982252" y="1607957"/>
                  </a:lnTo>
                  <a:lnTo>
                    <a:pt x="2935156" y="1462713"/>
                  </a:lnTo>
                  <a:lnTo>
                    <a:pt x="2766404" y="1281274"/>
                  </a:lnTo>
                  <a:lnTo>
                    <a:pt x="2567636" y="1109760"/>
                  </a:lnTo>
                  <a:lnTo>
                    <a:pt x="2449539" y="960412"/>
                  </a:lnTo>
                  <a:lnTo>
                    <a:pt x="2396901" y="881160"/>
                  </a:lnTo>
                  <a:lnTo>
                    <a:pt x="2278024" y="748561"/>
                  </a:lnTo>
                  <a:lnTo>
                    <a:pt x="2294371" y="595215"/>
                  </a:lnTo>
                  <a:lnTo>
                    <a:pt x="2176275" y="510546"/>
                  </a:lnTo>
                  <a:lnTo>
                    <a:pt x="2030925" y="524717"/>
                  </a:lnTo>
                  <a:lnTo>
                    <a:pt x="1968422" y="424789"/>
                  </a:lnTo>
                  <a:lnTo>
                    <a:pt x="1829247" y="376457"/>
                  </a:lnTo>
                  <a:lnTo>
                    <a:pt x="1630479" y="203854"/>
                  </a:lnTo>
                  <a:lnTo>
                    <a:pt x="1499300" y="177689"/>
                  </a:lnTo>
                  <a:lnTo>
                    <a:pt x="1395374" y="0"/>
                  </a:lnTo>
                  <a:lnTo>
                    <a:pt x="1292536" y="5087"/>
                  </a:lnTo>
                  <a:lnTo>
                    <a:pt x="1188209" y="65813"/>
                  </a:lnTo>
                  <a:lnTo>
                    <a:pt x="1080685" y="145348"/>
                  </a:lnTo>
                  <a:lnTo>
                    <a:pt x="1000014" y="185685"/>
                  </a:lnTo>
                  <a:lnTo>
                    <a:pt x="828499" y="198766"/>
                  </a:lnTo>
                  <a:lnTo>
                    <a:pt x="737656" y="271441"/>
                  </a:lnTo>
                  <a:lnTo>
                    <a:pt x="666069" y="230017"/>
                  </a:lnTo>
                  <a:lnTo>
                    <a:pt x="553058" y="339028"/>
                  </a:lnTo>
                  <a:lnTo>
                    <a:pt x="549060" y="420788"/>
                  </a:lnTo>
                  <a:lnTo>
                    <a:pt x="440048" y="406617"/>
                  </a:lnTo>
                  <a:lnTo>
                    <a:pt x="364463" y="474206"/>
                  </a:lnTo>
                  <a:lnTo>
                    <a:pt x="265623" y="532710"/>
                  </a:lnTo>
                  <a:lnTo>
                    <a:pt x="160609" y="604296"/>
                  </a:lnTo>
                  <a:lnTo>
                    <a:pt x="99928" y="734387"/>
                  </a:lnTo>
                  <a:lnTo>
                    <a:pt x="79938" y="892819"/>
                  </a:lnTo>
                  <a:lnTo>
                    <a:pt x="0" y="1018911"/>
                  </a:lnTo>
                  <a:lnTo>
                    <a:pt x="28925" y="112868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8" name="Freeform 449">
              <a:extLst>
                <a:ext uri="{FF2B5EF4-FFF2-40B4-BE49-F238E27FC236}">
                  <a16:creationId xmlns:a16="http://schemas.microsoft.com/office/drawing/2014/main" id="{E6C2A5E1-1B43-4F34-9560-22966EE7E1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72094" y="4780212"/>
              <a:ext cx="9866" cy="13813"/>
            </a:xfrm>
            <a:custGeom>
              <a:avLst/>
              <a:gdLst>
                <a:gd name="T0" fmla="*/ 0 w 125"/>
                <a:gd name="T1" fmla="*/ 2147483647 h 187"/>
                <a:gd name="T2" fmla="*/ 2147483647 w 125"/>
                <a:gd name="T3" fmla="*/ 2147483647 h 187"/>
                <a:gd name="T4" fmla="*/ 2147483647 w 125"/>
                <a:gd name="T5" fmla="*/ 2147483647 h 187"/>
                <a:gd name="T6" fmla="*/ 2147483647 w 125"/>
                <a:gd name="T7" fmla="*/ 2147483647 h 187"/>
                <a:gd name="T8" fmla="*/ 2147483647 w 125"/>
                <a:gd name="T9" fmla="*/ 2147483647 h 187"/>
                <a:gd name="T10" fmla="*/ 2147483647 w 125"/>
                <a:gd name="T11" fmla="*/ 2147483647 h 187"/>
                <a:gd name="T12" fmla="*/ 2147483647 w 125"/>
                <a:gd name="T13" fmla="*/ 0 h 187"/>
                <a:gd name="T14" fmla="*/ 0 w 125"/>
                <a:gd name="T15" fmla="*/ 2147483647 h 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5"/>
                <a:gd name="T25" fmla="*/ 0 h 187"/>
                <a:gd name="T26" fmla="*/ 125 w 125"/>
                <a:gd name="T27" fmla="*/ 187 h 18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5" h="187">
                  <a:moveTo>
                    <a:pt x="0" y="33"/>
                  </a:moveTo>
                  <a:lnTo>
                    <a:pt x="7" y="103"/>
                  </a:lnTo>
                  <a:lnTo>
                    <a:pt x="14" y="187"/>
                  </a:lnTo>
                  <a:lnTo>
                    <a:pt x="86" y="173"/>
                  </a:lnTo>
                  <a:lnTo>
                    <a:pt x="115" y="110"/>
                  </a:lnTo>
                  <a:lnTo>
                    <a:pt x="125" y="24"/>
                  </a:lnTo>
                  <a:lnTo>
                    <a:pt x="53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9" name="Freeform 30">
              <a:extLst>
                <a:ext uri="{FF2B5EF4-FFF2-40B4-BE49-F238E27FC236}">
                  <a16:creationId xmlns:a16="http://schemas.microsoft.com/office/drawing/2014/main" id="{660C0042-29C2-46F5-BC74-287A2AF1E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3614" y="4140914"/>
              <a:ext cx="167713" cy="193368"/>
            </a:xfrm>
            <a:custGeom>
              <a:avLst/>
              <a:gdLst>
                <a:gd name="T0" fmla="*/ 0 w 1135"/>
                <a:gd name="T1" fmla="*/ 2147483647 h 1311"/>
                <a:gd name="T2" fmla="*/ 2147483647 w 1135"/>
                <a:gd name="T3" fmla="*/ 2147483647 h 1311"/>
                <a:gd name="T4" fmla="*/ 2147483647 w 1135"/>
                <a:gd name="T5" fmla="*/ 2147483647 h 1311"/>
                <a:gd name="T6" fmla="*/ 2147483647 w 1135"/>
                <a:gd name="T7" fmla="*/ 2147483647 h 1311"/>
                <a:gd name="T8" fmla="*/ 2147483647 w 1135"/>
                <a:gd name="T9" fmla="*/ 2147483647 h 1311"/>
                <a:gd name="T10" fmla="*/ 2147483647 w 1135"/>
                <a:gd name="T11" fmla="*/ 2147483647 h 1311"/>
                <a:gd name="T12" fmla="*/ 2147483647 w 1135"/>
                <a:gd name="T13" fmla="*/ 2147483647 h 1311"/>
                <a:gd name="T14" fmla="*/ 2147483647 w 1135"/>
                <a:gd name="T15" fmla="*/ 2147483647 h 1311"/>
                <a:gd name="T16" fmla="*/ 2147483647 w 1135"/>
                <a:gd name="T17" fmla="*/ 2147483647 h 1311"/>
                <a:gd name="T18" fmla="*/ 2147483647 w 1135"/>
                <a:gd name="T19" fmla="*/ 2147483647 h 1311"/>
                <a:gd name="T20" fmla="*/ 2147483647 w 1135"/>
                <a:gd name="T21" fmla="*/ 2147483647 h 1311"/>
                <a:gd name="T22" fmla="*/ 2147483647 w 1135"/>
                <a:gd name="T23" fmla="*/ 2147483647 h 1311"/>
                <a:gd name="T24" fmla="*/ 2147483647 w 1135"/>
                <a:gd name="T25" fmla="*/ 2147483647 h 1311"/>
                <a:gd name="T26" fmla="*/ 2147483647 w 1135"/>
                <a:gd name="T27" fmla="*/ 2147483647 h 1311"/>
                <a:gd name="T28" fmla="*/ 2147483647 w 1135"/>
                <a:gd name="T29" fmla="*/ 2147483647 h 1311"/>
                <a:gd name="T30" fmla="*/ 2147483647 w 1135"/>
                <a:gd name="T31" fmla="*/ 2147483647 h 1311"/>
                <a:gd name="T32" fmla="*/ 2147483647 w 1135"/>
                <a:gd name="T33" fmla="*/ 2147483647 h 1311"/>
                <a:gd name="T34" fmla="*/ 2147483647 w 1135"/>
                <a:gd name="T35" fmla="*/ 2147483647 h 1311"/>
                <a:gd name="T36" fmla="*/ 2147483647 w 1135"/>
                <a:gd name="T37" fmla="*/ 2147483647 h 1311"/>
                <a:gd name="T38" fmla="*/ 2147483647 w 1135"/>
                <a:gd name="T39" fmla="*/ 2147483647 h 1311"/>
                <a:gd name="T40" fmla="*/ 2147483647 w 1135"/>
                <a:gd name="T41" fmla="*/ 2147483647 h 1311"/>
                <a:gd name="T42" fmla="*/ 2147483647 w 1135"/>
                <a:gd name="T43" fmla="*/ 2147483647 h 1311"/>
                <a:gd name="T44" fmla="*/ 2147483647 w 1135"/>
                <a:gd name="T45" fmla="*/ 2147483647 h 1311"/>
                <a:gd name="T46" fmla="*/ 2147483647 w 1135"/>
                <a:gd name="T47" fmla="*/ 2147483647 h 1311"/>
                <a:gd name="T48" fmla="*/ 2147483647 w 1135"/>
                <a:gd name="T49" fmla="*/ 0 h 1311"/>
                <a:gd name="T50" fmla="*/ 2147483647 w 1135"/>
                <a:gd name="T51" fmla="*/ 2147483647 h 1311"/>
                <a:gd name="T52" fmla="*/ 2147483647 w 1135"/>
                <a:gd name="T53" fmla="*/ 2147483647 h 1311"/>
                <a:gd name="T54" fmla="*/ 2147483647 w 1135"/>
                <a:gd name="T55" fmla="*/ 2147483647 h 1311"/>
                <a:gd name="T56" fmla="*/ 2147483647 w 1135"/>
                <a:gd name="T57" fmla="*/ 2147483647 h 1311"/>
                <a:gd name="T58" fmla="*/ 2147483647 w 1135"/>
                <a:gd name="T59" fmla="*/ 2147483647 h 1311"/>
                <a:gd name="T60" fmla="*/ 2147483647 w 1135"/>
                <a:gd name="T61" fmla="*/ 2147483647 h 1311"/>
                <a:gd name="T62" fmla="*/ 2147483647 w 1135"/>
                <a:gd name="T63" fmla="*/ 2147483647 h 1311"/>
                <a:gd name="T64" fmla="*/ 2147483647 w 1135"/>
                <a:gd name="T65" fmla="*/ 2147483647 h 1311"/>
                <a:gd name="T66" fmla="*/ 2147483647 w 1135"/>
                <a:gd name="T67" fmla="*/ 2147483647 h 1311"/>
                <a:gd name="T68" fmla="*/ 2147483647 w 1135"/>
                <a:gd name="T69" fmla="*/ 2147483647 h 1311"/>
                <a:gd name="T70" fmla="*/ 2147483647 w 1135"/>
                <a:gd name="T71" fmla="*/ 2147483647 h 1311"/>
                <a:gd name="T72" fmla="*/ 0 w 1135"/>
                <a:gd name="T73" fmla="*/ 2147483647 h 131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35"/>
                <a:gd name="T112" fmla="*/ 0 h 1311"/>
                <a:gd name="T113" fmla="*/ 1132 w 1135"/>
                <a:gd name="T114" fmla="*/ 1257 h 131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35" h="1311">
                  <a:moveTo>
                    <a:pt x="0" y="960"/>
                  </a:moveTo>
                  <a:lnTo>
                    <a:pt x="57" y="1153"/>
                  </a:lnTo>
                  <a:lnTo>
                    <a:pt x="107" y="1221"/>
                  </a:lnTo>
                  <a:lnTo>
                    <a:pt x="154" y="1311"/>
                  </a:lnTo>
                  <a:lnTo>
                    <a:pt x="274" y="1309"/>
                  </a:lnTo>
                  <a:lnTo>
                    <a:pt x="384" y="1230"/>
                  </a:lnTo>
                  <a:lnTo>
                    <a:pt x="463" y="1183"/>
                  </a:lnTo>
                  <a:lnTo>
                    <a:pt x="495" y="1120"/>
                  </a:lnTo>
                  <a:lnTo>
                    <a:pt x="637" y="1105"/>
                  </a:lnTo>
                  <a:lnTo>
                    <a:pt x="708" y="995"/>
                  </a:lnTo>
                  <a:lnTo>
                    <a:pt x="787" y="940"/>
                  </a:lnTo>
                  <a:lnTo>
                    <a:pt x="850" y="932"/>
                  </a:lnTo>
                  <a:lnTo>
                    <a:pt x="803" y="822"/>
                  </a:lnTo>
                  <a:lnTo>
                    <a:pt x="811" y="735"/>
                  </a:lnTo>
                  <a:lnTo>
                    <a:pt x="882" y="696"/>
                  </a:lnTo>
                  <a:lnTo>
                    <a:pt x="993" y="681"/>
                  </a:lnTo>
                  <a:lnTo>
                    <a:pt x="1072" y="571"/>
                  </a:lnTo>
                  <a:lnTo>
                    <a:pt x="1127" y="500"/>
                  </a:lnTo>
                  <a:lnTo>
                    <a:pt x="1135" y="406"/>
                  </a:lnTo>
                  <a:lnTo>
                    <a:pt x="1056" y="343"/>
                  </a:lnTo>
                  <a:lnTo>
                    <a:pt x="1017" y="249"/>
                  </a:lnTo>
                  <a:lnTo>
                    <a:pt x="937" y="194"/>
                  </a:lnTo>
                  <a:lnTo>
                    <a:pt x="819" y="202"/>
                  </a:lnTo>
                  <a:lnTo>
                    <a:pt x="724" y="139"/>
                  </a:lnTo>
                  <a:lnTo>
                    <a:pt x="630" y="76"/>
                  </a:lnTo>
                  <a:lnTo>
                    <a:pt x="632" y="9"/>
                  </a:lnTo>
                  <a:lnTo>
                    <a:pt x="617" y="1"/>
                  </a:lnTo>
                  <a:lnTo>
                    <a:pt x="599" y="27"/>
                  </a:lnTo>
                  <a:lnTo>
                    <a:pt x="584" y="37"/>
                  </a:lnTo>
                  <a:lnTo>
                    <a:pt x="571" y="24"/>
                  </a:lnTo>
                  <a:lnTo>
                    <a:pt x="571" y="0"/>
                  </a:lnTo>
                  <a:lnTo>
                    <a:pt x="544" y="10"/>
                  </a:lnTo>
                  <a:lnTo>
                    <a:pt x="550" y="45"/>
                  </a:lnTo>
                  <a:lnTo>
                    <a:pt x="545" y="66"/>
                  </a:lnTo>
                  <a:lnTo>
                    <a:pt x="542" y="100"/>
                  </a:lnTo>
                  <a:lnTo>
                    <a:pt x="495" y="186"/>
                  </a:lnTo>
                  <a:lnTo>
                    <a:pt x="495" y="272"/>
                  </a:lnTo>
                  <a:lnTo>
                    <a:pt x="471" y="343"/>
                  </a:lnTo>
                  <a:lnTo>
                    <a:pt x="487" y="402"/>
                  </a:lnTo>
                  <a:lnTo>
                    <a:pt x="543" y="511"/>
                  </a:lnTo>
                  <a:lnTo>
                    <a:pt x="492" y="611"/>
                  </a:lnTo>
                  <a:lnTo>
                    <a:pt x="418" y="706"/>
                  </a:lnTo>
                  <a:lnTo>
                    <a:pt x="373" y="817"/>
                  </a:lnTo>
                  <a:lnTo>
                    <a:pt x="300" y="888"/>
                  </a:lnTo>
                  <a:lnTo>
                    <a:pt x="141" y="949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0" name="Freeform 95">
              <a:extLst>
                <a:ext uri="{FF2B5EF4-FFF2-40B4-BE49-F238E27FC236}">
                  <a16:creationId xmlns:a16="http://schemas.microsoft.com/office/drawing/2014/main" id="{776DF585-47B6-4B5D-87E2-3ACCDEA786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20429" y="4109344"/>
              <a:ext cx="7892" cy="15785"/>
            </a:xfrm>
            <a:custGeom>
              <a:avLst/>
              <a:gdLst>
                <a:gd name="T0" fmla="*/ 160823448 w 55"/>
                <a:gd name="T1" fmla="*/ 0 h 108"/>
                <a:gd name="T2" fmla="*/ 139655781 w 55"/>
                <a:gd name="T3" fmla="*/ 128047515 h 108"/>
                <a:gd name="T4" fmla="*/ 152359129 w 55"/>
                <a:gd name="T5" fmla="*/ 260367756 h 108"/>
                <a:gd name="T6" fmla="*/ 160823448 w 55"/>
                <a:gd name="T7" fmla="*/ 362805721 h 108"/>
                <a:gd name="T8" fmla="*/ 25393188 w 55"/>
                <a:gd name="T9" fmla="*/ 358546635 h 108"/>
                <a:gd name="T10" fmla="*/ 0 w 55"/>
                <a:gd name="T11" fmla="*/ 196343999 h 108"/>
                <a:gd name="T12" fmla="*/ 59250811 w 55"/>
                <a:gd name="T13" fmla="*/ 25609432 h 108"/>
                <a:gd name="T14" fmla="*/ 160823448 w 55"/>
                <a:gd name="T15" fmla="*/ 0 h 1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"/>
                <a:gd name="T25" fmla="*/ 0 h 108"/>
                <a:gd name="T26" fmla="*/ 38 w 55"/>
                <a:gd name="T27" fmla="*/ 85 h 1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" h="108">
                  <a:moveTo>
                    <a:pt x="22" y="26"/>
                  </a:moveTo>
                  <a:lnTo>
                    <a:pt x="33" y="12"/>
                  </a:lnTo>
                  <a:lnTo>
                    <a:pt x="42" y="0"/>
                  </a:lnTo>
                  <a:lnTo>
                    <a:pt x="55" y="8"/>
                  </a:lnTo>
                  <a:lnTo>
                    <a:pt x="42" y="27"/>
                  </a:lnTo>
                  <a:lnTo>
                    <a:pt x="49" y="45"/>
                  </a:lnTo>
                  <a:lnTo>
                    <a:pt x="46" y="59"/>
                  </a:lnTo>
                  <a:lnTo>
                    <a:pt x="43" y="78"/>
                  </a:lnTo>
                  <a:lnTo>
                    <a:pt x="34" y="98"/>
                  </a:lnTo>
                  <a:lnTo>
                    <a:pt x="22" y="108"/>
                  </a:lnTo>
                  <a:lnTo>
                    <a:pt x="4" y="108"/>
                  </a:lnTo>
                  <a:lnTo>
                    <a:pt x="6" y="84"/>
                  </a:lnTo>
                  <a:lnTo>
                    <a:pt x="4" y="63"/>
                  </a:lnTo>
                  <a:lnTo>
                    <a:pt x="0" y="42"/>
                  </a:lnTo>
                  <a:lnTo>
                    <a:pt x="10" y="20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 cmpd="sng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BFE9146-8E90-4E61-BB61-FFB554544F37}"/>
                </a:ext>
              </a:extLst>
            </p:cNvPr>
            <p:cNvGrpSpPr/>
            <p:nvPr/>
          </p:nvGrpSpPr>
          <p:grpSpPr>
            <a:xfrm>
              <a:off x="5890382" y="2875651"/>
              <a:ext cx="21706" cy="37488"/>
              <a:chOff x="5890382" y="2875651"/>
              <a:chExt cx="21706" cy="37488"/>
            </a:xfrm>
          </p:grpSpPr>
          <p:sp>
            <p:nvSpPr>
              <p:cNvPr id="460" name="Freeform 451">
                <a:extLst>
                  <a:ext uri="{FF2B5EF4-FFF2-40B4-BE49-F238E27FC236}">
                    <a16:creationId xmlns:a16="http://schemas.microsoft.com/office/drawing/2014/main" id="{4CE3B47E-8C2C-4FCB-BD86-89C31D1D69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90382" y="2875651"/>
                <a:ext cx="7293" cy="9209"/>
              </a:xfrm>
              <a:custGeom>
                <a:avLst/>
                <a:gdLst>
                  <a:gd name="T0" fmla="*/ 49 w 105"/>
                  <a:gd name="T1" fmla="*/ 35 h 129"/>
                  <a:gd name="T2" fmla="*/ 0 w 105"/>
                  <a:gd name="T3" fmla="*/ 143 h 129"/>
                  <a:gd name="T4" fmla="*/ 28 w 105"/>
                  <a:gd name="T5" fmla="*/ 286 h 129"/>
                  <a:gd name="T6" fmla="*/ 103 w 105"/>
                  <a:gd name="T7" fmla="*/ 322 h 129"/>
                  <a:gd name="T8" fmla="*/ 232 w 105"/>
                  <a:gd name="T9" fmla="*/ 270 h 129"/>
                  <a:gd name="T10" fmla="*/ 260 w 105"/>
                  <a:gd name="T11" fmla="*/ 127 h 129"/>
                  <a:gd name="T12" fmla="*/ 196 w 105"/>
                  <a:gd name="T13" fmla="*/ 0 h 129"/>
                  <a:gd name="T14" fmla="*/ 49 w 105"/>
                  <a:gd name="T15" fmla="*/ 35 h 1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129"/>
                  <a:gd name="T26" fmla="*/ 105 w 105"/>
                  <a:gd name="T27" fmla="*/ 129 h 1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129">
                    <a:moveTo>
                      <a:pt x="19" y="14"/>
                    </a:moveTo>
                    <a:lnTo>
                      <a:pt x="0" y="57"/>
                    </a:lnTo>
                    <a:lnTo>
                      <a:pt x="11" y="114"/>
                    </a:lnTo>
                    <a:lnTo>
                      <a:pt x="42" y="129"/>
                    </a:lnTo>
                    <a:lnTo>
                      <a:pt x="93" y="108"/>
                    </a:lnTo>
                    <a:lnTo>
                      <a:pt x="105" y="51"/>
                    </a:lnTo>
                    <a:lnTo>
                      <a:pt x="78" y="0"/>
                    </a:lnTo>
                    <a:lnTo>
                      <a:pt x="19" y="14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1" name="Freeform 452">
                <a:extLst>
                  <a:ext uri="{FF2B5EF4-FFF2-40B4-BE49-F238E27FC236}">
                    <a16:creationId xmlns:a16="http://schemas.microsoft.com/office/drawing/2014/main" id="{D19B20FB-6502-4D0A-8263-66DACAAF30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98312" y="2882958"/>
                <a:ext cx="7293" cy="7723"/>
              </a:xfrm>
              <a:custGeom>
                <a:avLst/>
                <a:gdLst>
                  <a:gd name="T0" fmla="*/ 49 w 105"/>
                  <a:gd name="T1" fmla="*/ 12 h 108"/>
                  <a:gd name="T2" fmla="*/ 0 w 105"/>
                  <a:gd name="T3" fmla="*/ 122 h 108"/>
                  <a:gd name="T4" fmla="*/ 23 w 105"/>
                  <a:gd name="T5" fmla="*/ 220 h 108"/>
                  <a:gd name="T6" fmla="*/ 113 w 105"/>
                  <a:gd name="T7" fmla="*/ 272 h 108"/>
                  <a:gd name="T8" fmla="*/ 200 w 105"/>
                  <a:gd name="T9" fmla="*/ 206 h 108"/>
                  <a:gd name="T10" fmla="*/ 260 w 105"/>
                  <a:gd name="T11" fmla="*/ 106 h 108"/>
                  <a:gd name="T12" fmla="*/ 173 w 105"/>
                  <a:gd name="T13" fmla="*/ 0 h 108"/>
                  <a:gd name="T14" fmla="*/ 49 w 105"/>
                  <a:gd name="T15" fmla="*/ 12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108"/>
                  <a:gd name="T26" fmla="*/ 105 w 105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108">
                    <a:moveTo>
                      <a:pt x="19" y="5"/>
                    </a:moveTo>
                    <a:lnTo>
                      <a:pt x="0" y="48"/>
                    </a:lnTo>
                    <a:lnTo>
                      <a:pt x="9" y="87"/>
                    </a:lnTo>
                    <a:lnTo>
                      <a:pt x="45" y="108"/>
                    </a:lnTo>
                    <a:lnTo>
                      <a:pt x="81" y="81"/>
                    </a:lnTo>
                    <a:lnTo>
                      <a:pt x="105" y="42"/>
                    </a:lnTo>
                    <a:lnTo>
                      <a:pt x="69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2" name="Freeform 453">
                <a:extLst>
                  <a:ext uri="{FF2B5EF4-FFF2-40B4-BE49-F238E27FC236}">
                    <a16:creationId xmlns:a16="http://schemas.microsoft.com/office/drawing/2014/main" id="{E1E00AAD-4C90-46B2-B12A-6B13C691B1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98949" y="2894959"/>
                <a:ext cx="13139" cy="18180"/>
              </a:xfrm>
              <a:custGeom>
                <a:avLst/>
                <a:gdLst>
                  <a:gd name="T0" fmla="*/ 309 w 189"/>
                  <a:gd name="T1" fmla="*/ 52 h 255"/>
                  <a:gd name="T2" fmla="*/ 196 w 189"/>
                  <a:gd name="T3" fmla="*/ 196 h 255"/>
                  <a:gd name="T4" fmla="*/ 103 w 189"/>
                  <a:gd name="T5" fmla="*/ 336 h 255"/>
                  <a:gd name="T6" fmla="*/ 0 w 189"/>
                  <a:gd name="T7" fmla="*/ 509 h 255"/>
                  <a:gd name="T8" fmla="*/ 37 w 189"/>
                  <a:gd name="T9" fmla="*/ 634 h 255"/>
                  <a:gd name="T10" fmla="*/ 173 w 189"/>
                  <a:gd name="T11" fmla="*/ 612 h 255"/>
                  <a:gd name="T12" fmla="*/ 277 w 189"/>
                  <a:gd name="T13" fmla="*/ 425 h 255"/>
                  <a:gd name="T14" fmla="*/ 396 w 189"/>
                  <a:gd name="T15" fmla="*/ 239 h 255"/>
                  <a:gd name="T16" fmla="*/ 473 w 189"/>
                  <a:gd name="T17" fmla="*/ 127 h 255"/>
                  <a:gd name="T18" fmla="*/ 405 w 189"/>
                  <a:gd name="T19" fmla="*/ 0 h 255"/>
                  <a:gd name="T20" fmla="*/ 309 w 189"/>
                  <a:gd name="T21" fmla="*/ 52 h 2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9"/>
                  <a:gd name="T34" fmla="*/ 0 h 255"/>
                  <a:gd name="T35" fmla="*/ 189 w 189"/>
                  <a:gd name="T36" fmla="*/ 255 h 25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9" h="255">
                    <a:moveTo>
                      <a:pt x="123" y="21"/>
                    </a:moveTo>
                    <a:lnTo>
                      <a:pt x="78" y="78"/>
                    </a:lnTo>
                    <a:lnTo>
                      <a:pt x="42" y="135"/>
                    </a:lnTo>
                    <a:lnTo>
                      <a:pt x="0" y="204"/>
                    </a:lnTo>
                    <a:lnTo>
                      <a:pt x="15" y="255"/>
                    </a:lnTo>
                    <a:lnTo>
                      <a:pt x="69" y="246"/>
                    </a:lnTo>
                    <a:lnTo>
                      <a:pt x="111" y="171"/>
                    </a:lnTo>
                    <a:lnTo>
                      <a:pt x="159" y="96"/>
                    </a:lnTo>
                    <a:lnTo>
                      <a:pt x="189" y="51"/>
                    </a:lnTo>
                    <a:lnTo>
                      <a:pt x="162" y="0"/>
                    </a:lnTo>
                    <a:lnTo>
                      <a:pt x="123" y="21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635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pic>
        <p:nvPicPr>
          <p:cNvPr id="335" name="Picture 334">
            <a:extLst>
              <a:ext uri="{FF2B5EF4-FFF2-40B4-BE49-F238E27FC236}">
                <a16:creationId xmlns:a16="http://schemas.microsoft.com/office/drawing/2014/main" id="{C81DE984-A62C-4D63-BF5B-AF5CC7E57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97" y="2498109"/>
            <a:ext cx="230188" cy="230188"/>
          </a:xfrm>
          <a:prstGeom prst="rect">
            <a:avLst/>
          </a:prstGeom>
        </p:spPr>
      </p:pic>
      <p:pic>
        <p:nvPicPr>
          <p:cNvPr id="337" name="Picture 336">
            <a:extLst>
              <a:ext uri="{FF2B5EF4-FFF2-40B4-BE49-F238E27FC236}">
                <a16:creationId xmlns:a16="http://schemas.microsoft.com/office/drawing/2014/main" id="{74BB7E01-9D0B-44A3-9110-1E35D373B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2772405"/>
            <a:ext cx="230188" cy="230188"/>
          </a:xfrm>
          <a:prstGeom prst="rect">
            <a:avLst/>
          </a:prstGeom>
        </p:spPr>
      </p:pic>
      <p:pic>
        <p:nvPicPr>
          <p:cNvPr id="338" name="Picture 337">
            <a:extLst>
              <a:ext uri="{FF2B5EF4-FFF2-40B4-BE49-F238E27FC236}">
                <a16:creationId xmlns:a16="http://schemas.microsoft.com/office/drawing/2014/main" id="{0674C0B9-3C17-4641-9333-7FABF84326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26" y="2498109"/>
            <a:ext cx="230188" cy="230188"/>
          </a:xfrm>
          <a:prstGeom prst="rect">
            <a:avLst/>
          </a:prstGeom>
        </p:spPr>
      </p:pic>
      <p:pic>
        <p:nvPicPr>
          <p:cNvPr id="339" name="Picture 338">
            <a:extLst>
              <a:ext uri="{FF2B5EF4-FFF2-40B4-BE49-F238E27FC236}">
                <a16:creationId xmlns:a16="http://schemas.microsoft.com/office/drawing/2014/main" id="{4C5CB236-1C58-4D40-BD19-D7EBF4A01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4" y="2498109"/>
            <a:ext cx="230188" cy="230188"/>
          </a:xfrm>
          <a:prstGeom prst="rect">
            <a:avLst/>
          </a:prstGeom>
        </p:spPr>
      </p:pic>
      <p:pic>
        <p:nvPicPr>
          <p:cNvPr id="356" name="Picture 355">
            <a:extLst>
              <a:ext uri="{FF2B5EF4-FFF2-40B4-BE49-F238E27FC236}">
                <a16:creationId xmlns:a16="http://schemas.microsoft.com/office/drawing/2014/main" id="{C018E5C1-4A2F-4EB9-8E23-A66D66BB0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2498109"/>
            <a:ext cx="230188" cy="230188"/>
          </a:xfrm>
          <a:prstGeom prst="rect">
            <a:avLst/>
          </a:prstGeom>
        </p:spPr>
      </p:pic>
      <p:sp>
        <p:nvSpPr>
          <p:cNvPr id="452" name="Rectangle 451">
            <a:extLst>
              <a:ext uri="{FF2B5EF4-FFF2-40B4-BE49-F238E27FC236}">
                <a16:creationId xmlns:a16="http://schemas.microsoft.com/office/drawing/2014/main" id="{FA2C6BAF-C495-46ED-9138-1F3F341F3B55}"/>
              </a:ext>
            </a:extLst>
          </p:cNvPr>
          <p:cNvSpPr/>
          <p:nvPr/>
        </p:nvSpPr>
        <p:spPr>
          <a:xfrm>
            <a:off x="758987" y="2275996"/>
            <a:ext cx="55624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PHARMA</a:t>
            </a:r>
          </a:p>
        </p:txBody>
      </p:sp>
      <p:pic>
        <p:nvPicPr>
          <p:cNvPr id="468" name="Picture 467">
            <a:extLst>
              <a:ext uri="{FF2B5EF4-FFF2-40B4-BE49-F238E27FC236}">
                <a16:creationId xmlns:a16="http://schemas.microsoft.com/office/drawing/2014/main" id="{25E13EC0-0E96-4E7A-9F90-BD632E50C2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2498109"/>
            <a:ext cx="230188" cy="230188"/>
          </a:xfrm>
          <a:prstGeom prst="rect">
            <a:avLst/>
          </a:prstGeom>
        </p:spPr>
      </p:pic>
      <p:pic>
        <p:nvPicPr>
          <p:cNvPr id="469" name="Picture 468">
            <a:extLst>
              <a:ext uri="{FF2B5EF4-FFF2-40B4-BE49-F238E27FC236}">
                <a16:creationId xmlns:a16="http://schemas.microsoft.com/office/drawing/2014/main" id="{00BE878F-C41C-41B5-B1CA-F8E692F16F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55" y="2498109"/>
            <a:ext cx="230188" cy="230188"/>
          </a:xfrm>
          <a:prstGeom prst="rect">
            <a:avLst/>
          </a:prstGeom>
        </p:spPr>
      </p:pic>
      <p:pic>
        <p:nvPicPr>
          <p:cNvPr id="470" name="Picture 469">
            <a:extLst>
              <a:ext uri="{FF2B5EF4-FFF2-40B4-BE49-F238E27FC236}">
                <a16:creationId xmlns:a16="http://schemas.microsoft.com/office/drawing/2014/main" id="{C371DC22-2889-40C4-BDA7-CE9B5163C7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1856997" y="2772405"/>
            <a:ext cx="229474" cy="229476"/>
          </a:xfrm>
          <a:prstGeom prst="rect">
            <a:avLst/>
          </a:prstGeom>
        </p:spPr>
      </p:pic>
      <p:pic>
        <p:nvPicPr>
          <p:cNvPr id="471" name="Picture 470">
            <a:extLst>
              <a:ext uri="{FF2B5EF4-FFF2-40B4-BE49-F238E27FC236}">
                <a16:creationId xmlns:a16="http://schemas.microsoft.com/office/drawing/2014/main" id="{929B3CB5-F7FF-4B7B-8FA3-084D7E986D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3655" y="2772405"/>
            <a:ext cx="230188" cy="230188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ADC181E0-ACC6-48BC-848A-B83A2DD3A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3642" y="2772405"/>
            <a:ext cx="230188" cy="230188"/>
          </a:xfrm>
          <a:prstGeom prst="rect">
            <a:avLst/>
          </a:prstGeom>
        </p:spPr>
      </p:pic>
      <p:pic>
        <p:nvPicPr>
          <p:cNvPr id="474" name="Picture 473">
            <a:extLst>
              <a:ext uri="{FF2B5EF4-FFF2-40B4-BE49-F238E27FC236}">
                <a16:creationId xmlns:a16="http://schemas.microsoft.com/office/drawing/2014/main" id="{3FAC3CD2-1A54-4F33-8EB1-CA7DDFC7A7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6984" y="2772405"/>
            <a:ext cx="230188" cy="230188"/>
          </a:xfrm>
          <a:prstGeom prst="rect">
            <a:avLst/>
          </a:prstGeom>
        </p:spPr>
      </p:pic>
      <p:pic>
        <p:nvPicPr>
          <p:cNvPr id="475" name="Picture 474">
            <a:extLst>
              <a:ext uri="{FF2B5EF4-FFF2-40B4-BE49-F238E27FC236}">
                <a16:creationId xmlns:a16="http://schemas.microsoft.com/office/drawing/2014/main" id="{088AD5E3-967F-4A7D-A093-B3268C8424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80326" y="2772405"/>
            <a:ext cx="230188" cy="230188"/>
          </a:xfrm>
          <a:prstGeom prst="rect">
            <a:avLst/>
          </a:prstGeom>
        </p:spPr>
      </p:pic>
      <p:sp>
        <p:nvSpPr>
          <p:cNvPr id="453" name="Rectangle 452">
            <a:extLst>
              <a:ext uri="{FF2B5EF4-FFF2-40B4-BE49-F238E27FC236}">
                <a16:creationId xmlns:a16="http://schemas.microsoft.com/office/drawing/2014/main" id="{75414295-AF56-4D2C-95DB-2CA84F751796}"/>
              </a:ext>
            </a:extLst>
          </p:cNvPr>
          <p:cNvSpPr/>
          <p:nvPr/>
        </p:nvSpPr>
        <p:spPr>
          <a:xfrm>
            <a:off x="758987" y="3213237"/>
            <a:ext cx="103791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PRIVATE EQUITY</a:t>
            </a:r>
          </a:p>
        </p:txBody>
      </p:sp>
      <p:pic>
        <p:nvPicPr>
          <p:cNvPr id="476" name="Picture 475">
            <a:extLst>
              <a:ext uri="{FF2B5EF4-FFF2-40B4-BE49-F238E27FC236}">
                <a16:creationId xmlns:a16="http://schemas.microsoft.com/office/drawing/2014/main" id="{A02D723D-6A81-4F25-A599-BF59E75939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3445591"/>
            <a:ext cx="230188" cy="230188"/>
          </a:xfrm>
          <a:prstGeom prst="rect">
            <a:avLst/>
          </a:prstGeom>
        </p:spPr>
      </p:pic>
      <p:pic>
        <p:nvPicPr>
          <p:cNvPr id="477" name="Picture 476">
            <a:extLst>
              <a:ext uri="{FF2B5EF4-FFF2-40B4-BE49-F238E27FC236}">
                <a16:creationId xmlns:a16="http://schemas.microsoft.com/office/drawing/2014/main" id="{D23738AA-8E21-41A8-8686-4BBE913826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3445591"/>
            <a:ext cx="230188" cy="230188"/>
          </a:xfrm>
          <a:prstGeom prst="rect">
            <a:avLst/>
          </a:prstGeom>
        </p:spPr>
      </p:pic>
      <p:pic>
        <p:nvPicPr>
          <p:cNvPr id="478" name="Picture 477">
            <a:extLst>
              <a:ext uri="{FF2B5EF4-FFF2-40B4-BE49-F238E27FC236}">
                <a16:creationId xmlns:a16="http://schemas.microsoft.com/office/drawing/2014/main" id="{5839AF4C-A855-4F84-BAB5-5053655C55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6984" y="3445591"/>
            <a:ext cx="230188" cy="230188"/>
          </a:xfrm>
          <a:prstGeom prst="rect">
            <a:avLst/>
          </a:prstGeom>
        </p:spPr>
      </p:pic>
      <p:pic>
        <p:nvPicPr>
          <p:cNvPr id="479" name="Picture 478">
            <a:extLst>
              <a:ext uri="{FF2B5EF4-FFF2-40B4-BE49-F238E27FC236}">
                <a16:creationId xmlns:a16="http://schemas.microsoft.com/office/drawing/2014/main" id="{C649D425-F9AD-4EE5-84FB-189BDE8B685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03655" y="3445591"/>
            <a:ext cx="230188" cy="230188"/>
          </a:xfrm>
          <a:prstGeom prst="rect">
            <a:avLst/>
          </a:prstGeom>
        </p:spPr>
      </p:pic>
      <p:pic>
        <p:nvPicPr>
          <p:cNvPr id="480" name="Picture 479">
            <a:extLst>
              <a:ext uri="{FF2B5EF4-FFF2-40B4-BE49-F238E27FC236}">
                <a16:creationId xmlns:a16="http://schemas.microsoft.com/office/drawing/2014/main" id="{75E48C7E-8B62-44C7-B207-A086F29115E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55" y="3709217"/>
            <a:ext cx="230188" cy="230188"/>
          </a:xfrm>
          <a:prstGeom prst="rect">
            <a:avLst/>
          </a:prstGeom>
        </p:spPr>
      </p:pic>
      <p:pic>
        <p:nvPicPr>
          <p:cNvPr id="481" name="Picture 480">
            <a:extLst>
              <a:ext uri="{FF2B5EF4-FFF2-40B4-BE49-F238E27FC236}">
                <a16:creationId xmlns:a16="http://schemas.microsoft.com/office/drawing/2014/main" id="{885C867C-45EA-41AE-8473-D403E77899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3709217"/>
            <a:ext cx="230188" cy="230188"/>
          </a:xfrm>
          <a:prstGeom prst="rect">
            <a:avLst/>
          </a:prstGeom>
        </p:spPr>
      </p:pic>
      <p:pic>
        <p:nvPicPr>
          <p:cNvPr id="482" name="Picture 481">
            <a:extLst>
              <a:ext uri="{FF2B5EF4-FFF2-40B4-BE49-F238E27FC236}">
                <a16:creationId xmlns:a16="http://schemas.microsoft.com/office/drawing/2014/main" id="{8E42A768-BF14-4124-9760-67F5B2736B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0313" y="3709217"/>
            <a:ext cx="230188" cy="230188"/>
          </a:xfrm>
          <a:prstGeom prst="rect">
            <a:avLst/>
          </a:prstGeom>
        </p:spPr>
      </p:pic>
      <p:pic>
        <p:nvPicPr>
          <p:cNvPr id="483" name="Picture 482">
            <a:extLst>
              <a:ext uri="{FF2B5EF4-FFF2-40B4-BE49-F238E27FC236}">
                <a16:creationId xmlns:a16="http://schemas.microsoft.com/office/drawing/2014/main" id="{23DA02EA-5958-41EC-A3E9-FE5D820F1B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4" y="3709217"/>
            <a:ext cx="230188" cy="230188"/>
          </a:xfrm>
          <a:prstGeom prst="rect">
            <a:avLst/>
          </a:prstGeom>
        </p:spPr>
      </p:pic>
      <p:sp>
        <p:nvSpPr>
          <p:cNvPr id="454" name="Rectangle 453">
            <a:extLst>
              <a:ext uri="{FF2B5EF4-FFF2-40B4-BE49-F238E27FC236}">
                <a16:creationId xmlns:a16="http://schemas.microsoft.com/office/drawing/2014/main" id="{316C500D-9CC6-4F18-84BF-930A758AEDE5}"/>
              </a:ext>
            </a:extLst>
          </p:cNvPr>
          <p:cNvSpPr/>
          <p:nvPr/>
        </p:nvSpPr>
        <p:spPr>
          <a:xfrm>
            <a:off x="758987" y="4163514"/>
            <a:ext cx="506549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PUBLIC </a:t>
            </a:r>
          </a:p>
        </p:txBody>
      </p:sp>
      <p:pic>
        <p:nvPicPr>
          <p:cNvPr id="484" name="Picture 483">
            <a:extLst>
              <a:ext uri="{FF2B5EF4-FFF2-40B4-BE49-F238E27FC236}">
                <a16:creationId xmlns:a16="http://schemas.microsoft.com/office/drawing/2014/main" id="{579354C8-74D5-4323-A663-3362112B5E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4363992"/>
            <a:ext cx="230188" cy="230188"/>
          </a:xfrm>
          <a:prstGeom prst="rect">
            <a:avLst/>
          </a:prstGeom>
        </p:spPr>
      </p:pic>
      <p:pic>
        <p:nvPicPr>
          <p:cNvPr id="485" name="Picture 484">
            <a:extLst>
              <a:ext uri="{FF2B5EF4-FFF2-40B4-BE49-F238E27FC236}">
                <a16:creationId xmlns:a16="http://schemas.microsoft.com/office/drawing/2014/main" id="{E9682233-C1AC-4EA7-937A-849B3C98CE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4363992"/>
            <a:ext cx="230188" cy="230188"/>
          </a:xfrm>
          <a:prstGeom prst="rect">
            <a:avLst/>
          </a:prstGeom>
        </p:spPr>
      </p:pic>
      <p:pic>
        <p:nvPicPr>
          <p:cNvPr id="487" name="Picture 486">
            <a:extLst>
              <a:ext uri="{FF2B5EF4-FFF2-40B4-BE49-F238E27FC236}">
                <a16:creationId xmlns:a16="http://schemas.microsoft.com/office/drawing/2014/main" id="{D302CD5A-F7F9-4FC3-A7EA-6DF6B4E600C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6984" y="4363992"/>
            <a:ext cx="230188" cy="230188"/>
          </a:xfrm>
          <a:prstGeom prst="rect">
            <a:avLst/>
          </a:prstGeom>
        </p:spPr>
      </p:pic>
      <p:sp>
        <p:nvSpPr>
          <p:cNvPr id="451" name="Rectangle 450">
            <a:extLst>
              <a:ext uri="{FF2B5EF4-FFF2-40B4-BE49-F238E27FC236}">
                <a16:creationId xmlns:a16="http://schemas.microsoft.com/office/drawing/2014/main" id="{DE0ECBD0-2615-4318-A694-A48C671BBEBE}"/>
              </a:ext>
            </a:extLst>
          </p:cNvPr>
          <p:cNvSpPr/>
          <p:nvPr/>
        </p:nvSpPr>
        <p:spPr>
          <a:xfrm>
            <a:off x="758987" y="1336557"/>
            <a:ext cx="643061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INDUSTRY</a:t>
            </a:r>
          </a:p>
        </p:txBody>
      </p:sp>
      <p:pic>
        <p:nvPicPr>
          <p:cNvPr id="439" name="Picture 438">
            <a:extLst>
              <a:ext uri="{FF2B5EF4-FFF2-40B4-BE49-F238E27FC236}">
                <a16:creationId xmlns:a16="http://schemas.microsoft.com/office/drawing/2014/main" id="{014C3EAE-CDD2-4D8C-9D8E-2E0FE7A41B5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56997" y="1839737"/>
            <a:ext cx="230188" cy="230188"/>
          </a:xfrm>
          <a:prstGeom prst="rect">
            <a:avLst/>
          </a:prstGeom>
        </p:spPr>
      </p:pic>
      <p:pic>
        <p:nvPicPr>
          <p:cNvPr id="445" name="Picture 444">
            <a:extLst>
              <a:ext uri="{FF2B5EF4-FFF2-40B4-BE49-F238E27FC236}">
                <a16:creationId xmlns:a16="http://schemas.microsoft.com/office/drawing/2014/main" id="{AE1BB624-689D-48BF-A057-2ACE7D4023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56997" y="1563874"/>
            <a:ext cx="230188" cy="230188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DF1F8B24-0B1E-4313-ACB9-78F0A630071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0313" y="1839737"/>
            <a:ext cx="230188" cy="230188"/>
          </a:xfrm>
          <a:prstGeom prst="rect">
            <a:avLst/>
          </a:prstGeom>
        </p:spPr>
      </p:pic>
      <p:pic>
        <p:nvPicPr>
          <p:cNvPr id="467" name="Picture 466">
            <a:extLst>
              <a:ext uri="{FF2B5EF4-FFF2-40B4-BE49-F238E27FC236}">
                <a16:creationId xmlns:a16="http://schemas.microsoft.com/office/drawing/2014/main" id="{EF17FD33-79E9-4494-8470-95BEF730E04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6984" y="1839737"/>
            <a:ext cx="230188" cy="230188"/>
          </a:xfrm>
          <a:prstGeom prst="rect">
            <a:avLst/>
          </a:prstGeom>
        </p:spPr>
      </p:pic>
      <p:pic>
        <p:nvPicPr>
          <p:cNvPr id="495" name="Picture 494">
            <a:extLst>
              <a:ext uri="{FF2B5EF4-FFF2-40B4-BE49-F238E27FC236}">
                <a16:creationId xmlns:a16="http://schemas.microsoft.com/office/drawing/2014/main" id="{9BBC11D8-BB75-4822-9087-B6FA581628F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80326" y="1839737"/>
            <a:ext cx="230188" cy="230188"/>
          </a:xfrm>
          <a:prstGeom prst="rect">
            <a:avLst/>
          </a:prstGeom>
        </p:spPr>
      </p:pic>
      <p:pic>
        <p:nvPicPr>
          <p:cNvPr id="496" name="Picture 495">
            <a:extLst>
              <a:ext uri="{FF2B5EF4-FFF2-40B4-BE49-F238E27FC236}">
                <a16:creationId xmlns:a16="http://schemas.microsoft.com/office/drawing/2014/main" id="{E96205A0-D3C0-49FB-A27E-991597D27F2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03655" y="1839737"/>
            <a:ext cx="230188" cy="230188"/>
          </a:xfrm>
          <a:prstGeom prst="rect">
            <a:avLst/>
          </a:prstGeom>
        </p:spPr>
      </p:pic>
      <p:pic>
        <p:nvPicPr>
          <p:cNvPr id="340" name="Picture 339">
            <a:extLst>
              <a:ext uri="{FF2B5EF4-FFF2-40B4-BE49-F238E27FC236}">
                <a16:creationId xmlns:a16="http://schemas.microsoft.com/office/drawing/2014/main" id="{F90DF161-7851-40A2-95E9-47D7E446A0B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4" y="1563874"/>
            <a:ext cx="230188" cy="230188"/>
          </a:xfrm>
          <a:prstGeom prst="rect">
            <a:avLst/>
          </a:prstGeom>
        </p:spPr>
      </p:pic>
      <p:pic>
        <p:nvPicPr>
          <p:cNvPr id="355" name="Picture 354">
            <a:extLst>
              <a:ext uri="{FF2B5EF4-FFF2-40B4-BE49-F238E27FC236}">
                <a16:creationId xmlns:a16="http://schemas.microsoft.com/office/drawing/2014/main" id="{73445E18-B504-4C31-B501-6B40F522C4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26" y="1563874"/>
            <a:ext cx="230188" cy="230188"/>
          </a:xfrm>
          <a:prstGeom prst="rect">
            <a:avLst/>
          </a:prstGeom>
        </p:spPr>
      </p:pic>
      <p:pic>
        <p:nvPicPr>
          <p:cNvPr id="357" name="Picture 356">
            <a:extLst>
              <a:ext uri="{FF2B5EF4-FFF2-40B4-BE49-F238E27FC236}">
                <a16:creationId xmlns:a16="http://schemas.microsoft.com/office/drawing/2014/main" id="{C0D2A612-FFD3-4608-8C11-EA6E249D37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1571902"/>
            <a:ext cx="230188" cy="230188"/>
          </a:xfrm>
          <a:prstGeom prst="rect">
            <a:avLst/>
          </a:prstGeom>
        </p:spPr>
      </p:pic>
      <p:pic>
        <p:nvPicPr>
          <p:cNvPr id="359" name="Picture 358">
            <a:extLst>
              <a:ext uri="{FF2B5EF4-FFF2-40B4-BE49-F238E27FC236}">
                <a16:creationId xmlns:a16="http://schemas.microsoft.com/office/drawing/2014/main" id="{4CC2C08D-22A2-41EC-9263-C43A9ACEC6C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55" y="1563874"/>
            <a:ext cx="230188" cy="230188"/>
          </a:xfrm>
          <a:prstGeom prst="rect">
            <a:avLst/>
          </a:prstGeom>
        </p:spPr>
      </p:pic>
      <p:pic>
        <p:nvPicPr>
          <p:cNvPr id="458" name="Picture 457">
            <a:extLst>
              <a:ext uri="{FF2B5EF4-FFF2-40B4-BE49-F238E27FC236}">
                <a16:creationId xmlns:a16="http://schemas.microsoft.com/office/drawing/2014/main" id="{8A5FB19A-28B2-4554-BD53-C34113E4DF3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0313" y="1563874"/>
            <a:ext cx="230188" cy="230188"/>
          </a:xfrm>
          <a:prstGeom prst="rect">
            <a:avLst/>
          </a:prstGeom>
        </p:spPr>
      </p:pic>
      <p:pic>
        <p:nvPicPr>
          <p:cNvPr id="497" name="Picture 496">
            <a:extLst>
              <a:ext uri="{FF2B5EF4-FFF2-40B4-BE49-F238E27FC236}">
                <a16:creationId xmlns:a16="http://schemas.microsoft.com/office/drawing/2014/main" id="{47F3C730-77BE-472B-8200-95A692995D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1839737"/>
            <a:ext cx="230188" cy="230188"/>
          </a:xfrm>
          <a:prstGeom prst="rect">
            <a:avLst/>
          </a:prstGeom>
        </p:spPr>
      </p:pic>
      <p:pic>
        <p:nvPicPr>
          <p:cNvPr id="360" name="Picture 2" descr="Image result for GREENLAND BALL FLAG TRANSPARENT">
            <a:extLst>
              <a:ext uri="{FF2B5EF4-FFF2-40B4-BE49-F238E27FC236}">
                <a16:creationId xmlns:a16="http://schemas.microsoft.com/office/drawing/2014/main" id="{F15FCE53-BF61-4B99-86A3-B1B7669F8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84" y="5948317"/>
            <a:ext cx="230188" cy="2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6" name="Rectangle 455">
            <a:extLst>
              <a:ext uri="{FF2B5EF4-FFF2-40B4-BE49-F238E27FC236}">
                <a16:creationId xmlns:a16="http://schemas.microsoft.com/office/drawing/2014/main" id="{5046882A-63DF-4597-9388-8A3538A696BE}"/>
              </a:ext>
            </a:extLst>
          </p:cNvPr>
          <p:cNvSpPr/>
          <p:nvPr/>
        </p:nvSpPr>
        <p:spPr>
          <a:xfrm>
            <a:off x="758987" y="5722276"/>
            <a:ext cx="1161344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TRANSPORTATION</a:t>
            </a:r>
          </a:p>
        </p:txBody>
      </p:sp>
      <p:pic>
        <p:nvPicPr>
          <p:cNvPr id="459" name="Picture 458">
            <a:extLst>
              <a:ext uri="{FF2B5EF4-FFF2-40B4-BE49-F238E27FC236}">
                <a16:creationId xmlns:a16="http://schemas.microsoft.com/office/drawing/2014/main" id="{1EE9DE9C-81E0-46BB-869D-885BDEE73C95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80326" y="5948317"/>
            <a:ext cx="230188" cy="230188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265418AE-FC19-45A0-A9D7-E5DB8A1EE5C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6997" y="5948317"/>
            <a:ext cx="230188" cy="230188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A563CE09-25B0-497F-96D7-1240A919499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856997" y="6242155"/>
            <a:ext cx="230188" cy="230188"/>
          </a:xfrm>
          <a:prstGeom prst="rect">
            <a:avLst/>
          </a:prstGeom>
        </p:spPr>
      </p:pic>
      <p:pic>
        <p:nvPicPr>
          <p:cNvPr id="465" name="Picture 464">
            <a:extLst>
              <a:ext uri="{FF2B5EF4-FFF2-40B4-BE49-F238E27FC236}">
                <a16:creationId xmlns:a16="http://schemas.microsoft.com/office/drawing/2014/main" id="{4B2C8DCC-3B13-4FBC-87F6-6BC601A7587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410339" y="6242155"/>
            <a:ext cx="230188" cy="230188"/>
          </a:xfrm>
          <a:prstGeom prst="rect">
            <a:avLst/>
          </a:prstGeom>
        </p:spPr>
      </p:pic>
      <p:pic>
        <p:nvPicPr>
          <p:cNvPr id="466" name="Picture 465">
            <a:extLst>
              <a:ext uri="{FF2B5EF4-FFF2-40B4-BE49-F238E27FC236}">
                <a16:creationId xmlns:a16="http://schemas.microsoft.com/office/drawing/2014/main" id="{B48F2A9D-9FF4-4C24-AB8A-5DC7589BDB0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3642" y="6242155"/>
            <a:ext cx="230188" cy="230188"/>
          </a:xfrm>
          <a:prstGeom prst="rect">
            <a:avLst/>
          </a:prstGeom>
        </p:spPr>
      </p:pic>
      <p:pic>
        <p:nvPicPr>
          <p:cNvPr id="498" name="Picture 497">
            <a:extLst>
              <a:ext uri="{FF2B5EF4-FFF2-40B4-BE49-F238E27FC236}">
                <a16:creationId xmlns:a16="http://schemas.microsoft.com/office/drawing/2014/main" id="{3EF2013E-EC86-4C67-ABED-972F0D1B18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5948317"/>
            <a:ext cx="230188" cy="230188"/>
          </a:xfrm>
          <a:prstGeom prst="rect">
            <a:avLst/>
          </a:prstGeom>
        </p:spPr>
      </p:pic>
      <p:pic>
        <p:nvPicPr>
          <p:cNvPr id="499" name="Picture 498">
            <a:extLst>
              <a:ext uri="{FF2B5EF4-FFF2-40B4-BE49-F238E27FC236}">
                <a16:creationId xmlns:a16="http://schemas.microsoft.com/office/drawing/2014/main" id="{97F6E177-BB86-4E54-A0FD-D6F6A4686A6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5948317"/>
            <a:ext cx="230188" cy="230188"/>
          </a:xfrm>
          <a:prstGeom prst="rect">
            <a:avLst/>
          </a:prstGeom>
        </p:spPr>
      </p:pic>
      <p:pic>
        <p:nvPicPr>
          <p:cNvPr id="500" name="Picture 499">
            <a:extLst>
              <a:ext uri="{FF2B5EF4-FFF2-40B4-BE49-F238E27FC236}">
                <a16:creationId xmlns:a16="http://schemas.microsoft.com/office/drawing/2014/main" id="{05678F03-564E-493B-AF02-0AAC3223453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03655" y="5948317"/>
            <a:ext cx="230188" cy="230188"/>
          </a:xfrm>
          <a:prstGeom prst="rect">
            <a:avLst/>
          </a:prstGeom>
        </p:spPr>
      </p:pic>
      <p:pic>
        <p:nvPicPr>
          <p:cNvPr id="501" name="Picture 500">
            <a:extLst>
              <a:ext uri="{FF2B5EF4-FFF2-40B4-BE49-F238E27FC236}">
                <a16:creationId xmlns:a16="http://schemas.microsoft.com/office/drawing/2014/main" id="{E6CA425E-349E-413D-A654-AF9BBF76717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68" y="5948317"/>
            <a:ext cx="230188" cy="230188"/>
          </a:xfrm>
          <a:prstGeom prst="rect">
            <a:avLst/>
          </a:prstGeom>
        </p:spPr>
      </p:pic>
      <p:pic>
        <p:nvPicPr>
          <p:cNvPr id="502" name="Picture 501">
            <a:extLst>
              <a:ext uri="{FF2B5EF4-FFF2-40B4-BE49-F238E27FC236}">
                <a16:creationId xmlns:a16="http://schemas.microsoft.com/office/drawing/2014/main" id="{D77A5CD6-55A4-4A4D-A7B2-4B57D04E64F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0313" y="6242155"/>
            <a:ext cx="230188" cy="230188"/>
          </a:xfrm>
          <a:prstGeom prst="rect">
            <a:avLst/>
          </a:prstGeom>
        </p:spPr>
      </p:pic>
      <p:pic>
        <p:nvPicPr>
          <p:cNvPr id="503" name="Picture 502">
            <a:extLst>
              <a:ext uri="{FF2B5EF4-FFF2-40B4-BE49-F238E27FC236}">
                <a16:creationId xmlns:a16="http://schemas.microsoft.com/office/drawing/2014/main" id="{65259946-1330-4FF3-BA10-5E9254D416AE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26984" y="6242155"/>
            <a:ext cx="230188" cy="230188"/>
          </a:xfrm>
          <a:prstGeom prst="rect">
            <a:avLst/>
          </a:prstGeom>
        </p:spPr>
      </p:pic>
      <p:pic>
        <p:nvPicPr>
          <p:cNvPr id="504" name="Picture 503">
            <a:extLst>
              <a:ext uri="{FF2B5EF4-FFF2-40B4-BE49-F238E27FC236}">
                <a16:creationId xmlns:a16="http://schemas.microsoft.com/office/drawing/2014/main" id="{8AE573C3-98E5-48B4-8E76-74AC42C0C2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55" y="6242155"/>
            <a:ext cx="230188" cy="230188"/>
          </a:xfrm>
          <a:prstGeom prst="rect">
            <a:avLst/>
          </a:prstGeom>
        </p:spPr>
      </p:pic>
      <p:pic>
        <p:nvPicPr>
          <p:cNvPr id="505" name="Picture 504">
            <a:extLst>
              <a:ext uri="{FF2B5EF4-FFF2-40B4-BE49-F238E27FC236}">
                <a16:creationId xmlns:a16="http://schemas.microsoft.com/office/drawing/2014/main" id="{3E6900C5-9D67-40B4-AB72-32A657693DE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flipH="1">
            <a:off x="1580326" y="6242155"/>
            <a:ext cx="230188" cy="230188"/>
          </a:xfrm>
          <a:prstGeom prst="rect">
            <a:avLst/>
          </a:prstGeom>
        </p:spPr>
      </p:pic>
      <p:pic>
        <p:nvPicPr>
          <p:cNvPr id="506" name="Picture 505">
            <a:extLst>
              <a:ext uri="{FF2B5EF4-FFF2-40B4-BE49-F238E27FC236}">
                <a16:creationId xmlns:a16="http://schemas.microsoft.com/office/drawing/2014/main" id="{C13FD100-FFE9-4EF7-95B5-DB3D61D90117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flipH="1">
            <a:off x="2410339" y="5948317"/>
            <a:ext cx="230188" cy="230188"/>
          </a:xfrm>
          <a:prstGeom prst="rect">
            <a:avLst/>
          </a:prstGeom>
        </p:spPr>
      </p:pic>
      <p:pic>
        <p:nvPicPr>
          <p:cNvPr id="507" name="Picture 506">
            <a:extLst>
              <a:ext uri="{FF2B5EF4-FFF2-40B4-BE49-F238E27FC236}">
                <a16:creationId xmlns:a16="http://schemas.microsoft.com/office/drawing/2014/main" id="{00963558-FB47-48AA-8886-9DE8BF72EE7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133668" y="6242155"/>
            <a:ext cx="230188" cy="230188"/>
          </a:xfrm>
          <a:prstGeom prst="rect">
            <a:avLst/>
          </a:prstGeom>
        </p:spPr>
      </p:pic>
      <p:sp>
        <p:nvSpPr>
          <p:cNvPr id="455" name="Rectangle 454">
            <a:extLst>
              <a:ext uri="{FF2B5EF4-FFF2-40B4-BE49-F238E27FC236}">
                <a16:creationId xmlns:a16="http://schemas.microsoft.com/office/drawing/2014/main" id="{46FB1544-AECD-4CBB-9FA7-119D5922807E}"/>
              </a:ext>
            </a:extLst>
          </p:cNvPr>
          <p:cNvSpPr/>
          <p:nvPr/>
        </p:nvSpPr>
        <p:spPr>
          <a:xfrm>
            <a:off x="758987" y="4797481"/>
            <a:ext cx="555665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SERVICE</a:t>
            </a:r>
          </a:p>
        </p:txBody>
      </p:sp>
      <p:pic>
        <p:nvPicPr>
          <p:cNvPr id="472" name="Picture 471">
            <a:extLst>
              <a:ext uri="{FF2B5EF4-FFF2-40B4-BE49-F238E27FC236}">
                <a16:creationId xmlns:a16="http://schemas.microsoft.com/office/drawing/2014/main" id="{10794698-E22E-41A1-A943-676310BD666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5289714"/>
            <a:ext cx="230188" cy="230188"/>
          </a:xfrm>
          <a:prstGeom prst="rect">
            <a:avLst/>
          </a:prstGeom>
        </p:spPr>
      </p:pic>
      <p:pic>
        <p:nvPicPr>
          <p:cNvPr id="488" name="Picture 487">
            <a:extLst>
              <a:ext uri="{FF2B5EF4-FFF2-40B4-BE49-F238E27FC236}">
                <a16:creationId xmlns:a16="http://schemas.microsoft.com/office/drawing/2014/main" id="{6C9716D2-0597-435C-BF04-1A3BECC960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5027298"/>
            <a:ext cx="230188" cy="230188"/>
          </a:xfrm>
          <a:prstGeom prst="rect">
            <a:avLst/>
          </a:prstGeom>
        </p:spPr>
      </p:pic>
      <p:pic>
        <p:nvPicPr>
          <p:cNvPr id="489" name="Picture 488">
            <a:extLst>
              <a:ext uri="{FF2B5EF4-FFF2-40B4-BE49-F238E27FC236}">
                <a16:creationId xmlns:a16="http://schemas.microsoft.com/office/drawing/2014/main" id="{F6B32CCE-F7BD-44A9-90B4-F56BCF027D1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13" y="5027298"/>
            <a:ext cx="230188" cy="230188"/>
          </a:xfrm>
          <a:prstGeom prst="rect">
            <a:avLst/>
          </a:prstGeom>
        </p:spPr>
      </p:pic>
      <p:pic>
        <p:nvPicPr>
          <p:cNvPr id="491" name="Picture 490">
            <a:extLst>
              <a:ext uri="{FF2B5EF4-FFF2-40B4-BE49-F238E27FC236}">
                <a16:creationId xmlns:a16="http://schemas.microsoft.com/office/drawing/2014/main" id="{D278AB3D-89EB-4113-9007-F6BCA95695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55" y="5027298"/>
            <a:ext cx="230188" cy="230188"/>
          </a:xfrm>
          <a:prstGeom prst="rect">
            <a:avLst/>
          </a:prstGeom>
        </p:spPr>
      </p:pic>
      <p:pic>
        <p:nvPicPr>
          <p:cNvPr id="492" name="Picture 491">
            <a:extLst>
              <a:ext uri="{FF2B5EF4-FFF2-40B4-BE49-F238E27FC236}">
                <a16:creationId xmlns:a16="http://schemas.microsoft.com/office/drawing/2014/main" id="{9217A110-CC36-4065-ADED-7F426527A03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2" y="5289714"/>
            <a:ext cx="230188" cy="230188"/>
          </a:xfrm>
          <a:prstGeom prst="rect">
            <a:avLst/>
          </a:prstGeom>
        </p:spPr>
      </p:pic>
      <p:pic>
        <p:nvPicPr>
          <p:cNvPr id="493" name="Picture 492">
            <a:extLst>
              <a:ext uri="{FF2B5EF4-FFF2-40B4-BE49-F238E27FC236}">
                <a16:creationId xmlns:a16="http://schemas.microsoft.com/office/drawing/2014/main" id="{2D774337-273B-423B-B677-07225506855D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26984" y="5289714"/>
            <a:ext cx="230188" cy="230188"/>
          </a:xfrm>
          <a:prstGeom prst="rect">
            <a:avLst/>
          </a:prstGeom>
        </p:spPr>
      </p:pic>
      <p:pic>
        <p:nvPicPr>
          <p:cNvPr id="494" name="Picture 493">
            <a:extLst>
              <a:ext uri="{FF2B5EF4-FFF2-40B4-BE49-F238E27FC236}">
                <a16:creationId xmlns:a16="http://schemas.microsoft.com/office/drawing/2014/main" id="{5482FC87-819D-40F2-8A03-D01FF56183CC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303655" y="5289714"/>
            <a:ext cx="230188" cy="230188"/>
          </a:xfrm>
          <a:prstGeom prst="rect">
            <a:avLst/>
          </a:prstGeom>
        </p:spPr>
      </p:pic>
      <p:pic>
        <p:nvPicPr>
          <p:cNvPr id="508" name="Picture 507">
            <a:extLst>
              <a:ext uri="{FF2B5EF4-FFF2-40B4-BE49-F238E27FC236}">
                <a16:creationId xmlns:a16="http://schemas.microsoft.com/office/drawing/2014/main" id="{C5202C2A-6C95-4642-B87F-BE69DD60D67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flipH="1">
            <a:off x="1026984" y="5027298"/>
            <a:ext cx="230188" cy="230188"/>
          </a:xfrm>
          <a:prstGeom prst="rect">
            <a:avLst/>
          </a:prstGeom>
        </p:spPr>
      </p:pic>
      <p:sp>
        <p:nvSpPr>
          <p:cNvPr id="521" name="Freeform 14">
            <a:extLst>
              <a:ext uri="{FF2B5EF4-FFF2-40B4-BE49-F238E27FC236}">
                <a16:creationId xmlns:a16="http://schemas.microsoft.com/office/drawing/2014/main" id="{DFD830DB-7366-483F-B5F4-543B04ACA1D1}"/>
              </a:ext>
            </a:extLst>
          </p:cNvPr>
          <p:cNvSpPr>
            <a:spLocks noEditPoints="1"/>
          </p:cNvSpPr>
          <p:nvPr/>
        </p:nvSpPr>
        <p:spPr bwMode="auto">
          <a:xfrm>
            <a:off x="474654" y="4096267"/>
            <a:ext cx="199718" cy="214964"/>
          </a:xfrm>
          <a:custGeom>
            <a:avLst/>
            <a:gdLst>
              <a:gd name="T0" fmla="*/ 160 w 393"/>
              <a:gd name="T1" fmla="*/ 423 h 423"/>
              <a:gd name="T2" fmla="*/ 233 w 393"/>
              <a:gd name="T3" fmla="*/ 356 h 423"/>
              <a:gd name="T4" fmla="*/ 293 w 393"/>
              <a:gd name="T5" fmla="*/ 423 h 423"/>
              <a:gd name="T6" fmla="*/ 100 w 393"/>
              <a:gd name="T7" fmla="*/ 93 h 423"/>
              <a:gd name="T8" fmla="*/ 239 w 393"/>
              <a:gd name="T9" fmla="*/ 114 h 423"/>
              <a:gd name="T10" fmla="*/ 274 w 393"/>
              <a:gd name="T11" fmla="*/ 170 h 423"/>
              <a:gd name="T12" fmla="*/ 239 w 393"/>
              <a:gd name="T13" fmla="*/ 114 h 423"/>
              <a:gd name="T14" fmla="*/ 274 w 393"/>
              <a:gd name="T15" fmla="*/ 182 h 423"/>
              <a:gd name="T16" fmla="*/ 239 w 393"/>
              <a:gd name="T17" fmla="*/ 244 h 423"/>
              <a:gd name="T18" fmla="*/ 239 w 393"/>
              <a:gd name="T19" fmla="*/ 251 h 423"/>
              <a:gd name="T20" fmla="*/ 274 w 393"/>
              <a:gd name="T21" fmla="*/ 309 h 423"/>
              <a:gd name="T22" fmla="*/ 239 w 393"/>
              <a:gd name="T23" fmla="*/ 251 h 423"/>
              <a:gd name="T24" fmla="*/ 212 w 393"/>
              <a:gd name="T25" fmla="*/ 114 h 423"/>
              <a:gd name="T26" fmla="*/ 181 w 393"/>
              <a:gd name="T27" fmla="*/ 170 h 423"/>
              <a:gd name="T28" fmla="*/ 181 w 393"/>
              <a:gd name="T29" fmla="*/ 182 h 423"/>
              <a:gd name="T30" fmla="*/ 212 w 393"/>
              <a:gd name="T31" fmla="*/ 244 h 423"/>
              <a:gd name="T32" fmla="*/ 181 w 393"/>
              <a:gd name="T33" fmla="*/ 182 h 423"/>
              <a:gd name="T34" fmla="*/ 212 w 393"/>
              <a:gd name="T35" fmla="*/ 251 h 423"/>
              <a:gd name="T36" fmla="*/ 181 w 393"/>
              <a:gd name="T37" fmla="*/ 309 h 423"/>
              <a:gd name="T38" fmla="*/ 123 w 393"/>
              <a:gd name="T39" fmla="*/ 114 h 423"/>
              <a:gd name="T40" fmla="*/ 156 w 393"/>
              <a:gd name="T41" fmla="*/ 170 h 423"/>
              <a:gd name="T42" fmla="*/ 123 w 393"/>
              <a:gd name="T43" fmla="*/ 114 h 423"/>
              <a:gd name="T44" fmla="*/ 156 w 393"/>
              <a:gd name="T45" fmla="*/ 182 h 423"/>
              <a:gd name="T46" fmla="*/ 123 w 393"/>
              <a:gd name="T47" fmla="*/ 244 h 423"/>
              <a:gd name="T48" fmla="*/ 123 w 393"/>
              <a:gd name="T49" fmla="*/ 251 h 423"/>
              <a:gd name="T50" fmla="*/ 156 w 393"/>
              <a:gd name="T51" fmla="*/ 309 h 423"/>
              <a:gd name="T52" fmla="*/ 123 w 393"/>
              <a:gd name="T53" fmla="*/ 251 h 423"/>
              <a:gd name="T54" fmla="*/ 299 w 393"/>
              <a:gd name="T55" fmla="*/ 398 h 423"/>
              <a:gd name="T56" fmla="*/ 393 w 393"/>
              <a:gd name="T57" fmla="*/ 182 h 423"/>
              <a:gd name="T58" fmla="*/ 341 w 393"/>
              <a:gd name="T59" fmla="*/ 278 h 423"/>
              <a:gd name="T60" fmla="*/ 324 w 393"/>
              <a:gd name="T61" fmla="*/ 242 h 423"/>
              <a:gd name="T62" fmla="*/ 341 w 393"/>
              <a:gd name="T63" fmla="*/ 278 h 423"/>
              <a:gd name="T64" fmla="*/ 324 w 393"/>
              <a:gd name="T65" fmla="*/ 236 h 423"/>
              <a:gd name="T66" fmla="*/ 341 w 393"/>
              <a:gd name="T67" fmla="*/ 196 h 423"/>
              <a:gd name="T68" fmla="*/ 382 w 393"/>
              <a:gd name="T69" fmla="*/ 321 h 423"/>
              <a:gd name="T70" fmla="*/ 357 w 393"/>
              <a:gd name="T71" fmla="*/ 278 h 423"/>
              <a:gd name="T72" fmla="*/ 382 w 393"/>
              <a:gd name="T73" fmla="*/ 321 h 423"/>
              <a:gd name="T74" fmla="*/ 357 w 393"/>
              <a:gd name="T75" fmla="*/ 236 h 423"/>
              <a:gd name="T76" fmla="*/ 382 w 393"/>
              <a:gd name="T77" fmla="*/ 196 h 423"/>
              <a:gd name="T78" fmla="*/ 0 w 393"/>
              <a:gd name="T79" fmla="*/ 398 h 423"/>
              <a:gd name="T80" fmla="*/ 94 w 393"/>
              <a:gd name="T81" fmla="*/ 182 h 423"/>
              <a:gd name="T82" fmla="*/ 0 w 393"/>
              <a:gd name="T83" fmla="*/ 398 h 423"/>
              <a:gd name="T84" fmla="*/ 69 w 393"/>
              <a:gd name="T85" fmla="*/ 196 h 423"/>
              <a:gd name="T86" fmla="*/ 52 w 393"/>
              <a:gd name="T87" fmla="*/ 236 h 423"/>
              <a:gd name="T88" fmla="*/ 52 w 393"/>
              <a:gd name="T89" fmla="*/ 242 h 423"/>
              <a:gd name="T90" fmla="*/ 69 w 393"/>
              <a:gd name="T91" fmla="*/ 278 h 423"/>
              <a:gd name="T92" fmla="*/ 52 w 393"/>
              <a:gd name="T93" fmla="*/ 242 h 423"/>
              <a:gd name="T94" fmla="*/ 37 w 393"/>
              <a:gd name="T95" fmla="*/ 196 h 423"/>
              <a:gd name="T96" fmla="*/ 11 w 393"/>
              <a:gd name="T97" fmla="*/ 236 h 423"/>
              <a:gd name="T98" fmla="*/ 11 w 393"/>
              <a:gd name="T99" fmla="*/ 278 h 423"/>
              <a:gd name="T100" fmla="*/ 37 w 393"/>
              <a:gd name="T101" fmla="*/ 321 h 423"/>
              <a:gd name="T102" fmla="*/ 11 w 393"/>
              <a:gd name="T103" fmla="*/ 278 h 423"/>
              <a:gd name="T104" fmla="*/ 129 w 393"/>
              <a:gd name="T105" fmla="*/ 84 h 423"/>
              <a:gd name="T106" fmla="*/ 264 w 393"/>
              <a:gd name="T107" fmla="*/ 42 h 423"/>
              <a:gd name="T108" fmla="*/ 129 w 393"/>
              <a:gd name="T109" fmla="*/ 42 h 423"/>
              <a:gd name="T110" fmla="*/ 150 w 393"/>
              <a:gd name="T111" fmla="*/ 68 h 423"/>
              <a:gd name="T112" fmla="*/ 181 w 393"/>
              <a:gd name="T113" fmla="*/ 43 h 423"/>
              <a:gd name="T114" fmla="*/ 212 w 393"/>
              <a:gd name="T115" fmla="*/ 43 h 423"/>
              <a:gd name="T116" fmla="*/ 239 w 393"/>
              <a:gd name="T117" fmla="*/ 68 h 423"/>
              <a:gd name="T118" fmla="*/ 212 w 393"/>
              <a:gd name="T119" fmla="*/ 43 h 423"/>
              <a:gd name="T120" fmla="*/ 276 w 393"/>
              <a:gd name="T121" fmla="*/ 36 h 423"/>
              <a:gd name="T122" fmla="*/ 197 w 393"/>
              <a:gd name="T123" fmla="*/ 0 h 423"/>
              <a:gd name="T124" fmla="*/ 118 w 393"/>
              <a:gd name="T125" fmla="*/ 36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3" h="423">
                <a:moveTo>
                  <a:pt x="100" y="423"/>
                </a:moveTo>
                <a:lnTo>
                  <a:pt x="160" y="423"/>
                </a:lnTo>
                <a:lnTo>
                  <a:pt x="160" y="356"/>
                </a:lnTo>
                <a:lnTo>
                  <a:pt x="233" y="356"/>
                </a:lnTo>
                <a:lnTo>
                  <a:pt x="233" y="423"/>
                </a:lnTo>
                <a:lnTo>
                  <a:pt x="293" y="423"/>
                </a:lnTo>
                <a:lnTo>
                  <a:pt x="293" y="93"/>
                </a:lnTo>
                <a:lnTo>
                  <a:pt x="100" y="93"/>
                </a:lnTo>
                <a:lnTo>
                  <a:pt x="100" y="423"/>
                </a:lnTo>
                <a:close/>
                <a:moveTo>
                  <a:pt x="239" y="114"/>
                </a:moveTo>
                <a:lnTo>
                  <a:pt x="274" y="114"/>
                </a:lnTo>
                <a:lnTo>
                  <a:pt x="274" y="170"/>
                </a:lnTo>
                <a:lnTo>
                  <a:pt x="239" y="170"/>
                </a:lnTo>
                <a:lnTo>
                  <a:pt x="239" y="114"/>
                </a:lnTo>
                <a:close/>
                <a:moveTo>
                  <a:pt x="239" y="182"/>
                </a:moveTo>
                <a:lnTo>
                  <a:pt x="274" y="182"/>
                </a:lnTo>
                <a:lnTo>
                  <a:pt x="274" y="244"/>
                </a:lnTo>
                <a:lnTo>
                  <a:pt x="239" y="244"/>
                </a:lnTo>
                <a:lnTo>
                  <a:pt x="239" y="182"/>
                </a:lnTo>
                <a:close/>
                <a:moveTo>
                  <a:pt x="239" y="251"/>
                </a:moveTo>
                <a:lnTo>
                  <a:pt x="274" y="251"/>
                </a:lnTo>
                <a:lnTo>
                  <a:pt x="274" y="309"/>
                </a:lnTo>
                <a:lnTo>
                  <a:pt x="239" y="309"/>
                </a:lnTo>
                <a:lnTo>
                  <a:pt x="239" y="251"/>
                </a:lnTo>
                <a:close/>
                <a:moveTo>
                  <a:pt x="181" y="114"/>
                </a:moveTo>
                <a:lnTo>
                  <a:pt x="212" y="114"/>
                </a:lnTo>
                <a:lnTo>
                  <a:pt x="212" y="170"/>
                </a:lnTo>
                <a:lnTo>
                  <a:pt x="181" y="170"/>
                </a:lnTo>
                <a:lnTo>
                  <a:pt x="181" y="114"/>
                </a:lnTo>
                <a:close/>
                <a:moveTo>
                  <a:pt x="181" y="182"/>
                </a:moveTo>
                <a:lnTo>
                  <a:pt x="212" y="182"/>
                </a:lnTo>
                <a:lnTo>
                  <a:pt x="212" y="244"/>
                </a:lnTo>
                <a:lnTo>
                  <a:pt x="181" y="244"/>
                </a:lnTo>
                <a:lnTo>
                  <a:pt x="181" y="182"/>
                </a:lnTo>
                <a:close/>
                <a:moveTo>
                  <a:pt x="181" y="251"/>
                </a:moveTo>
                <a:lnTo>
                  <a:pt x="212" y="251"/>
                </a:lnTo>
                <a:lnTo>
                  <a:pt x="212" y="309"/>
                </a:lnTo>
                <a:lnTo>
                  <a:pt x="181" y="309"/>
                </a:lnTo>
                <a:lnTo>
                  <a:pt x="181" y="251"/>
                </a:lnTo>
                <a:close/>
                <a:moveTo>
                  <a:pt x="123" y="114"/>
                </a:moveTo>
                <a:lnTo>
                  <a:pt x="156" y="114"/>
                </a:lnTo>
                <a:lnTo>
                  <a:pt x="156" y="170"/>
                </a:lnTo>
                <a:lnTo>
                  <a:pt x="123" y="170"/>
                </a:lnTo>
                <a:lnTo>
                  <a:pt x="123" y="114"/>
                </a:lnTo>
                <a:close/>
                <a:moveTo>
                  <a:pt x="123" y="182"/>
                </a:moveTo>
                <a:lnTo>
                  <a:pt x="156" y="182"/>
                </a:lnTo>
                <a:lnTo>
                  <a:pt x="156" y="244"/>
                </a:lnTo>
                <a:lnTo>
                  <a:pt x="123" y="244"/>
                </a:lnTo>
                <a:lnTo>
                  <a:pt x="123" y="182"/>
                </a:lnTo>
                <a:close/>
                <a:moveTo>
                  <a:pt x="123" y="251"/>
                </a:moveTo>
                <a:lnTo>
                  <a:pt x="156" y="251"/>
                </a:lnTo>
                <a:lnTo>
                  <a:pt x="156" y="309"/>
                </a:lnTo>
                <a:lnTo>
                  <a:pt x="123" y="309"/>
                </a:lnTo>
                <a:lnTo>
                  <a:pt x="123" y="251"/>
                </a:lnTo>
                <a:close/>
                <a:moveTo>
                  <a:pt x="299" y="182"/>
                </a:moveTo>
                <a:lnTo>
                  <a:pt x="299" y="398"/>
                </a:lnTo>
                <a:lnTo>
                  <a:pt x="393" y="398"/>
                </a:lnTo>
                <a:lnTo>
                  <a:pt x="393" y="182"/>
                </a:lnTo>
                <a:lnTo>
                  <a:pt x="299" y="182"/>
                </a:lnTo>
                <a:close/>
                <a:moveTo>
                  <a:pt x="341" y="278"/>
                </a:moveTo>
                <a:lnTo>
                  <a:pt x="324" y="278"/>
                </a:lnTo>
                <a:lnTo>
                  <a:pt x="324" y="242"/>
                </a:lnTo>
                <a:lnTo>
                  <a:pt x="341" y="242"/>
                </a:lnTo>
                <a:lnTo>
                  <a:pt x="341" y="278"/>
                </a:lnTo>
                <a:close/>
                <a:moveTo>
                  <a:pt x="341" y="236"/>
                </a:moveTo>
                <a:lnTo>
                  <a:pt x="324" y="236"/>
                </a:lnTo>
                <a:lnTo>
                  <a:pt x="324" y="196"/>
                </a:lnTo>
                <a:lnTo>
                  <a:pt x="341" y="196"/>
                </a:lnTo>
                <a:lnTo>
                  <a:pt x="341" y="236"/>
                </a:lnTo>
                <a:close/>
                <a:moveTo>
                  <a:pt x="382" y="321"/>
                </a:moveTo>
                <a:lnTo>
                  <a:pt x="357" y="321"/>
                </a:lnTo>
                <a:lnTo>
                  <a:pt x="357" y="278"/>
                </a:lnTo>
                <a:lnTo>
                  <a:pt x="382" y="278"/>
                </a:lnTo>
                <a:lnTo>
                  <a:pt x="382" y="321"/>
                </a:lnTo>
                <a:close/>
                <a:moveTo>
                  <a:pt x="382" y="236"/>
                </a:moveTo>
                <a:lnTo>
                  <a:pt x="357" y="236"/>
                </a:lnTo>
                <a:lnTo>
                  <a:pt x="357" y="196"/>
                </a:lnTo>
                <a:lnTo>
                  <a:pt x="382" y="196"/>
                </a:lnTo>
                <a:lnTo>
                  <a:pt x="382" y="236"/>
                </a:lnTo>
                <a:close/>
                <a:moveTo>
                  <a:pt x="0" y="398"/>
                </a:moveTo>
                <a:lnTo>
                  <a:pt x="94" y="398"/>
                </a:lnTo>
                <a:lnTo>
                  <a:pt x="94" y="182"/>
                </a:lnTo>
                <a:lnTo>
                  <a:pt x="0" y="182"/>
                </a:lnTo>
                <a:lnTo>
                  <a:pt x="0" y="398"/>
                </a:lnTo>
                <a:close/>
                <a:moveTo>
                  <a:pt x="52" y="196"/>
                </a:moveTo>
                <a:lnTo>
                  <a:pt x="69" y="196"/>
                </a:lnTo>
                <a:lnTo>
                  <a:pt x="69" y="236"/>
                </a:lnTo>
                <a:lnTo>
                  <a:pt x="52" y="236"/>
                </a:lnTo>
                <a:lnTo>
                  <a:pt x="52" y="196"/>
                </a:lnTo>
                <a:close/>
                <a:moveTo>
                  <a:pt x="52" y="242"/>
                </a:moveTo>
                <a:lnTo>
                  <a:pt x="69" y="242"/>
                </a:lnTo>
                <a:lnTo>
                  <a:pt x="69" y="278"/>
                </a:lnTo>
                <a:lnTo>
                  <a:pt x="52" y="278"/>
                </a:lnTo>
                <a:lnTo>
                  <a:pt x="52" y="242"/>
                </a:lnTo>
                <a:close/>
                <a:moveTo>
                  <a:pt x="11" y="196"/>
                </a:moveTo>
                <a:lnTo>
                  <a:pt x="37" y="196"/>
                </a:lnTo>
                <a:lnTo>
                  <a:pt x="37" y="236"/>
                </a:lnTo>
                <a:lnTo>
                  <a:pt x="11" y="236"/>
                </a:lnTo>
                <a:lnTo>
                  <a:pt x="11" y="196"/>
                </a:lnTo>
                <a:close/>
                <a:moveTo>
                  <a:pt x="11" y="278"/>
                </a:moveTo>
                <a:lnTo>
                  <a:pt x="37" y="278"/>
                </a:lnTo>
                <a:lnTo>
                  <a:pt x="37" y="321"/>
                </a:lnTo>
                <a:lnTo>
                  <a:pt x="11" y="321"/>
                </a:lnTo>
                <a:lnTo>
                  <a:pt x="11" y="278"/>
                </a:lnTo>
                <a:close/>
                <a:moveTo>
                  <a:pt x="129" y="42"/>
                </a:moveTo>
                <a:lnTo>
                  <a:pt x="129" y="84"/>
                </a:lnTo>
                <a:lnTo>
                  <a:pt x="264" y="84"/>
                </a:lnTo>
                <a:lnTo>
                  <a:pt x="264" y="42"/>
                </a:lnTo>
                <a:lnTo>
                  <a:pt x="197" y="20"/>
                </a:lnTo>
                <a:lnTo>
                  <a:pt x="129" y="42"/>
                </a:lnTo>
                <a:close/>
                <a:moveTo>
                  <a:pt x="181" y="68"/>
                </a:moveTo>
                <a:lnTo>
                  <a:pt x="150" y="68"/>
                </a:lnTo>
                <a:lnTo>
                  <a:pt x="150" y="43"/>
                </a:lnTo>
                <a:lnTo>
                  <a:pt x="181" y="43"/>
                </a:lnTo>
                <a:lnTo>
                  <a:pt x="181" y="68"/>
                </a:lnTo>
                <a:close/>
                <a:moveTo>
                  <a:pt x="212" y="43"/>
                </a:moveTo>
                <a:lnTo>
                  <a:pt x="239" y="43"/>
                </a:lnTo>
                <a:lnTo>
                  <a:pt x="239" y="68"/>
                </a:lnTo>
                <a:lnTo>
                  <a:pt x="212" y="68"/>
                </a:lnTo>
                <a:lnTo>
                  <a:pt x="212" y="43"/>
                </a:lnTo>
                <a:close/>
                <a:moveTo>
                  <a:pt x="197" y="11"/>
                </a:moveTo>
                <a:lnTo>
                  <a:pt x="276" y="36"/>
                </a:lnTo>
                <a:lnTo>
                  <a:pt x="282" y="29"/>
                </a:lnTo>
                <a:lnTo>
                  <a:pt x="197" y="0"/>
                </a:lnTo>
                <a:lnTo>
                  <a:pt x="112" y="29"/>
                </a:lnTo>
                <a:lnTo>
                  <a:pt x="118" y="36"/>
                </a:lnTo>
                <a:lnTo>
                  <a:pt x="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D42F7230-BF50-4056-97A2-D97A838EDB27}"/>
              </a:ext>
            </a:extLst>
          </p:cNvPr>
          <p:cNvGrpSpPr/>
          <p:nvPr/>
        </p:nvGrpSpPr>
        <p:grpSpPr>
          <a:xfrm>
            <a:off x="489570" y="4803416"/>
            <a:ext cx="169886" cy="154328"/>
            <a:chOff x="5108575" y="493713"/>
            <a:chExt cx="866775" cy="787400"/>
          </a:xfrm>
          <a:solidFill>
            <a:schemeClr val="tx1"/>
          </a:solidFill>
        </p:grpSpPr>
        <p:sp>
          <p:nvSpPr>
            <p:cNvPr id="523" name="Freeform 141">
              <a:extLst>
                <a:ext uri="{FF2B5EF4-FFF2-40B4-BE49-F238E27FC236}">
                  <a16:creationId xmlns:a16="http://schemas.microsoft.com/office/drawing/2014/main" id="{A2D42C36-7ECD-471D-A61B-61D14B89F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5" y="522288"/>
              <a:ext cx="342900" cy="758825"/>
            </a:xfrm>
            <a:custGeom>
              <a:avLst/>
              <a:gdLst>
                <a:gd name="T0" fmla="*/ 2615 w 6246"/>
                <a:gd name="T1" fmla="*/ 4983 h 13808"/>
                <a:gd name="T2" fmla="*/ 6246 w 6246"/>
                <a:gd name="T3" fmla="*/ 8716 h 13808"/>
                <a:gd name="T4" fmla="*/ 6246 w 6246"/>
                <a:gd name="T5" fmla="*/ 13791 h 13808"/>
                <a:gd name="T6" fmla="*/ 6217 w 6246"/>
                <a:gd name="T7" fmla="*/ 13791 h 13808"/>
                <a:gd name="T8" fmla="*/ 6217 w 6246"/>
                <a:gd name="T9" fmla="*/ 13808 h 13808"/>
                <a:gd name="T10" fmla="*/ 3240 w 6246"/>
                <a:gd name="T11" fmla="*/ 13808 h 13808"/>
                <a:gd name="T12" fmla="*/ 3240 w 6246"/>
                <a:gd name="T13" fmla="*/ 11617 h 13808"/>
                <a:gd name="T14" fmla="*/ 201 w 6246"/>
                <a:gd name="T15" fmla="*/ 7595 h 13808"/>
                <a:gd name="T16" fmla="*/ 0 w 6246"/>
                <a:gd name="T17" fmla="*/ 7058 h 13808"/>
                <a:gd name="T18" fmla="*/ 0 w 6246"/>
                <a:gd name="T19" fmla="*/ 878 h 13808"/>
                <a:gd name="T20" fmla="*/ 877 w 6246"/>
                <a:gd name="T21" fmla="*/ 0 h 13808"/>
                <a:gd name="T22" fmla="*/ 1752 w 6246"/>
                <a:gd name="T23" fmla="*/ 878 h 13808"/>
                <a:gd name="T24" fmla="*/ 1752 w 6246"/>
                <a:gd name="T25" fmla="*/ 4447 h 13808"/>
                <a:gd name="T26" fmla="*/ 1177 w 6246"/>
                <a:gd name="T27" fmla="*/ 4741 h 13808"/>
                <a:gd name="T28" fmla="*/ 1154 w 6246"/>
                <a:gd name="T29" fmla="*/ 6409 h 13808"/>
                <a:gd name="T30" fmla="*/ 2812 w 6246"/>
                <a:gd name="T31" fmla="*/ 8117 h 13808"/>
                <a:gd name="T32" fmla="*/ 3037 w 6246"/>
                <a:gd name="T33" fmla="*/ 7896 h 13808"/>
                <a:gd name="T34" fmla="*/ 1377 w 6246"/>
                <a:gd name="T35" fmla="*/ 6193 h 13808"/>
                <a:gd name="T36" fmla="*/ 1393 w 6246"/>
                <a:gd name="T37" fmla="*/ 4964 h 13808"/>
                <a:gd name="T38" fmla="*/ 1760 w 6246"/>
                <a:gd name="T39" fmla="*/ 4754 h 13808"/>
                <a:gd name="T40" fmla="*/ 2196 w 6246"/>
                <a:gd name="T41" fmla="*/ 4741 h 13808"/>
                <a:gd name="T42" fmla="*/ 2615 w 6246"/>
                <a:gd name="T43" fmla="*/ 4983 h 13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46" h="13808">
                  <a:moveTo>
                    <a:pt x="2615" y="4983"/>
                  </a:moveTo>
                  <a:lnTo>
                    <a:pt x="6246" y="8716"/>
                  </a:lnTo>
                  <a:lnTo>
                    <a:pt x="6246" y="13791"/>
                  </a:lnTo>
                  <a:lnTo>
                    <a:pt x="6217" y="13791"/>
                  </a:lnTo>
                  <a:lnTo>
                    <a:pt x="6217" y="13808"/>
                  </a:lnTo>
                  <a:lnTo>
                    <a:pt x="3240" y="13808"/>
                  </a:lnTo>
                  <a:lnTo>
                    <a:pt x="3240" y="11617"/>
                  </a:lnTo>
                  <a:lnTo>
                    <a:pt x="201" y="7595"/>
                  </a:lnTo>
                  <a:cubicBezTo>
                    <a:pt x="80" y="7445"/>
                    <a:pt x="0" y="7260"/>
                    <a:pt x="0" y="7058"/>
                  </a:cubicBezTo>
                  <a:lnTo>
                    <a:pt x="0" y="878"/>
                  </a:lnTo>
                  <a:cubicBezTo>
                    <a:pt x="0" y="394"/>
                    <a:pt x="392" y="0"/>
                    <a:pt x="877" y="0"/>
                  </a:cubicBezTo>
                  <a:cubicBezTo>
                    <a:pt x="1359" y="0"/>
                    <a:pt x="1752" y="394"/>
                    <a:pt x="1752" y="878"/>
                  </a:cubicBezTo>
                  <a:lnTo>
                    <a:pt x="1752" y="4447"/>
                  </a:lnTo>
                  <a:cubicBezTo>
                    <a:pt x="1540" y="4493"/>
                    <a:pt x="1338" y="4582"/>
                    <a:pt x="1177" y="4741"/>
                  </a:cubicBezTo>
                  <a:cubicBezTo>
                    <a:pt x="713" y="5196"/>
                    <a:pt x="701" y="5943"/>
                    <a:pt x="1154" y="6409"/>
                  </a:cubicBezTo>
                  <a:lnTo>
                    <a:pt x="2812" y="8117"/>
                  </a:lnTo>
                  <a:lnTo>
                    <a:pt x="3037" y="7896"/>
                  </a:lnTo>
                  <a:lnTo>
                    <a:pt x="1377" y="6193"/>
                  </a:lnTo>
                  <a:cubicBezTo>
                    <a:pt x="1046" y="5849"/>
                    <a:pt x="1053" y="5299"/>
                    <a:pt x="1393" y="4964"/>
                  </a:cubicBezTo>
                  <a:cubicBezTo>
                    <a:pt x="1500" y="4864"/>
                    <a:pt x="1625" y="4792"/>
                    <a:pt x="1760" y="4754"/>
                  </a:cubicBezTo>
                  <a:cubicBezTo>
                    <a:pt x="1904" y="4713"/>
                    <a:pt x="2053" y="4711"/>
                    <a:pt x="2196" y="4741"/>
                  </a:cubicBezTo>
                  <a:cubicBezTo>
                    <a:pt x="2358" y="4781"/>
                    <a:pt x="2502" y="4864"/>
                    <a:pt x="2615" y="49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142">
              <a:extLst>
                <a:ext uri="{FF2B5EF4-FFF2-40B4-BE49-F238E27FC236}">
                  <a16:creationId xmlns:a16="http://schemas.microsoft.com/office/drawing/2014/main" id="{D72097AA-E6FA-457D-84E4-FB4FF233E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450" y="522288"/>
              <a:ext cx="342900" cy="758825"/>
            </a:xfrm>
            <a:custGeom>
              <a:avLst/>
              <a:gdLst>
                <a:gd name="T0" fmla="*/ 3633 w 6247"/>
                <a:gd name="T1" fmla="*/ 4983 h 13808"/>
                <a:gd name="T2" fmla="*/ 0 w 6247"/>
                <a:gd name="T3" fmla="*/ 8716 h 13808"/>
                <a:gd name="T4" fmla="*/ 0 w 6247"/>
                <a:gd name="T5" fmla="*/ 13791 h 13808"/>
                <a:gd name="T6" fmla="*/ 29 w 6247"/>
                <a:gd name="T7" fmla="*/ 13791 h 13808"/>
                <a:gd name="T8" fmla="*/ 29 w 6247"/>
                <a:gd name="T9" fmla="*/ 13808 h 13808"/>
                <a:gd name="T10" fmla="*/ 3009 w 6247"/>
                <a:gd name="T11" fmla="*/ 13808 h 13808"/>
                <a:gd name="T12" fmla="*/ 3009 w 6247"/>
                <a:gd name="T13" fmla="*/ 11617 h 13808"/>
                <a:gd name="T14" fmla="*/ 6046 w 6247"/>
                <a:gd name="T15" fmla="*/ 7595 h 13808"/>
                <a:gd name="T16" fmla="*/ 6247 w 6247"/>
                <a:gd name="T17" fmla="*/ 7058 h 13808"/>
                <a:gd name="T18" fmla="*/ 6247 w 6247"/>
                <a:gd name="T19" fmla="*/ 878 h 13808"/>
                <a:gd name="T20" fmla="*/ 5370 w 6247"/>
                <a:gd name="T21" fmla="*/ 0 h 13808"/>
                <a:gd name="T22" fmla="*/ 4496 w 6247"/>
                <a:gd name="T23" fmla="*/ 878 h 13808"/>
                <a:gd name="T24" fmla="*/ 4496 w 6247"/>
                <a:gd name="T25" fmla="*/ 4447 h 13808"/>
                <a:gd name="T26" fmla="*/ 5071 w 6247"/>
                <a:gd name="T27" fmla="*/ 4741 h 13808"/>
                <a:gd name="T28" fmla="*/ 5094 w 6247"/>
                <a:gd name="T29" fmla="*/ 6409 h 13808"/>
                <a:gd name="T30" fmla="*/ 3436 w 6247"/>
                <a:gd name="T31" fmla="*/ 8117 h 13808"/>
                <a:gd name="T32" fmla="*/ 3209 w 6247"/>
                <a:gd name="T33" fmla="*/ 7896 h 13808"/>
                <a:gd name="T34" fmla="*/ 4870 w 6247"/>
                <a:gd name="T35" fmla="*/ 6193 h 13808"/>
                <a:gd name="T36" fmla="*/ 4854 w 6247"/>
                <a:gd name="T37" fmla="*/ 4964 h 13808"/>
                <a:gd name="T38" fmla="*/ 4486 w 6247"/>
                <a:gd name="T39" fmla="*/ 4754 h 13808"/>
                <a:gd name="T40" fmla="*/ 4051 w 6247"/>
                <a:gd name="T41" fmla="*/ 4741 h 13808"/>
                <a:gd name="T42" fmla="*/ 3633 w 6247"/>
                <a:gd name="T43" fmla="*/ 4983 h 13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47" h="13808">
                  <a:moveTo>
                    <a:pt x="3633" y="4983"/>
                  </a:moveTo>
                  <a:lnTo>
                    <a:pt x="0" y="8716"/>
                  </a:lnTo>
                  <a:lnTo>
                    <a:pt x="0" y="13791"/>
                  </a:lnTo>
                  <a:lnTo>
                    <a:pt x="29" y="13791"/>
                  </a:lnTo>
                  <a:lnTo>
                    <a:pt x="29" y="13808"/>
                  </a:lnTo>
                  <a:lnTo>
                    <a:pt x="3009" y="13808"/>
                  </a:lnTo>
                  <a:lnTo>
                    <a:pt x="3009" y="11617"/>
                  </a:lnTo>
                  <a:lnTo>
                    <a:pt x="6046" y="7595"/>
                  </a:lnTo>
                  <a:cubicBezTo>
                    <a:pt x="6168" y="7445"/>
                    <a:pt x="6247" y="7260"/>
                    <a:pt x="6247" y="7058"/>
                  </a:cubicBezTo>
                  <a:lnTo>
                    <a:pt x="6247" y="878"/>
                  </a:lnTo>
                  <a:cubicBezTo>
                    <a:pt x="6247" y="394"/>
                    <a:pt x="5855" y="0"/>
                    <a:pt x="5370" y="0"/>
                  </a:cubicBezTo>
                  <a:cubicBezTo>
                    <a:pt x="4889" y="0"/>
                    <a:pt x="4496" y="394"/>
                    <a:pt x="4496" y="878"/>
                  </a:cubicBezTo>
                  <a:lnTo>
                    <a:pt x="4496" y="4447"/>
                  </a:lnTo>
                  <a:cubicBezTo>
                    <a:pt x="4709" y="4493"/>
                    <a:pt x="4909" y="4582"/>
                    <a:pt x="5071" y="4741"/>
                  </a:cubicBezTo>
                  <a:cubicBezTo>
                    <a:pt x="5536" y="5196"/>
                    <a:pt x="5547" y="5943"/>
                    <a:pt x="5094" y="6409"/>
                  </a:cubicBezTo>
                  <a:lnTo>
                    <a:pt x="3436" y="8117"/>
                  </a:lnTo>
                  <a:lnTo>
                    <a:pt x="3209" y="7896"/>
                  </a:lnTo>
                  <a:lnTo>
                    <a:pt x="4870" y="6193"/>
                  </a:lnTo>
                  <a:cubicBezTo>
                    <a:pt x="5201" y="5849"/>
                    <a:pt x="5194" y="5299"/>
                    <a:pt x="4854" y="4964"/>
                  </a:cubicBezTo>
                  <a:cubicBezTo>
                    <a:pt x="4749" y="4864"/>
                    <a:pt x="4620" y="4792"/>
                    <a:pt x="4486" y="4754"/>
                  </a:cubicBezTo>
                  <a:cubicBezTo>
                    <a:pt x="4344" y="4713"/>
                    <a:pt x="4194" y="4711"/>
                    <a:pt x="4051" y="4741"/>
                  </a:cubicBezTo>
                  <a:cubicBezTo>
                    <a:pt x="3890" y="4781"/>
                    <a:pt x="3747" y="4864"/>
                    <a:pt x="3633" y="49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143">
              <a:extLst>
                <a:ext uri="{FF2B5EF4-FFF2-40B4-BE49-F238E27FC236}">
                  <a16:creationId xmlns:a16="http://schemas.microsoft.com/office/drawing/2014/main" id="{21A0A9ED-EE4D-4B9A-BC78-4632BAC51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3050" y="493713"/>
              <a:ext cx="377825" cy="379413"/>
            </a:xfrm>
            <a:custGeom>
              <a:avLst/>
              <a:gdLst>
                <a:gd name="T0" fmla="*/ 3437 w 6875"/>
                <a:gd name="T1" fmla="*/ 6891 h 6891"/>
                <a:gd name="T2" fmla="*/ 5867 w 6875"/>
                <a:gd name="T3" fmla="*/ 5877 h 6891"/>
                <a:gd name="T4" fmla="*/ 6875 w 6875"/>
                <a:gd name="T5" fmla="*/ 3441 h 6891"/>
                <a:gd name="T6" fmla="*/ 5867 w 6875"/>
                <a:gd name="T7" fmla="*/ 1004 h 6891"/>
                <a:gd name="T8" fmla="*/ 3437 w 6875"/>
                <a:gd name="T9" fmla="*/ 0 h 6891"/>
                <a:gd name="T10" fmla="*/ 1009 w 6875"/>
                <a:gd name="T11" fmla="*/ 1004 h 6891"/>
                <a:gd name="T12" fmla="*/ 0 w 6875"/>
                <a:gd name="T13" fmla="*/ 3441 h 6891"/>
                <a:gd name="T14" fmla="*/ 1009 w 6875"/>
                <a:gd name="T15" fmla="*/ 5877 h 6891"/>
                <a:gd name="T16" fmla="*/ 3437 w 6875"/>
                <a:gd name="T17" fmla="*/ 6891 h 6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75" h="6891">
                  <a:moveTo>
                    <a:pt x="3437" y="6891"/>
                  </a:moveTo>
                  <a:cubicBezTo>
                    <a:pt x="4387" y="6891"/>
                    <a:pt x="5192" y="6547"/>
                    <a:pt x="5867" y="5877"/>
                  </a:cubicBezTo>
                  <a:cubicBezTo>
                    <a:pt x="6540" y="5203"/>
                    <a:pt x="6875" y="4396"/>
                    <a:pt x="6875" y="3441"/>
                  </a:cubicBezTo>
                  <a:cubicBezTo>
                    <a:pt x="6875" y="2492"/>
                    <a:pt x="6540" y="1677"/>
                    <a:pt x="5867" y="1004"/>
                  </a:cubicBezTo>
                  <a:cubicBezTo>
                    <a:pt x="5192" y="329"/>
                    <a:pt x="4387" y="0"/>
                    <a:pt x="3437" y="0"/>
                  </a:cubicBezTo>
                  <a:cubicBezTo>
                    <a:pt x="2488" y="0"/>
                    <a:pt x="1674" y="329"/>
                    <a:pt x="1009" y="1004"/>
                  </a:cubicBezTo>
                  <a:cubicBezTo>
                    <a:pt x="331" y="1677"/>
                    <a:pt x="0" y="2492"/>
                    <a:pt x="0" y="3441"/>
                  </a:cubicBezTo>
                  <a:cubicBezTo>
                    <a:pt x="0" y="4396"/>
                    <a:pt x="331" y="5203"/>
                    <a:pt x="1009" y="5877"/>
                  </a:cubicBezTo>
                  <a:cubicBezTo>
                    <a:pt x="1674" y="6547"/>
                    <a:pt x="2488" y="6891"/>
                    <a:pt x="3437" y="689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88" name="Picture 387">
            <a:extLst>
              <a:ext uri="{FF2B5EF4-FFF2-40B4-BE49-F238E27FC236}">
                <a16:creationId xmlns:a16="http://schemas.microsoft.com/office/drawing/2014/main" id="{02145E1A-1D38-49BA-8A9D-9222D05D461F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117900" y="2498109"/>
            <a:ext cx="230188" cy="2301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E457-AD32-4E40-95B1-5C4EA9E7AA75}"/>
              </a:ext>
            </a:extLst>
          </p:cNvPr>
          <p:cNvSpPr/>
          <p:nvPr/>
        </p:nvSpPr>
        <p:spPr>
          <a:xfrm>
            <a:off x="10693358" y="0"/>
            <a:ext cx="3086604" cy="939817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a-DK" sz="2400" dirty="0"/>
              <a:t>Tjek op – tjek især Folke med Ulrika</a:t>
            </a:r>
          </a:p>
        </p:txBody>
      </p:sp>
    </p:spTree>
    <p:extLst>
      <p:ext uri="{BB962C8B-B14F-4D97-AF65-F5344CB8AC3E}">
        <p14:creationId xmlns:p14="http://schemas.microsoft.com/office/powerpoint/2010/main" val="2199819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B76128-D020-4852-92FB-FEEAFD3195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64254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B76128-D020-4852-92FB-FEEAFD319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0DBC94C-9B14-4FD8-A92D-78D51D9B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clients in </a:t>
            </a:r>
            <a:r>
              <a:rPr lang="en-GB" dirty="0" err="1"/>
              <a:t>europe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2E7A2-E7D7-4A00-89DB-D5FD622227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/>
              <a:pPr/>
              <a:t>13</a:t>
            </a:fld>
            <a:endParaRPr lang="en-GB" dirty="0"/>
          </a:p>
        </p:txBody>
      </p:sp>
      <p:sp>
        <p:nvSpPr>
          <p:cNvPr id="152" name="Freeform 5">
            <a:extLst>
              <a:ext uri="{FF2B5EF4-FFF2-40B4-BE49-F238E27FC236}">
                <a16:creationId xmlns:a16="http://schemas.microsoft.com/office/drawing/2014/main" id="{9193E5F6-0721-4CAA-802A-832EBDC8DE9A}"/>
              </a:ext>
            </a:extLst>
          </p:cNvPr>
          <p:cNvSpPr>
            <a:spLocks noEditPoints="1"/>
          </p:cNvSpPr>
          <p:nvPr/>
        </p:nvSpPr>
        <p:spPr bwMode="auto">
          <a:xfrm>
            <a:off x="6497528" y="4305005"/>
            <a:ext cx="1611789" cy="1071413"/>
          </a:xfrm>
          <a:custGeom>
            <a:avLst/>
            <a:gdLst/>
            <a:ahLst/>
            <a:cxnLst>
              <a:cxn ang="0">
                <a:pos x="575" y="586"/>
              </a:cxn>
              <a:cxn ang="0">
                <a:pos x="625" y="631"/>
              </a:cxn>
              <a:cxn ang="0">
                <a:pos x="672" y="660"/>
              </a:cxn>
              <a:cxn ang="0">
                <a:pos x="758" y="614"/>
              </a:cxn>
              <a:cxn ang="0">
                <a:pos x="784" y="585"/>
              </a:cxn>
              <a:cxn ang="0">
                <a:pos x="740" y="599"/>
              </a:cxn>
              <a:cxn ang="0">
                <a:pos x="668" y="542"/>
              </a:cxn>
              <a:cxn ang="0">
                <a:pos x="948" y="438"/>
              </a:cxn>
              <a:cxn ang="0">
                <a:pos x="988" y="242"/>
              </a:cxn>
              <a:cxn ang="0">
                <a:pos x="913" y="209"/>
              </a:cxn>
              <a:cxn ang="0">
                <a:pos x="836" y="180"/>
              </a:cxn>
              <a:cxn ang="0">
                <a:pos x="742" y="162"/>
              </a:cxn>
              <a:cxn ang="0">
                <a:pos x="686" y="105"/>
              </a:cxn>
              <a:cxn ang="0">
                <a:pos x="677" y="43"/>
              </a:cxn>
              <a:cxn ang="0">
                <a:pos x="649" y="6"/>
              </a:cxn>
              <a:cxn ang="0">
                <a:pos x="592" y="15"/>
              </a:cxn>
              <a:cxn ang="0">
                <a:pos x="549" y="31"/>
              </a:cxn>
              <a:cxn ang="0">
                <a:pos x="492" y="52"/>
              </a:cxn>
              <a:cxn ang="0">
                <a:pos x="432" y="88"/>
              </a:cxn>
              <a:cxn ang="0">
                <a:pos x="378" y="92"/>
              </a:cxn>
              <a:cxn ang="0">
                <a:pos x="321" y="83"/>
              </a:cxn>
              <a:cxn ang="0">
                <a:pos x="255" y="54"/>
              </a:cxn>
              <a:cxn ang="0">
                <a:pos x="176" y="46"/>
              </a:cxn>
              <a:cxn ang="0">
                <a:pos x="115" y="70"/>
              </a:cxn>
              <a:cxn ang="0">
                <a:pos x="139" y="130"/>
              </a:cxn>
              <a:cxn ang="0">
                <a:pos x="135" y="170"/>
              </a:cxn>
              <a:cxn ang="0">
                <a:pos x="66" y="235"/>
              </a:cxn>
              <a:cxn ang="0">
                <a:pos x="67" y="276"/>
              </a:cxn>
              <a:cxn ang="0">
                <a:pos x="25" y="291"/>
              </a:cxn>
              <a:cxn ang="0">
                <a:pos x="0" y="331"/>
              </a:cxn>
              <a:cxn ang="0">
                <a:pos x="52" y="369"/>
              </a:cxn>
              <a:cxn ang="0">
                <a:pos x="122" y="378"/>
              </a:cxn>
              <a:cxn ang="0">
                <a:pos x="211" y="374"/>
              </a:cxn>
              <a:cxn ang="0">
                <a:pos x="252" y="337"/>
              </a:cxn>
              <a:cxn ang="0">
                <a:pos x="284" y="336"/>
              </a:cxn>
              <a:cxn ang="0">
                <a:pos x="323" y="348"/>
              </a:cxn>
              <a:cxn ang="0">
                <a:pos x="343" y="359"/>
              </a:cxn>
              <a:cxn ang="0">
                <a:pos x="363" y="365"/>
              </a:cxn>
              <a:cxn ang="0">
                <a:pos x="389" y="378"/>
              </a:cxn>
              <a:cxn ang="0">
                <a:pos x="387" y="404"/>
              </a:cxn>
              <a:cxn ang="0">
                <a:pos x="398" y="431"/>
              </a:cxn>
              <a:cxn ang="0">
                <a:pos x="406" y="453"/>
              </a:cxn>
              <a:cxn ang="0">
                <a:pos x="427" y="490"/>
              </a:cxn>
              <a:cxn ang="0">
                <a:pos x="406" y="507"/>
              </a:cxn>
              <a:cxn ang="0">
                <a:pos x="389" y="504"/>
              </a:cxn>
              <a:cxn ang="0">
                <a:pos x="375" y="523"/>
              </a:cxn>
              <a:cxn ang="0">
                <a:pos x="350" y="562"/>
              </a:cxn>
              <a:cxn ang="0">
                <a:pos x="342" y="586"/>
              </a:cxn>
              <a:cxn ang="0">
                <a:pos x="385" y="595"/>
              </a:cxn>
              <a:cxn ang="0">
                <a:pos x="445" y="557"/>
              </a:cxn>
              <a:cxn ang="0">
                <a:pos x="474" y="508"/>
              </a:cxn>
              <a:cxn ang="0">
                <a:pos x="542" y="495"/>
              </a:cxn>
              <a:cxn ang="0">
                <a:pos x="555" y="536"/>
              </a:cxn>
              <a:cxn ang="0">
                <a:pos x="637" y="532"/>
              </a:cxn>
              <a:cxn ang="0">
                <a:pos x="695" y="533"/>
              </a:cxn>
              <a:cxn ang="0">
                <a:pos x="737" y="506"/>
              </a:cxn>
              <a:cxn ang="0">
                <a:pos x="836" y="469"/>
              </a:cxn>
              <a:cxn ang="0">
                <a:pos x="912" y="437"/>
              </a:cxn>
              <a:cxn ang="0">
                <a:pos x="967" y="387"/>
              </a:cxn>
              <a:cxn ang="0">
                <a:pos x="992" y="331"/>
              </a:cxn>
              <a:cxn ang="0">
                <a:pos x="134" y="165"/>
              </a:cxn>
            </a:cxnLst>
            <a:rect l="0" t="0" r="r" b="b"/>
            <a:pathLst>
              <a:path w="1026" h="682">
                <a:moveTo>
                  <a:pt x="641" y="535"/>
                </a:moveTo>
                <a:cubicBezTo>
                  <a:pt x="641" y="534"/>
                  <a:pt x="639" y="534"/>
                  <a:pt x="638" y="533"/>
                </a:cubicBezTo>
                <a:cubicBezTo>
                  <a:pt x="638" y="536"/>
                  <a:pt x="637" y="539"/>
                  <a:pt x="637" y="542"/>
                </a:cubicBezTo>
                <a:cubicBezTo>
                  <a:pt x="637" y="544"/>
                  <a:pt x="637" y="546"/>
                  <a:pt x="638" y="547"/>
                </a:cubicBezTo>
                <a:cubicBezTo>
                  <a:pt x="639" y="550"/>
                  <a:pt x="640" y="548"/>
                  <a:pt x="642" y="550"/>
                </a:cubicBezTo>
                <a:cubicBezTo>
                  <a:pt x="644" y="552"/>
                  <a:pt x="642" y="553"/>
                  <a:pt x="640" y="554"/>
                </a:cubicBezTo>
                <a:cubicBezTo>
                  <a:pt x="639" y="555"/>
                  <a:pt x="637" y="556"/>
                  <a:pt x="635" y="557"/>
                </a:cubicBezTo>
                <a:cubicBezTo>
                  <a:pt x="632" y="560"/>
                  <a:pt x="629" y="559"/>
                  <a:pt x="624" y="560"/>
                </a:cubicBezTo>
                <a:cubicBezTo>
                  <a:pt x="621" y="560"/>
                  <a:pt x="616" y="562"/>
                  <a:pt x="613" y="564"/>
                </a:cubicBezTo>
                <a:cubicBezTo>
                  <a:pt x="607" y="568"/>
                  <a:pt x="599" y="572"/>
                  <a:pt x="593" y="575"/>
                </a:cubicBezTo>
                <a:cubicBezTo>
                  <a:pt x="588" y="577"/>
                  <a:pt x="583" y="579"/>
                  <a:pt x="579" y="583"/>
                </a:cubicBezTo>
                <a:cubicBezTo>
                  <a:pt x="578" y="584"/>
                  <a:pt x="576" y="585"/>
                  <a:pt x="575" y="586"/>
                </a:cubicBezTo>
                <a:cubicBezTo>
                  <a:pt x="572" y="587"/>
                  <a:pt x="571" y="586"/>
                  <a:pt x="569" y="589"/>
                </a:cubicBezTo>
                <a:cubicBezTo>
                  <a:pt x="568" y="591"/>
                  <a:pt x="565" y="596"/>
                  <a:pt x="567" y="599"/>
                </a:cubicBezTo>
                <a:cubicBezTo>
                  <a:pt x="569" y="601"/>
                  <a:pt x="578" y="601"/>
                  <a:pt x="581" y="601"/>
                </a:cubicBezTo>
                <a:cubicBezTo>
                  <a:pt x="583" y="601"/>
                  <a:pt x="586" y="600"/>
                  <a:pt x="588" y="600"/>
                </a:cubicBezTo>
                <a:cubicBezTo>
                  <a:pt x="591" y="601"/>
                  <a:pt x="590" y="603"/>
                  <a:pt x="592" y="605"/>
                </a:cubicBezTo>
                <a:cubicBezTo>
                  <a:pt x="593" y="606"/>
                  <a:pt x="596" y="607"/>
                  <a:pt x="597" y="607"/>
                </a:cubicBezTo>
                <a:cubicBezTo>
                  <a:pt x="600" y="608"/>
                  <a:pt x="601" y="609"/>
                  <a:pt x="603" y="610"/>
                </a:cubicBezTo>
                <a:cubicBezTo>
                  <a:pt x="605" y="611"/>
                  <a:pt x="607" y="613"/>
                  <a:pt x="609" y="614"/>
                </a:cubicBezTo>
                <a:cubicBezTo>
                  <a:pt x="613" y="616"/>
                  <a:pt x="615" y="612"/>
                  <a:pt x="618" y="610"/>
                </a:cubicBezTo>
                <a:cubicBezTo>
                  <a:pt x="623" y="607"/>
                  <a:pt x="625" y="610"/>
                  <a:pt x="625" y="615"/>
                </a:cubicBezTo>
                <a:cubicBezTo>
                  <a:pt x="624" y="619"/>
                  <a:pt x="626" y="622"/>
                  <a:pt x="625" y="626"/>
                </a:cubicBezTo>
                <a:cubicBezTo>
                  <a:pt x="625" y="629"/>
                  <a:pt x="624" y="629"/>
                  <a:pt x="625" y="631"/>
                </a:cubicBezTo>
                <a:cubicBezTo>
                  <a:pt x="626" y="634"/>
                  <a:pt x="628" y="635"/>
                  <a:pt x="628" y="638"/>
                </a:cubicBezTo>
                <a:cubicBezTo>
                  <a:pt x="628" y="642"/>
                  <a:pt x="622" y="647"/>
                  <a:pt x="620" y="650"/>
                </a:cubicBezTo>
                <a:cubicBezTo>
                  <a:pt x="619" y="651"/>
                  <a:pt x="618" y="652"/>
                  <a:pt x="616" y="653"/>
                </a:cubicBezTo>
                <a:cubicBezTo>
                  <a:pt x="614" y="655"/>
                  <a:pt x="611" y="655"/>
                  <a:pt x="612" y="658"/>
                </a:cubicBezTo>
                <a:cubicBezTo>
                  <a:pt x="614" y="668"/>
                  <a:pt x="630" y="661"/>
                  <a:pt x="634" y="667"/>
                </a:cubicBezTo>
                <a:cubicBezTo>
                  <a:pt x="635" y="668"/>
                  <a:pt x="634" y="670"/>
                  <a:pt x="635" y="671"/>
                </a:cubicBezTo>
                <a:cubicBezTo>
                  <a:pt x="636" y="674"/>
                  <a:pt x="639" y="676"/>
                  <a:pt x="642" y="677"/>
                </a:cubicBezTo>
                <a:cubicBezTo>
                  <a:pt x="648" y="682"/>
                  <a:pt x="663" y="681"/>
                  <a:pt x="670" y="679"/>
                </a:cubicBezTo>
                <a:cubicBezTo>
                  <a:pt x="673" y="678"/>
                  <a:pt x="675" y="677"/>
                  <a:pt x="677" y="676"/>
                </a:cubicBezTo>
                <a:cubicBezTo>
                  <a:pt x="681" y="675"/>
                  <a:pt x="684" y="677"/>
                  <a:pt x="684" y="672"/>
                </a:cubicBezTo>
                <a:cubicBezTo>
                  <a:pt x="683" y="664"/>
                  <a:pt x="671" y="663"/>
                  <a:pt x="665" y="666"/>
                </a:cubicBezTo>
                <a:cubicBezTo>
                  <a:pt x="663" y="662"/>
                  <a:pt x="670" y="661"/>
                  <a:pt x="672" y="660"/>
                </a:cubicBezTo>
                <a:cubicBezTo>
                  <a:pt x="676" y="659"/>
                  <a:pt x="678" y="658"/>
                  <a:pt x="681" y="656"/>
                </a:cubicBezTo>
                <a:cubicBezTo>
                  <a:pt x="683" y="654"/>
                  <a:pt x="685" y="653"/>
                  <a:pt x="686" y="650"/>
                </a:cubicBezTo>
                <a:cubicBezTo>
                  <a:pt x="686" y="647"/>
                  <a:pt x="686" y="642"/>
                  <a:pt x="689" y="640"/>
                </a:cubicBezTo>
                <a:cubicBezTo>
                  <a:pt x="692" y="639"/>
                  <a:pt x="696" y="641"/>
                  <a:pt x="699" y="640"/>
                </a:cubicBezTo>
                <a:cubicBezTo>
                  <a:pt x="703" y="638"/>
                  <a:pt x="706" y="635"/>
                  <a:pt x="710" y="635"/>
                </a:cubicBezTo>
                <a:cubicBezTo>
                  <a:pt x="715" y="635"/>
                  <a:pt x="712" y="637"/>
                  <a:pt x="715" y="639"/>
                </a:cubicBezTo>
                <a:cubicBezTo>
                  <a:pt x="718" y="642"/>
                  <a:pt x="721" y="634"/>
                  <a:pt x="722" y="632"/>
                </a:cubicBezTo>
                <a:cubicBezTo>
                  <a:pt x="724" y="630"/>
                  <a:pt x="726" y="626"/>
                  <a:pt x="728" y="625"/>
                </a:cubicBezTo>
                <a:cubicBezTo>
                  <a:pt x="730" y="623"/>
                  <a:pt x="733" y="625"/>
                  <a:pt x="735" y="622"/>
                </a:cubicBezTo>
                <a:cubicBezTo>
                  <a:pt x="740" y="617"/>
                  <a:pt x="742" y="609"/>
                  <a:pt x="750" y="611"/>
                </a:cubicBezTo>
                <a:cubicBezTo>
                  <a:pt x="751" y="611"/>
                  <a:pt x="753" y="612"/>
                  <a:pt x="753" y="613"/>
                </a:cubicBezTo>
                <a:cubicBezTo>
                  <a:pt x="755" y="613"/>
                  <a:pt x="756" y="614"/>
                  <a:pt x="758" y="614"/>
                </a:cubicBezTo>
                <a:cubicBezTo>
                  <a:pt x="761" y="615"/>
                  <a:pt x="764" y="615"/>
                  <a:pt x="767" y="615"/>
                </a:cubicBezTo>
                <a:cubicBezTo>
                  <a:pt x="774" y="615"/>
                  <a:pt x="780" y="612"/>
                  <a:pt x="787" y="613"/>
                </a:cubicBezTo>
                <a:cubicBezTo>
                  <a:pt x="786" y="613"/>
                  <a:pt x="787" y="614"/>
                  <a:pt x="787" y="615"/>
                </a:cubicBezTo>
                <a:cubicBezTo>
                  <a:pt x="789" y="615"/>
                  <a:pt x="791" y="614"/>
                  <a:pt x="793" y="613"/>
                </a:cubicBezTo>
                <a:cubicBezTo>
                  <a:pt x="795" y="613"/>
                  <a:pt x="799" y="613"/>
                  <a:pt x="800" y="613"/>
                </a:cubicBezTo>
                <a:cubicBezTo>
                  <a:pt x="804" y="611"/>
                  <a:pt x="801" y="604"/>
                  <a:pt x="797" y="605"/>
                </a:cubicBezTo>
                <a:cubicBezTo>
                  <a:pt x="794" y="602"/>
                  <a:pt x="797" y="598"/>
                  <a:pt x="800" y="597"/>
                </a:cubicBezTo>
                <a:cubicBezTo>
                  <a:pt x="804" y="595"/>
                  <a:pt x="809" y="594"/>
                  <a:pt x="809" y="589"/>
                </a:cubicBezTo>
                <a:cubicBezTo>
                  <a:pt x="810" y="589"/>
                  <a:pt x="812" y="590"/>
                  <a:pt x="813" y="590"/>
                </a:cubicBezTo>
                <a:cubicBezTo>
                  <a:pt x="815" y="584"/>
                  <a:pt x="804" y="587"/>
                  <a:pt x="802" y="586"/>
                </a:cubicBezTo>
                <a:cubicBezTo>
                  <a:pt x="799" y="585"/>
                  <a:pt x="799" y="581"/>
                  <a:pt x="795" y="581"/>
                </a:cubicBezTo>
                <a:cubicBezTo>
                  <a:pt x="791" y="580"/>
                  <a:pt x="787" y="583"/>
                  <a:pt x="784" y="585"/>
                </a:cubicBezTo>
                <a:cubicBezTo>
                  <a:pt x="782" y="585"/>
                  <a:pt x="783" y="586"/>
                  <a:pt x="781" y="586"/>
                </a:cubicBezTo>
                <a:cubicBezTo>
                  <a:pt x="780" y="587"/>
                  <a:pt x="778" y="586"/>
                  <a:pt x="776" y="586"/>
                </a:cubicBezTo>
                <a:cubicBezTo>
                  <a:pt x="776" y="587"/>
                  <a:pt x="776" y="587"/>
                  <a:pt x="776" y="588"/>
                </a:cubicBezTo>
                <a:cubicBezTo>
                  <a:pt x="774" y="588"/>
                  <a:pt x="771" y="587"/>
                  <a:pt x="769" y="586"/>
                </a:cubicBezTo>
                <a:cubicBezTo>
                  <a:pt x="767" y="584"/>
                  <a:pt x="767" y="582"/>
                  <a:pt x="764" y="582"/>
                </a:cubicBezTo>
                <a:cubicBezTo>
                  <a:pt x="761" y="581"/>
                  <a:pt x="760" y="585"/>
                  <a:pt x="758" y="587"/>
                </a:cubicBezTo>
                <a:cubicBezTo>
                  <a:pt x="757" y="588"/>
                  <a:pt x="756" y="588"/>
                  <a:pt x="755" y="589"/>
                </a:cubicBezTo>
                <a:cubicBezTo>
                  <a:pt x="754" y="589"/>
                  <a:pt x="753" y="589"/>
                  <a:pt x="753" y="590"/>
                </a:cubicBezTo>
                <a:cubicBezTo>
                  <a:pt x="753" y="590"/>
                  <a:pt x="752" y="591"/>
                  <a:pt x="752" y="591"/>
                </a:cubicBezTo>
                <a:cubicBezTo>
                  <a:pt x="751" y="592"/>
                  <a:pt x="750" y="592"/>
                  <a:pt x="749" y="593"/>
                </a:cubicBezTo>
                <a:cubicBezTo>
                  <a:pt x="746" y="594"/>
                  <a:pt x="747" y="593"/>
                  <a:pt x="745" y="595"/>
                </a:cubicBezTo>
                <a:cubicBezTo>
                  <a:pt x="743" y="597"/>
                  <a:pt x="743" y="598"/>
                  <a:pt x="740" y="599"/>
                </a:cubicBezTo>
                <a:cubicBezTo>
                  <a:pt x="734" y="600"/>
                  <a:pt x="730" y="596"/>
                  <a:pt x="726" y="592"/>
                </a:cubicBezTo>
                <a:cubicBezTo>
                  <a:pt x="721" y="588"/>
                  <a:pt x="716" y="584"/>
                  <a:pt x="709" y="583"/>
                </a:cubicBezTo>
                <a:cubicBezTo>
                  <a:pt x="710" y="582"/>
                  <a:pt x="714" y="582"/>
                  <a:pt x="716" y="579"/>
                </a:cubicBezTo>
                <a:cubicBezTo>
                  <a:pt x="719" y="574"/>
                  <a:pt x="713" y="573"/>
                  <a:pt x="709" y="573"/>
                </a:cubicBezTo>
                <a:cubicBezTo>
                  <a:pt x="709" y="571"/>
                  <a:pt x="710" y="567"/>
                  <a:pt x="709" y="565"/>
                </a:cubicBezTo>
                <a:cubicBezTo>
                  <a:pt x="706" y="562"/>
                  <a:pt x="699" y="563"/>
                  <a:pt x="695" y="563"/>
                </a:cubicBezTo>
                <a:cubicBezTo>
                  <a:pt x="695" y="560"/>
                  <a:pt x="695" y="556"/>
                  <a:pt x="694" y="554"/>
                </a:cubicBezTo>
                <a:cubicBezTo>
                  <a:pt x="694" y="551"/>
                  <a:pt x="694" y="551"/>
                  <a:pt x="690" y="551"/>
                </a:cubicBezTo>
                <a:cubicBezTo>
                  <a:pt x="687" y="551"/>
                  <a:pt x="686" y="552"/>
                  <a:pt x="684" y="554"/>
                </a:cubicBezTo>
                <a:cubicBezTo>
                  <a:pt x="683" y="552"/>
                  <a:pt x="680" y="548"/>
                  <a:pt x="678" y="546"/>
                </a:cubicBezTo>
                <a:cubicBezTo>
                  <a:pt x="677" y="544"/>
                  <a:pt x="678" y="543"/>
                  <a:pt x="676" y="542"/>
                </a:cubicBezTo>
                <a:cubicBezTo>
                  <a:pt x="673" y="540"/>
                  <a:pt x="670" y="542"/>
                  <a:pt x="668" y="542"/>
                </a:cubicBezTo>
                <a:cubicBezTo>
                  <a:pt x="665" y="542"/>
                  <a:pt x="662" y="541"/>
                  <a:pt x="660" y="539"/>
                </a:cubicBezTo>
                <a:cubicBezTo>
                  <a:pt x="658" y="539"/>
                  <a:pt x="655" y="536"/>
                  <a:pt x="654" y="535"/>
                </a:cubicBezTo>
                <a:cubicBezTo>
                  <a:pt x="651" y="535"/>
                  <a:pt x="650" y="537"/>
                  <a:pt x="648" y="538"/>
                </a:cubicBezTo>
                <a:cubicBezTo>
                  <a:pt x="646" y="538"/>
                  <a:pt x="644" y="537"/>
                  <a:pt x="641" y="535"/>
                </a:cubicBezTo>
                <a:moveTo>
                  <a:pt x="638" y="532"/>
                </a:moveTo>
                <a:cubicBezTo>
                  <a:pt x="638" y="532"/>
                  <a:pt x="637" y="532"/>
                  <a:pt x="637" y="532"/>
                </a:cubicBezTo>
                <a:cubicBezTo>
                  <a:pt x="637" y="532"/>
                  <a:pt x="638" y="533"/>
                  <a:pt x="638" y="533"/>
                </a:cubicBezTo>
                <a:cubicBezTo>
                  <a:pt x="638" y="532"/>
                  <a:pt x="638" y="532"/>
                  <a:pt x="638" y="532"/>
                </a:cubicBezTo>
                <a:moveTo>
                  <a:pt x="931" y="441"/>
                </a:moveTo>
                <a:cubicBezTo>
                  <a:pt x="929" y="441"/>
                  <a:pt x="928" y="441"/>
                  <a:pt x="927" y="442"/>
                </a:cubicBezTo>
                <a:cubicBezTo>
                  <a:pt x="928" y="443"/>
                  <a:pt x="930" y="443"/>
                  <a:pt x="931" y="443"/>
                </a:cubicBezTo>
                <a:cubicBezTo>
                  <a:pt x="937" y="443"/>
                  <a:pt x="942" y="442"/>
                  <a:pt x="948" y="438"/>
                </a:cubicBezTo>
                <a:cubicBezTo>
                  <a:pt x="944" y="439"/>
                  <a:pt x="942" y="442"/>
                  <a:pt x="939" y="442"/>
                </a:cubicBezTo>
                <a:cubicBezTo>
                  <a:pt x="936" y="442"/>
                  <a:pt x="934" y="441"/>
                  <a:pt x="931" y="441"/>
                </a:cubicBezTo>
                <a:moveTo>
                  <a:pt x="1024" y="264"/>
                </a:moveTo>
                <a:cubicBezTo>
                  <a:pt x="1021" y="260"/>
                  <a:pt x="1014" y="262"/>
                  <a:pt x="1010" y="261"/>
                </a:cubicBezTo>
                <a:cubicBezTo>
                  <a:pt x="1010" y="260"/>
                  <a:pt x="1010" y="258"/>
                  <a:pt x="1009" y="257"/>
                </a:cubicBezTo>
                <a:cubicBezTo>
                  <a:pt x="1009" y="255"/>
                  <a:pt x="1007" y="255"/>
                  <a:pt x="1008" y="252"/>
                </a:cubicBezTo>
                <a:cubicBezTo>
                  <a:pt x="1008" y="250"/>
                  <a:pt x="1009" y="248"/>
                  <a:pt x="1009" y="247"/>
                </a:cubicBezTo>
                <a:cubicBezTo>
                  <a:pt x="1010" y="245"/>
                  <a:pt x="1012" y="245"/>
                  <a:pt x="1013" y="244"/>
                </a:cubicBezTo>
                <a:cubicBezTo>
                  <a:pt x="1013" y="243"/>
                  <a:pt x="1014" y="240"/>
                  <a:pt x="1013" y="239"/>
                </a:cubicBezTo>
                <a:cubicBezTo>
                  <a:pt x="1012" y="238"/>
                  <a:pt x="1008" y="239"/>
                  <a:pt x="1007" y="239"/>
                </a:cubicBezTo>
                <a:cubicBezTo>
                  <a:pt x="1004" y="240"/>
                  <a:pt x="1003" y="243"/>
                  <a:pt x="1001" y="244"/>
                </a:cubicBezTo>
                <a:cubicBezTo>
                  <a:pt x="997" y="245"/>
                  <a:pt x="991" y="244"/>
                  <a:pt x="988" y="242"/>
                </a:cubicBezTo>
                <a:cubicBezTo>
                  <a:pt x="986" y="241"/>
                  <a:pt x="985" y="238"/>
                  <a:pt x="984" y="236"/>
                </a:cubicBezTo>
                <a:cubicBezTo>
                  <a:pt x="983" y="235"/>
                  <a:pt x="983" y="232"/>
                  <a:pt x="982" y="231"/>
                </a:cubicBezTo>
                <a:cubicBezTo>
                  <a:pt x="980" y="229"/>
                  <a:pt x="975" y="229"/>
                  <a:pt x="972" y="229"/>
                </a:cubicBezTo>
                <a:cubicBezTo>
                  <a:pt x="970" y="229"/>
                  <a:pt x="968" y="230"/>
                  <a:pt x="966" y="229"/>
                </a:cubicBezTo>
                <a:cubicBezTo>
                  <a:pt x="964" y="229"/>
                  <a:pt x="962" y="226"/>
                  <a:pt x="960" y="225"/>
                </a:cubicBezTo>
                <a:cubicBezTo>
                  <a:pt x="957" y="224"/>
                  <a:pt x="953" y="220"/>
                  <a:pt x="950" y="221"/>
                </a:cubicBezTo>
                <a:cubicBezTo>
                  <a:pt x="950" y="227"/>
                  <a:pt x="943" y="223"/>
                  <a:pt x="941" y="221"/>
                </a:cubicBezTo>
                <a:cubicBezTo>
                  <a:pt x="939" y="219"/>
                  <a:pt x="937" y="219"/>
                  <a:pt x="934" y="217"/>
                </a:cubicBezTo>
                <a:cubicBezTo>
                  <a:pt x="929" y="215"/>
                  <a:pt x="931" y="215"/>
                  <a:pt x="930" y="211"/>
                </a:cubicBezTo>
                <a:cubicBezTo>
                  <a:pt x="929" y="208"/>
                  <a:pt x="928" y="207"/>
                  <a:pt x="925" y="208"/>
                </a:cubicBezTo>
                <a:cubicBezTo>
                  <a:pt x="923" y="209"/>
                  <a:pt x="923" y="212"/>
                  <a:pt x="921" y="213"/>
                </a:cubicBezTo>
                <a:cubicBezTo>
                  <a:pt x="917" y="215"/>
                  <a:pt x="916" y="211"/>
                  <a:pt x="913" y="209"/>
                </a:cubicBezTo>
                <a:cubicBezTo>
                  <a:pt x="911" y="208"/>
                  <a:pt x="909" y="209"/>
                  <a:pt x="907" y="208"/>
                </a:cubicBezTo>
                <a:cubicBezTo>
                  <a:pt x="906" y="206"/>
                  <a:pt x="907" y="204"/>
                  <a:pt x="907" y="202"/>
                </a:cubicBezTo>
                <a:cubicBezTo>
                  <a:pt x="898" y="201"/>
                  <a:pt x="904" y="206"/>
                  <a:pt x="901" y="210"/>
                </a:cubicBezTo>
                <a:cubicBezTo>
                  <a:pt x="899" y="212"/>
                  <a:pt x="894" y="213"/>
                  <a:pt x="891" y="212"/>
                </a:cubicBezTo>
                <a:cubicBezTo>
                  <a:pt x="890" y="212"/>
                  <a:pt x="889" y="209"/>
                  <a:pt x="887" y="208"/>
                </a:cubicBezTo>
                <a:cubicBezTo>
                  <a:pt x="885" y="207"/>
                  <a:pt x="882" y="206"/>
                  <a:pt x="879" y="204"/>
                </a:cubicBezTo>
                <a:cubicBezTo>
                  <a:pt x="874" y="202"/>
                  <a:pt x="873" y="201"/>
                  <a:pt x="872" y="195"/>
                </a:cubicBezTo>
                <a:cubicBezTo>
                  <a:pt x="871" y="190"/>
                  <a:pt x="871" y="177"/>
                  <a:pt x="862" y="182"/>
                </a:cubicBezTo>
                <a:cubicBezTo>
                  <a:pt x="863" y="177"/>
                  <a:pt x="859" y="172"/>
                  <a:pt x="855" y="172"/>
                </a:cubicBezTo>
                <a:cubicBezTo>
                  <a:pt x="853" y="173"/>
                  <a:pt x="853" y="174"/>
                  <a:pt x="851" y="175"/>
                </a:cubicBezTo>
                <a:cubicBezTo>
                  <a:pt x="849" y="176"/>
                  <a:pt x="850" y="177"/>
                  <a:pt x="847" y="177"/>
                </a:cubicBezTo>
                <a:cubicBezTo>
                  <a:pt x="843" y="178"/>
                  <a:pt x="840" y="179"/>
                  <a:pt x="836" y="180"/>
                </a:cubicBezTo>
                <a:cubicBezTo>
                  <a:pt x="834" y="180"/>
                  <a:pt x="832" y="181"/>
                  <a:pt x="829" y="181"/>
                </a:cubicBezTo>
                <a:cubicBezTo>
                  <a:pt x="825" y="182"/>
                  <a:pt x="821" y="184"/>
                  <a:pt x="817" y="187"/>
                </a:cubicBezTo>
                <a:cubicBezTo>
                  <a:pt x="815" y="188"/>
                  <a:pt x="815" y="188"/>
                  <a:pt x="814" y="191"/>
                </a:cubicBezTo>
                <a:cubicBezTo>
                  <a:pt x="813" y="195"/>
                  <a:pt x="812" y="197"/>
                  <a:pt x="808" y="194"/>
                </a:cubicBezTo>
                <a:cubicBezTo>
                  <a:pt x="804" y="192"/>
                  <a:pt x="806" y="182"/>
                  <a:pt x="799" y="185"/>
                </a:cubicBezTo>
                <a:cubicBezTo>
                  <a:pt x="796" y="186"/>
                  <a:pt x="797" y="187"/>
                  <a:pt x="794" y="186"/>
                </a:cubicBezTo>
                <a:cubicBezTo>
                  <a:pt x="792" y="185"/>
                  <a:pt x="791" y="182"/>
                  <a:pt x="790" y="180"/>
                </a:cubicBezTo>
                <a:cubicBezTo>
                  <a:pt x="788" y="179"/>
                  <a:pt x="786" y="178"/>
                  <a:pt x="784" y="178"/>
                </a:cubicBezTo>
                <a:cubicBezTo>
                  <a:pt x="780" y="177"/>
                  <a:pt x="777" y="175"/>
                  <a:pt x="773" y="175"/>
                </a:cubicBezTo>
                <a:cubicBezTo>
                  <a:pt x="767" y="175"/>
                  <a:pt x="762" y="176"/>
                  <a:pt x="762" y="183"/>
                </a:cubicBezTo>
                <a:cubicBezTo>
                  <a:pt x="758" y="184"/>
                  <a:pt x="753" y="175"/>
                  <a:pt x="751" y="173"/>
                </a:cubicBezTo>
                <a:cubicBezTo>
                  <a:pt x="747" y="170"/>
                  <a:pt x="741" y="167"/>
                  <a:pt x="742" y="162"/>
                </a:cubicBezTo>
                <a:cubicBezTo>
                  <a:pt x="743" y="157"/>
                  <a:pt x="749" y="156"/>
                  <a:pt x="749" y="152"/>
                </a:cubicBezTo>
                <a:cubicBezTo>
                  <a:pt x="749" y="151"/>
                  <a:pt x="747" y="148"/>
                  <a:pt x="747" y="147"/>
                </a:cubicBezTo>
                <a:cubicBezTo>
                  <a:pt x="746" y="143"/>
                  <a:pt x="745" y="139"/>
                  <a:pt x="744" y="135"/>
                </a:cubicBezTo>
                <a:cubicBezTo>
                  <a:pt x="744" y="132"/>
                  <a:pt x="742" y="130"/>
                  <a:pt x="742" y="127"/>
                </a:cubicBezTo>
                <a:cubicBezTo>
                  <a:pt x="742" y="125"/>
                  <a:pt x="742" y="124"/>
                  <a:pt x="744" y="123"/>
                </a:cubicBezTo>
                <a:cubicBezTo>
                  <a:pt x="740" y="122"/>
                  <a:pt x="736" y="122"/>
                  <a:pt x="733" y="121"/>
                </a:cubicBezTo>
                <a:cubicBezTo>
                  <a:pt x="730" y="120"/>
                  <a:pt x="730" y="116"/>
                  <a:pt x="729" y="113"/>
                </a:cubicBezTo>
                <a:cubicBezTo>
                  <a:pt x="728" y="110"/>
                  <a:pt x="726" y="108"/>
                  <a:pt x="726" y="106"/>
                </a:cubicBezTo>
                <a:cubicBezTo>
                  <a:pt x="721" y="104"/>
                  <a:pt x="720" y="111"/>
                  <a:pt x="716" y="111"/>
                </a:cubicBezTo>
                <a:cubicBezTo>
                  <a:pt x="712" y="111"/>
                  <a:pt x="707" y="110"/>
                  <a:pt x="703" y="108"/>
                </a:cubicBezTo>
                <a:cubicBezTo>
                  <a:pt x="699" y="106"/>
                  <a:pt x="695" y="103"/>
                  <a:pt x="690" y="104"/>
                </a:cubicBezTo>
                <a:cubicBezTo>
                  <a:pt x="689" y="104"/>
                  <a:pt x="688" y="105"/>
                  <a:pt x="686" y="105"/>
                </a:cubicBezTo>
                <a:cubicBezTo>
                  <a:pt x="683" y="105"/>
                  <a:pt x="680" y="106"/>
                  <a:pt x="677" y="105"/>
                </a:cubicBezTo>
                <a:cubicBezTo>
                  <a:pt x="677" y="103"/>
                  <a:pt x="677" y="99"/>
                  <a:pt x="680" y="99"/>
                </a:cubicBezTo>
                <a:cubicBezTo>
                  <a:pt x="680" y="96"/>
                  <a:pt x="671" y="94"/>
                  <a:pt x="672" y="89"/>
                </a:cubicBezTo>
                <a:cubicBezTo>
                  <a:pt x="673" y="86"/>
                  <a:pt x="678" y="88"/>
                  <a:pt x="680" y="85"/>
                </a:cubicBezTo>
                <a:cubicBezTo>
                  <a:pt x="682" y="83"/>
                  <a:pt x="681" y="77"/>
                  <a:pt x="681" y="74"/>
                </a:cubicBezTo>
                <a:cubicBezTo>
                  <a:pt x="678" y="74"/>
                  <a:pt x="672" y="72"/>
                  <a:pt x="670" y="70"/>
                </a:cubicBezTo>
                <a:cubicBezTo>
                  <a:pt x="667" y="67"/>
                  <a:pt x="669" y="65"/>
                  <a:pt x="673" y="65"/>
                </a:cubicBezTo>
                <a:cubicBezTo>
                  <a:pt x="677" y="64"/>
                  <a:pt x="680" y="65"/>
                  <a:pt x="684" y="65"/>
                </a:cubicBezTo>
                <a:cubicBezTo>
                  <a:pt x="687" y="65"/>
                  <a:pt x="687" y="65"/>
                  <a:pt x="690" y="62"/>
                </a:cubicBezTo>
                <a:cubicBezTo>
                  <a:pt x="692" y="60"/>
                  <a:pt x="691" y="45"/>
                  <a:pt x="686" y="45"/>
                </a:cubicBezTo>
                <a:cubicBezTo>
                  <a:pt x="684" y="45"/>
                  <a:pt x="682" y="45"/>
                  <a:pt x="680" y="45"/>
                </a:cubicBezTo>
                <a:cubicBezTo>
                  <a:pt x="678" y="44"/>
                  <a:pt x="678" y="45"/>
                  <a:pt x="677" y="43"/>
                </a:cubicBezTo>
                <a:cubicBezTo>
                  <a:pt x="676" y="41"/>
                  <a:pt x="676" y="37"/>
                  <a:pt x="673" y="37"/>
                </a:cubicBezTo>
                <a:cubicBezTo>
                  <a:pt x="676" y="44"/>
                  <a:pt x="676" y="44"/>
                  <a:pt x="676" y="44"/>
                </a:cubicBezTo>
                <a:cubicBezTo>
                  <a:pt x="676" y="44"/>
                  <a:pt x="676" y="45"/>
                  <a:pt x="676" y="45"/>
                </a:cubicBezTo>
                <a:cubicBezTo>
                  <a:pt x="676" y="44"/>
                  <a:pt x="676" y="44"/>
                  <a:pt x="676" y="44"/>
                </a:cubicBezTo>
                <a:cubicBezTo>
                  <a:pt x="675" y="42"/>
                  <a:pt x="673" y="41"/>
                  <a:pt x="672" y="40"/>
                </a:cubicBezTo>
                <a:cubicBezTo>
                  <a:pt x="672" y="39"/>
                  <a:pt x="668" y="36"/>
                  <a:pt x="668" y="35"/>
                </a:cubicBezTo>
                <a:cubicBezTo>
                  <a:pt x="666" y="32"/>
                  <a:pt x="668" y="31"/>
                  <a:pt x="669" y="29"/>
                </a:cubicBezTo>
                <a:cubicBezTo>
                  <a:pt x="670" y="27"/>
                  <a:pt x="671" y="26"/>
                  <a:pt x="671" y="23"/>
                </a:cubicBezTo>
                <a:cubicBezTo>
                  <a:pt x="670" y="19"/>
                  <a:pt x="668" y="21"/>
                  <a:pt x="666" y="19"/>
                </a:cubicBezTo>
                <a:cubicBezTo>
                  <a:pt x="665" y="18"/>
                  <a:pt x="664" y="18"/>
                  <a:pt x="664" y="17"/>
                </a:cubicBezTo>
                <a:cubicBezTo>
                  <a:pt x="662" y="13"/>
                  <a:pt x="662" y="10"/>
                  <a:pt x="658" y="7"/>
                </a:cubicBezTo>
                <a:cubicBezTo>
                  <a:pt x="655" y="4"/>
                  <a:pt x="652" y="0"/>
                  <a:pt x="649" y="6"/>
                </a:cubicBezTo>
                <a:cubicBezTo>
                  <a:pt x="646" y="12"/>
                  <a:pt x="647" y="15"/>
                  <a:pt x="639" y="14"/>
                </a:cubicBezTo>
                <a:cubicBezTo>
                  <a:pt x="639" y="10"/>
                  <a:pt x="639" y="10"/>
                  <a:pt x="636" y="9"/>
                </a:cubicBezTo>
                <a:cubicBezTo>
                  <a:pt x="634" y="8"/>
                  <a:pt x="632" y="8"/>
                  <a:pt x="630" y="8"/>
                </a:cubicBezTo>
                <a:cubicBezTo>
                  <a:pt x="629" y="9"/>
                  <a:pt x="629" y="10"/>
                  <a:pt x="628" y="11"/>
                </a:cubicBezTo>
                <a:cubicBezTo>
                  <a:pt x="627" y="11"/>
                  <a:pt x="625" y="11"/>
                  <a:pt x="624" y="11"/>
                </a:cubicBezTo>
                <a:cubicBezTo>
                  <a:pt x="621" y="11"/>
                  <a:pt x="618" y="10"/>
                  <a:pt x="615" y="11"/>
                </a:cubicBezTo>
                <a:cubicBezTo>
                  <a:pt x="615" y="11"/>
                  <a:pt x="612" y="14"/>
                  <a:pt x="612" y="14"/>
                </a:cubicBezTo>
                <a:cubicBezTo>
                  <a:pt x="612" y="14"/>
                  <a:pt x="610" y="16"/>
                  <a:pt x="609" y="17"/>
                </a:cubicBezTo>
                <a:cubicBezTo>
                  <a:pt x="608" y="18"/>
                  <a:pt x="606" y="18"/>
                  <a:pt x="603" y="17"/>
                </a:cubicBezTo>
                <a:cubicBezTo>
                  <a:pt x="601" y="17"/>
                  <a:pt x="600" y="16"/>
                  <a:pt x="598" y="16"/>
                </a:cubicBezTo>
                <a:cubicBezTo>
                  <a:pt x="596" y="15"/>
                  <a:pt x="595" y="15"/>
                  <a:pt x="594" y="15"/>
                </a:cubicBezTo>
                <a:cubicBezTo>
                  <a:pt x="593" y="15"/>
                  <a:pt x="592" y="15"/>
                  <a:pt x="592" y="15"/>
                </a:cubicBezTo>
                <a:cubicBezTo>
                  <a:pt x="591" y="15"/>
                  <a:pt x="590" y="14"/>
                  <a:pt x="590" y="13"/>
                </a:cubicBezTo>
                <a:cubicBezTo>
                  <a:pt x="589" y="12"/>
                  <a:pt x="589" y="11"/>
                  <a:pt x="587" y="10"/>
                </a:cubicBezTo>
                <a:cubicBezTo>
                  <a:pt x="586" y="9"/>
                  <a:pt x="585" y="9"/>
                  <a:pt x="584" y="9"/>
                </a:cubicBezTo>
                <a:cubicBezTo>
                  <a:pt x="582" y="8"/>
                  <a:pt x="584" y="7"/>
                  <a:pt x="582" y="7"/>
                </a:cubicBezTo>
                <a:cubicBezTo>
                  <a:pt x="582" y="7"/>
                  <a:pt x="579" y="10"/>
                  <a:pt x="579" y="9"/>
                </a:cubicBezTo>
                <a:cubicBezTo>
                  <a:pt x="575" y="14"/>
                  <a:pt x="577" y="17"/>
                  <a:pt x="576" y="23"/>
                </a:cubicBezTo>
                <a:cubicBezTo>
                  <a:pt x="576" y="24"/>
                  <a:pt x="575" y="28"/>
                  <a:pt x="574" y="29"/>
                </a:cubicBezTo>
                <a:cubicBezTo>
                  <a:pt x="573" y="30"/>
                  <a:pt x="570" y="30"/>
                  <a:pt x="569" y="31"/>
                </a:cubicBezTo>
                <a:cubicBezTo>
                  <a:pt x="567" y="33"/>
                  <a:pt x="566" y="35"/>
                  <a:pt x="564" y="36"/>
                </a:cubicBezTo>
                <a:cubicBezTo>
                  <a:pt x="561" y="36"/>
                  <a:pt x="554" y="36"/>
                  <a:pt x="552" y="34"/>
                </a:cubicBezTo>
                <a:cubicBezTo>
                  <a:pt x="550" y="31"/>
                  <a:pt x="552" y="30"/>
                  <a:pt x="549" y="29"/>
                </a:cubicBezTo>
                <a:cubicBezTo>
                  <a:pt x="549" y="30"/>
                  <a:pt x="549" y="30"/>
                  <a:pt x="549" y="31"/>
                </a:cubicBezTo>
                <a:cubicBezTo>
                  <a:pt x="548" y="33"/>
                  <a:pt x="545" y="31"/>
                  <a:pt x="543" y="30"/>
                </a:cubicBezTo>
                <a:cubicBezTo>
                  <a:pt x="537" y="29"/>
                  <a:pt x="530" y="27"/>
                  <a:pt x="523" y="27"/>
                </a:cubicBezTo>
                <a:cubicBezTo>
                  <a:pt x="521" y="27"/>
                  <a:pt x="521" y="27"/>
                  <a:pt x="520" y="29"/>
                </a:cubicBezTo>
                <a:cubicBezTo>
                  <a:pt x="519" y="31"/>
                  <a:pt x="517" y="34"/>
                  <a:pt x="516" y="35"/>
                </a:cubicBezTo>
                <a:cubicBezTo>
                  <a:pt x="514" y="35"/>
                  <a:pt x="510" y="36"/>
                  <a:pt x="508" y="35"/>
                </a:cubicBezTo>
                <a:cubicBezTo>
                  <a:pt x="506" y="34"/>
                  <a:pt x="507" y="34"/>
                  <a:pt x="506" y="33"/>
                </a:cubicBezTo>
                <a:cubicBezTo>
                  <a:pt x="505" y="32"/>
                  <a:pt x="504" y="29"/>
                  <a:pt x="502" y="31"/>
                </a:cubicBezTo>
                <a:cubicBezTo>
                  <a:pt x="501" y="32"/>
                  <a:pt x="502" y="35"/>
                  <a:pt x="502" y="36"/>
                </a:cubicBezTo>
                <a:cubicBezTo>
                  <a:pt x="502" y="38"/>
                  <a:pt x="501" y="40"/>
                  <a:pt x="500" y="42"/>
                </a:cubicBezTo>
                <a:cubicBezTo>
                  <a:pt x="499" y="42"/>
                  <a:pt x="499" y="42"/>
                  <a:pt x="498" y="43"/>
                </a:cubicBezTo>
                <a:cubicBezTo>
                  <a:pt x="497" y="44"/>
                  <a:pt x="497" y="45"/>
                  <a:pt x="496" y="46"/>
                </a:cubicBezTo>
                <a:cubicBezTo>
                  <a:pt x="495" y="48"/>
                  <a:pt x="493" y="51"/>
                  <a:pt x="492" y="52"/>
                </a:cubicBezTo>
                <a:cubicBezTo>
                  <a:pt x="491" y="53"/>
                  <a:pt x="490" y="53"/>
                  <a:pt x="490" y="54"/>
                </a:cubicBezTo>
                <a:cubicBezTo>
                  <a:pt x="488" y="55"/>
                  <a:pt x="488" y="56"/>
                  <a:pt x="487" y="58"/>
                </a:cubicBezTo>
                <a:cubicBezTo>
                  <a:pt x="485" y="61"/>
                  <a:pt x="483" y="64"/>
                  <a:pt x="481" y="67"/>
                </a:cubicBezTo>
                <a:cubicBezTo>
                  <a:pt x="476" y="75"/>
                  <a:pt x="478" y="84"/>
                  <a:pt x="480" y="92"/>
                </a:cubicBezTo>
                <a:cubicBezTo>
                  <a:pt x="481" y="95"/>
                  <a:pt x="483" y="98"/>
                  <a:pt x="482" y="101"/>
                </a:cubicBezTo>
                <a:cubicBezTo>
                  <a:pt x="481" y="103"/>
                  <a:pt x="479" y="106"/>
                  <a:pt x="476" y="105"/>
                </a:cubicBezTo>
                <a:cubicBezTo>
                  <a:pt x="474" y="105"/>
                  <a:pt x="473" y="104"/>
                  <a:pt x="472" y="103"/>
                </a:cubicBezTo>
                <a:cubicBezTo>
                  <a:pt x="470" y="101"/>
                  <a:pt x="468" y="99"/>
                  <a:pt x="466" y="97"/>
                </a:cubicBezTo>
                <a:cubicBezTo>
                  <a:pt x="464" y="94"/>
                  <a:pt x="461" y="94"/>
                  <a:pt x="459" y="92"/>
                </a:cubicBezTo>
                <a:cubicBezTo>
                  <a:pt x="457" y="91"/>
                  <a:pt x="456" y="86"/>
                  <a:pt x="453" y="85"/>
                </a:cubicBezTo>
                <a:cubicBezTo>
                  <a:pt x="450" y="83"/>
                  <a:pt x="446" y="87"/>
                  <a:pt x="442" y="88"/>
                </a:cubicBezTo>
                <a:cubicBezTo>
                  <a:pt x="439" y="88"/>
                  <a:pt x="435" y="88"/>
                  <a:pt x="432" y="88"/>
                </a:cubicBezTo>
                <a:cubicBezTo>
                  <a:pt x="432" y="85"/>
                  <a:pt x="431" y="82"/>
                  <a:pt x="428" y="81"/>
                </a:cubicBezTo>
                <a:cubicBezTo>
                  <a:pt x="424" y="79"/>
                  <a:pt x="419" y="82"/>
                  <a:pt x="418" y="87"/>
                </a:cubicBezTo>
                <a:cubicBezTo>
                  <a:pt x="418" y="89"/>
                  <a:pt x="418" y="90"/>
                  <a:pt x="417" y="92"/>
                </a:cubicBezTo>
                <a:cubicBezTo>
                  <a:pt x="416" y="93"/>
                  <a:pt x="416" y="94"/>
                  <a:pt x="414" y="95"/>
                </a:cubicBezTo>
                <a:cubicBezTo>
                  <a:pt x="412" y="95"/>
                  <a:pt x="409" y="94"/>
                  <a:pt x="408" y="93"/>
                </a:cubicBezTo>
                <a:cubicBezTo>
                  <a:pt x="405" y="90"/>
                  <a:pt x="403" y="83"/>
                  <a:pt x="403" y="79"/>
                </a:cubicBezTo>
                <a:cubicBezTo>
                  <a:pt x="402" y="76"/>
                  <a:pt x="400" y="71"/>
                  <a:pt x="395" y="73"/>
                </a:cubicBezTo>
                <a:cubicBezTo>
                  <a:pt x="393" y="74"/>
                  <a:pt x="393" y="76"/>
                  <a:pt x="392" y="77"/>
                </a:cubicBezTo>
                <a:cubicBezTo>
                  <a:pt x="391" y="79"/>
                  <a:pt x="389" y="80"/>
                  <a:pt x="387" y="80"/>
                </a:cubicBezTo>
                <a:cubicBezTo>
                  <a:pt x="385" y="81"/>
                  <a:pt x="384" y="81"/>
                  <a:pt x="382" y="82"/>
                </a:cubicBezTo>
                <a:cubicBezTo>
                  <a:pt x="379" y="83"/>
                  <a:pt x="379" y="82"/>
                  <a:pt x="378" y="84"/>
                </a:cubicBezTo>
                <a:cubicBezTo>
                  <a:pt x="378" y="86"/>
                  <a:pt x="380" y="91"/>
                  <a:pt x="378" y="92"/>
                </a:cubicBezTo>
                <a:cubicBezTo>
                  <a:pt x="377" y="93"/>
                  <a:pt x="374" y="93"/>
                  <a:pt x="372" y="93"/>
                </a:cubicBezTo>
                <a:cubicBezTo>
                  <a:pt x="372" y="88"/>
                  <a:pt x="374" y="79"/>
                  <a:pt x="368" y="77"/>
                </a:cubicBezTo>
                <a:cubicBezTo>
                  <a:pt x="367" y="77"/>
                  <a:pt x="364" y="77"/>
                  <a:pt x="363" y="77"/>
                </a:cubicBezTo>
                <a:cubicBezTo>
                  <a:pt x="361" y="78"/>
                  <a:pt x="360" y="80"/>
                  <a:pt x="359" y="81"/>
                </a:cubicBezTo>
                <a:cubicBezTo>
                  <a:pt x="357" y="82"/>
                  <a:pt x="356" y="81"/>
                  <a:pt x="354" y="78"/>
                </a:cubicBezTo>
                <a:cubicBezTo>
                  <a:pt x="353" y="75"/>
                  <a:pt x="351" y="66"/>
                  <a:pt x="347" y="66"/>
                </a:cubicBezTo>
                <a:cubicBezTo>
                  <a:pt x="344" y="65"/>
                  <a:pt x="343" y="70"/>
                  <a:pt x="343" y="72"/>
                </a:cubicBezTo>
                <a:cubicBezTo>
                  <a:pt x="342" y="74"/>
                  <a:pt x="341" y="75"/>
                  <a:pt x="338" y="75"/>
                </a:cubicBezTo>
                <a:cubicBezTo>
                  <a:pt x="336" y="75"/>
                  <a:pt x="333" y="72"/>
                  <a:pt x="332" y="73"/>
                </a:cubicBezTo>
                <a:cubicBezTo>
                  <a:pt x="330" y="74"/>
                  <a:pt x="331" y="77"/>
                  <a:pt x="331" y="79"/>
                </a:cubicBezTo>
                <a:cubicBezTo>
                  <a:pt x="330" y="81"/>
                  <a:pt x="329" y="82"/>
                  <a:pt x="327" y="84"/>
                </a:cubicBezTo>
                <a:cubicBezTo>
                  <a:pt x="324" y="86"/>
                  <a:pt x="323" y="86"/>
                  <a:pt x="321" y="83"/>
                </a:cubicBezTo>
                <a:cubicBezTo>
                  <a:pt x="320" y="81"/>
                  <a:pt x="319" y="78"/>
                  <a:pt x="318" y="75"/>
                </a:cubicBezTo>
                <a:cubicBezTo>
                  <a:pt x="317" y="72"/>
                  <a:pt x="314" y="72"/>
                  <a:pt x="311" y="72"/>
                </a:cubicBezTo>
                <a:cubicBezTo>
                  <a:pt x="308" y="72"/>
                  <a:pt x="305" y="75"/>
                  <a:pt x="303" y="74"/>
                </a:cubicBezTo>
                <a:cubicBezTo>
                  <a:pt x="302" y="73"/>
                  <a:pt x="302" y="72"/>
                  <a:pt x="302" y="71"/>
                </a:cubicBezTo>
                <a:cubicBezTo>
                  <a:pt x="301" y="70"/>
                  <a:pt x="301" y="70"/>
                  <a:pt x="300" y="68"/>
                </a:cubicBezTo>
                <a:cubicBezTo>
                  <a:pt x="300" y="67"/>
                  <a:pt x="300" y="67"/>
                  <a:pt x="299" y="66"/>
                </a:cubicBezTo>
                <a:cubicBezTo>
                  <a:pt x="299" y="65"/>
                  <a:pt x="298" y="64"/>
                  <a:pt x="298" y="64"/>
                </a:cubicBezTo>
                <a:cubicBezTo>
                  <a:pt x="297" y="62"/>
                  <a:pt x="297" y="60"/>
                  <a:pt x="296" y="59"/>
                </a:cubicBezTo>
                <a:cubicBezTo>
                  <a:pt x="291" y="53"/>
                  <a:pt x="284" y="62"/>
                  <a:pt x="279" y="61"/>
                </a:cubicBezTo>
                <a:cubicBezTo>
                  <a:pt x="276" y="60"/>
                  <a:pt x="274" y="58"/>
                  <a:pt x="272" y="57"/>
                </a:cubicBezTo>
                <a:cubicBezTo>
                  <a:pt x="270" y="56"/>
                  <a:pt x="267" y="55"/>
                  <a:pt x="265" y="54"/>
                </a:cubicBezTo>
                <a:cubicBezTo>
                  <a:pt x="262" y="54"/>
                  <a:pt x="259" y="54"/>
                  <a:pt x="255" y="54"/>
                </a:cubicBezTo>
                <a:cubicBezTo>
                  <a:pt x="253" y="55"/>
                  <a:pt x="250" y="56"/>
                  <a:pt x="248" y="55"/>
                </a:cubicBezTo>
                <a:cubicBezTo>
                  <a:pt x="246" y="54"/>
                  <a:pt x="247" y="51"/>
                  <a:pt x="244" y="50"/>
                </a:cubicBezTo>
                <a:cubicBezTo>
                  <a:pt x="243" y="49"/>
                  <a:pt x="240" y="50"/>
                  <a:pt x="239" y="50"/>
                </a:cubicBezTo>
                <a:cubicBezTo>
                  <a:pt x="237" y="50"/>
                  <a:pt x="235" y="49"/>
                  <a:pt x="234" y="49"/>
                </a:cubicBezTo>
                <a:cubicBezTo>
                  <a:pt x="231" y="48"/>
                  <a:pt x="229" y="48"/>
                  <a:pt x="227" y="48"/>
                </a:cubicBezTo>
                <a:cubicBezTo>
                  <a:pt x="226" y="48"/>
                  <a:pt x="224" y="48"/>
                  <a:pt x="223" y="47"/>
                </a:cubicBezTo>
                <a:cubicBezTo>
                  <a:pt x="222" y="47"/>
                  <a:pt x="221" y="46"/>
                  <a:pt x="220" y="46"/>
                </a:cubicBezTo>
                <a:cubicBezTo>
                  <a:pt x="219" y="45"/>
                  <a:pt x="216" y="46"/>
                  <a:pt x="214" y="46"/>
                </a:cubicBezTo>
                <a:cubicBezTo>
                  <a:pt x="210" y="46"/>
                  <a:pt x="206" y="45"/>
                  <a:pt x="202" y="45"/>
                </a:cubicBezTo>
                <a:cubicBezTo>
                  <a:pt x="198" y="45"/>
                  <a:pt x="194" y="44"/>
                  <a:pt x="190" y="44"/>
                </a:cubicBezTo>
                <a:cubicBezTo>
                  <a:pt x="188" y="44"/>
                  <a:pt x="187" y="44"/>
                  <a:pt x="185" y="44"/>
                </a:cubicBezTo>
                <a:cubicBezTo>
                  <a:pt x="182" y="43"/>
                  <a:pt x="179" y="46"/>
                  <a:pt x="176" y="46"/>
                </a:cubicBezTo>
                <a:cubicBezTo>
                  <a:pt x="174" y="47"/>
                  <a:pt x="172" y="47"/>
                  <a:pt x="171" y="47"/>
                </a:cubicBezTo>
                <a:cubicBezTo>
                  <a:pt x="169" y="47"/>
                  <a:pt x="167" y="45"/>
                  <a:pt x="165" y="45"/>
                </a:cubicBezTo>
                <a:cubicBezTo>
                  <a:pt x="163" y="44"/>
                  <a:pt x="161" y="44"/>
                  <a:pt x="159" y="44"/>
                </a:cubicBezTo>
                <a:cubicBezTo>
                  <a:pt x="156" y="43"/>
                  <a:pt x="153" y="44"/>
                  <a:pt x="151" y="46"/>
                </a:cubicBezTo>
                <a:cubicBezTo>
                  <a:pt x="151" y="46"/>
                  <a:pt x="149" y="48"/>
                  <a:pt x="149" y="48"/>
                </a:cubicBezTo>
                <a:cubicBezTo>
                  <a:pt x="148" y="48"/>
                  <a:pt x="147" y="48"/>
                  <a:pt x="146" y="48"/>
                </a:cubicBezTo>
                <a:cubicBezTo>
                  <a:pt x="145" y="48"/>
                  <a:pt x="143" y="49"/>
                  <a:pt x="142" y="51"/>
                </a:cubicBezTo>
                <a:cubicBezTo>
                  <a:pt x="139" y="54"/>
                  <a:pt x="141" y="57"/>
                  <a:pt x="139" y="60"/>
                </a:cubicBezTo>
                <a:cubicBezTo>
                  <a:pt x="138" y="64"/>
                  <a:pt x="133" y="64"/>
                  <a:pt x="131" y="66"/>
                </a:cubicBezTo>
                <a:cubicBezTo>
                  <a:pt x="128" y="68"/>
                  <a:pt x="127" y="68"/>
                  <a:pt x="124" y="68"/>
                </a:cubicBezTo>
                <a:cubicBezTo>
                  <a:pt x="121" y="69"/>
                  <a:pt x="118" y="70"/>
                  <a:pt x="115" y="70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1"/>
                  <a:pt x="116" y="74"/>
                  <a:pt x="117" y="76"/>
                </a:cubicBezTo>
                <a:cubicBezTo>
                  <a:pt x="117" y="78"/>
                  <a:pt x="117" y="79"/>
                  <a:pt x="117" y="81"/>
                </a:cubicBezTo>
                <a:cubicBezTo>
                  <a:pt x="117" y="84"/>
                  <a:pt x="118" y="87"/>
                  <a:pt x="119" y="90"/>
                </a:cubicBezTo>
                <a:cubicBezTo>
                  <a:pt x="120" y="94"/>
                  <a:pt x="122" y="97"/>
                  <a:pt x="124" y="101"/>
                </a:cubicBezTo>
                <a:cubicBezTo>
                  <a:pt x="124" y="103"/>
                  <a:pt x="125" y="104"/>
                  <a:pt x="126" y="106"/>
                </a:cubicBezTo>
                <a:cubicBezTo>
                  <a:pt x="126" y="107"/>
                  <a:pt x="126" y="107"/>
                  <a:pt x="127" y="108"/>
                </a:cubicBezTo>
                <a:cubicBezTo>
                  <a:pt x="127" y="108"/>
                  <a:pt x="127" y="109"/>
                  <a:pt x="127" y="109"/>
                </a:cubicBezTo>
                <a:cubicBezTo>
                  <a:pt x="127" y="110"/>
                  <a:pt x="127" y="111"/>
                  <a:pt x="128" y="111"/>
                </a:cubicBezTo>
                <a:cubicBezTo>
                  <a:pt x="129" y="111"/>
                  <a:pt x="130" y="111"/>
                  <a:pt x="130" y="111"/>
                </a:cubicBezTo>
                <a:cubicBezTo>
                  <a:pt x="131" y="112"/>
                  <a:pt x="132" y="115"/>
                  <a:pt x="132" y="116"/>
                </a:cubicBezTo>
                <a:cubicBezTo>
                  <a:pt x="134" y="119"/>
                  <a:pt x="136" y="122"/>
                  <a:pt x="138" y="124"/>
                </a:cubicBezTo>
                <a:cubicBezTo>
                  <a:pt x="138" y="126"/>
                  <a:pt x="138" y="128"/>
                  <a:pt x="139" y="130"/>
                </a:cubicBezTo>
                <a:cubicBezTo>
                  <a:pt x="140" y="131"/>
                  <a:pt x="140" y="130"/>
                  <a:pt x="141" y="132"/>
                </a:cubicBezTo>
                <a:cubicBezTo>
                  <a:pt x="141" y="133"/>
                  <a:pt x="141" y="134"/>
                  <a:pt x="140" y="135"/>
                </a:cubicBezTo>
                <a:cubicBezTo>
                  <a:pt x="140" y="135"/>
                  <a:pt x="125" y="134"/>
                  <a:pt x="129" y="139"/>
                </a:cubicBezTo>
                <a:cubicBezTo>
                  <a:pt x="129" y="139"/>
                  <a:pt x="131" y="140"/>
                  <a:pt x="132" y="140"/>
                </a:cubicBezTo>
                <a:cubicBezTo>
                  <a:pt x="132" y="140"/>
                  <a:pt x="134" y="141"/>
                  <a:pt x="135" y="142"/>
                </a:cubicBezTo>
                <a:cubicBezTo>
                  <a:pt x="136" y="144"/>
                  <a:pt x="136" y="145"/>
                  <a:pt x="136" y="147"/>
                </a:cubicBezTo>
                <a:cubicBezTo>
                  <a:pt x="136" y="152"/>
                  <a:pt x="136" y="157"/>
                  <a:pt x="136" y="162"/>
                </a:cubicBezTo>
                <a:cubicBezTo>
                  <a:pt x="136" y="162"/>
                  <a:pt x="135" y="163"/>
                  <a:pt x="135" y="164"/>
                </a:cubicBezTo>
                <a:cubicBezTo>
                  <a:pt x="136" y="163"/>
                  <a:pt x="136" y="163"/>
                  <a:pt x="136" y="162"/>
                </a:cubicBezTo>
                <a:cubicBezTo>
                  <a:pt x="136" y="162"/>
                  <a:pt x="136" y="161"/>
                  <a:pt x="136" y="161"/>
                </a:cubicBezTo>
                <a:cubicBezTo>
                  <a:pt x="136" y="161"/>
                  <a:pt x="136" y="162"/>
                  <a:pt x="136" y="162"/>
                </a:cubicBezTo>
                <a:cubicBezTo>
                  <a:pt x="136" y="165"/>
                  <a:pt x="137" y="169"/>
                  <a:pt x="135" y="170"/>
                </a:cubicBezTo>
                <a:cubicBezTo>
                  <a:pt x="134" y="171"/>
                  <a:pt x="128" y="170"/>
                  <a:pt x="126" y="170"/>
                </a:cubicBezTo>
                <a:cubicBezTo>
                  <a:pt x="120" y="170"/>
                  <a:pt x="114" y="172"/>
                  <a:pt x="109" y="176"/>
                </a:cubicBezTo>
                <a:cubicBezTo>
                  <a:pt x="105" y="178"/>
                  <a:pt x="101" y="183"/>
                  <a:pt x="98" y="186"/>
                </a:cubicBezTo>
                <a:cubicBezTo>
                  <a:pt x="96" y="190"/>
                  <a:pt x="92" y="192"/>
                  <a:pt x="90" y="196"/>
                </a:cubicBezTo>
                <a:cubicBezTo>
                  <a:pt x="89" y="197"/>
                  <a:pt x="87" y="197"/>
                  <a:pt x="86" y="199"/>
                </a:cubicBezTo>
                <a:cubicBezTo>
                  <a:pt x="85" y="199"/>
                  <a:pt x="85" y="201"/>
                  <a:pt x="85" y="203"/>
                </a:cubicBezTo>
                <a:cubicBezTo>
                  <a:pt x="84" y="203"/>
                  <a:pt x="84" y="204"/>
                  <a:pt x="84" y="204"/>
                </a:cubicBezTo>
                <a:cubicBezTo>
                  <a:pt x="84" y="205"/>
                  <a:pt x="84" y="206"/>
                  <a:pt x="84" y="206"/>
                </a:cubicBezTo>
                <a:cubicBezTo>
                  <a:pt x="83" y="207"/>
                  <a:pt x="82" y="209"/>
                  <a:pt x="81" y="211"/>
                </a:cubicBezTo>
                <a:cubicBezTo>
                  <a:pt x="78" y="216"/>
                  <a:pt x="75" y="220"/>
                  <a:pt x="72" y="225"/>
                </a:cubicBezTo>
                <a:cubicBezTo>
                  <a:pt x="71" y="228"/>
                  <a:pt x="69" y="231"/>
                  <a:pt x="68" y="233"/>
                </a:cubicBezTo>
                <a:cubicBezTo>
                  <a:pt x="68" y="234"/>
                  <a:pt x="67" y="235"/>
                  <a:pt x="66" y="235"/>
                </a:cubicBezTo>
                <a:cubicBezTo>
                  <a:pt x="65" y="237"/>
                  <a:pt x="64" y="237"/>
                  <a:pt x="62" y="238"/>
                </a:cubicBezTo>
                <a:cubicBezTo>
                  <a:pt x="61" y="239"/>
                  <a:pt x="60" y="241"/>
                  <a:pt x="58" y="242"/>
                </a:cubicBezTo>
                <a:cubicBezTo>
                  <a:pt x="57" y="244"/>
                  <a:pt x="57" y="242"/>
                  <a:pt x="57" y="244"/>
                </a:cubicBezTo>
                <a:cubicBezTo>
                  <a:pt x="57" y="244"/>
                  <a:pt x="57" y="245"/>
                  <a:pt x="57" y="246"/>
                </a:cubicBezTo>
                <a:cubicBezTo>
                  <a:pt x="57" y="247"/>
                  <a:pt x="57" y="247"/>
                  <a:pt x="57" y="248"/>
                </a:cubicBezTo>
                <a:cubicBezTo>
                  <a:pt x="58" y="251"/>
                  <a:pt x="59" y="252"/>
                  <a:pt x="59" y="254"/>
                </a:cubicBezTo>
                <a:cubicBezTo>
                  <a:pt x="59" y="255"/>
                  <a:pt x="59" y="257"/>
                  <a:pt x="59" y="258"/>
                </a:cubicBezTo>
                <a:cubicBezTo>
                  <a:pt x="60" y="258"/>
                  <a:pt x="60" y="259"/>
                  <a:pt x="61" y="259"/>
                </a:cubicBezTo>
                <a:cubicBezTo>
                  <a:pt x="62" y="261"/>
                  <a:pt x="61" y="264"/>
                  <a:pt x="61" y="266"/>
                </a:cubicBezTo>
                <a:cubicBezTo>
                  <a:pt x="61" y="269"/>
                  <a:pt x="60" y="274"/>
                  <a:pt x="64" y="275"/>
                </a:cubicBezTo>
                <a:cubicBezTo>
                  <a:pt x="65" y="275"/>
                  <a:pt x="66" y="275"/>
                  <a:pt x="66" y="275"/>
                </a:cubicBezTo>
                <a:cubicBezTo>
                  <a:pt x="67" y="275"/>
                  <a:pt x="67" y="276"/>
                  <a:pt x="67" y="276"/>
                </a:cubicBezTo>
                <a:cubicBezTo>
                  <a:pt x="68" y="277"/>
                  <a:pt x="68" y="277"/>
                  <a:pt x="69" y="277"/>
                </a:cubicBezTo>
                <a:cubicBezTo>
                  <a:pt x="69" y="280"/>
                  <a:pt x="72" y="282"/>
                  <a:pt x="71" y="285"/>
                </a:cubicBezTo>
                <a:cubicBezTo>
                  <a:pt x="69" y="285"/>
                  <a:pt x="65" y="285"/>
                  <a:pt x="63" y="285"/>
                </a:cubicBezTo>
                <a:cubicBezTo>
                  <a:pt x="62" y="284"/>
                  <a:pt x="62" y="283"/>
                  <a:pt x="61" y="283"/>
                </a:cubicBezTo>
                <a:cubicBezTo>
                  <a:pt x="60" y="283"/>
                  <a:pt x="59" y="283"/>
                  <a:pt x="58" y="283"/>
                </a:cubicBezTo>
                <a:cubicBezTo>
                  <a:pt x="55" y="283"/>
                  <a:pt x="54" y="282"/>
                  <a:pt x="52" y="280"/>
                </a:cubicBezTo>
                <a:cubicBezTo>
                  <a:pt x="52" y="281"/>
                  <a:pt x="52" y="281"/>
                  <a:pt x="51" y="281"/>
                </a:cubicBezTo>
                <a:cubicBezTo>
                  <a:pt x="51" y="283"/>
                  <a:pt x="50" y="284"/>
                  <a:pt x="50" y="285"/>
                </a:cubicBezTo>
                <a:cubicBezTo>
                  <a:pt x="47" y="289"/>
                  <a:pt x="44" y="290"/>
                  <a:pt x="40" y="291"/>
                </a:cubicBezTo>
                <a:cubicBezTo>
                  <a:pt x="39" y="291"/>
                  <a:pt x="37" y="291"/>
                  <a:pt x="35" y="291"/>
                </a:cubicBezTo>
                <a:cubicBezTo>
                  <a:pt x="33" y="291"/>
                  <a:pt x="31" y="290"/>
                  <a:pt x="29" y="290"/>
                </a:cubicBezTo>
                <a:cubicBezTo>
                  <a:pt x="28" y="290"/>
                  <a:pt x="27" y="291"/>
                  <a:pt x="25" y="291"/>
                </a:cubicBezTo>
                <a:cubicBezTo>
                  <a:pt x="24" y="292"/>
                  <a:pt x="21" y="291"/>
                  <a:pt x="20" y="292"/>
                </a:cubicBezTo>
                <a:cubicBezTo>
                  <a:pt x="19" y="292"/>
                  <a:pt x="18" y="293"/>
                  <a:pt x="18" y="293"/>
                </a:cubicBezTo>
                <a:cubicBezTo>
                  <a:pt x="17" y="294"/>
                  <a:pt x="18" y="294"/>
                  <a:pt x="17" y="295"/>
                </a:cubicBezTo>
                <a:cubicBezTo>
                  <a:pt x="17" y="297"/>
                  <a:pt x="15" y="299"/>
                  <a:pt x="14" y="300"/>
                </a:cubicBezTo>
                <a:cubicBezTo>
                  <a:pt x="13" y="302"/>
                  <a:pt x="12" y="303"/>
                  <a:pt x="12" y="305"/>
                </a:cubicBezTo>
                <a:cubicBezTo>
                  <a:pt x="11" y="307"/>
                  <a:pt x="11" y="308"/>
                  <a:pt x="11" y="310"/>
                </a:cubicBezTo>
                <a:cubicBezTo>
                  <a:pt x="11" y="311"/>
                  <a:pt x="9" y="313"/>
                  <a:pt x="9" y="314"/>
                </a:cubicBezTo>
                <a:cubicBezTo>
                  <a:pt x="8" y="315"/>
                  <a:pt x="7" y="317"/>
                  <a:pt x="7" y="318"/>
                </a:cubicBezTo>
                <a:cubicBezTo>
                  <a:pt x="6" y="320"/>
                  <a:pt x="6" y="321"/>
                  <a:pt x="5" y="322"/>
                </a:cubicBezTo>
                <a:cubicBezTo>
                  <a:pt x="5" y="324"/>
                  <a:pt x="4" y="324"/>
                  <a:pt x="4" y="326"/>
                </a:cubicBezTo>
                <a:cubicBezTo>
                  <a:pt x="4" y="328"/>
                  <a:pt x="4" y="327"/>
                  <a:pt x="3" y="328"/>
                </a:cubicBezTo>
                <a:cubicBezTo>
                  <a:pt x="2" y="329"/>
                  <a:pt x="1" y="330"/>
                  <a:pt x="0" y="331"/>
                </a:cubicBezTo>
                <a:cubicBezTo>
                  <a:pt x="20" y="353"/>
                  <a:pt x="20" y="353"/>
                  <a:pt x="20" y="353"/>
                </a:cubicBezTo>
                <a:cubicBezTo>
                  <a:pt x="22" y="353"/>
                  <a:pt x="22" y="353"/>
                  <a:pt x="23" y="354"/>
                </a:cubicBezTo>
                <a:cubicBezTo>
                  <a:pt x="23" y="355"/>
                  <a:pt x="23" y="356"/>
                  <a:pt x="23" y="357"/>
                </a:cubicBezTo>
                <a:cubicBezTo>
                  <a:pt x="23" y="359"/>
                  <a:pt x="22" y="362"/>
                  <a:pt x="24" y="362"/>
                </a:cubicBezTo>
                <a:cubicBezTo>
                  <a:pt x="25" y="360"/>
                  <a:pt x="28" y="362"/>
                  <a:pt x="31" y="362"/>
                </a:cubicBezTo>
                <a:cubicBezTo>
                  <a:pt x="32" y="362"/>
                  <a:pt x="33" y="362"/>
                  <a:pt x="34" y="362"/>
                </a:cubicBezTo>
                <a:cubicBezTo>
                  <a:pt x="35" y="363"/>
                  <a:pt x="36" y="363"/>
                  <a:pt x="37" y="363"/>
                </a:cubicBezTo>
                <a:cubicBezTo>
                  <a:pt x="37" y="364"/>
                  <a:pt x="38" y="364"/>
                  <a:pt x="39" y="365"/>
                </a:cubicBezTo>
                <a:cubicBezTo>
                  <a:pt x="39" y="366"/>
                  <a:pt x="39" y="368"/>
                  <a:pt x="39" y="369"/>
                </a:cubicBezTo>
                <a:cubicBezTo>
                  <a:pt x="39" y="370"/>
                  <a:pt x="39" y="371"/>
                  <a:pt x="39" y="372"/>
                </a:cubicBezTo>
                <a:cubicBezTo>
                  <a:pt x="42" y="371"/>
                  <a:pt x="46" y="373"/>
                  <a:pt x="49" y="372"/>
                </a:cubicBezTo>
                <a:cubicBezTo>
                  <a:pt x="50" y="371"/>
                  <a:pt x="51" y="370"/>
                  <a:pt x="52" y="369"/>
                </a:cubicBezTo>
                <a:cubicBezTo>
                  <a:pt x="53" y="368"/>
                  <a:pt x="54" y="367"/>
                  <a:pt x="56" y="366"/>
                </a:cubicBezTo>
                <a:cubicBezTo>
                  <a:pt x="59" y="364"/>
                  <a:pt x="62" y="365"/>
                  <a:pt x="64" y="367"/>
                </a:cubicBezTo>
                <a:cubicBezTo>
                  <a:pt x="66" y="370"/>
                  <a:pt x="65" y="372"/>
                  <a:pt x="69" y="373"/>
                </a:cubicBezTo>
                <a:cubicBezTo>
                  <a:pt x="73" y="373"/>
                  <a:pt x="76" y="372"/>
                  <a:pt x="80" y="372"/>
                </a:cubicBezTo>
                <a:cubicBezTo>
                  <a:pt x="81" y="372"/>
                  <a:pt x="83" y="371"/>
                  <a:pt x="85" y="373"/>
                </a:cubicBezTo>
                <a:cubicBezTo>
                  <a:pt x="86" y="373"/>
                  <a:pt x="88" y="377"/>
                  <a:pt x="88" y="378"/>
                </a:cubicBezTo>
                <a:cubicBezTo>
                  <a:pt x="89" y="376"/>
                  <a:pt x="89" y="375"/>
                  <a:pt x="91" y="375"/>
                </a:cubicBezTo>
                <a:cubicBezTo>
                  <a:pt x="93" y="375"/>
                  <a:pt x="95" y="375"/>
                  <a:pt x="97" y="375"/>
                </a:cubicBezTo>
                <a:cubicBezTo>
                  <a:pt x="99" y="375"/>
                  <a:pt x="104" y="375"/>
                  <a:pt x="106" y="376"/>
                </a:cubicBezTo>
                <a:cubicBezTo>
                  <a:pt x="107" y="377"/>
                  <a:pt x="107" y="378"/>
                  <a:pt x="108" y="378"/>
                </a:cubicBezTo>
                <a:cubicBezTo>
                  <a:pt x="108" y="378"/>
                  <a:pt x="109" y="378"/>
                  <a:pt x="110" y="378"/>
                </a:cubicBezTo>
                <a:cubicBezTo>
                  <a:pt x="114" y="380"/>
                  <a:pt x="117" y="380"/>
                  <a:pt x="122" y="378"/>
                </a:cubicBezTo>
                <a:cubicBezTo>
                  <a:pt x="123" y="378"/>
                  <a:pt x="133" y="374"/>
                  <a:pt x="132" y="378"/>
                </a:cubicBezTo>
                <a:cubicBezTo>
                  <a:pt x="135" y="378"/>
                  <a:pt x="134" y="379"/>
                  <a:pt x="135" y="380"/>
                </a:cubicBezTo>
                <a:cubicBezTo>
                  <a:pt x="136" y="381"/>
                  <a:pt x="138" y="382"/>
                  <a:pt x="139" y="383"/>
                </a:cubicBezTo>
                <a:cubicBezTo>
                  <a:pt x="140" y="384"/>
                  <a:pt x="141" y="386"/>
                  <a:pt x="143" y="388"/>
                </a:cubicBezTo>
                <a:cubicBezTo>
                  <a:pt x="147" y="391"/>
                  <a:pt x="153" y="393"/>
                  <a:pt x="158" y="391"/>
                </a:cubicBezTo>
                <a:cubicBezTo>
                  <a:pt x="161" y="390"/>
                  <a:pt x="162" y="386"/>
                  <a:pt x="163" y="384"/>
                </a:cubicBezTo>
                <a:cubicBezTo>
                  <a:pt x="165" y="381"/>
                  <a:pt x="166" y="379"/>
                  <a:pt x="170" y="379"/>
                </a:cubicBezTo>
                <a:cubicBezTo>
                  <a:pt x="175" y="379"/>
                  <a:pt x="181" y="379"/>
                  <a:pt x="187" y="379"/>
                </a:cubicBezTo>
                <a:cubicBezTo>
                  <a:pt x="187" y="379"/>
                  <a:pt x="189" y="379"/>
                  <a:pt x="189" y="379"/>
                </a:cubicBezTo>
                <a:cubicBezTo>
                  <a:pt x="190" y="379"/>
                  <a:pt x="190" y="378"/>
                  <a:pt x="190" y="378"/>
                </a:cubicBezTo>
                <a:cubicBezTo>
                  <a:pt x="192" y="377"/>
                  <a:pt x="195" y="376"/>
                  <a:pt x="197" y="376"/>
                </a:cubicBezTo>
                <a:cubicBezTo>
                  <a:pt x="202" y="376"/>
                  <a:pt x="207" y="374"/>
                  <a:pt x="211" y="374"/>
                </a:cubicBezTo>
                <a:cubicBezTo>
                  <a:pt x="215" y="374"/>
                  <a:pt x="216" y="375"/>
                  <a:pt x="218" y="372"/>
                </a:cubicBezTo>
                <a:cubicBezTo>
                  <a:pt x="220" y="370"/>
                  <a:pt x="220" y="367"/>
                  <a:pt x="222" y="365"/>
                </a:cubicBezTo>
                <a:cubicBezTo>
                  <a:pt x="223" y="362"/>
                  <a:pt x="227" y="360"/>
                  <a:pt x="230" y="359"/>
                </a:cubicBezTo>
                <a:cubicBezTo>
                  <a:pt x="233" y="357"/>
                  <a:pt x="235" y="356"/>
                  <a:pt x="238" y="355"/>
                </a:cubicBezTo>
                <a:cubicBezTo>
                  <a:pt x="238" y="355"/>
                  <a:pt x="238" y="355"/>
                  <a:pt x="238" y="355"/>
                </a:cubicBezTo>
                <a:cubicBezTo>
                  <a:pt x="241" y="354"/>
                  <a:pt x="244" y="351"/>
                  <a:pt x="248" y="351"/>
                </a:cubicBezTo>
                <a:cubicBezTo>
                  <a:pt x="248" y="350"/>
                  <a:pt x="248" y="350"/>
                  <a:pt x="248" y="350"/>
                </a:cubicBezTo>
                <a:cubicBezTo>
                  <a:pt x="249" y="349"/>
                  <a:pt x="249" y="349"/>
                  <a:pt x="250" y="348"/>
                </a:cubicBezTo>
                <a:cubicBezTo>
                  <a:pt x="250" y="347"/>
                  <a:pt x="250" y="346"/>
                  <a:pt x="250" y="345"/>
                </a:cubicBezTo>
                <a:cubicBezTo>
                  <a:pt x="250" y="344"/>
                  <a:pt x="249" y="344"/>
                  <a:pt x="249" y="343"/>
                </a:cubicBezTo>
                <a:cubicBezTo>
                  <a:pt x="249" y="342"/>
                  <a:pt x="249" y="341"/>
                  <a:pt x="249" y="340"/>
                </a:cubicBezTo>
                <a:cubicBezTo>
                  <a:pt x="249" y="338"/>
                  <a:pt x="250" y="338"/>
                  <a:pt x="252" y="337"/>
                </a:cubicBezTo>
                <a:cubicBezTo>
                  <a:pt x="252" y="337"/>
                  <a:pt x="253" y="337"/>
                  <a:pt x="254" y="337"/>
                </a:cubicBezTo>
                <a:cubicBezTo>
                  <a:pt x="255" y="337"/>
                  <a:pt x="254" y="340"/>
                  <a:pt x="256" y="340"/>
                </a:cubicBezTo>
                <a:cubicBezTo>
                  <a:pt x="257" y="341"/>
                  <a:pt x="258" y="340"/>
                  <a:pt x="259" y="341"/>
                </a:cubicBezTo>
                <a:cubicBezTo>
                  <a:pt x="260" y="341"/>
                  <a:pt x="260" y="342"/>
                  <a:pt x="260" y="343"/>
                </a:cubicBezTo>
                <a:cubicBezTo>
                  <a:pt x="261" y="344"/>
                  <a:pt x="262" y="344"/>
                  <a:pt x="263" y="343"/>
                </a:cubicBezTo>
                <a:cubicBezTo>
                  <a:pt x="266" y="342"/>
                  <a:pt x="266" y="341"/>
                  <a:pt x="267" y="339"/>
                </a:cubicBezTo>
                <a:cubicBezTo>
                  <a:pt x="267" y="337"/>
                  <a:pt x="267" y="337"/>
                  <a:pt x="269" y="338"/>
                </a:cubicBezTo>
                <a:cubicBezTo>
                  <a:pt x="271" y="338"/>
                  <a:pt x="272" y="339"/>
                  <a:pt x="273" y="341"/>
                </a:cubicBezTo>
                <a:cubicBezTo>
                  <a:pt x="273" y="342"/>
                  <a:pt x="273" y="342"/>
                  <a:pt x="274" y="342"/>
                </a:cubicBezTo>
                <a:cubicBezTo>
                  <a:pt x="276" y="342"/>
                  <a:pt x="279" y="341"/>
                  <a:pt x="280" y="340"/>
                </a:cubicBezTo>
                <a:cubicBezTo>
                  <a:pt x="281" y="339"/>
                  <a:pt x="282" y="339"/>
                  <a:pt x="283" y="338"/>
                </a:cubicBezTo>
                <a:cubicBezTo>
                  <a:pt x="283" y="337"/>
                  <a:pt x="283" y="336"/>
                  <a:pt x="284" y="336"/>
                </a:cubicBezTo>
                <a:cubicBezTo>
                  <a:pt x="284" y="335"/>
                  <a:pt x="285" y="336"/>
                  <a:pt x="285" y="337"/>
                </a:cubicBezTo>
                <a:cubicBezTo>
                  <a:pt x="286" y="337"/>
                  <a:pt x="286" y="338"/>
                  <a:pt x="287" y="339"/>
                </a:cubicBezTo>
                <a:cubicBezTo>
                  <a:pt x="288" y="340"/>
                  <a:pt x="289" y="340"/>
                  <a:pt x="290" y="340"/>
                </a:cubicBezTo>
                <a:cubicBezTo>
                  <a:pt x="293" y="339"/>
                  <a:pt x="296" y="337"/>
                  <a:pt x="296" y="334"/>
                </a:cubicBezTo>
                <a:cubicBezTo>
                  <a:pt x="296" y="334"/>
                  <a:pt x="296" y="332"/>
                  <a:pt x="297" y="332"/>
                </a:cubicBezTo>
                <a:cubicBezTo>
                  <a:pt x="299" y="330"/>
                  <a:pt x="301" y="335"/>
                  <a:pt x="302" y="335"/>
                </a:cubicBezTo>
                <a:cubicBezTo>
                  <a:pt x="302" y="336"/>
                  <a:pt x="304" y="336"/>
                  <a:pt x="305" y="336"/>
                </a:cubicBezTo>
                <a:cubicBezTo>
                  <a:pt x="307" y="336"/>
                  <a:pt x="306" y="336"/>
                  <a:pt x="308" y="337"/>
                </a:cubicBezTo>
                <a:cubicBezTo>
                  <a:pt x="308" y="338"/>
                  <a:pt x="309" y="338"/>
                  <a:pt x="309" y="338"/>
                </a:cubicBezTo>
                <a:cubicBezTo>
                  <a:pt x="310" y="339"/>
                  <a:pt x="311" y="340"/>
                  <a:pt x="312" y="341"/>
                </a:cubicBezTo>
                <a:cubicBezTo>
                  <a:pt x="314" y="342"/>
                  <a:pt x="316" y="342"/>
                  <a:pt x="317" y="343"/>
                </a:cubicBezTo>
                <a:cubicBezTo>
                  <a:pt x="319" y="344"/>
                  <a:pt x="321" y="347"/>
                  <a:pt x="323" y="348"/>
                </a:cubicBezTo>
                <a:cubicBezTo>
                  <a:pt x="324" y="348"/>
                  <a:pt x="325" y="348"/>
                  <a:pt x="325" y="349"/>
                </a:cubicBezTo>
                <a:cubicBezTo>
                  <a:pt x="325" y="349"/>
                  <a:pt x="325" y="350"/>
                  <a:pt x="325" y="350"/>
                </a:cubicBezTo>
                <a:cubicBezTo>
                  <a:pt x="325" y="352"/>
                  <a:pt x="325" y="351"/>
                  <a:pt x="327" y="351"/>
                </a:cubicBezTo>
                <a:cubicBezTo>
                  <a:pt x="328" y="352"/>
                  <a:pt x="327" y="352"/>
                  <a:pt x="328" y="353"/>
                </a:cubicBezTo>
                <a:cubicBezTo>
                  <a:pt x="328" y="354"/>
                  <a:pt x="330" y="355"/>
                  <a:pt x="331" y="355"/>
                </a:cubicBezTo>
                <a:cubicBezTo>
                  <a:pt x="331" y="354"/>
                  <a:pt x="332" y="354"/>
                  <a:pt x="332" y="353"/>
                </a:cubicBezTo>
                <a:cubicBezTo>
                  <a:pt x="334" y="353"/>
                  <a:pt x="335" y="354"/>
                  <a:pt x="336" y="353"/>
                </a:cubicBezTo>
                <a:cubicBezTo>
                  <a:pt x="338" y="353"/>
                  <a:pt x="339" y="352"/>
                  <a:pt x="340" y="354"/>
                </a:cubicBezTo>
                <a:cubicBezTo>
                  <a:pt x="341" y="356"/>
                  <a:pt x="340" y="358"/>
                  <a:pt x="339" y="359"/>
                </a:cubicBezTo>
                <a:cubicBezTo>
                  <a:pt x="338" y="360"/>
                  <a:pt x="337" y="360"/>
                  <a:pt x="337" y="361"/>
                </a:cubicBezTo>
                <a:cubicBezTo>
                  <a:pt x="338" y="362"/>
                  <a:pt x="339" y="361"/>
                  <a:pt x="340" y="361"/>
                </a:cubicBezTo>
                <a:cubicBezTo>
                  <a:pt x="341" y="361"/>
                  <a:pt x="342" y="359"/>
                  <a:pt x="343" y="359"/>
                </a:cubicBezTo>
                <a:cubicBezTo>
                  <a:pt x="343" y="360"/>
                  <a:pt x="343" y="362"/>
                  <a:pt x="343" y="362"/>
                </a:cubicBezTo>
                <a:cubicBezTo>
                  <a:pt x="343" y="363"/>
                  <a:pt x="343" y="365"/>
                  <a:pt x="343" y="365"/>
                </a:cubicBezTo>
                <a:cubicBezTo>
                  <a:pt x="344" y="365"/>
                  <a:pt x="344" y="365"/>
                  <a:pt x="345" y="365"/>
                </a:cubicBezTo>
                <a:cubicBezTo>
                  <a:pt x="345" y="366"/>
                  <a:pt x="345" y="367"/>
                  <a:pt x="345" y="367"/>
                </a:cubicBezTo>
                <a:cubicBezTo>
                  <a:pt x="346" y="367"/>
                  <a:pt x="347" y="365"/>
                  <a:pt x="347" y="364"/>
                </a:cubicBezTo>
                <a:cubicBezTo>
                  <a:pt x="347" y="364"/>
                  <a:pt x="347" y="361"/>
                  <a:pt x="347" y="360"/>
                </a:cubicBezTo>
                <a:cubicBezTo>
                  <a:pt x="348" y="359"/>
                  <a:pt x="351" y="360"/>
                  <a:pt x="352" y="360"/>
                </a:cubicBezTo>
                <a:cubicBezTo>
                  <a:pt x="353" y="360"/>
                  <a:pt x="354" y="360"/>
                  <a:pt x="355" y="361"/>
                </a:cubicBezTo>
                <a:cubicBezTo>
                  <a:pt x="356" y="361"/>
                  <a:pt x="357" y="362"/>
                  <a:pt x="357" y="362"/>
                </a:cubicBezTo>
                <a:cubicBezTo>
                  <a:pt x="358" y="362"/>
                  <a:pt x="359" y="362"/>
                  <a:pt x="359" y="362"/>
                </a:cubicBezTo>
                <a:cubicBezTo>
                  <a:pt x="361" y="362"/>
                  <a:pt x="360" y="362"/>
                  <a:pt x="361" y="363"/>
                </a:cubicBezTo>
                <a:cubicBezTo>
                  <a:pt x="362" y="363"/>
                  <a:pt x="362" y="364"/>
                  <a:pt x="363" y="365"/>
                </a:cubicBezTo>
                <a:cubicBezTo>
                  <a:pt x="364" y="365"/>
                  <a:pt x="364" y="364"/>
                  <a:pt x="365" y="365"/>
                </a:cubicBezTo>
                <a:cubicBezTo>
                  <a:pt x="366" y="365"/>
                  <a:pt x="365" y="367"/>
                  <a:pt x="365" y="368"/>
                </a:cubicBezTo>
                <a:cubicBezTo>
                  <a:pt x="365" y="370"/>
                  <a:pt x="365" y="370"/>
                  <a:pt x="367" y="372"/>
                </a:cubicBezTo>
                <a:cubicBezTo>
                  <a:pt x="368" y="373"/>
                  <a:pt x="368" y="375"/>
                  <a:pt x="369" y="375"/>
                </a:cubicBezTo>
                <a:cubicBezTo>
                  <a:pt x="371" y="375"/>
                  <a:pt x="371" y="375"/>
                  <a:pt x="372" y="376"/>
                </a:cubicBezTo>
                <a:cubicBezTo>
                  <a:pt x="373" y="377"/>
                  <a:pt x="372" y="377"/>
                  <a:pt x="373" y="378"/>
                </a:cubicBezTo>
                <a:cubicBezTo>
                  <a:pt x="374" y="378"/>
                  <a:pt x="376" y="378"/>
                  <a:pt x="377" y="378"/>
                </a:cubicBezTo>
                <a:cubicBezTo>
                  <a:pt x="377" y="378"/>
                  <a:pt x="378" y="378"/>
                  <a:pt x="378" y="378"/>
                </a:cubicBezTo>
                <a:cubicBezTo>
                  <a:pt x="379" y="378"/>
                  <a:pt x="379" y="377"/>
                  <a:pt x="380" y="376"/>
                </a:cubicBezTo>
                <a:cubicBezTo>
                  <a:pt x="381" y="375"/>
                  <a:pt x="383" y="376"/>
                  <a:pt x="384" y="376"/>
                </a:cubicBezTo>
                <a:cubicBezTo>
                  <a:pt x="385" y="377"/>
                  <a:pt x="386" y="377"/>
                  <a:pt x="387" y="378"/>
                </a:cubicBezTo>
                <a:cubicBezTo>
                  <a:pt x="388" y="378"/>
                  <a:pt x="389" y="378"/>
                  <a:pt x="389" y="378"/>
                </a:cubicBezTo>
                <a:cubicBezTo>
                  <a:pt x="391" y="379"/>
                  <a:pt x="391" y="381"/>
                  <a:pt x="390" y="382"/>
                </a:cubicBezTo>
                <a:cubicBezTo>
                  <a:pt x="390" y="383"/>
                  <a:pt x="390" y="383"/>
                  <a:pt x="390" y="383"/>
                </a:cubicBezTo>
                <a:cubicBezTo>
                  <a:pt x="389" y="384"/>
                  <a:pt x="389" y="384"/>
                  <a:pt x="389" y="385"/>
                </a:cubicBezTo>
                <a:cubicBezTo>
                  <a:pt x="389" y="385"/>
                  <a:pt x="389" y="386"/>
                  <a:pt x="389" y="386"/>
                </a:cubicBezTo>
                <a:cubicBezTo>
                  <a:pt x="389" y="388"/>
                  <a:pt x="389" y="388"/>
                  <a:pt x="388" y="389"/>
                </a:cubicBezTo>
                <a:cubicBezTo>
                  <a:pt x="388" y="389"/>
                  <a:pt x="388" y="390"/>
                  <a:pt x="388" y="390"/>
                </a:cubicBezTo>
                <a:cubicBezTo>
                  <a:pt x="388" y="391"/>
                  <a:pt x="389" y="391"/>
                  <a:pt x="390" y="392"/>
                </a:cubicBezTo>
                <a:cubicBezTo>
                  <a:pt x="391" y="393"/>
                  <a:pt x="390" y="393"/>
                  <a:pt x="389" y="393"/>
                </a:cubicBezTo>
                <a:cubicBezTo>
                  <a:pt x="389" y="394"/>
                  <a:pt x="388" y="395"/>
                  <a:pt x="388" y="396"/>
                </a:cubicBezTo>
                <a:cubicBezTo>
                  <a:pt x="388" y="397"/>
                  <a:pt x="388" y="398"/>
                  <a:pt x="387" y="400"/>
                </a:cubicBezTo>
                <a:cubicBezTo>
                  <a:pt x="387" y="400"/>
                  <a:pt x="387" y="401"/>
                  <a:pt x="387" y="402"/>
                </a:cubicBezTo>
                <a:cubicBezTo>
                  <a:pt x="387" y="403"/>
                  <a:pt x="387" y="404"/>
                  <a:pt x="387" y="404"/>
                </a:cubicBezTo>
                <a:cubicBezTo>
                  <a:pt x="387" y="406"/>
                  <a:pt x="384" y="406"/>
                  <a:pt x="383" y="408"/>
                </a:cubicBezTo>
                <a:cubicBezTo>
                  <a:pt x="382" y="409"/>
                  <a:pt x="382" y="410"/>
                  <a:pt x="383" y="411"/>
                </a:cubicBezTo>
                <a:cubicBezTo>
                  <a:pt x="383" y="412"/>
                  <a:pt x="383" y="413"/>
                  <a:pt x="383" y="414"/>
                </a:cubicBezTo>
                <a:cubicBezTo>
                  <a:pt x="383" y="414"/>
                  <a:pt x="383" y="414"/>
                  <a:pt x="384" y="415"/>
                </a:cubicBezTo>
                <a:cubicBezTo>
                  <a:pt x="385" y="416"/>
                  <a:pt x="385" y="418"/>
                  <a:pt x="386" y="419"/>
                </a:cubicBezTo>
                <a:cubicBezTo>
                  <a:pt x="387" y="419"/>
                  <a:pt x="387" y="420"/>
                  <a:pt x="388" y="421"/>
                </a:cubicBezTo>
                <a:cubicBezTo>
                  <a:pt x="389" y="422"/>
                  <a:pt x="389" y="423"/>
                  <a:pt x="389" y="424"/>
                </a:cubicBezTo>
                <a:cubicBezTo>
                  <a:pt x="389" y="425"/>
                  <a:pt x="391" y="426"/>
                  <a:pt x="392" y="426"/>
                </a:cubicBezTo>
                <a:cubicBezTo>
                  <a:pt x="392" y="426"/>
                  <a:pt x="393" y="425"/>
                  <a:pt x="393" y="424"/>
                </a:cubicBezTo>
                <a:cubicBezTo>
                  <a:pt x="393" y="425"/>
                  <a:pt x="394" y="426"/>
                  <a:pt x="394" y="426"/>
                </a:cubicBezTo>
                <a:cubicBezTo>
                  <a:pt x="394" y="427"/>
                  <a:pt x="394" y="429"/>
                  <a:pt x="395" y="430"/>
                </a:cubicBezTo>
                <a:cubicBezTo>
                  <a:pt x="396" y="430"/>
                  <a:pt x="397" y="431"/>
                  <a:pt x="398" y="431"/>
                </a:cubicBezTo>
                <a:cubicBezTo>
                  <a:pt x="401" y="433"/>
                  <a:pt x="402" y="430"/>
                  <a:pt x="404" y="428"/>
                </a:cubicBezTo>
                <a:cubicBezTo>
                  <a:pt x="404" y="428"/>
                  <a:pt x="405" y="428"/>
                  <a:pt x="405" y="428"/>
                </a:cubicBezTo>
                <a:cubicBezTo>
                  <a:pt x="406" y="427"/>
                  <a:pt x="407" y="427"/>
                  <a:pt x="408" y="427"/>
                </a:cubicBezTo>
                <a:cubicBezTo>
                  <a:pt x="408" y="428"/>
                  <a:pt x="408" y="430"/>
                  <a:pt x="408" y="431"/>
                </a:cubicBezTo>
                <a:cubicBezTo>
                  <a:pt x="408" y="433"/>
                  <a:pt x="410" y="435"/>
                  <a:pt x="409" y="437"/>
                </a:cubicBezTo>
                <a:cubicBezTo>
                  <a:pt x="408" y="439"/>
                  <a:pt x="406" y="439"/>
                  <a:pt x="407" y="442"/>
                </a:cubicBezTo>
                <a:cubicBezTo>
                  <a:pt x="407" y="442"/>
                  <a:pt x="407" y="443"/>
                  <a:pt x="407" y="443"/>
                </a:cubicBezTo>
                <a:cubicBezTo>
                  <a:pt x="407" y="444"/>
                  <a:pt x="407" y="444"/>
                  <a:pt x="407" y="445"/>
                </a:cubicBezTo>
                <a:cubicBezTo>
                  <a:pt x="406" y="446"/>
                  <a:pt x="406" y="445"/>
                  <a:pt x="405" y="447"/>
                </a:cubicBezTo>
                <a:cubicBezTo>
                  <a:pt x="405" y="448"/>
                  <a:pt x="405" y="449"/>
                  <a:pt x="406" y="450"/>
                </a:cubicBezTo>
                <a:cubicBezTo>
                  <a:pt x="404" y="449"/>
                  <a:pt x="403" y="448"/>
                  <a:pt x="402" y="450"/>
                </a:cubicBezTo>
                <a:cubicBezTo>
                  <a:pt x="400" y="452"/>
                  <a:pt x="404" y="453"/>
                  <a:pt x="406" y="453"/>
                </a:cubicBezTo>
                <a:cubicBezTo>
                  <a:pt x="407" y="453"/>
                  <a:pt x="410" y="453"/>
                  <a:pt x="411" y="453"/>
                </a:cubicBezTo>
                <a:cubicBezTo>
                  <a:pt x="412" y="454"/>
                  <a:pt x="412" y="456"/>
                  <a:pt x="412" y="456"/>
                </a:cubicBezTo>
                <a:cubicBezTo>
                  <a:pt x="412" y="457"/>
                  <a:pt x="412" y="458"/>
                  <a:pt x="412" y="458"/>
                </a:cubicBezTo>
                <a:cubicBezTo>
                  <a:pt x="411" y="460"/>
                  <a:pt x="411" y="462"/>
                  <a:pt x="411" y="463"/>
                </a:cubicBezTo>
                <a:cubicBezTo>
                  <a:pt x="411" y="463"/>
                  <a:pt x="412" y="464"/>
                  <a:pt x="412" y="464"/>
                </a:cubicBezTo>
                <a:cubicBezTo>
                  <a:pt x="413" y="465"/>
                  <a:pt x="413" y="465"/>
                  <a:pt x="413" y="466"/>
                </a:cubicBezTo>
                <a:cubicBezTo>
                  <a:pt x="413" y="468"/>
                  <a:pt x="415" y="471"/>
                  <a:pt x="415" y="473"/>
                </a:cubicBezTo>
                <a:cubicBezTo>
                  <a:pt x="416" y="474"/>
                  <a:pt x="416" y="474"/>
                  <a:pt x="417" y="474"/>
                </a:cubicBezTo>
                <a:cubicBezTo>
                  <a:pt x="418" y="473"/>
                  <a:pt x="419" y="473"/>
                  <a:pt x="421" y="472"/>
                </a:cubicBezTo>
                <a:cubicBezTo>
                  <a:pt x="422" y="471"/>
                  <a:pt x="423" y="472"/>
                  <a:pt x="424" y="473"/>
                </a:cubicBezTo>
                <a:cubicBezTo>
                  <a:pt x="426" y="474"/>
                  <a:pt x="428" y="474"/>
                  <a:pt x="428" y="477"/>
                </a:cubicBezTo>
                <a:cubicBezTo>
                  <a:pt x="428" y="481"/>
                  <a:pt x="428" y="486"/>
                  <a:pt x="427" y="490"/>
                </a:cubicBezTo>
                <a:cubicBezTo>
                  <a:pt x="427" y="491"/>
                  <a:pt x="426" y="493"/>
                  <a:pt x="426" y="495"/>
                </a:cubicBezTo>
                <a:cubicBezTo>
                  <a:pt x="426" y="496"/>
                  <a:pt x="427" y="497"/>
                  <a:pt x="426" y="498"/>
                </a:cubicBezTo>
                <a:cubicBezTo>
                  <a:pt x="424" y="499"/>
                  <a:pt x="423" y="497"/>
                  <a:pt x="421" y="498"/>
                </a:cubicBezTo>
                <a:cubicBezTo>
                  <a:pt x="421" y="499"/>
                  <a:pt x="421" y="500"/>
                  <a:pt x="421" y="500"/>
                </a:cubicBezTo>
                <a:cubicBezTo>
                  <a:pt x="420" y="501"/>
                  <a:pt x="420" y="501"/>
                  <a:pt x="419" y="502"/>
                </a:cubicBezTo>
                <a:cubicBezTo>
                  <a:pt x="418" y="503"/>
                  <a:pt x="419" y="504"/>
                  <a:pt x="418" y="505"/>
                </a:cubicBezTo>
                <a:cubicBezTo>
                  <a:pt x="418" y="506"/>
                  <a:pt x="417" y="507"/>
                  <a:pt x="416" y="508"/>
                </a:cubicBezTo>
                <a:cubicBezTo>
                  <a:pt x="414" y="510"/>
                  <a:pt x="414" y="512"/>
                  <a:pt x="414" y="515"/>
                </a:cubicBezTo>
                <a:cubicBezTo>
                  <a:pt x="413" y="515"/>
                  <a:pt x="411" y="515"/>
                  <a:pt x="411" y="515"/>
                </a:cubicBezTo>
                <a:cubicBezTo>
                  <a:pt x="410" y="514"/>
                  <a:pt x="409" y="513"/>
                  <a:pt x="408" y="512"/>
                </a:cubicBezTo>
                <a:cubicBezTo>
                  <a:pt x="408" y="511"/>
                  <a:pt x="407" y="510"/>
                  <a:pt x="407" y="510"/>
                </a:cubicBezTo>
                <a:cubicBezTo>
                  <a:pt x="407" y="509"/>
                  <a:pt x="406" y="508"/>
                  <a:pt x="406" y="507"/>
                </a:cubicBezTo>
                <a:cubicBezTo>
                  <a:pt x="405" y="507"/>
                  <a:pt x="404" y="506"/>
                  <a:pt x="403" y="506"/>
                </a:cubicBezTo>
                <a:cubicBezTo>
                  <a:pt x="403" y="505"/>
                  <a:pt x="403" y="505"/>
                  <a:pt x="403" y="504"/>
                </a:cubicBezTo>
                <a:cubicBezTo>
                  <a:pt x="403" y="503"/>
                  <a:pt x="403" y="502"/>
                  <a:pt x="402" y="502"/>
                </a:cubicBezTo>
                <a:cubicBezTo>
                  <a:pt x="399" y="501"/>
                  <a:pt x="397" y="506"/>
                  <a:pt x="396" y="507"/>
                </a:cubicBezTo>
                <a:cubicBezTo>
                  <a:pt x="395" y="506"/>
                  <a:pt x="394" y="502"/>
                  <a:pt x="394" y="501"/>
                </a:cubicBezTo>
                <a:cubicBezTo>
                  <a:pt x="394" y="500"/>
                  <a:pt x="395" y="499"/>
                  <a:pt x="394" y="498"/>
                </a:cubicBezTo>
                <a:cubicBezTo>
                  <a:pt x="393" y="499"/>
                  <a:pt x="392" y="502"/>
                  <a:pt x="392" y="505"/>
                </a:cubicBezTo>
                <a:cubicBezTo>
                  <a:pt x="392" y="506"/>
                  <a:pt x="392" y="507"/>
                  <a:pt x="391" y="508"/>
                </a:cubicBezTo>
                <a:cubicBezTo>
                  <a:pt x="391" y="509"/>
                  <a:pt x="390" y="509"/>
                  <a:pt x="390" y="510"/>
                </a:cubicBezTo>
                <a:cubicBezTo>
                  <a:pt x="390" y="510"/>
                  <a:pt x="390" y="511"/>
                  <a:pt x="389" y="512"/>
                </a:cubicBezTo>
                <a:cubicBezTo>
                  <a:pt x="388" y="513"/>
                  <a:pt x="388" y="510"/>
                  <a:pt x="387" y="509"/>
                </a:cubicBezTo>
                <a:cubicBezTo>
                  <a:pt x="387" y="507"/>
                  <a:pt x="387" y="506"/>
                  <a:pt x="389" y="504"/>
                </a:cubicBezTo>
                <a:cubicBezTo>
                  <a:pt x="390" y="502"/>
                  <a:pt x="391" y="501"/>
                  <a:pt x="391" y="499"/>
                </a:cubicBezTo>
                <a:cubicBezTo>
                  <a:pt x="391" y="494"/>
                  <a:pt x="385" y="496"/>
                  <a:pt x="383" y="498"/>
                </a:cubicBezTo>
                <a:cubicBezTo>
                  <a:pt x="382" y="499"/>
                  <a:pt x="383" y="499"/>
                  <a:pt x="382" y="499"/>
                </a:cubicBezTo>
                <a:cubicBezTo>
                  <a:pt x="381" y="500"/>
                  <a:pt x="380" y="500"/>
                  <a:pt x="379" y="500"/>
                </a:cubicBezTo>
                <a:cubicBezTo>
                  <a:pt x="378" y="500"/>
                  <a:pt x="377" y="501"/>
                  <a:pt x="375" y="502"/>
                </a:cubicBezTo>
                <a:cubicBezTo>
                  <a:pt x="374" y="502"/>
                  <a:pt x="374" y="502"/>
                  <a:pt x="373" y="504"/>
                </a:cubicBezTo>
                <a:cubicBezTo>
                  <a:pt x="373" y="504"/>
                  <a:pt x="372" y="506"/>
                  <a:pt x="372" y="507"/>
                </a:cubicBezTo>
                <a:cubicBezTo>
                  <a:pt x="373" y="508"/>
                  <a:pt x="374" y="507"/>
                  <a:pt x="375" y="509"/>
                </a:cubicBezTo>
                <a:cubicBezTo>
                  <a:pt x="375" y="510"/>
                  <a:pt x="374" y="511"/>
                  <a:pt x="374" y="512"/>
                </a:cubicBezTo>
                <a:cubicBezTo>
                  <a:pt x="374" y="514"/>
                  <a:pt x="374" y="516"/>
                  <a:pt x="373" y="518"/>
                </a:cubicBezTo>
                <a:cubicBezTo>
                  <a:pt x="373" y="519"/>
                  <a:pt x="371" y="522"/>
                  <a:pt x="372" y="523"/>
                </a:cubicBezTo>
                <a:cubicBezTo>
                  <a:pt x="372" y="524"/>
                  <a:pt x="374" y="523"/>
                  <a:pt x="375" y="523"/>
                </a:cubicBezTo>
                <a:cubicBezTo>
                  <a:pt x="376" y="524"/>
                  <a:pt x="376" y="524"/>
                  <a:pt x="376" y="525"/>
                </a:cubicBezTo>
                <a:cubicBezTo>
                  <a:pt x="377" y="527"/>
                  <a:pt x="377" y="528"/>
                  <a:pt x="376" y="530"/>
                </a:cubicBezTo>
                <a:cubicBezTo>
                  <a:pt x="375" y="532"/>
                  <a:pt x="373" y="534"/>
                  <a:pt x="374" y="536"/>
                </a:cubicBezTo>
                <a:cubicBezTo>
                  <a:pt x="375" y="537"/>
                  <a:pt x="376" y="538"/>
                  <a:pt x="376" y="539"/>
                </a:cubicBezTo>
                <a:cubicBezTo>
                  <a:pt x="376" y="540"/>
                  <a:pt x="375" y="540"/>
                  <a:pt x="374" y="541"/>
                </a:cubicBezTo>
                <a:cubicBezTo>
                  <a:pt x="370" y="543"/>
                  <a:pt x="366" y="544"/>
                  <a:pt x="363" y="546"/>
                </a:cubicBezTo>
                <a:cubicBezTo>
                  <a:pt x="361" y="547"/>
                  <a:pt x="358" y="549"/>
                  <a:pt x="359" y="551"/>
                </a:cubicBezTo>
                <a:cubicBezTo>
                  <a:pt x="360" y="553"/>
                  <a:pt x="361" y="555"/>
                  <a:pt x="359" y="557"/>
                </a:cubicBezTo>
                <a:cubicBezTo>
                  <a:pt x="358" y="557"/>
                  <a:pt x="357" y="558"/>
                  <a:pt x="356" y="558"/>
                </a:cubicBezTo>
                <a:cubicBezTo>
                  <a:pt x="355" y="558"/>
                  <a:pt x="355" y="558"/>
                  <a:pt x="354" y="558"/>
                </a:cubicBezTo>
                <a:cubicBezTo>
                  <a:pt x="353" y="559"/>
                  <a:pt x="352" y="559"/>
                  <a:pt x="352" y="560"/>
                </a:cubicBezTo>
                <a:cubicBezTo>
                  <a:pt x="351" y="560"/>
                  <a:pt x="350" y="561"/>
                  <a:pt x="350" y="562"/>
                </a:cubicBezTo>
                <a:cubicBezTo>
                  <a:pt x="350" y="563"/>
                  <a:pt x="350" y="563"/>
                  <a:pt x="349" y="564"/>
                </a:cubicBezTo>
                <a:cubicBezTo>
                  <a:pt x="348" y="564"/>
                  <a:pt x="347" y="564"/>
                  <a:pt x="347" y="565"/>
                </a:cubicBezTo>
                <a:cubicBezTo>
                  <a:pt x="347" y="566"/>
                  <a:pt x="347" y="567"/>
                  <a:pt x="347" y="568"/>
                </a:cubicBezTo>
                <a:cubicBezTo>
                  <a:pt x="347" y="570"/>
                  <a:pt x="349" y="571"/>
                  <a:pt x="348" y="573"/>
                </a:cubicBezTo>
                <a:cubicBezTo>
                  <a:pt x="348" y="573"/>
                  <a:pt x="347" y="574"/>
                  <a:pt x="347" y="574"/>
                </a:cubicBezTo>
                <a:cubicBezTo>
                  <a:pt x="347" y="574"/>
                  <a:pt x="347" y="575"/>
                  <a:pt x="347" y="575"/>
                </a:cubicBezTo>
                <a:cubicBezTo>
                  <a:pt x="347" y="576"/>
                  <a:pt x="347" y="577"/>
                  <a:pt x="347" y="578"/>
                </a:cubicBezTo>
                <a:cubicBezTo>
                  <a:pt x="346" y="579"/>
                  <a:pt x="346" y="580"/>
                  <a:pt x="346" y="580"/>
                </a:cubicBezTo>
                <a:cubicBezTo>
                  <a:pt x="346" y="581"/>
                  <a:pt x="346" y="582"/>
                  <a:pt x="346" y="583"/>
                </a:cubicBezTo>
                <a:cubicBezTo>
                  <a:pt x="346" y="583"/>
                  <a:pt x="345" y="583"/>
                  <a:pt x="345" y="584"/>
                </a:cubicBezTo>
                <a:cubicBezTo>
                  <a:pt x="344" y="584"/>
                  <a:pt x="344" y="585"/>
                  <a:pt x="344" y="585"/>
                </a:cubicBezTo>
                <a:cubicBezTo>
                  <a:pt x="343" y="586"/>
                  <a:pt x="343" y="586"/>
                  <a:pt x="342" y="586"/>
                </a:cubicBezTo>
                <a:cubicBezTo>
                  <a:pt x="339" y="586"/>
                  <a:pt x="339" y="579"/>
                  <a:pt x="336" y="582"/>
                </a:cubicBezTo>
                <a:cubicBezTo>
                  <a:pt x="335" y="582"/>
                  <a:pt x="334" y="583"/>
                  <a:pt x="333" y="584"/>
                </a:cubicBezTo>
                <a:cubicBezTo>
                  <a:pt x="332" y="585"/>
                  <a:pt x="331" y="586"/>
                  <a:pt x="330" y="586"/>
                </a:cubicBezTo>
                <a:cubicBezTo>
                  <a:pt x="330" y="587"/>
                  <a:pt x="331" y="587"/>
                  <a:pt x="331" y="588"/>
                </a:cubicBezTo>
                <a:cubicBezTo>
                  <a:pt x="332" y="588"/>
                  <a:pt x="337" y="596"/>
                  <a:pt x="337" y="597"/>
                </a:cubicBezTo>
                <a:cubicBezTo>
                  <a:pt x="339" y="598"/>
                  <a:pt x="345" y="601"/>
                  <a:pt x="347" y="601"/>
                </a:cubicBezTo>
                <a:cubicBezTo>
                  <a:pt x="349" y="602"/>
                  <a:pt x="351" y="603"/>
                  <a:pt x="353" y="605"/>
                </a:cubicBezTo>
                <a:cubicBezTo>
                  <a:pt x="356" y="606"/>
                  <a:pt x="357" y="608"/>
                  <a:pt x="360" y="605"/>
                </a:cubicBezTo>
                <a:cubicBezTo>
                  <a:pt x="361" y="604"/>
                  <a:pt x="361" y="601"/>
                  <a:pt x="362" y="601"/>
                </a:cubicBezTo>
                <a:cubicBezTo>
                  <a:pt x="364" y="600"/>
                  <a:pt x="366" y="601"/>
                  <a:pt x="368" y="601"/>
                </a:cubicBezTo>
                <a:cubicBezTo>
                  <a:pt x="370" y="601"/>
                  <a:pt x="372" y="601"/>
                  <a:pt x="377" y="599"/>
                </a:cubicBezTo>
                <a:cubicBezTo>
                  <a:pt x="381" y="598"/>
                  <a:pt x="384" y="596"/>
                  <a:pt x="385" y="595"/>
                </a:cubicBezTo>
                <a:cubicBezTo>
                  <a:pt x="387" y="593"/>
                  <a:pt x="387" y="592"/>
                  <a:pt x="390" y="592"/>
                </a:cubicBezTo>
                <a:cubicBezTo>
                  <a:pt x="397" y="590"/>
                  <a:pt x="401" y="593"/>
                  <a:pt x="406" y="596"/>
                </a:cubicBezTo>
                <a:cubicBezTo>
                  <a:pt x="408" y="597"/>
                  <a:pt x="413" y="599"/>
                  <a:pt x="416" y="600"/>
                </a:cubicBezTo>
                <a:cubicBezTo>
                  <a:pt x="417" y="597"/>
                  <a:pt x="414" y="596"/>
                  <a:pt x="412" y="592"/>
                </a:cubicBezTo>
                <a:cubicBezTo>
                  <a:pt x="409" y="588"/>
                  <a:pt x="406" y="582"/>
                  <a:pt x="406" y="578"/>
                </a:cubicBezTo>
                <a:cubicBezTo>
                  <a:pt x="405" y="574"/>
                  <a:pt x="410" y="572"/>
                  <a:pt x="409" y="569"/>
                </a:cubicBezTo>
                <a:cubicBezTo>
                  <a:pt x="409" y="573"/>
                  <a:pt x="414" y="575"/>
                  <a:pt x="415" y="580"/>
                </a:cubicBezTo>
                <a:cubicBezTo>
                  <a:pt x="417" y="580"/>
                  <a:pt x="423" y="578"/>
                  <a:pt x="424" y="576"/>
                </a:cubicBezTo>
                <a:cubicBezTo>
                  <a:pt x="425" y="573"/>
                  <a:pt x="422" y="570"/>
                  <a:pt x="423" y="568"/>
                </a:cubicBezTo>
                <a:cubicBezTo>
                  <a:pt x="428" y="567"/>
                  <a:pt x="435" y="568"/>
                  <a:pt x="434" y="561"/>
                </a:cubicBezTo>
                <a:cubicBezTo>
                  <a:pt x="439" y="560"/>
                  <a:pt x="438" y="564"/>
                  <a:pt x="442" y="561"/>
                </a:cubicBezTo>
                <a:cubicBezTo>
                  <a:pt x="443" y="560"/>
                  <a:pt x="444" y="558"/>
                  <a:pt x="445" y="557"/>
                </a:cubicBezTo>
                <a:cubicBezTo>
                  <a:pt x="447" y="556"/>
                  <a:pt x="450" y="556"/>
                  <a:pt x="452" y="553"/>
                </a:cubicBezTo>
                <a:cubicBezTo>
                  <a:pt x="453" y="550"/>
                  <a:pt x="452" y="546"/>
                  <a:pt x="452" y="543"/>
                </a:cubicBezTo>
                <a:cubicBezTo>
                  <a:pt x="453" y="542"/>
                  <a:pt x="454" y="541"/>
                  <a:pt x="453" y="539"/>
                </a:cubicBezTo>
                <a:cubicBezTo>
                  <a:pt x="452" y="538"/>
                  <a:pt x="447" y="537"/>
                  <a:pt x="446" y="536"/>
                </a:cubicBezTo>
                <a:cubicBezTo>
                  <a:pt x="444" y="535"/>
                  <a:pt x="432" y="528"/>
                  <a:pt x="434" y="523"/>
                </a:cubicBezTo>
                <a:cubicBezTo>
                  <a:pt x="436" y="519"/>
                  <a:pt x="446" y="521"/>
                  <a:pt x="448" y="523"/>
                </a:cubicBezTo>
                <a:cubicBezTo>
                  <a:pt x="450" y="526"/>
                  <a:pt x="452" y="529"/>
                  <a:pt x="454" y="532"/>
                </a:cubicBezTo>
                <a:cubicBezTo>
                  <a:pt x="455" y="534"/>
                  <a:pt x="459" y="535"/>
                  <a:pt x="460" y="538"/>
                </a:cubicBezTo>
                <a:cubicBezTo>
                  <a:pt x="459" y="532"/>
                  <a:pt x="464" y="532"/>
                  <a:pt x="467" y="528"/>
                </a:cubicBezTo>
                <a:cubicBezTo>
                  <a:pt x="469" y="527"/>
                  <a:pt x="469" y="525"/>
                  <a:pt x="470" y="523"/>
                </a:cubicBezTo>
                <a:cubicBezTo>
                  <a:pt x="472" y="522"/>
                  <a:pt x="474" y="520"/>
                  <a:pt x="474" y="517"/>
                </a:cubicBezTo>
                <a:cubicBezTo>
                  <a:pt x="473" y="513"/>
                  <a:pt x="466" y="511"/>
                  <a:pt x="474" y="508"/>
                </a:cubicBezTo>
                <a:cubicBezTo>
                  <a:pt x="476" y="507"/>
                  <a:pt x="479" y="507"/>
                  <a:pt x="482" y="507"/>
                </a:cubicBezTo>
                <a:cubicBezTo>
                  <a:pt x="484" y="507"/>
                  <a:pt x="487" y="508"/>
                  <a:pt x="489" y="507"/>
                </a:cubicBezTo>
                <a:cubicBezTo>
                  <a:pt x="491" y="506"/>
                  <a:pt x="491" y="505"/>
                  <a:pt x="492" y="503"/>
                </a:cubicBezTo>
                <a:cubicBezTo>
                  <a:pt x="495" y="499"/>
                  <a:pt x="501" y="496"/>
                  <a:pt x="506" y="496"/>
                </a:cubicBezTo>
                <a:cubicBezTo>
                  <a:pt x="508" y="495"/>
                  <a:pt x="510" y="496"/>
                  <a:pt x="513" y="495"/>
                </a:cubicBezTo>
                <a:cubicBezTo>
                  <a:pt x="515" y="495"/>
                  <a:pt x="517" y="493"/>
                  <a:pt x="519" y="493"/>
                </a:cubicBezTo>
                <a:cubicBezTo>
                  <a:pt x="520" y="493"/>
                  <a:pt x="522" y="494"/>
                  <a:pt x="523" y="495"/>
                </a:cubicBezTo>
                <a:cubicBezTo>
                  <a:pt x="524" y="495"/>
                  <a:pt x="528" y="495"/>
                  <a:pt x="529" y="495"/>
                </a:cubicBezTo>
                <a:cubicBezTo>
                  <a:pt x="533" y="496"/>
                  <a:pt x="533" y="495"/>
                  <a:pt x="535" y="492"/>
                </a:cubicBezTo>
                <a:cubicBezTo>
                  <a:pt x="537" y="489"/>
                  <a:pt x="538" y="489"/>
                  <a:pt x="538" y="486"/>
                </a:cubicBezTo>
                <a:cubicBezTo>
                  <a:pt x="538" y="485"/>
                  <a:pt x="537" y="483"/>
                  <a:pt x="539" y="481"/>
                </a:cubicBezTo>
                <a:cubicBezTo>
                  <a:pt x="543" y="484"/>
                  <a:pt x="541" y="491"/>
                  <a:pt x="542" y="495"/>
                </a:cubicBezTo>
                <a:cubicBezTo>
                  <a:pt x="545" y="495"/>
                  <a:pt x="548" y="494"/>
                  <a:pt x="550" y="496"/>
                </a:cubicBezTo>
                <a:cubicBezTo>
                  <a:pt x="553" y="497"/>
                  <a:pt x="558" y="502"/>
                  <a:pt x="557" y="505"/>
                </a:cubicBezTo>
                <a:cubicBezTo>
                  <a:pt x="552" y="506"/>
                  <a:pt x="547" y="503"/>
                  <a:pt x="543" y="502"/>
                </a:cubicBezTo>
                <a:cubicBezTo>
                  <a:pt x="540" y="502"/>
                  <a:pt x="537" y="501"/>
                  <a:pt x="534" y="501"/>
                </a:cubicBezTo>
                <a:cubicBezTo>
                  <a:pt x="532" y="501"/>
                  <a:pt x="521" y="502"/>
                  <a:pt x="521" y="506"/>
                </a:cubicBezTo>
                <a:cubicBezTo>
                  <a:pt x="526" y="507"/>
                  <a:pt x="529" y="510"/>
                  <a:pt x="533" y="512"/>
                </a:cubicBezTo>
                <a:cubicBezTo>
                  <a:pt x="535" y="514"/>
                  <a:pt x="539" y="516"/>
                  <a:pt x="537" y="519"/>
                </a:cubicBezTo>
                <a:cubicBezTo>
                  <a:pt x="536" y="521"/>
                  <a:pt x="532" y="519"/>
                  <a:pt x="531" y="521"/>
                </a:cubicBezTo>
                <a:cubicBezTo>
                  <a:pt x="528" y="525"/>
                  <a:pt x="533" y="524"/>
                  <a:pt x="534" y="525"/>
                </a:cubicBezTo>
                <a:cubicBezTo>
                  <a:pt x="537" y="526"/>
                  <a:pt x="538" y="528"/>
                  <a:pt x="540" y="530"/>
                </a:cubicBezTo>
                <a:cubicBezTo>
                  <a:pt x="542" y="532"/>
                  <a:pt x="545" y="533"/>
                  <a:pt x="548" y="534"/>
                </a:cubicBezTo>
                <a:cubicBezTo>
                  <a:pt x="550" y="535"/>
                  <a:pt x="552" y="536"/>
                  <a:pt x="555" y="536"/>
                </a:cubicBezTo>
                <a:cubicBezTo>
                  <a:pt x="557" y="537"/>
                  <a:pt x="558" y="536"/>
                  <a:pt x="560" y="536"/>
                </a:cubicBezTo>
                <a:cubicBezTo>
                  <a:pt x="563" y="537"/>
                  <a:pt x="563" y="540"/>
                  <a:pt x="566" y="542"/>
                </a:cubicBezTo>
                <a:cubicBezTo>
                  <a:pt x="569" y="543"/>
                  <a:pt x="569" y="540"/>
                  <a:pt x="571" y="538"/>
                </a:cubicBezTo>
                <a:cubicBezTo>
                  <a:pt x="574" y="537"/>
                  <a:pt x="578" y="539"/>
                  <a:pt x="581" y="539"/>
                </a:cubicBezTo>
                <a:cubicBezTo>
                  <a:pt x="584" y="539"/>
                  <a:pt x="586" y="540"/>
                  <a:pt x="589" y="540"/>
                </a:cubicBezTo>
                <a:cubicBezTo>
                  <a:pt x="591" y="540"/>
                  <a:pt x="595" y="540"/>
                  <a:pt x="597" y="540"/>
                </a:cubicBezTo>
                <a:cubicBezTo>
                  <a:pt x="599" y="540"/>
                  <a:pt x="603" y="540"/>
                  <a:pt x="604" y="539"/>
                </a:cubicBezTo>
                <a:cubicBezTo>
                  <a:pt x="606" y="538"/>
                  <a:pt x="608" y="535"/>
                  <a:pt x="610" y="535"/>
                </a:cubicBezTo>
                <a:cubicBezTo>
                  <a:pt x="612" y="534"/>
                  <a:pt x="616" y="534"/>
                  <a:pt x="618" y="534"/>
                </a:cubicBezTo>
                <a:cubicBezTo>
                  <a:pt x="618" y="537"/>
                  <a:pt x="621" y="537"/>
                  <a:pt x="622" y="538"/>
                </a:cubicBezTo>
                <a:cubicBezTo>
                  <a:pt x="624" y="540"/>
                  <a:pt x="623" y="542"/>
                  <a:pt x="627" y="542"/>
                </a:cubicBezTo>
                <a:cubicBezTo>
                  <a:pt x="632" y="541"/>
                  <a:pt x="633" y="533"/>
                  <a:pt x="637" y="532"/>
                </a:cubicBezTo>
                <a:cubicBezTo>
                  <a:pt x="637" y="532"/>
                  <a:pt x="637" y="532"/>
                  <a:pt x="637" y="531"/>
                </a:cubicBezTo>
                <a:cubicBezTo>
                  <a:pt x="634" y="526"/>
                  <a:pt x="640" y="526"/>
                  <a:pt x="642" y="526"/>
                </a:cubicBezTo>
                <a:cubicBezTo>
                  <a:pt x="646" y="526"/>
                  <a:pt x="647" y="524"/>
                  <a:pt x="650" y="526"/>
                </a:cubicBezTo>
                <a:cubicBezTo>
                  <a:pt x="653" y="528"/>
                  <a:pt x="654" y="534"/>
                  <a:pt x="658" y="536"/>
                </a:cubicBezTo>
                <a:cubicBezTo>
                  <a:pt x="661" y="537"/>
                  <a:pt x="663" y="535"/>
                  <a:pt x="666" y="535"/>
                </a:cubicBezTo>
                <a:cubicBezTo>
                  <a:pt x="668" y="535"/>
                  <a:pt x="669" y="536"/>
                  <a:pt x="671" y="536"/>
                </a:cubicBezTo>
                <a:cubicBezTo>
                  <a:pt x="676" y="536"/>
                  <a:pt x="678" y="531"/>
                  <a:pt x="675" y="527"/>
                </a:cubicBezTo>
                <a:cubicBezTo>
                  <a:pt x="678" y="527"/>
                  <a:pt x="681" y="528"/>
                  <a:pt x="683" y="529"/>
                </a:cubicBezTo>
                <a:cubicBezTo>
                  <a:pt x="686" y="530"/>
                  <a:pt x="690" y="533"/>
                  <a:pt x="692" y="533"/>
                </a:cubicBezTo>
                <a:cubicBezTo>
                  <a:pt x="693" y="533"/>
                  <a:pt x="694" y="533"/>
                  <a:pt x="695" y="533"/>
                </a:cubicBezTo>
                <a:cubicBezTo>
                  <a:pt x="695" y="533"/>
                  <a:pt x="695" y="532"/>
                  <a:pt x="696" y="532"/>
                </a:cubicBezTo>
                <a:cubicBezTo>
                  <a:pt x="696" y="533"/>
                  <a:pt x="695" y="533"/>
                  <a:pt x="695" y="533"/>
                </a:cubicBezTo>
                <a:cubicBezTo>
                  <a:pt x="693" y="535"/>
                  <a:pt x="691" y="537"/>
                  <a:pt x="690" y="539"/>
                </a:cubicBezTo>
                <a:cubicBezTo>
                  <a:pt x="688" y="541"/>
                  <a:pt x="687" y="542"/>
                  <a:pt x="688" y="545"/>
                </a:cubicBezTo>
                <a:cubicBezTo>
                  <a:pt x="692" y="545"/>
                  <a:pt x="696" y="544"/>
                  <a:pt x="698" y="540"/>
                </a:cubicBezTo>
                <a:cubicBezTo>
                  <a:pt x="698" y="538"/>
                  <a:pt x="698" y="535"/>
                  <a:pt x="698" y="533"/>
                </a:cubicBezTo>
                <a:cubicBezTo>
                  <a:pt x="700" y="533"/>
                  <a:pt x="701" y="532"/>
                  <a:pt x="702" y="532"/>
                </a:cubicBezTo>
                <a:cubicBezTo>
                  <a:pt x="705" y="531"/>
                  <a:pt x="707" y="530"/>
                  <a:pt x="709" y="530"/>
                </a:cubicBezTo>
                <a:cubicBezTo>
                  <a:pt x="712" y="529"/>
                  <a:pt x="719" y="527"/>
                  <a:pt x="721" y="525"/>
                </a:cubicBezTo>
                <a:cubicBezTo>
                  <a:pt x="723" y="522"/>
                  <a:pt x="722" y="518"/>
                  <a:pt x="722" y="515"/>
                </a:cubicBezTo>
                <a:cubicBezTo>
                  <a:pt x="723" y="513"/>
                  <a:pt x="723" y="510"/>
                  <a:pt x="724" y="509"/>
                </a:cubicBezTo>
                <a:cubicBezTo>
                  <a:pt x="725" y="508"/>
                  <a:pt x="728" y="505"/>
                  <a:pt x="730" y="506"/>
                </a:cubicBezTo>
                <a:cubicBezTo>
                  <a:pt x="734" y="508"/>
                  <a:pt x="729" y="514"/>
                  <a:pt x="736" y="512"/>
                </a:cubicBezTo>
                <a:cubicBezTo>
                  <a:pt x="737" y="510"/>
                  <a:pt x="737" y="507"/>
                  <a:pt x="737" y="506"/>
                </a:cubicBezTo>
                <a:cubicBezTo>
                  <a:pt x="736" y="504"/>
                  <a:pt x="734" y="503"/>
                  <a:pt x="734" y="501"/>
                </a:cubicBezTo>
                <a:cubicBezTo>
                  <a:pt x="733" y="499"/>
                  <a:pt x="733" y="493"/>
                  <a:pt x="734" y="490"/>
                </a:cubicBezTo>
                <a:cubicBezTo>
                  <a:pt x="737" y="489"/>
                  <a:pt x="740" y="501"/>
                  <a:pt x="742" y="502"/>
                </a:cubicBezTo>
                <a:cubicBezTo>
                  <a:pt x="746" y="506"/>
                  <a:pt x="752" y="500"/>
                  <a:pt x="754" y="497"/>
                </a:cubicBezTo>
                <a:cubicBezTo>
                  <a:pt x="758" y="491"/>
                  <a:pt x="761" y="484"/>
                  <a:pt x="769" y="482"/>
                </a:cubicBezTo>
                <a:cubicBezTo>
                  <a:pt x="772" y="482"/>
                  <a:pt x="775" y="482"/>
                  <a:pt x="778" y="482"/>
                </a:cubicBezTo>
                <a:cubicBezTo>
                  <a:pt x="781" y="482"/>
                  <a:pt x="784" y="483"/>
                  <a:pt x="786" y="483"/>
                </a:cubicBezTo>
                <a:cubicBezTo>
                  <a:pt x="792" y="485"/>
                  <a:pt x="791" y="482"/>
                  <a:pt x="796" y="479"/>
                </a:cubicBezTo>
                <a:cubicBezTo>
                  <a:pt x="797" y="478"/>
                  <a:pt x="800" y="478"/>
                  <a:pt x="801" y="478"/>
                </a:cubicBezTo>
                <a:cubicBezTo>
                  <a:pt x="805" y="477"/>
                  <a:pt x="809" y="477"/>
                  <a:pt x="813" y="477"/>
                </a:cubicBezTo>
                <a:cubicBezTo>
                  <a:pt x="816" y="476"/>
                  <a:pt x="821" y="475"/>
                  <a:pt x="823" y="477"/>
                </a:cubicBezTo>
                <a:cubicBezTo>
                  <a:pt x="824" y="473"/>
                  <a:pt x="832" y="470"/>
                  <a:pt x="836" y="469"/>
                </a:cubicBezTo>
                <a:cubicBezTo>
                  <a:pt x="839" y="468"/>
                  <a:pt x="846" y="470"/>
                  <a:pt x="848" y="467"/>
                </a:cubicBezTo>
                <a:cubicBezTo>
                  <a:pt x="851" y="470"/>
                  <a:pt x="856" y="461"/>
                  <a:pt x="857" y="459"/>
                </a:cubicBezTo>
                <a:cubicBezTo>
                  <a:pt x="860" y="456"/>
                  <a:pt x="861" y="454"/>
                  <a:pt x="865" y="453"/>
                </a:cubicBezTo>
                <a:cubicBezTo>
                  <a:pt x="867" y="453"/>
                  <a:pt x="870" y="453"/>
                  <a:pt x="872" y="453"/>
                </a:cubicBezTo>
                <a:cubicBezTo>
                  <a:pt x="876" y="452"/>
                  <a:pt x="879" y="449"/>
                  <a:pt x="883" y="448"/>
                </a:cubicBezTo>
                <a:cubicBezTo>
                  <a:pt x="886" y="448"/>
                  <a:pt x="889" y="449"/>
                  <a:pt x="892" y="448"/>
                </a:cubicBezTo>
                <a:cubicBezTo>
                  <a:pt x="895" y="448"/>
                  <a:pt x="898" y="448"/>
                  <a:pt x="901" y="447"/>
                </a:cubicBezTo>
                <a:cubicBezTo>
                  <a:pt x="905" y="447"/>
                  <a:pt x="907" y="446"/>
                  <a:pt x="910" y="443"/>
                </a:cubicBezTo>
                <a:cubicBezTo>
                  <a:pt x="912" y="442"/>
                  <a:pt x="914" y="441"/>
                  <a:pt x="916" y="441"/>
                </a:cubicBezTo>
                <a:cubicBezTo>
                  <a:pt x="919" y="440"/>
                  <a:pt x="920" y="444"/>
                  <a:pt x="923" y="444"/>
                </a:cubicBezTo>
                <a:cubicBezTo>
                  <a:pt x="924" y="444"/>
                  <a:pt x="926" y="443"/>
                  <a:pt x="927" y="442"/>
                </a:cubicBezTo>
                <a:cubicBezTo>
                  <a:pt x="922" y="441"/>
                  <a:pt x="918" y="438"/>
                  <a:pt x="912" y="437"/>
                </a:cubicBezTo>
                <a:cubicBezTo>
                  <a:pt x="907" y="437"/>
                  <a:pt x="906" y="438"/>
                  <a:pt x="906" y="432"/>
                </a:cubicBezTo>
                <a:cubicBezTo>
                  <a:pt x="905" y="427"/>
                  <a:pt x="904" y="422"/>
                  <a:pt x="905" y="417"/>
                </a:cubicBezTo>
                <a:cubicBezTo>
                  <a:pt x="906" y="414"/>
                  <a:pt x="908" y="410"/>
                  <a:pt x="911" y="408"/>
                </a:cubicBezTo>
                <a:cubicBezTo>
                  <a:pt x="914" y="407"/>
                  <a:pt x="915" y="407"/>
                  <a:pt x="917" y="405"/>
                </a:cubicBezTo>
                <a:cubicBezTo>
                  <a:pt x="919" y="403"/>
                  <a:pt x="920" y="402"/>
                  <a:pt x="923" y="401"/>
                </a:cubicBezTo>
                <a:cubicBezTo>
                  <a:pt x="926" y="400"/>
                  <a:pt x="931" y="403"/>
                  <a:pt x="934" y="401"/>
                </a:cubicBezTo>
                <a:cubicBezTo>
                  <a:pt x="938" y="399"/>
                  <a:pt x="935" y="394"/>
                  <a:pt x="937" y="391"/>
                </a:cubicBezTo>
                <a:cubicBezTo>
                  <a:pt x="939" y="389"/>
                  <a:pt x="943" y="390"/>
                  <a:pt x="946" y="390"/>
                </a:cubicBezTo>
                <a:cubicBezTo>
                  <a:pt x="947" y="390"/>
                  <a:pt x="949" y="389"/>
                  <a:pt x="949" y="389"/>
                </a:cubicBezTo>
                <a:cubicBezTo>
                  <a:pt x="951" y="389"/>
                  <a:pt x="952" y="391"/>
                  <a:pt x="954" y="391"/>
                </a:cubicBezTo>
                <a:cubicBezTo>
                  <a:pt x="955" y="391"/>
                  <a:pt x="957" y="389"/>
                  <a:pt x="958" y="389"/>
                </a:cubicBezTo>
                <a:cubicBezTo>
                  <a:pt x="961" y="387"/>
                  <a:pt x="964" y="387"/>
                  <a:pt x="967" y="387"/>
                </a:cubicBezTo>
                <a:cubicBezTo>
                  <a:pt x="972" y="387"/>
                  <a:pt x="976" y="387"/>
                  <a:pt x="979" y="388"/>
                </a:cubicBezTo>
                <a:cubicBezTo>
                  <a:pt x="984" y="390"/>
                  <a:pt x="987" y="391"/>
                  <a:pt x="992" y="387"/>
                </a:cubicBezTo>
                <a:cubicBezTo>
                  <a:pt x="993" y="386"/>
                  <a:pt x="994" y="384"/>
                  <a:pt x="995" y="383"/>
                </a:cubicBezTo>
                <a:cubicBezTo>
                  <a:pt x="997" y="382"/>
                  <a:pt x="998" y="382"/>
                  <a:pt x="999" y="381"/>
                </a:cubicBezTo>
                <a:cubicBezTo>
                  <a:pt x="1001" y="379"/>
                  <a:pt x="1000" y="379"/>
                  <a:pt x="1001" y="377"/>
                </a:cubicBezTo>
                <a:cubicBezTo>
                  <a:pt x="1002" y="371"/>
                  <a:pt x="1000" y="365"/>
                  <a:pt x="1002" y="359"/>
                </a:cubicBezTo>
                <a:cubicBezTo>
                  <a:pt x="1003" y="357"/>
                  <a:pt x="1005" y="355"/>
                  <a:pt x="1006" y="353"/>
                </a:cubicBezTo>
                <a:cubicBezTo>
                  <a:pt x="1007" y="352"/>
                  <a:pt x="1010" y="352"/>
                  <a:pt x="1009" y="349"/>
                </a:cubicBezTo>
                <a:cubicBezTo>
                  <a:pt x="1005" y="349"/>
                  <a:pt x="1004" y="349"/>
                  <a:pt x="1002" y="346"/>
                </a:cubicBezTo>
                <a:cubicBezTo>
                  <a:pt x="1002" y="347"/>
                  <a:pt x="1001" y="347"/>
                  <a:pt x="1001" y="347"/>
                </a:cubicBezTo>
                <a:cubicBezTo>
                  <a:pt x="998" y="342"/>
                  <a:pt x="998" y="336"/>
                  <a:pt x="997" y="331"/>
                </a:cubicBezTo>
                <a:cubicBezTo>
                  <a:pt x="995" y="331"/>
                  <a:pt x="994" y="331"/>
                  <a:pt x="992" y="331"/>
                </a:cubicBezTo>
                <a:cubicBezTo>
                  <a:pt x="991" y="326"/>
                  <a:pt x="992" y="319"/>
                  <a:pt x="992" y="314"/>
                </a:cubicBezTo>
                <a:cubicBezTo>
                  <a:pt x="992" y="313"/>
                  <a:pt x="991" y="308"/>
                  <a:pt x="992" y="306"/>
                </a:cubicBezTo>
                <a:cubicBezTo>
                  <a:pt x="994" y="302"/>
                  <a:pt x="1014" y="306"/>
                  <a:pt x="1011" y="300"/>
                </a:cubicBezTo>
                <a:cubicBezTo>
                  <a:pt x="1010" y="297"/>
                  <a:pt x="1003" y="298"/>
                  <a:pt x="1001" y="298"/>
                </a:cubicBezTo>
                <a:cubicBezTo>
                  <a:pt x="995" y="298"/>
                  <a:pt x="993" y="295"/>
                  <a:pt x="988" y="291"/>
                </a:cubicBezTo>
                <a:cubicBezTo>
                  <a:pt x="983" y="287"/>
                  <a:pt x="982" y="283"/>
                  <a:pt x="990" y="282"/>
                </a:cubicBezTo>
                <a:cubicBezTo>
                  <a:pt x="996" y="282"/>
                  <a:pt x="1002" y="283"/>
                  <a:pt x="1008" y="282"/>
                </a:cubicBezTo>
                <a:cubicBezTo>
                  <a:pt x="1008" y="280"/>
                  <a:pt x="1008" y="278"/>
                  <a:pt x="1009" y="276"/>
                </a:cubicBezTo>
                <a:cubicBezTo>
                  <a:pt x="1012" y="269"/>
                  <a:pt x="1018" y="273"/>
                  <a:pt x="1024" y="269"/>
                </a:cubicBezTo>
                <a:cubicBezTo>
                  <a:pt x="1026" y="267"/>
                  <a:pt x="1026" y="266"/>
                  <a:pt x="1024" y="264"/>
                </a:cubicBezTo>
                <a:moveTo>
                  <a:pt x="134" y="165"/>
                </a:move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3" y="165"/>
                </a:cubicBezTo>
                <a:lnTo>
                  <a:pt x="134" y="16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3" name="Freeform 6">
            <a:extLst>
              <a:ext uri="{FF2B5EF4-FFF2-40B4-BE49-F238E27FC236}">
                <a16:creationId xmlns:a16="http://schemas.microsoft.com/office/drawing/2014/main" id="{1891B3C0-D711-4AD7-A3F8-BE224E82B78C}"/>
              </a:ext>
            </a:extLst>
          </p:cNvPr>
          <p:cNvSpPr>
            <a:spLocks/>
          </p:cNvSpPr>
          <p:nvPr/>
        </p:nvSpPr>
        <p:spPr bwMode="auto">
          <a:xfrm>
            <a:off x="4705615" y="5545869"/>
            <a:ext cx="70716" cy="42696"/>
          </a:xfrm>
          <a:custGeom>
            <a:avLst/>
            <a:gdLst/>
            <a:ahLst/>
            <a:cxnLst>
              <a:cxn ang="0">
                <a:pos x="17" y="3"/>
              </a:cxn>
              <a:cxn ang="0">
                <a:pos x="15" y="1"/>
              </a:cxn>
              <a:cxn ang="0">
                <a:pos x="13" y="0"/>
              </a:cxn>
              <a:cxn ang="0">
                <a:pos x="10" y="4"/>
              </a:cxn>
              <a:cxn ang="0">
                <a:pos x="9" y="5"/>
              </a:cxn>
              <a:cxn ang="0">
                <a:pos x="8" y="6"/>
              </a:cxn>
              <a:cxn ang="0">
                <a:pos x="7" y="6"/>
              </a:cxn>
              <a:cxn ang="0">
                <a:pos x="7" y="7"/>
              </a:cxn>
              <a:cxn ang="0">
                <a:pos x="1" y="10"/>
              </a:cxn>
              <a:cxn ang="0">
                <a:pos x="1" y="14"/>
              </a:cxn>
              <a:cxn ang="0">
                <a:pos x="5" y="19"/>
              </a:cxn>
              <a:cxn ang="0">
                <a:pos x="9" y="22"/>
              </a:cxn>
              <a:cxn ang="0">
                <a:pos x="15" y="22"/>
              </a:cxn>
              <a:cxn ang="0">
                <a:pos x="18" y="22"/>
              </a:cxn>
              <a:cxn ang="0">
                <a:pos x="20" y="21"/>
              </a:cxn>
              <a:cxn ang="0">
                <a:pos x="22" y="21"/>
              </a:cxn>
              <a:cxn ang="0">
                <a:pos x="25" y="21"/>
              </a:cxn>
              <a:cxn ang="0">
                <a:pos x="29" y="22"/>
              </a:cxn>
              <a:cxn ang="0">
                <a:pos x="32" y="24"/>
              </a:cxn>
              <a:cxn ang="0">
                <a:pos x="39" y="26"/>
              </a:cxn>
              <a:cxn ang="0">
                <a:pos x="44" y="25"/>
              </a:cxn>
              <a:cxn ang="0">
                <a:pos x="44" y="19"/>
              </a:cxn>
              <a:cxn ang="0">
                <a:pos x="43" y="16"/>
              </a:cxn>
              <a:cxn ang="0">
                <a:pos x="42" y="13"/>
              </a:cxn>
              <a:cxn ang="0">
                <a:pos x="38" y="10"/>
              </a:cxn>
              <a:cxn ang="0">
                <a:pos x="35" y="9"/>
              </a:cxn>
              <a:cxn ang="0">
                <a:pos x="33" y="9"/>
              </a:cxn>
              <a:cxn ang="0">
                <a:pos x="27" y="5"/>
              </a:cxn>
              <a:cxn ang="0">
                <a:pos x="23" y="4"/>
              </a:cxn>
              <a:cxn ang="0">
                <a:pos x="20" y="3"/>
              </a:cxn>
              <a:cxn ang="0">
                <a:pos x="17" y="3"/>
              </a:cxn>
            </a:cxnLst>
            <a:rect l="0" t="0" r="r" b="b"/>
            <a:pathLst>
              <a:path w="45" h="27">
                <a:moveTo>
                  <a:pt x="17" y="3"/>
                </a:moveTo>
                <a:cubicBezTo>
                  <a:pt x="17" y="2"/>
                  <a:pt x="16" y="2"/>
                  <a:pt x="15" y="1"/>
                </a:cubicBezTo>
                <a:cubicBezTo>
                  <a:pt x="14" y="1"/>
                  <a:pt x="13" y="0"/>
                  <a:pt x="13" y="0"/>
                </a:cubicBezTo>
                <a:cubicBezTo>
                  <a:pt x="11" y="1"/>
                  <a:pt x="11" y="2"/>
                  <a:pt x="10" y="4"/>
                </a:cubicBezTo>
                <a:cubicBezTo>
                  <a:pt x="10" y="4"/>
                  <a:pt x="10" y="5"/>
                  <a:pt x="9" y="5"/>
                </a:cubicBezTo>
                <a:cubicBezTo>
                  <a:pt x="9" y="5"/>
                  <a:pt x="9" y="6"/>
                  <a:pt x="8" y="6"/>
                </a:cubicBezTo>
                <a:cubicBezTo>
                  <a:pt x="8" y="6"/>
                  <a:pt x="8" y="6"/>
                  <a:pt x="7" y="6"/>
                </a:cubicBezTo>
                <a:cubicBezTo>
                  <a:pt x="7" y="6"/>
                  <a:pt x="7" y="6"/>
                  <a:pt x="7" y="7"/>
                </a:cubicBezTo>
                <a:cubicBezTo>
                  <a:pt x="5" y="8"/>
                  <a:pt x="2" y="8"/>
                  <a:pt x="1" y="10"/>
                </a:cubicBezTo>
                <a:cubicBezTo>
                  <a:pt x="0" y="11"/>
                  <a:pt x="0" y="13"/>
                  <a:pt x="1" y="14"/>
                </a:cubicBezTo>
                <a:cubicBezTo>
                  <a:pt x="1" y="16"/>
                  <a:pt x="3" y="17"/>
                  <a:pt x="5" y="19"/>
                </a:cubicBezTo>
                <a:cubicBezTo>
                  <a:pt x="6" y="20"/>
                  <a:pt x="7" y="21"/>
                  <a:pt x="9" y="22"/>
                </a:cubicBezTo>
                <a:cubicBezTo>
                  <a:pt x="11" y="22"/>
                  <a:pt x="13" y="22"/>
                  <a:pt x="15" y="22"/>
                </a:cubicBezTo>
                <a:cubicBezTo>
                  <a:pt x="16" y="23"/>
                  <a:pt x="17" y="23"/>
                  <a:pt x="18" y="22"/>
                </a:cubicBezTo>
                <a:cubicBezTo>
                  <a:pt x="19" y="22"/>
                  <a:pt x="19" y="22"/>
                  <a:pt x="20" y="21"/>
                </a:cubicBezTo>
                <a:cubicBezTo>
                  <a:pt x="20" y="21"/>
                  <a:pt x="21" y="21"/>
                  <a:pt x="22" y="21"/>
                </a:cubicBezTo>
                <a:cubicBezTo>
                  <a:pt x="23" y="21"/>
                  <a:pt x="24" y="21"/>
                  <a:pt x="25" y="21"/>
                </a:cubicBezTo>
                <a:cubicBezTo>
                  <a:pt x="27" y="21"/>
                  <a:pt x="28" y="22"/>
                  <a:pt x="29" y="22"/>
                </a:cubicBezTo>
                <a:cubicBezTo>
                  <a:pt x="30" y="22"/>
                  <a:pt x="31" y="23"/>
                  <a:pt x="32" y="24"/>
                </a:cubicBezTo>
                <a:cubicBezTo>
                  <a:pt x="34" y="25"/>
                  <a:pt x="36" y="26"/>
                  <a:pt x="39" y="26"/>
                </a:cubicBezTo>
                <a:cubicBezTo>
                  <a:pt x="40" y="27"/>
                  <a:pt x="43" y="27"/>
                  <a:pt x="44" y="25"/>
                </a:cubicBezTo>
                <a:cubicBezTo>
                  <a:pt x="45" y="23"/>
                  <a:pt x="44" y="21"/>
                  <a:pt x="44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3" y="15"/>
                  <a:pt x="43" y="14"/>
                  <a:pt x="42" y="13"/>
                </a:cubicBezTo>
                <a:cubicBezTo>
                  <a:pt x="41" y="11"/>
                  <a:pt x="39" y="11"/>
                  <a:pt x="38" y="10"/>
                </a:cubicBezTo>
                <a:cubicBezTo>
                  <a:pt x="37" y="10"/>
                  <a:pt x="36" y="9"/>
                  <a:pt x="35" y="9"/>
                </a:cubicBezTo>
                <a:cubicBezTo>
                  <a:pt x="34" y="9"/>
                  <a:pt x="34" y="9"/>
                  <a:pt x="33" y="9"/>
                </a:cubicBezTo>
                <a:cubicBezTo>
                  <a:pt x="31" y="8"/>
                  <a:pt x="29" y="6"/>
                  <a:pt x="27" y="5"/>
                </a:cubicBezTo>
                <a:cubicBezTo>
                  <a:pt x="26" y="5"/>
                  <a:pt x="24" y="5"/>
                  <a:pt x="23" y="4"/>
                </a:cubicBezTo>
                <a:cubicBezTo>
                  <a:pt x="22" y="4"/>
                  <a:pt x="21" y="4"/>
                  <a:pt x="20" y="3"/>
                </a:cubicBezTo>
                <a:cubicBezTo>
                  <a:pt x="20" y="3"/>
                  <a:pt x="19" y="4"/>
                  <a:pt x="17" y="3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4" name="Freeform 7">
            <a:extLst>
              <a:ext uri="{FF2B5EF4-FFF2-40B4-BE49-F238E27FC236}">
                <a16:creationId xmlns:a16="http://schemas.microsoft.com/office/drawing/2014/main" id="{8859DCC6-4644-40F9-87A5-4ABA39A59F14}"/>
              </a:ext>
            </a:extLst>
          </p:cNvPr>
          <p:cNvSpPr>
            <a:spLocks noEditPoints="1"/>
          </p:cNvSpPr>
          <p:nvPr/>
        </p:nvSpPr>
        <p:spPr bwMode="auto">
          <a:xfrm>
            <a:off x="3714258" y="3930078"/>
            <a:ext cx="389605" cy="567062"/>
          </a:xfrm>
          <a:custGeom>
            <a:avLst/>
            <a:gdLst/>
            <a:ahLst/>
            <a:cxnLst>
              <a:cxn ang="0">
                <a:pos x="182" y="8"/>
              </a:cxn>
              <a:cxn ang="0">
                <a:pos x="163" y="8"/>
              </a:cxn>
              <a:cxn ang="0">
                <a:pos x="124" y="24"/>
              </a:cxn>
              <a:cxn ang="0">
                <a:pos x="114" y="53"/>
              </a:cxn>
              <a:cxn ang="0">
                <a:pos x="94" y="68"/>
              </a:cxn>
              <a:cxn ang="0">
                <a:pos x="127" y="72"/>
              </a:cxn>
              <a:cxn ang="0">
                <a:pos x="110" y="90"/>
              </a:cxn>
              <a:cxn ang="0">
                <a:pos x="100" y="105"/>
              </a:cxn>
              <a:cxn ang="0">
                <a:pos x="75" y="113"/>
              </a:cxn>
              <a:cxn ang="0">
                <a:pos x="33" y="106"/>
              </a:cxn>
              <a:cxn ang="0">
                <a:pos x="31" y="131"/>
              </a:cxn>
              <a:cxn ang="0">
                <a:pos x="14" y="139"/>
              </a:cxn>
              <a:cxn ang="0">
                <a:pos x="40" y="142"/>
              </a:cxn>
              <a:cxn ang="0">
                <a:pos x="35" y="153"/>
              </a:cxn>
              <a:cxn ang="0">
                <a:pos x="24" y="179"/>
              </a:cxn>
              <a:cxn ang="0">
                <a:pos x="37" y="189"/>
              </a:cxn>
              <a:cxn ang="0">
                <a:pos x="45" y="197"/>
              </a:cxn>
              <a:cxn ang="0">
                <a:pos x="74" y="214"/>
              </a:cxn>
              <a:cxn ang="0">
                <a:pos x="55" y="240"/>
              </a:cxn>
              <a:cxn ang="0">
                <a:pos x="39" y="257"/>
              </a:cxn>
              <a:cxn ang="0">
                <a:pos x="70" y="260"/>
              </a:cxn>
              <a:cxn ang="0">
                <a:pos x="40" y="289"/>
              </a:cxn>
              <a:cxn ang="0">
                <a:pos x="4" y="292"/>
              </a:cxn>
              <a:cxn ang="0">
                <a:pos x="24" y="304"/>
              </a:cxn>
              <a:cxn ang="0">
                <a:pos x="23" y="310"/>
              </a:cxn>
              <a:cxn ang="0">
                <a:pos x="10" y="331"/>
              </a:cxn>
              <a:cxn ang="0">
                <a:pos x="51" y="325"/>
              </a:cxn>
              <a:cxn ang="0">
                <a:pos x="19" y="346"/>
              </a:cxn>
              <a:cxn ang="0">
                <a:pos x="56" y="341"/>
              </a:cxn>
              <a:cxn ang="0">
                <a:pos x="60" y="357"/>
              </a:cxn>
              <a:cxn ang="0">
                <a:pos x="104" y="344"/>
              </a:cxn>
              <a:cxn ang="0">
                <a:pos x="134" y="322"/>
              </a:cxn>
              <a:cxn ang="0">
                <a:pos x="173" y="302"/>
              </a:cxn>
              <a:cxn ang="0">
                <a:pos x="208" y="294"/>
              </a:cxn>
              <a:cxn ang="0">
                <a:pos x="219" y="277"/>
              </a:cxn>
              <a:cxn ang="0">
                <a:pos x="238" y="240"/>
              </a:cxn>
              <a:cxn ang="0">
                <a:pos x="230" y="195"/>
              </a:cxn>
              <a:cxn ang="0">
                <a:pos x="245" y="187"/>
              </a:cxn>
              <a:cxn ang="0">
                <a:pos x="225" y="161"/>
              </a:cxn>
              <a:cxn ang="0">
                <a:pos x="231" y="134"/>
              </a:cxn>
              <a:cxn ang="0">
                <a:pos x="234" y="126"/>
              </a:cxn>
              <a:cxn ang="0">
                <a:pos x="218" y="123"/>
              </a:cxn>
              <a:cxn ang="0">
                <a:pos x="201" y="112"/>
              </a:cxn>
              <a:cxn ang="0">
                <a:pos x="184" y="95"/>
              </a:cxn>
              <a:cxn ang="0">
                <a:pos x="172" y="114"/>
              </a:cxn>
              <a:cxn ang="0">
                <a:pos x="153" y="114"/>
              </a:cxn>
              <a:cxn ang="0">
                <a:pos x="137" y="104"/>
              </a:cxn>
              <a:cxn ang="0">
                <a:pos x="130" y="90"/>
              </a:cxn>
              <a:cxn ang="0">
                <a:pos x="149" y="73"/>
              </a:cxn>
              <a:cxn ang="0">
                <a:pos x="147" y="63"/>
              </a:cxn>
              <a:cxn ang="0">
                <a:pos x="165" y="46"/>
              </a:cxn>
              <a:cxn ang="0">
                <a:pos x="184" y="28"/>
              </a:cxn>
              <a:cxn ang="0">
                <a:pos x="191" y="16"/>
              </a:cxn>
              <a:cxn ang="0">
                <a:pos x="240" y="128"/>
              </a:cxn>
              <a:cxn ang="0">
                <a:pos x="216" y="17"/>
              </a:cxn>
              <a:cxn ang="0">
                <a:pos x="214" y="18"/>
              </a:cxn>
            </a:cxnLst>
            <a:rect l="0" t="0" r="r" b="b"/>
            <a:pathLst>
              <a:path w="248" h="361">
                <a:moveTo>
                  <a:pt x="203" y="10"/>
                </a:moveTo>
                <a:cubicBezTo>
                  <a:pt x="201" y="10"/>
                  <a:pt x="199" y="10"/>
                  <a:pt x="198" y="10"/>
                </a:cubicBezTo>
                <a:cubicBezTo>
                  <a:pt x="197" y="10"/>
                  <a:pt x="195" y="11"/>
                  <a:pt x="194" y="10"/>
                </a:cubicBezTo>
                <a:cubicBezTo>
                  <a:pt x="191" y="10"/>
                  <a:pt x="189" y="8"/>
                  <a:pt x="187" y="8"/>
                </a:cubicBezTo>
                <a:cubicBezTo>
                  <a:pt x="185" y="8"/>
                  <a:pt x="183" y="9"/>
                  <a:pt x="182" y="8"/>
                </a:cubicBezTo>
                <a:cubicBezTo>
                  <a:pt x="180" y="7"/>
                  <a:pt x="181" y="6"/>
                  <a:pt x="179" y="5"/>
                </a:cubicBezTo>
                <a:cubicBezTo>
                  <a:pt x="178" y="4"/>
                  <a:pt x="176" y="4"/>
                  <a:pt x="175" y="4"/>
                </a:cubicBezTo>
                <a:cubicBezTo>
                  <a:pt x="172" y="4"/>
                  <a:pt x="172" y="4"/>
                  <a:pt x="170" y="3"/>
                </a:cubicBezTo>
                <a:cubicBezTo>
                  <a:pt x="168" y="2"/>
                  <a:pt x="167" y="0"/>
                  <a:pt x="165" y="3"/>
                </a:cubicBezTo>
                <a:cubicBezTo>
                  <a:pt x="163" y="4"/>
                  <a:pt x="165" y="7"/>
                  <a:pt x="163" y="8"/>
                </a:cubicBezTo>
                <a:cubicBezTo>
                  <a:pt x="162" y="9"/>
                  <a:pt x="160" y="8"/>
                  <a:pt x="159" y="8"/>
                </a:cubicBezTo>
                <a:cubicBezTo>
                  <a:pt x="154" y="8"/>
                  <a:pt x="137" y="8"/>
                  <a:pt x="138" y="16"/>
                </a:cubicBezTo>
                <a:cubicBezTo>
                  <a:pt x="135" y="17"/>
                  <a:pt x="133" y="13"/>
                  <a:pt x="131" y="11"/>
                </a:cubicBezTo>
                <a:cubicBezTo>
                  <a:pt x="128" y="14"/>
                  <a:pt x="133" y="21"/>
                  <a:pt x="128" y="24"/>
                </a:cubicBezTo>
                <a:cubicBezTo>
                  <a:pt x="127" y="24"/>
                  <a:pt x="125" y="24"/>
                  <a:pt x="124" y="24"/>
                </a:cubicBezTo>
                <a:cubicBezTo>
                  <a:pt x="123" y="24"/>
                  <a:pt x="122" y="25"/>
                  <a:pt x="121" y="26"/>
                </a:cubicBezTo>
                <a:cubicBezTo>
                  <a:pt x="120" y="26"/>
                  <a:pt x="117" y="25"/>
                  <a:pt x="116" y="26"/>
                </a:cubicBezTo>
                <a:cubicBezTo>
                  <a:pt x="112" y="29"/>
                  <a:pt x="116" y="34"/>
                  <a:pt x="112" y="37"/>
                </a:cubicBezTo>
                <a:cubicBezTo>
                  <a:pt x="110" y="39"/>
                  <a:pt x="104" y="40"/>
                  <a:pt x="105" y="46"/>
                </a:cubicBezTo>
                <a:cubicBezTo>
                  <a:pt x="109" y="46"/>
                  <a:pt x="115" y="48"/>
                  <a:pt x="114" y="53"/>
                </a:cubicBezTo>
                <a:cubicBezTo>
                  <a:pt x="112" y="58"/>
                  <a:pt x="109" y="54"/>
                  <a:pt x="106" y="55"/>
                </a:cubicBezTo>
                <a:cubicBezTo>
                  <a:pt x="103" y="55"/>
                  <a:pt x="104" y="55"/>
                  <a:pt x="103" y="57"/>
                </a:cubicBezTo>
                <a:cubicBezTo>
                  <a:pt x="103" y="58"/>
                  <a:pt x="103" y="58"/>
                  <a:pt x="103" y="59"/>
                </a:cubicBezTo>
                <a:cubicBezTo>
                  <a:pt x="102" y="60"/>
                  <a:pt x="102" y="59"/>
                  <a:pt x="101" y="60"/>
                </a:cubicBezTo>
                <a:cubicBezTo>
                  <a:pt x="98" y="62"/>
                  <a:pt x="96" y="65"/>
                  <a:pt x="94" y="68"/>
                </a:cubicBezTo>
                <a:cubicBezTo>
                  <a:pt x="91" y="71"/>
                  <a:pt x="88" y="75"/>
                  <a:pt x="94" y="76"/>
                </a:cubicBezTo>
                <a:cubicBezTo>
                  <a:pt x="96" y="77"/>
                  <a:pt x="98" y="76"/>
                  <a:pt x="100" y="76"/>
                </a:cubicBezTo>
                <a:cubicBezTo>
                  <a:pt x="102" y="76"/>
                  <a:pt x="103" y="78"/>
                  <a:pt x="105" y="78"/>
                </a:cubicBezTo>
                <a:cubicBezTo>
                  <a:pt x="110" y="80"/>
                  <a:pt x="112" y="77"/>
                  <a:pt x="117" y="76"/>
                </a:cubicBezTo>
                <a:cubicBezTo>
                  <a:pt x="120" y="75"/>
                  <a:pt x="123" y="74"/>
                  <a:pt x="127" y="72"/>
                </a:cubicBezTo>
                <a:cubicBezTo>
                  <a:pt x="127" y="75"/>
                  <a:pt x="127" y="76"/>
                  <a:pt x="126" y="77"/>
                </a:cubicBezTo>
                <a:cubicBezTo>
                  <a:pt x="124" y="80"/>
                  <a:pt x="123" y="80"/>
                  <a:pt x="122" y="83"/>
                </a:cubicBezTo>
                <a:cubicBezTo>
                  <a:pt x="121" y="85"/>
                  <a:pt x="122" y="85"/>
                  <a:pt x="120" y="86"/>
                </a:cubicBezTo>
                <a:cubicBezTo>
                  <a:pt x="119" y="87"/>
                  <a:pt x="117" y="87"/>
                  <a:pt x="115" y="88"/>
                </a:cubicBezTo>
                <a:cubicBezTo>
                  <a:pt x="113" y="88"/>
                  <a:pt x="112" y="90"/>
                  <a:pt x="110" y="90"/>
                </a:cubicBezTo>
                <a:cubicBezTo>
                  <a:pt x="109" y="91"/>
                  <a:pt x="108" y="90"/>
                  <a:pt x="107" y="90"/>
                </a:cubicBezTo>
                <a:cubicBezTo>
                  <a:pt x="106" y="91"/>
                  <a:pt x="106" y="92"/>
                  <a:pt x="105" y="93"/>
                </a:cubicBezTo>
                <a:cubicBezTo>
                  <a:pt x="103" y="95"/>
                  <a:pt x="98" y="97"/>
                  <a:pt x="99" y="100"/>
                </a:cubicBezTo>
                <a:cubicBezTo>
                  <a:pt x="100" y="100"/>
                  <a:pt x="101" y="100"/>
                  <a:pt x="102" y="100"/>
                </a:cubicBezTo>
                <a:cubicBezTo>
                  <a:pt x="103" y="103"/>
                  <a:pt x="103" y="104"/>
                  <a:pt x="100" y="105"/>
                </a:cubicBezTo>
                <a:cubicBezTo>
                  <a:pt x="99" y="106"/>
                  <a:pt x="97" y="105"/>
                  <a:pt x="96" y="105"/>
                </a:cubicBezTo>
                <a:cubicBezTo>
                  <a:pt x="94" y="106"/>
                  <a:pt x="94" y="106"/>
                  <a:pt x="93" y="106"/>
                </a:cubicBezTo>
                <a:cubicBezTo>
                  <a:pt x="90" y="107"/>
                  <a:pt x="90" y="105"/>
                  <a:pt x="87" y="104"/>
                </a:cubicBezTo>
                <a:cubicBezTo>
                  <a:pt x="85" y="104"/>
                  <a:pt x="82" y="104"/>
                  <a:pt x="80" y="105"/>
                </a:cubicBezTo>
                <a:cubicBezTo>
                  <a:pt x="79" y="108"/>
                  <a:pt x="80" y="114"/>
                  <a:pt x="75" y="113"/>
                </a:cubicBezTo>
                <a:cubicBezTo>
                  <a:pt x="69" y="112"/>
                  <a:pt x="72" y="105"/>
                  <a:pt x="66" y="103"/>
                </a:cubicBezTo>
                <a:cubicBezTo>
                  <a:pt x="61" y="103"/>
                  <a:pt x="57" y="103"/>
                  <a:pt x="52" y="102"/>
                </a:cubicBezTo>
                <a:cubicBezTo>
                  <a:pt x="49" y="102"/>
                  <a:pt x="46" y="101"/>
                  <a:pt x="43" y="101"/>
                </a:cubicBezTo>
                <a:cubicBezTo>
                  <a:pt x="40" y="101"/>
                  <a:pt x="37" y="102"/>
                  <a:pt x="33" y="102"/>
                </a:cubicBezTo>
                <a:cubicBezTo>
                  <a:pt x="33" y="103"/>
                  <a:pt x="33" y="105"/>
                  <a:pt x="33" y="106"/>
                </a:cubicBezTo>
                <a:cubicBezTo>
                  <a:pt x="29" y="107"/>
                  <a:pt x="25" y="107"/>
                  <a:pt x="22" y="111"/>
                </a:cubicBezTo>
                <a:cubicBezTo>
                  <a:pt x="20" y="115"/>
                  <a:pt x="17" y="123"/>
                  <a:pt x="20" y="126"/>
                </a:cubicBezTo>
                <a:cubicBezTo>
                  <a:pt x="21" y="125"/>
                  <a:pt x="22" y="123"/>
                  <a:pt x="23" y="122"/>
                </a:cubicBezTo>
                <a:cubicBezTo>
                  <a:pt x="24" y="120"/>
                  <a:pt x="27" y="117"/>
                  <a:pt x="29" y="117"/>
                </a:cubicBezTo>
                <a:cubicBezTo>
                  <a:pt x="33" y="117"/>
                  <a:pt x="32" y="128"/>
                  <a:pt x="31" y="131"/>
                </a:cubicBezTo>
                <a:cubicBezTo>
                  <a:pt x="35" y="133"/>
                  <a:pt x="39" y="132"/>
                  <a:pt x="42" y="134"/>
                </a:cubicBezTo>
                <a:cubicBezTo>
                  <a:pt x="40" y="137"/>
                  <a:pt x="32" y="136"/>
                  <a:pt x="30" y="134"/>
                </a:cubicBezTo>
                <a:cubicBezTo>
                  <a:pt x="27" y="133"/>
                  <a:pt x="28" y="132"/>
                  <a:pt x="24" y="131"/>
                </a:cubicBezTo>
                <a:cubicBezTo>
                  <a:pt x="21" y="131"/>
                  <a:pt x="18" y="131"/>
                  <a:pt x="16" y="132"/>
                </a:cubicBezTo>
                <a:cubicBezTo>
                  <a:pt x="14" y="133"/>
                  <a:pt x="12" y="136"/>
                  <a:pt x="14" y="139"/>
                </a:cubicBezTo>
                <a:cubicBezTo>
                  <a:pt x="16" y="141"/>
                  <a:pt x="19" y="138"/>
                  <a:pt x="21" y="139"/>
                </a:cubicBezTo>
                <a:cubicBezTo>
                  <a:pt x="22" y="140"/>
                  <a:pt x="23" y="141"/>
                  <a:pt x="24" y="142"/>
                </a:cubicBezTo>
                <a:cubicBezTo>
                  <a:pt x="25" y="144"/>
                  <a:pt x="25" y="143"/>
                  <a:pt x="27" y="144"/>
                </a:cubicBezTo>
                <a:cubicBezTo>
                  <a:pt x="31" y="146"/>
                  <a:pt x="34" y="147"/>
                  <a:pt x="38" y="146"/>
                </a:cubicBezTo>
                <a:cubicBezTo>
                  <a:pt x="38" y="145"/>
                  <a:pt x="39" y="143"/>
                  <a:pt x="40" y="142"/>
                </a:cubicBezTo>
                <a:cubicBezTo>
                  <a:pt x="42" y="141"/>
                  <a:pt x="45" y="142"/>
                  <a:pt x="45" y="145"/>
                </a:cubicBezTo>
                <a:cubicBezTo>
                  <a:pt x="45" y="145"/>
                  <a:pt x="46" y="145"/>
                  <a:pt x="47" y="145"/>
                </a:cubicBezTo>
                <a:cubicBezTo>
                  <a:pt x="47" y="147"/>
                  <a:pt x="46" y="150"/>
                  <a:pt x="44" y="151"/>
                </a:cubicBezTo>
                <a:cubicBezTo>
                  <a:pt x="42" y="151"/>
                  <a:pt x="41" y="150"/>
                  <a:pt x="39" y="151"/>
                </a:cubicBezTo>
                <a:cubicBezTo>
                  <a:pt x="38" y="151"/>
                  <a:pt x="36" y="153"/>
                  <a:pt x="35" y="153"/>
                </a:cubicBezTo>
                <a:cubicBezTo>
                  <a:pt x="32" y="155"/>
                  <a:pt x="32" y="155"/>
                  <a:pt x="32" y="159"/>
                </a:cubicBezTo>
                <a:cubicBezTo>
                  <a:pt x="31" y="162"/>
                  <a:pt x="32" y="165"/>
                  <a:pt x="31" y="169"/>
                </a:cubicBezTo>
                <a:cubicBezTo>
                  <a:pt x="29" y="169"/>
                  <a:pt x="26" y="168"/>
                  <a:pt x="24" y="169"/>
                </a:cubicBezTo>
                <a:cubicBezTo>
                  <a:pt x="21" y="169"/>
                  <a:pt x="18" y="173"/>
                  <a:pt x="19" y="176"/>
                </a:cubicBezTo>
                <a:cubicBezTo>
                  <a:pt x="21" y="176"/>
                  <a:pt x="25" y="176"/>
                  <a:pt x="24" y="179"/>
                </a:cubicBezTo>
                <a:cubicBezTo>
                  <a:pt x="21" y="179"/>
                  <a:pt x="21" y="182"/>
                  <a:pt x="18" y="182"/>
                </a:cubicBezTo>
                <a:cubicBezTo>
                  <a:pt x="17" y="185"/>
                  <a:pt x="18" y="185"/>
                  <a:pt x="20" y="187"/>
                </a:cubicBezTo>
                <a:cubicBezTo>
                  <a:pt x="21" y="188"/>
                  <a:pt x="25" y="190"/>
                  <a:pt x="26" y="190"/>
                </a:cubicBezTo>
                <a:cubicBezTo>
                  <a:pt x="28" y="191"/>
                  <a:pt x="30" y="191"/>
                  <a:pt x="31" y="191"/>
                </a:cubicBezTo>
                <a:cubicBezTo>
                  <a:pt x="33" y="190"/>
                  <a:pt x="34" y="188"/>
                  <a:pt x="37" y="189"/>
                </a:cubicBezTo>
                <a:cubicBezTo>
                  <a:pt x="37" y="190"/>
                  <a:pt x="37" y="191"/>
                  <a:pt x="37" y="192"/>
                </a:cubicBezTo>
                <a:cubicBezTo>
                  <a:pt x="36" y="191"/>
                  <a:pt x="35" y="192"/>
                  <a:pt x="34" y="192"/>
                </a:cubicBezTo>
                <a:cubicBezTo>
                  <a:pt x="34" y="194"/>
                  <a:pt x="35" y="197"/>
                  <a:pt x="38" y="196"/>
                </a:cubicBezTo>
                <a:cubicBezTo>
                  <a:pt x="39" y="195"/>
                  <a:pt x="41" y="191"/>
                  <a:pt x="43" y="191"/>
                </a:cubicBezTo>
                <a:cubicBezTo>
                  <a:pt x="45" y="191"/>
                  <a:pt x="44" y="196"/>
                  <a:pt x="45" y="197"/>
                </a:cubicBezTo>
                <a:cubicBezTo>
                  <a:pt x="46" y="199"/>
                  <a:pt x="51" y="201"/>
                  <a:pt x="53" y="202"/>
                </a:cubicBezTo>
                <a:cubicBezTo>
                  <a:pt x="60" y="203"/>
                  <a:pt x="67" y="200"/>
                  <a:pt x="74" y="200"/>
                </a:cubicBezTo>
                <a:cubicBezTo>
                  <a:pt x="78" y="200"/>
                  <a:pt x="82" y="202"/>
                  <a:pt x="81" y="207"/>
                </a:cubicBezTo>
                <a:cubicBezTo>
                  <a:pt x="78" y="207"/>
                  <a:pt x="77" y="206"/>
                  <a:pt x="75" y="210"/>
                </a:cubicBezTo>
                <a:cubicBezTo>
                  <a:pt x="75" y="212"/>
                  <a:pt x="76" y="213"/>
                  <a:pt x="74" y="214"/>
                </a:cubicBezTo>
                <a:cubicBezTo>
                  <a:pt x="72" y="215"/>
                  <a:pt x="69" y="213"/>
                  <a:pt x="69" y="210"/>
                </a:cubicBezTo>
                <a:cubicBezTo>
                  <a:pt x="65" y="209"/>
                  <a:pt x="63" y="215"/>
                  <a:pt x="61" y="218"/>
                </a:cubicBezTo>
                <a:cubicBezTo>
                  <a:pt x="60" y="221"/>
                  <a:pt x="51" y="228"/>
                  <a:pt x="52" y="232"/>
                </a:cubicBezTo>
                <a:cubicBezTo>
                  <a:pt x="55" y="232"/>
                  <a:pt x="57" y="233"/>
                  <a:pt x="59" y="230"/>
                </a:cubicBezTo>
                <a:cubicBezTo>
                  <a:pt x="59" y="235"/>
                  <a:pt x="56" y="235"/>
                  <a:pt x="55" y="240"/>
                </a:cubicBezTo>
                <a:cubicBezTo>
                  <a:pt x="54" y="243"/>
                  <a:pt x="54" y="243"/>
                  <a:pt x="51" y="245"/>
                </a:cubicBezTo>
                <a:cubicBezTo>
                  <a:pt x="50" y="247"/>
                  <a:pt x="49" y="248"/>
                  <a:pt x="48" y="249"/>
                </a:cubicBezTo>
                <a:cubicBezTo>
                  <a:pt x="47" y="250"/>
                  <a:pt x="46" y="250"/>
                  <a:pt x="45" y="251"/>
                </a:cubicBezTo>
                <a:cubicBezTo>
                  <a:pt x="45" y="251"/>
                  <a:pt x="45" y="252"/>
                  <a:pt x="45" y="253"/>
                </a:cubicBezTo>
                <a:cubicBezTo>
                  <a:pt x="44" y="255"/>
                  <a:pt x="41" y="256"/>
                  <a:pt x="39" y="257"/>
                </a:cubicBezTo>
                <a:cubicBezTo>
                  <a:pt x="36" y="258"/>
                  <a:pt x="31" y="260"/>
                  <a:pt x="32" y="264"/>
                </a:cubicBezTo>
                <a:cubicBezTo>
                  <a:pt x="37" y="265"/>
                  <a:pt x="43" y="264"/>
                  <a:pt x="48" y="261"/>
                </a:cubicBezTo>
                <a:cubicBezTo>
                  <a:pt x="51" y="258"/>
                  <a:pt x="51" y="258"/>
                  <a:pt x="55" y="258"/>
                </a:cubicBezTo>
                <a:cubicBezTo>
                  <a:pt x="57" y="258"/>
                  <a:pt x="59" y="259"/>
                  <a:pt x="62" y="259"/>
                </a:cubicBezTo>
                <a:cubicBezTo>
                  <a:pt x="64" y="260"/>
                  <a:pt x="67" y="259"/>
                  <a:pt x="70" y="260"/>
                </a:cubicBezTo>
                <a:cubicBezTo>
                  <a:pt x="72" y="267"/>
                  <a:pt x="52" y="263"/>
                  <a:pt x="48" y="264"/>
                </a:cubicBezTo>
                <a:cubicBezTo>
                  <a:pt x="46" y="270"/>
                  <a:pt x="39" y="271"/>
                  <a:pt x="35" y="273"/>
                </a:cubicBezTo>
                <a:cubicBezTo>
                  <a:pt x="31" y="275"/>
                  <a:pt x="32" y="275"/>
                  <a:pt x="33" y="279"/>
                </a:cubicBezTo>
                <a:cubicBezTo>
                  <a:pt x="33" y="282"/>
                  <a:pt x="33" y="284"/>
                  <a:pt x="33" y="287"/>
                </a:cubicBezTo>
                <a:cubicBezTo>
                  <a:pt x="35" y="287"/>
                  <a:pt x="39" y="288"/>
                  <a:pt x="40" y="289"/>
                </a:cubicBezTo>
                <a:cubicBezTo>
                  <a:pt x="39" y="292"/>
                  <a:pt x="33" y="291"/>
                  <a:pt x="30" y="290"/>
                </a:cubicBezTo>
                <a:cubicBezTo>
                  <a:pt x="30" y="284"/>
                  <a:pt x="26" y="283"/>
                  <a:pt x="21" y="286"/>
                </a:cubicBezTo>
                <a:cubicBezTo>
                  <a:pt x="20" y="286"/>
                  <a:pt x="19" y="287"/>
                  <a:pt x="18" y="288"/>
                </a:cubicBezTo>
                <a:cubicBezTo>
                  <a:pt x="17" y="288"/>
                  <a:pt x="15" y="288"/>
                  <a:pt x="14" y="288"/>
                </a:cubicBezTo>
                <a:cubicBezTo>
                  <a:pt x="11" y="289"/>
                  <a:pt x="7" y="291"/>
                  <a:pt x="4" y="292"/>
                </a:cubicBezTo>
                <a:cubicBezTo>
                  <a:pt x="4" y="293"/>
                  <a:pt x="4" y="295"/>
                  <a:pt x="4" y="296"/>
                </a:cubicBezTo>
                <a:cubicBezTo>
                  <a:pt x="3" y="296"/>
                  <a:pt x="3" y="297"/>
                  <a:pt x="2" y="297"/>
                </a:cubicBezTo>
                <a:cubicBezTo>
                  <a:pt x="2" y="298"/>
                  <a:pt x="2" y="299"/>
                  <a:pt x="2" y="300"/>
                </a:cubicBezTo>
                <a:cubicBezTo>
                  <a:pt x="0" y="308"/>
                  <a:pt x="8" y="306"/>
                  <a:pt x="15" y="306"/>
                </a:cubicBezTo>
                <a:cubicBezTo>
                  <a:pt x="18" y="305"/>
                  <a:pt x="21" y="304"/>
                  <a:pt x="24" y="304"/>
                </a:cubicBezTo>
                <a:cubicBezTo>
                  <a:pt x="26" y="304"/>
                  <a:pt x="29" y="304"/>
                  <a:pt x="31" y="304"/>
                </a:cubicBezTo>
                <a:cubicBezTo>
                  <a:pt x="32" y="303"/>
                  <a:pt x="35" y="303"/>
                  <a:pt x="36" y="303"/>
                </a:cubicBezTo>
                <a:cubicBezTo>
                  <a:pt x="37" y="302"/>
                  <a:pt x="37" y="300"/>
                  <a:pt x="40" y="301"/>
                </a:cubicBezTo>
                <a:cubicBezTo>
                  <a:pt x="41" y="309"/>
                  <a:pt x="35" y="305"/>
                  <a:pt x="30" y="307"/>
                </a:cubicBezTo>
                <a:cubicBezTo>
                  <a:pt x="28" y="307"/>
                  <a:pt x="26" y="309"/>
                  <a:pt x="23" y="310"/>
                </a:cubicBezTo>
                <a:cubicBezTo>
                  <a:pt x="20" y="311"/>
                  <a:pt x="16" y="312"/>
                  <a:pt x="14" y="313"/>
                </a:cubicBezTo>
                <a:cubicBezTo>
                  <a:pt x="12" y="314"/>
                  <a:pt x="12" y="315"/>
                  <a:pt x="11" y="316"/>
                </a:cubicBezTo>
                <a:cubicBezTo>
                  <a:pt x="10" y="316"/>
                  <a:pt x="9" y="318"/>
                  <a:pt x="8" y="319"/>
                </a:cubicBezTo>
                <a:cubicBezTo>
                  <a:pt x="7" y="321"/>
                  <a:pt x="8" y="322"/>
                  <a:pt x="9" y="325"/>
                </a:cubicBezTo>
                <a:cubicBezTo>
                  <a:pt x="9" y="328"/>
                  <a:pt x="8" y="329"/>
                  <a:pt x="10" y="331"/>
                </a:cubicBezTo>
                <a:cubicBezTo>
                  <a:pt x="13" y="333"/>
                  <a:pt x="15" y="330"/>
                  <a:pt x="18" y="330"/>
                </a:cubicBezTo>
                <a:cubicBezTo>
                  <a:pt x="20" y="334"/>
                  <a:pt x="24" y="337"/>
                  <a:pt x="29" y="337"/>
                </a:cubicBezTo>
                <a:cubicBezTo>
                  <a:pt x="34" y="336"/>
                  <a:pt x="31" y="333"/>
                  <a:pt x="34" y="330"/>
                </a:cubicBezTo>
                <a:cubicBezTo>
                  <a:pt x="36" y="328"/>
                  <a:pt x="39" y="328"/>
                  <a:pt x="41" y="327"/>
                </a:cubicBezTo>
                <a:cubicBezTo>
                  <a:pt x="45" y="326"/>
                  <a:pt x="48" y="324"/>
                  <a:pt x="51" y="325"/>
                </a:cubicBezTo>
                <a:cubicBezTo>
                  <a:pt x="52" y="328"/>
                  <a:pt x="48" y="330"/>
                  <a:pt x="46" y="332"/>
                </a:cubicBezTo>
                <a:cubicBezTo>
                  <a:pt x="43" y="333"/>
                  <a:pt x="41" y="335"/>
                  <a:pt x="38" y="337"/>
                </a:cubicBezTo>
                <a:cubicBezTo>
                  <a:pt x="37" y="338"/>
                  <a:pt x="35" y="339"/>
                  <a:pt x="33" y="340"/>
                </a:cubicBezTo>
                <a:cubicBezTo>
                  <a:pt x="31" y="340"/>
                  <a:pt x="30" y="339"/>
                  <a:pt x="28" y="340"/>
                </a:cubicBezTo>
                <a:cubicBezTo>
                  <a:pt x="26" y="341"/>
                  <a:pt x="19" y="344"/>
                  <a:pt x="19" y="346"/>
                </a:cubicBezTo>
                <a:cubicBezTo>
                  <a:pt x="17" y="350"/>
                  <a:pt x="25" y="351"/>
                  <a:pt x="27" y="350"/>
                </a:cubicBezTo>
                <a:cubicBezTo>
                  <a:pt x="30" y="350"/>
                  <a:pt x="30" y="349"/>
                  <a:pt x="31" y="348"/>
                </a:cubicBezTo>
                <a:cubicBezTo>
                  <a:pt x="34" y="347"/>
                  <a:pt x="37" y="348"/>
                  <a:pt x="40" y="347"/>
                </a:cubicBezTo>
                <a:cubicBezTo>
                  <a:pt x="42" y="346"/>
                  <a:pt x="45" y="345"/>
                  <a:pt x="47" y="343"/>
                </a:cubicBezTo>
                <a:cubicBezTo>
                  <a:pt x="50" y="342"/>
                  <a:pt x="53" y="340"/>
                  <a:pt x="56" y="341"/>
                </a:cubicBezTo>
                <a:cubicBezTo>
                  <a:pt x="58" y="347"/>
                  <a:pt x="40" y="352"/>
                  <a:pt x="36" y="356"/>
                </a:cubicBezTo>
                <a:cubicBezTo>
                  <a:pt x="32" y="361"/>
                  <a:pt x="43" y="361"/>
                  <a:pt x="46" y="361"/>
                </a:cubicBezTo>
                <a:cubicBezTo>
                  <a:pt x="49" y="360"/>
                  <a:pt x="52" y="360"/>
                  <a:pt x="56" y="358"/>
                </a:cubicBezTo>
                <a:cubicBezTo>
                  <a:pt x="57" y="358"/>
                  <a:pt x="56" y="357"/>
                  <a:pt x="58" y="357"/>
                </a:cubicBezTo>
                <a:cubicBezTo>
                  <a:pt x="58" y="356"/>
                  <a:pt x="60" y="357"/>
                  <a:pt x="60" y="357"/>
                </a:cubicBezTo>
                <a:cubicBezTo>
                  <a:pt x="65" y="357"/>
                  <a:pt x="69" y="357"/>
                  <a:pt x="74" y="355"/>
                </a:cubicBezTo>
                <a:cubicBezTo>
                  <a:pt x="77" y="354"/>
                  <a:pt x="81" y="354"/>
                  <a:pt x="84" y="353"/>
                </a:cubicBezTo>
                <a:cubicBezTo>
                  <a:pt x="86" y="353"/>
                  <a:pt x="88" y="352"/>
                  <a:pt x="89" y="351"/>
                </a:cubicBezTo>
                <a:cubicBezTo>
                  <a:pt x="94" y="350"/>
                  <a:pt x="96" y="351"/>
                  <a:pt x="100" y="348"/>
                </a:cubicBezTo>
                <a:cubicBezTo>
                  <a:pt x="101" y="347"/>
                  <a:pt x="103" y="345"/>
                  <a:pt x="104" y="344"/>
                </a:cubicBezTo>
                <a:cubicBezTo>
                  <a:pt x="107" y="342"/>
                  <a:pt x="107" y="343"/>
                  <a:pt x="109" y="341"/>
                </a:cubicBezTo>
                <a:cubicBezTo>
                  <a:pt x="112" y="338"/>
                  <a:pt x="115" y="338"/>
                  <a:pt x="117" y="335"/>
                </a:cubicBezTo>
                <a:cubicBezTo>
                  <a:pt x="119" y="331"/>
                  <a:pt x="120" y="330"/>
                  <a:pt x="124" y="329"/>
                </a:cubicBezTo>
                <a:cubicBezTo>
                  <a:pt x="126" y="328"/>
                  <a:pt x="128" y="328"/>
                  <a:pt x="130" y="327"/>
                </a:cubicBezTo>
                <a:cubicBezTo>
                  <a:pt x="131" y="325"/>
                  <a:pt x="132" y="324"/>
                  <a:pt x="134" y="322"/>
                </a:cubicBezTo>
                <a:cubicBezTo>
                  <a:pt x="136" y="322"/>
                  <a:pt x="138" y="320"/>
                  <a:pt x="140" y="319"/>
                </a:cubicBezTo>
                <a:cubicBezTo>
                  <a:pt x="142" y="318"/>
                  <a:pt x="143" y="319"/>
                  <a:pt x="145" y="317"/>
                </a:cubicBezTo>
                <a:cubicBezTo>
                  <a:pt x="148" y="315"/>
                  <a:pt x="152" y="312"/>
                  <a:pt x="154" y="310"/>
                </a:cubicBezTo>
                <a:cubicBezTo>
                  <a:pt x="157" y="308"/>
                  <a:pt x="158" y="305"/>
                  <a:pt x="161" y="304"/>
                </a:cubicBezTo>
                <a:cubicBezTo>
                  <a:pt x="164" y="302"/>
                  <a:pt x="169" y="303"/>
                  <a:pt x="173" y="302"/>
                </a:cubicBezTo>
                <a:cubicBezTo>
                  <a:pt x="176" y="301"/>
                  <a:pt x="175" y="301"/>
                  <a:pt x="177" y="299"/>
                </a:cubicBezTo>
                <a:cubicBezTo>
                  <a:pt x="181" y="296"/>
                  <a:pt x="189" y="300"/>
                  <a:pt x="192" y="295"/>
                </a:cubicBezTo>
                <a:cubicBezTo>
                  <a:pt x="193" y="297"/>
                  <a:pt x="192" y="299"/>
                  <a:pt x="193" y="301"/>
                </a:cubicBezTo>
                <a:cubicBezTo>
                  <a:pt x="195" y="301"/>
                  <a:pt x="197" y="301"/>
                  <a:pt x="199" y="300"/>
                </a:cubicBezTo>
                <a:cubicBezTo>
                  <a:pt x="202" y="298"/>
                  <a:pt x="206" y="295"/>
                  <a:pt x="208" y="294"/>
                </a:cubicBezTo>
                <a:cubicBezTo>
                  <a:pt x="211" y="294"/>
                  <a:pt x="214" y="294"/>
                  <a:pt x="217" y="294"/>
                </a:cubicBezTo>
                <a:cubicBezTo>
                  <a:pt x="218" y="294"/>
                  <a:pt x="218" y="295"/>
                  <a:pt x="220" y="295"/>
                </a:cubicBezTo>
                <a:cubicBezTo>
                  <a:pt x="221" y="294"/>
                  <a:pt x="222" y="293"/>
                  <a:pt x="223" y="292"/>
                </a:cubicBezTo>
                <a:cubicBezTo>
                  <a:pt x="225" y="292"/>
                  <a:pt x="228" y="293"/>
                  <a:pt x="227" y="289"/>
                </a:cubicBezTo>
                <a:cubicBezTo>
                  <a:pt x="223" y="288"/>
                  <a:pt x="217" y="281"/>
                  <a:pt x="219" y="277"/>
                </a:cubicBezTo>
                <a:cubicBezTo>
                  <a:pt x="223" y="277"/>
                  <a:pt x="223" y="273"/>
                  <a:pt x="225" y="270"/>
                </a:cubicBezTo>
                <a:cubicBezTo>
                  <a:pt x="226" y="267"/>
                  <a:pt x="229" y="266"/>
                  <a:pt x="230" y="264"/>
                </a:cubicBezTo>
                <a:cubicBezTo>
                  <a:pt x="230" y="262"/>
                  <a:pt x="230" y="259"/>
                  <a:pt x="230" y="257"/>
                </a:cubicBezTo>
                <a:cubicBezTo>
                  <a:pt x="230" y="253"/>
                  <a:pt x="230" y="249"/>
                  <a:pt x="233" y="245"/>
                </a:cubicBezTo>
                <a:cubicBezTo>
                  <a:pt x="235" y="243"/>
                  <a:pt x="237" y="243"/>
                  <a:pt x="238" y="240"/>
                </a:cubicBezTo>
                <a:cubicBezTo>
                  <a:pt x="239" y="238"/>
                  <a:pt x="238" y="238"/>
                  <a:pt x="238" y="236"/>
                </a:cubicBezTo>
                <a:cubicBezTo>
                  <a:pt x="238" y="231"/>
                  <a:pt x="238" y="226"/>
                  <a:pt x="238" y="221"/>
                </a:cubicBezTo>
                <a:cubicBezTo>
                  <a:pt x="238" y="217"/>
                  <a:pt x="239" y="212"/>
                  <a:pt x="237" y="209"/>
                </a:cubicBezTo>
                <a:cubicBezTo>
                  <a:pt x="235" y="206"/>
                  <a:pt x="233" y="204"/>
                  <a:pt x="233" y="200"/>
                </a:cubicBezTo>
                <a:cubicBezTo>
                  <a:pt x="232" y="197"/>
                  <a:pt x="232" y="197"/>
                  <a:pt x="230" y="195"/>
                </a:cubicBezTo>
                <a:cubicBezTo>
                  <a:pt x="229" y="194"/>
                  <a:pt x="229" y="193"/>
                  <a:pt x="228" y="192"/>
                </a:cubicBezTo>
                <a:cubicBezTo>
                  <a:pt x="227" y="192"/>
                  <a:pt x="225" y="193"/>
                  <a:pt x="224" y="192"/>
                </a:cubicBezTo>
                <a:cubicBezTo>
                  <a:pt x="226" y="191"/>
                  <a:pt x="229" y="190"/>
                  <a:pt x="232" y="189"/>
                </a:cubicBezTo>
                <a:cubicBezTo>
                  <a:pt x="235" y="189"/>
                  <a:pt x="239" y="192"/>
                  <a:pt x="242" y="191"/>
                </a:cubicBezTo>
                <a:cubicBezTo>
                  <a:pt x="242" y="189"/>
                  <a:pt x="244" y="188"/>
                  <a:pt x="245" y="187"/>
                </a:cubicBezTo>
                <a:cubicBezTo>
                  <a:pt x="247" y="184"/>
                  <a:pt x="248" y="179"/>
                  <a:pt x="248" y="175"/>
                </a:cubicBezTo>
                <a:cubicBezTo>
                  <a:pt x="244" y="175"/>
                  <a:pt x="242" y="175"/>
                  <a:pt x="239" y="173"/>
                </a:cubicBezTo>
                <a:cubicBezTo>
                  <a:pt x="236" y="172"/>
                  <a:pt x="235" y="170"/>
                  <a:pt x="232" y="168"/>
                </a:cubicBezTo>
                <a:cubicBezTo>
                  <a:pt x="231" y="168"/>
                  <a:pt x="226" y="166"/>
                  <a:pt x="225" y="165"/>
                </a:cubicBezTo>
                <a:cubicBezTo>
                  <a:pt x="225" y="164"/>
                  <a:pt x="225" y="162"/>
                  <a:pt x="225" y="161"/>
                </a:cubicBezTo>
                <a:cubicBezTo>
                  <a:pt x="226" y="159"/>
                  <a:pt x="228" y="159"/>
                  <a:pt x="228" y="156"/>
                </a:cubicBezTo>
                <a:cubicBezTo>
                  <a:pt x="228" y="154"/>
                  <a:pt x="228" y="150"/>
                  <a:pt x="228" y="148"/>
                </a:cubicBezTo>
                <a:cubicBezTo>
                  <a:pt x="227" y="146"/>
                  <a:pt x="225" y="144"/>
                  <a:pt x="224" y="142"/>
                </a:cubicBezTo>
                <a:cubicBezTo>
                  <a:pt x="223" y="139"/>
                  <a:pt x="224" y="137"/>
                  <a:pt x="226" y="135"/>
                </a:cubicBezTo>
                <a:cubicBezTo>
                  <a:pt x="228" y="134"/>
                  <a:pt x="229" y="134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4" y="133"/>
                  <a:pt x="233" y="132"/>
                  <a:pt x="234" y="131"/>
                </a:cubicBezTo>
                <a:cubicBezTo>
                  <a:pt x="235" y="131"/>
                  <a:pt x="237" y="131"/>
                  <a:pt x="238" y="131"/>
                </a:cubicBezTo>
                <a:cubicBezTo>
                  <a:pt x="238" y="130"/>
                  <a:pt x="239" y="129"/>
                  <a:pt x="239" y="129"/>
                </a:cubicBezTo>
                <a:cubicBezTo>
                  <a:pt x="238" y="128"/>
                  <a:pt x="236" y="127"/>
                  <a:pt x="234" y="126"/>
                </a:cubicBezTo>
                <a:cubicBezTo>
                  <a:pt x="232" y="125"/>
                  <a:pt x="232" y="125"/>
                  <a:pt x="230" y="125"/>
                </a:cubicBezTo>
                <a:cubicBezTo>
                  <a:pt x="228" y="125"/>
                  <a:pt x="227" y="123"/>
                  <a:pt x="225" y="122"/>
                </a:cubicBezTo>
                <a:cubicBezTo>
                  <a:pt x="223" y="121"/>
                  <a:pt x="222" y="121"/>
                  <a:pt x="220" y="120"/>
                </a:cubicBezTo>
                <a:cubicBezTo>
                  <a:pt x="219" y="121"/>
                  <a:pt x="219" y="122"/>
                  <a:pt x="219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7"/>
                  <a:pt x="211" y="127"/>
                  <a:pt x="209" y="127"/>
                </a:cubicBezTo>
                <a:cubicBezTo>
                  <a:pt x="206" y="127"/>
                  <a:pt x="206" y="125"/>
                  <a:pt x="206" y="123"/>
                </a:cubicBezTo>
                <a:cubicBezTo>
                  <a:pt x="206" y="120"/>
                  <a:pt x="205" y="118"/>
                  <a:pt x="204" y="115"/>
                </a:cubicBezTo>
                <a:cubicBezTo>
                  <a:pt x="204" y="114"/>
                  <a:pt x="203" y="113"/>
                  <a:pt x="201" y="112"/>
                </a:cubicBezTo>
                <a:cubicBezTo>
                  <a:pt x="199" y="112"/>
                  <a:pt x="196" y="112"/>
                  <a:pt x="196" y="110"/>
                </a:cubicBezTo>
                <a:cubicBezTo>
                  <a:pt x="196" y="108"/>
                  <a:pt x="197" y="107"/>
                  <a:pt x="196" y="105"/>
                </a:cubicBezTo>
                <a:cubicBezTo>
                  <a:pt x="195" y="103"/>
                  <a:pt x="194" y="102"/>
                  <a:pt x="192" y="100"/>
                </a:cubicBezTo>
                <a:cubicBezTo>
                  <a:pt x="191" y="98"/>
                  <a:pt x="190" y="96"/>
                  <a:pt x="188" y="94"/>
                </a:cubicBezTo>
                <a:cubicBezTo>
                  <a:pt x="187" y="95"/>
                  <a:pt x="185" y="94"/>
                  <a:pt x="184" y="95"/>
                </a:cubicBezTo>
                <a:cubicBezTo>
                  <a:pt x="182" y="95"/>
                  <a:pt x="181" y="98"/>
                  <a:pt x="180" y="99"/>
                </a:cubicBezTo>
                <a:cubicBezTo>
                  <a:pt x="179" y="101"/>
                  <a:pt x="178" y="102"/>
                  <a:pt x="178" y="104"/>
                </a:cubicBezTo>
                <a:cubicBezTo>
                  <a:pt x="178" y="105"/>
                  <a:pt x="178" y="106"/>
                  <a:pt x="179" y="107"/>
                </a:cubicBezTo>
                <a:cubicBezTo>
                  <a:pt x="180" y="109"/>
                  <a:pt x="180" y="112"/>
                  <a:pt x="178" y="113"/>
                </a:cubicBezTo>
                <a:cubicBezTo>
                  <a:pt x="177" y="114"/>
                  <a:pt x="173" y="112"/>
                  <a:pt x="172" y="114"/>
                </a:cubicBezTo>
                <a:cubicBezTo>
                  <a:pt x="171" y="116"/>
                  <a:pt x="173" y="119"/>
                  <a:pt x="171" y="120"/>
                </a:cubicBezTo>
                <a:cubicBezTo>
                  <a:pt x="169" y="120"/>
                  <a:pt x="166" y="119"/>
                  <a:pt x="165" y="119"/>
                </a:cubicBezTo>
                <a:cubicBezTo>
                  <a:pt x="163" y="118"/>
                  <a:pt x="160" y="119"/>
                  <a:pt x="158" y="118"/>
                </a:cubicBezTo>
                <a:cubicBezTo>
                  <a:pt x="157" y="117"/>
                  <a:pt x="156" y="116"/>
                  <a:pt x="155" y="116"/>
                </a:cubicBezTo>
                <a:cubicBezTo>
                  <a:pt x="154" y="115"/>
                  <a:pt x="154" y="115"/>
                  <a:pt x="153" y="114"/>
                </a:cubicBezTo>
                <a:cubicBezTo>
                  <a:pt x="152" y="114"/>
                  <a:pt x="153" y="114"/>
                  <a:pt x="152" y="113"/>
                </a:cubicBezTo>
                <a:cubicBezTo>
                  <a:pt x="151" y="112"/>
                  <a:pt x="148" y="112"/>
                  <a:pt x="147" y="112"/>
                </a:cubicBezTo>
                <a:cubicBezTo>
                  <a:pt x="145" y="112"/>
                  <a:pt x="142" y="111"/>
                  <a:pt x="141" y="110"/>
                </a:cubicBezTo>
                <a:cubicBezTo>
                  <a:pt x="140" y="109"/>
                  <a:pt x="140" y="108"/>
                  <a:pt x="140" y="107"/>
                </a:cubicBezTo>
                <a:cubicBezTo>
                  <a:pt x="139" y="105"/>
                  <a:pt x="138" y="105"/>
                  <a:pt x="137" y="104"/>
                </a:cubicBezTo>
                <a:cubicBezTo>
                  <a:pt x="137" y="103"/>
                  <a:pt x="137" y="102"/>
                  <a:pt x="136" y="102"/>
                </a:cubicBezTo>
                <a:cubicBezTo>
                  <a:pt x="136" y="101"/>
                  <a:pt x="137" y="101"/>
                  <a:pt x="136" y="100"/>
                </a:cubicBezTo>
                <a:cubicBezTo>
                  <a:pt x="136" y="100"/>
                  <a:pt x="135" y="99"/>
                  <a:pt x="135" y="99"/>
                </a:cubicBezTo>
                <a:cubicBezTo>
                  <a:pt x="133" y="98"/>
                  <a:pt x="132" y="97"/>
                  <a:pt x="131" y="96"/>
                </a:cubicBezTo>
                <a:cubicBezTo>
                  <a:pt x="130" y="94"/>
                  <a:pt x="130" y="92"/>
                  <a:pt x="130" y="90"/>
                </a:cubicBezTo>
                <a:cubicBezTo>
                  <a:pt x="130" y="88"/>
                  <a:pt x="132" y="88"/>
                  <a:pt x="133" y="86"/>
                </a:cubicBezTo>
                <a:cubicBezTo>
                  <a:pt x="135" y="84"/>
                  <a:pt x="136" y="83"/>
                  <a:pt x="138" y="82"/>
                </a:cubicBezTo>
                <a:cubicBezTo>
                  <a:pt x="140" y="81"/>
                  <a:pt x="143" y="79"/>
                  <a:pt x="144" y="78"/>
                </a:cubicBezTo>
                <a:cubicBezTo>
                  <a:pt x="145" y="77"/>
                  <a:pt x="146" y="76"/>
                  <a:pt x="146" y="75"/>
                </a:cubicBezTo>
                <a:cubicBezTo>
                  <a:pt x="147" y="74"/>
                  <a:pt x="148" y="73"/>
                  <a:pt x="149" y="73"/>
                </a:cubicBezTo>
                <a:cubicBezTo>
                  <a:pt x="148" y="73"/>
                  <a:pt x="147" y="72"/>
                  <a:pt x="146" y="72"/>
                </a:cubicBezTo>
                <a:cubicBezTo>
                  <a:pt x="144" y="72"/>
                  <a:pt x="143" y="72"/>
                  <a:pt x="141" y="71"/>
                </a:cubicBezTo>
                <a:cubicBezTo>
                  <a:pt x="140" y="70"/>
                  <a:pt x="140" y="70"/>
                  <a:pt x="140" y="69"/>
                </a:cubicBezTo>
                <a:cubicBezTo>
                  <a:pt x="140" y="68"/>
                  <a:pt x="141" y="66"/>
                  <a:pt x="141" y="65"/>
                </a:cubicBezTo>
                <a:cubicBezTo>
                  <a:pt x="142" y="63"/>
                  <a:pt x="145" y="63"/>
                  <a:pt x="147" y="63"/>
                </a:cubicBezTo>
                <a:cubicBezTo>
                  <a:pt x="150" y="63"/>
                  <a:pt x="152" y="63"/>
                  <a:pt x="154" y="63"/>
                </a:cubicBezTo>
                <a:cubicBezTo>
                  <a:pt x="157" y="63"/>
                  <a:pt x="157" y="63"/>
                  <a:pt x="158" y="61"/>
                </a:cubicBezTo>
                <a:cubicBezTo>
                  <a:pt x="158" y="59"/>
                  <a:pt x="159" y="56"/>
                  <a:pt x="161" y="54"/>
                </a:cubicBezTo>
                <a:cubicBezTo>
                  <a:pt x="162" y="53"/>
                  <a:pt x="163" y="53"/>
                  <a:pt x="163" y="51"/>
                </a:cubicBezTo>
                <a:cubicBezTo>
                  <a:pt x="164" y="50"/>
                  <a:pt x="164" y="48"/>
                  <a:pt x="165" y="46"/>
                </a:cubicBezTo>
                <a:cubicBezTo>
                  <a:pt x="166" y="44"/>
                  <a:pt x="167" y="43"/>
                  <a:pt x="168" y="41"/>
                </a:cubicBezTo>
                <a:cubicBezTo>
                  <a:pt x="170" y="39"/>
                  <a:pt x="171" y="39"/>
                  <a:pt x="171" y="36"/>
                </a:cubicBezTo>
                <a:cubicBezTo>
                  <a:pt x="172" y="32"/>
                  <a:pt x="173" y="34"/>
                  <a:pt x="176" y="33"/>
                </a:cubicBezTo>
                <a:cubicBezTo>
                  <a:pt x="178" y="33"/>
                  <a:pt x="178" y="32"/>
                  <a:pt x="180" y="31"/>
                </a:cubicBezTo>
                <a:cubicBezTo>
                  <a:pt x="181" y="30"/>
                  <a:pt x="183" y="29"/>
                  <a:pt x="184" y="28"/>
                </a:cubicBezTo>
                <a:cubicBezTo>
                  <a:pt x="184" y="28"/>
                  <a:pt x="185" y="26"/>
                  <a:pt x="185" y="26"/>
                </a:cubicBezTo>
                <a:cubicBezTo>
                  <a:pt x="186" y="25"/>
                  <a:pt x="186" y="24"/>
                  <a:pt x="186" y="23"/>
                </a:cubicBezTo>
                <a:cubicBezTo>
                  <a:pt x="187" y="23"/>
                  <a:pt x="187" y="23"/>
                  <a:pt x="188" y="23"/>
                </a:cubicBezTo>
                <a:cubicBezTo>
                  <a:pt x="188" y="22"/>
                  <a:pt x="188" y="21"/>
                  <a:pt x="188" y="20"/>
                </a:cubicBezTo>
                <a:cubicBezTo>
                  <a:pt x="188" y="19"/>
                  <a:pt x="190" y="17"/>
                  <a:pt x="191" y="16"/>
                </a:cubicBezTo>
                <a:cubicBezTo>
                  <a:pt x="193" y="15"/>
                  <a:pt x="194" y="13"/>
                  <a:pt x="196" y="13"/>
                </a:cubicBezTo>
                <a:cubicBezTo>
                  <a:pt x="198" y="12"/>
                  <a:pt x="201" y="12"/>
                  <a:pt x="203" y="10"/>
                </a:cubicBezTo>
                <a:cubicBezTo>
                  <a:pt x="203" y="10"/>
                  <a:pt x="203" y="10"/>
                  <a:pt x="203" y="10"/>
                </a:cubicBezTo>
                <a:moveTo>
                  <a:pt x="240" y="128"/>
                </a:moveTo>
                <a:cubicBezTo>
                  <a:pt x="240" y="128"/>
                  <a:pt x="240" y="128"/>
                  <a:pt x="240" y="128"/>
                </a:cubicBezTo>
                <a:cubicBezTo>
                  <a:pt x="240" y="128"/>
                  <a:pt x="240" y="128"/>
                  <a:pt x="240" y="128"/>
                </a:cubicBezTo>
                <a:moveTo>
                  <a:pt x="203" y="10"/>
                </a:moveTo>
                <a:cubicBezTo>
                  <a:pt x="204" y="10"/>
                  <a:pt x="205" y="10"/>
                  <a:pt x="205" y="10"/>
                </a:cubicBezTo>
                <a:cubicBezTo>
                  <a:pt x="205" y="10"/>
                  <a:pt x="204" y="10"/>
                  <a:pt x="203" y="10"/>
                </a:cubicBezTo>
                <a:moveTo>
                  <a:pt x="216" y="17"/>
                </a:moveTo>
                <a:cubicBezTo>
                  <a:pt x="216" y="17"/>
                  <a:pt x="217" y="16"/>
                  <a:pt x="218" y="16"/>
                </a:cubicBezTo>
                <a:cubicBezTo>
                  <a:pt x="217" y="16"/>
                  <a:pt x="216" y="17"/>
                  <a:pt x="216" y="17"/>
                </a:cubicBezTo>
                <a:moveTo>
                  <a:pt x="214" y="18"/>
                </a:moveTo>
                <a:cubicBezTo>
                  <a:pt x="215" y="18"/>
                  <a:pt x="215" y="17"/>
                  <a:pt x="216" y="17"/>
                </a:cubicBezTo>
                <a:cubicBezTo>
                  <a:pt x="215" y="17"/>
                  <a:pt x="215" y="18"/>
                  <a:pt x="214" y="18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5" name="Freeform 8">
            <a:extLst>
              <a:ext uri="{FF2B5EF4-FFF2-40B4-BE49-F238E27FC236}">
                <a16:creationId xmlns:a16="http://schemas.microsoft.com/office/drawing/2014/main" id="{B192D925-44E2-43F5-B75E-405E66598FF2}"/>
              </a:ext>
            </a:extLst>
          </p:cNvPr>
          <p:cNvSpPr>
            <a:spLocks/>
          </p:cNvSpPr>
          <p:nvPr/>
        </p:nvSpPr>
        <p:spPr bwMode="auto">
          <a:xfrm>
            <a:off x="2528099" y="1959373"/>
            <a:ext cx="940655" cy="637777"/>
          </a:xfrm>
          <a:custGeom>
            <a:avLst/>
            <a:gdLst/>
            <a:ahLst/>
            <a:cxnLst>
              <a:cxn ang="0">
                <a:pos x="500" y="44"/>
              </a:cxn>
              <a:cxn ang="0">
                <a:pos x="476" y="22"/>
              </a:cxn>
              <a:cxn ang="0">
                <a:pos x="449" y="8"/>
              </a:cxn>
              <a:cxn ang="0">
                <a:pos x="438" y="31"/>
              </a:cxn>
              <a:cxn ang="0">
                <a:pos x="399" y="48"/>
              </a:cxn>
              <a:cxn ang="0">
                <a:pos x="370" y="67"/>
              </a:cxn>
              <a:cxn ang="0">
                <a:pos x="341" y="79"/>
              </a:cxn>
              <a:cxn ang="0">
                <a:pos x="331" y="81"/>
              </a:cxn>
              <a:cxn ang="0">
                <a:pos x="294" y="62"/>
              </a:cxn>
              <a:cxn ang="0">
                <a:pos x="278" y="96"/>
              </a:cxn>
              <a:cxn ang="0">
                <a:pos x="251" y="73"/>
              </a:cxn>
              <a:cxn ang="0">
                <a:pos x="227" y="97"/>
              </a:cxn>
              <a:cxn ang="0">
                <a:pos x="217" y="135"/>
              </a:cxn>
              <a:cxn ang="0">
                <a:pos x="190" y="151"/>
              </a:cxn>
              <a:cxn ang="0">
                <a:pos x="165" y="148"/>
              </a:cxn>
              <a:cxn ang="0">
                <a:pos x="159" y="111"/>
              </a:cxn>
              <a:cxn ang="0">
                <a:pos x="174" y="77"/>
              </a:cxn>
              <a:cxn ang="0">
                <a:pos x="143" y="46"/>
              </a:cxn>
              <a:cxn ang="0">
                <a:pos x="118" y="19"/>
              </a:cxn>
              <a:cxn ang="0">
                <a:pos x="78" y="15"/>
              </a:cxn>
              <a:cxn ang="0">
                <a:pos x="105" y="61"/>
              </a:cxn>
              <a:cxn ang="0">
                <a:pos x="107" y="92"/>
              </a:cxn>
              <a:cxn ang="0">
                <a:pos x="72" y="51"/>
              </a:cxn>
              <a:cxn ang="0">
                <a:pos x="60" y="75"/>
              </a:cxn>
              <a:cxn ang="0">
                <a:pos x="40" y="101"/>
              </a:cxn>
              <a:cxn ang="0">
                <a:pos x="59" y="112"/>
              </a:cxn>
              <a:cxn ang="0">
                <a:pos x="37" y="123"/>
              </a:cxn>
              <a:cxn ang="0">
                <a:pos x="23" y="128"/>
              </a:cxn>
              <a:cxn ang="0">
                <a:pos x="36" y="153"/>
              </a:cxn>
              <a:cxn ang="0">
                <a:pos x="76" y="137"/>
              </a:cxn>
              <a:cxn ang="0">
                <a:pos x="107" y="136"/>
              </a:cxn>
              <a:cxn ang="0">
                <a:pos x="136" y="142"/>
              </a:cxn>
              <a:cxn ang="0">
                <a:pos x="126" y="164"/>
              </a:cxn>
              <a:cxn ang="0">
                <a:pos x="151" y="182"/>
              </a:cxn>
              <a:cxn ang="0">
                <a:pos x="106" y="199"/>
              </a:cxn>
              <a:cxn ang="0">
                <a:pos x="69" y="212"/>
              </a:cxn>
              <a:cxn ang="0">
                <a:pos x="25" y="222"/>
              </a:cxn>
              <a:cxn ang="0">
                <a:pos x="69" y="229"/>
              </a:cxn>
              <a:cxn ang="0">
                <a:pos x="117" y="245"/>
              </a:cxn>
              <a:cxn ang="0">
                <a:pos x="135" y="282"/>
              </a:cxn>
              <a:cxn ang="0">
                <a:pos x="160" y="282"/>
              </a:cxn>
              <a:cxn ang="0">
                <a:pos x="144" y="311"/>
              </a:cxn>
              <a:cxn ang="0">
                <a:pos x="104" y="323"/>
              </a:cxn>
              <a:cxn ang="0">
                <a:pos x="98" y="354"/>
              </a:cxn>
              <a:cxn ang="0">
                <a:pos x="152" y="350"/>
              </a:cxn>
              <a:cxn ang="0">
                <a:pos x="193" y="356"/>
              </a:cxn>
              <a:cxn ang="0">
                <a:pos x="241" y="387"/>
              </a:cxn>
              <a:cxn ang="0">
                <a:pos x="313" y="405"/>
              </a:cxn>
              <a:cxn ang="0">
                <a:pos x="397" y="362"/>
              </a:cxn>
              <a:cxn ang="0">
                <a:pos x="455" y="328"/>
              </a:cxn>
              <a:cxn ang="0">
                <a:pos x="526" y="287"/>
              </a:cxn>
              <a:cxn ang="0">
                <a:pos x="557" y="248"/>
              </a:cxn>
              <a:cxn ang="0">
                <a:pos x="577" y="229"/>
              </a:cxn>
              <a:cxn ang="0">
                <a:pos x="565" y="200"/>
              </a:cxn>
              <a:cxn ang="0">
                <a:pos x="589" y="184"/>
              </a:cxn>
              <a:cxn ang="0">
                <a:pos x="572" y="167"/>
              </a:cxn>
              <a:cxn ang="0">
                <a:pos x="584" y="136"/>
              </a:cxn>
              <a:cxn ang="0">
                <a:pos x="548" y="126"/>
              </a:cxn>
              <a:cxn ang="0">
                <a:pos x="525" y="97"/>
              </a:cxn>
              <a:cxn ang="0">
                <a:pos x="511" y="65"/>
              </a:cxn>
              <a:cxn ang="0">
                <a:pos x="527" y="28"/>
              </a:cxn>
            </a:cxnLst>
            <a:rect l="0" t="0" r="r" b="b"/>
            <a:pathLst>
              <a:path w="599" h="406">
                <a:moveTo>
                  <a:pt x="536" y="27"/>
                </a:moveTo>
                <a:cubicBezTo>
                  <a:pt x="533" y="28"/>
                  <a:pt x="531" y="25"/>
                  <a:pt x="528" y="25"/>
                </a:cubicBezTo>
                <a:cubicBezTo>
                  <a:pt x="528" y="24"/>
                  <a:pt x="528" y="23"/>
                  <a:pt x="527" y="22"/>
                </a:cubicBezTo>
                <a:cubicBezTo>
                  <a:pt x="527" y="23"/>
                  <a:pt x="525" y="21"/>
                  <a:pt x="525" y="21"/>
                </a:cubicBezTo>
                <a:cubicBezTo>
                  <a:pt x="522" y="20"/>
                  <a:pt x="520" y="21"/>
                  <a:pt x="519" y="24"/>
                </a:cubicBezTo>
                <a:cubicBezTo>
                  <a:pt x="518" y="26"/>
                  <a:pt x="517" y="28"/>
                  <a:pt x="516" y="30"/>
                </a:cubicBezTo>
                <a:cubicBezTo>
                  <a:pt x="516" y="33"/>
                  <a:pt x="514" y="34"/>
                  <a:pt x="512" y="36"/>
                </a:cubicBezTo>
                <a:cubicBezTo>
                  <a:pt x="511" y="37"/>
                  <a:pt x="509" y="38"/>
                  <a:pt x="507" y="39"/>
                </a:cubicBezTo>
                <a:cubicBezTo>
                  <a:pt x="506" y="39"/>
                  <a:pt x="505" y="40"/>
                  <a:pt x="504" y="40"/>
                </a:cubicBezTo>
                <a:cubicBezTo>
                  <a:pt x="503" y="40"/>
                  <a:pt x="501" y="40"/>
                  <a:pt x="501" y="41"/>
                </a:cubicBezTo>
                <a:cubicBezTo>
                  <a:pt x="500" y="41"/>
                  <a:pt x="500" y="43"/>
                  <a:pt x="500" y="44"/>
                </a:cubicBezTo>
                <a:cubicBezTo>
                  <a:pt x="499" y="45"/>
                  <a:pt x="499" y="46"/>
                  <a:pt x="499" y="47"/>
                </a:cubicBezTo>
                <a:cubicBezTo>
                  <a:pt x="498" y="49"/>
                  <a:pt x="498" y="48"/>
                  <a:pt x="497" y="50"/>
                </a:cubicBezTo>
                <a:cubicBezTo>
                  <a:pt x="497" y="51"/>
                  <a:pt x="496" y="51"/>
                  <a:pt x="496" y="53"/>
                </a:cubicBezTo>
                <a:cubicBezTo>
                  <a:pt x="495" y="53"/>
                  <a:pt x="493" y="53"/>
                  <a:pt x="492" y="53"/>
                </a:cubicBezTo>
                <a:cubicBezTo>
                  <a:pt x="492" y="51"/>
                  <a:pt x="489" y="47"/>
                  <a:pt x="488" y="46"/>
                </a:cubicBezTo>
                <a:cubicBezTo>
                  <a:pt x="486" y="46"/>
                  <a:pt x="485" y="47"/>
                  <a:pt x="484" y="47"/>
                </a:cubicBezTo>
                <a:cubicBezTo>
                  <a:pt x="481" y="47"/>
                  <a:pt x="477" y="44"/>
                  <a:pt x="479" y="40"/>
                </a:cubicBezTo>
                <a:cubicBezTo>
                  <a:pt x="476" y="39"/>
                  <a:pt x="474" y="38"/>
                  <a:pt x="476" y="35"/>
                </a:cubicBezTo>
                <a:cubicBezTo>
                  <a:pt x="477" y="33"/>
                  <a:pt x="478" y="33"/>
                  <a:pt x="478" y="30"/>
                </a:cubicBezTo>
                <a:cubicBezTo>
                  <a:pt x="478" y="29"/>
                  <a:pt x="479" y="27"/>
                  <a:pt x="479" y="25"/>
                </a:cubicBezTo>
                <a:cubicBezTo>
                  <a:pt x="479" y="23"/>
                  <a:pt x="478" y="23"/>
                  <a:pt x="476" y="22"/>
                </a:cubicBezTo>
                <a:cubicBezTo>
                  <a:pt x="476" y="22"/>
                  <a:pt x="474" y="21"/>
                  <a:pt x="474" y="21"/>
                </a:cubicBezTo>
                <a:cubicBezTo>
                  <a:pt x="474" y="21"/>
                  <a:pt x="474" y="21"/>
                  <a:pt x="473" y="21"/>
                </a:cubicBezTo>
                <a:cubicBezTo>
                  <a:pt x="473" y="21"/>
                  <a:pt x="472" y="20"/>
                  <a:pt x="472" y="20"/>
                </a:cubicBezTo>
                <a:cubicBezTo>
                  <a:pt x="470" y="19"/>
                  <a:pt x="469" y="19"/>
                  <a:pt x="469" y="17"/>
                </a:cubicBezTo>
                <a:cubicBezTo>
                  <a:pt x="469" y="14"/>
                  <a:pt x="469" y="13"/>
                  <a:pt x="468" y="11"/>
                </a:cubicBezTo>
                <a:cubicBezTo>
                  <a:pt x="468" y="10"/>
                  <a:pt x="467" y="8"/>
                  <a:pt x="466" y="8"/>
                </a:cubicBezTo>
                <a:cubicBezTo>
                  <a:pt x="465" y="7"/>
                  <a:pt x="464" y="8"/>
                  <a:pt x="464" y="7"/>
                </a:cubicBezTo>
                <a:cubicBezTo>
                  <a:pt x="463" y="7"/>
                  <a:pt x="463" y="6"/>
                  <a:pt x="463" y="6"/>
                </a:cubicBezTo>
                <a:cubicBezTo>
                  <a:pt x="461" y="3"/>
                  <a:pt x="458" y="0"/>
                  <a:pt x="455" y="2"/>
                </a:cubicBezTo>
                <a:cubicBezTo>
                  <a:pt x="454" y="3"/>
                  <a:pt x="453" y="5"/>
                  <a:pt x="453" y="6"/>
                </a:cubicBezTo>
                <a:cubicBezTo>
                  <a:pt x="451" y="8"/>
                  <a:pt x="451" y="8"/>
                  <a:pt x="449" y="8"/>
                </a:cubicBezTo>
                <a:cubicBezTo>
                  <a:pt x="449" y="8"/>
                  <a:pt x="447" y="8"/>
                  <a:pt x="447" y="8"/>
                </a:cubicBezTo>
                <a:cubicBezTo>
                  <a:pt x="446" y="8"/>
                  <a:pt x="447" y="9"/>
                  <a:pt x="446" y="10"/>
                </a:cubicBezTo>
                <a:cubicBezTo>
                  <a:pt x="445" y="10"/>
                  <a:pt x="441" y="10"/>
                  <a:pt x="440" y="10"/>
                </a:cubicBezTo>
                <a:cubicBezTo>
                  <a:pt x="440" y="9"/>
                  <a:pt x="440" y="9"/>
                  <a:pt x="440" y="8"/>
                </a:cubicBezTo>
                <a:cubicBezTo>
                  <a:pt x="439" y="8"/>
                  <a:pt x="438" y="8"/>
                  <a:pt x="437" y="8"/>
                </a:cubicBezTo>
                <a:cubicBezTo>
                  <a:pt x="435" y="8"/>
                  <a:pt x="435" y="7"/>
                  <a:pt x="434" y="9"/>
                </a:cubicBezTo>
                <a:cubicBezTo>
                  <a:pt x="433" y="10"/>
                  <a:pt x="434" y="14"/>
                  <a:pt x="434" y="16"/>
                </a:cubicBezTo>
                <a:cubicBezTo>
                  <a:pt x="434" y="16"/>
                  <a:pt x="435" y="17"/>
                  <a:pt x="435" y="18"/>
                </a:cubicBezTo>
                <a:cubicBezTo>
                  <a:pt x="435" y="19"/>
                  <a:pt x="435" y="19"/>
                  <a:pt x="435" y="20"/>
                </a:cubicBezTo>
                <a:cubicBezTo>
                  <a:pt x="436" y="23"/>
                  <a:pt x="437" y="24"/>
                  <a:pt x="438" y="27"/>
                </a:cubicBezTo>
                <a:cubicBezTo>
                  <a:pt x="439" y="28"/>
                  <a:pt x="438" y="30"/>
                  <a:pt x="438" y="31"/>
                </a:cubicBezTo>
                <a:cubicBezTo>
                  <a:pt x="437" y="34"/>
                  <a:pt x="438" y="34"/>
                  <a:pt x="439" y="36"/>
                </a:cubicBezTo>
                <a:cubicBezTo>
                  <a:pt x="440" y="38"/>
                  <a:pt x="439" y="39"/>
                  <a:pt x="438" y="40"/>
                </a:cubicBezTo>
                <a:cubicBezTo>
                  <a:pt x="437" y="42"/>
                  <a:pt x="437" y="45"/>
                  <a:pt x="436" y="46"/>
                </a:cubicBezTo>
                <a:cubicBezTo>
                  <a:pt x="435" y="47"/>
                  <a:pt x="434" y="48"/>
                  <a:pt x="433" y="49"/>
                </a:cubicBezTo>
                <a:cubicBezTo>
                  <a:pt x="431" y="50"/>
                  <a:pt x="429" y="51"/>
                  <a:pt x="426" y="52"/>
                </a:cubicBezTo>
                <a:cubicBezTo>
                  <a:pt x="424" y="53"/>
                  <a:pt x="423" y="54"/>
                  <a:pt x="422" y="56"/>
                </a:cubicBezTo>
                <a:cubicBezTo>
                  <a:pt x="422" y="58"/>
                  <a:pt x="423" y="58"/>
                  <a:pt x="420" y="58"/>
                </a:cubicBezTo>
                <a:cubicBezTo>
                  <a:pt x="416" y="59"/>
                  <a:pt x="413" y="57"/>
                  <a:pt x="409" y="56"/>
                </a:cubicBezTo>
                <a:cubicBezTo>
                  <a:pt x="409" y="55"/>
                  <a:pt x="409" y="53"/>
                  <a:pt x="408" y="52"/>
                </a:cubicBezTo>
                <a:cubicBezTo>
                  <a:pt x="408" y="51"/>
                  <a:pt x="407" y="50"/>
                  <a:pt x="406" y="50"/>
                </a:cubicBezTo>
                <a:cubicBezTo>
                  <a:pt x="404" y="48"/>
                  <a:pt x="401" y="46"/>
                  <a:pt x="399" y="48"/>
                </a:cubicBezTo>
                <a:cubicBezTo>
                  <a:pt x="398" y="49"/>
                  <a:pt x="398" y="50"/>
                  <a:pt x="397" y="51"/>
                </a:cubicBezTo>
                <a:cubicBezTo>
                  <a:pt x="397" y="52"/>
                  <a:pt x="397" y="52"/>
                  <a:pt x="396" y="52"/>
                </a:cubicBezTo>
                <a:cubicBezTo>
                  <a:pt x="396" y="53"/>
                  <a:pt x="394" y="53"/>
                  <a:pt x="393" y="54"/>
                </a:cubicBezTo>
                <a:cubicBezTo>
                  <a:pt x="391" y="56"/>
                  <a:pt x="391" y="60"/>
                  <a:pt x="392" y="62"/>
                </a:cubicBezTo>
                <a:cubicBezTo>
                  <a:pt x="391" y="62"/>
                  <a:pt x="389" y="65"/>
                  <a:pt x="388" y="66"/>
                </a:cubicBezTo>
                <a:cubicBezTo>
                  <a:pt x="386" y="68"/>
                  <a:pt x="385" y="71"/>
                  <a:pt x="383" y="73"/>
                </a:cubicBezTo>
                <a:cubicBezTo>
                  <a:pt x="380" y="77"/>
                  <a:pt x="374" y="74"/>
                  <a:pt x="369" y="75"/>
                </a:cubicBezTo>
                <a:cubicBezTo>
                  <a:pt x="370" y="76"/>
                  <a:pt x="372" y="76"/>
                  <a:pt x="373" y="76"/>
                </a:cubicBezTo>
                <a:cubicBezTo>
                  <a:pt x="373" y="75"/>
                  <a:pt x="372" y="75"/>
                  <a:pt x="372" y="74"/>
                </a:cubicBezTo>
                <a:cubicBezTo>
                  <a:pt x="371" y="73"/>
                  <a:pt x="372" y="72"/>
                  <a:pt x="372" y="71"/>
                </a:cubicBezTo>
                <a:cubicBezTo>
                  <a:pt x="371" y="69"/>
                  <a:pt x="372" y="68"/>
                  <a:pt x="370" y="67"/>
                </a:cubicBezTo>
                <a:cubicBezTo>
                  <a:pt x="369" y="65"/>
                  <a:pt x="367" y="66"/>
                  <a:pt x="366" y="64"/>
                </a:cubicBezTo>
                <a:cubicBezTo>
                  <a:pt x="365" y="62"/>
                  <a:pt x="364" y="59"/>
                  <a:pt x="364" y="58"/>
                </a:cubicBezTo>
                <a:cubicBezTo>
                  <a:pt x="361" y="58"/>
                  <a:pt x="360" y="56"/>
                  <a:pt x="357" y="55"/>
                </a:cubicBezTo>
                <a:cubicBezTo>
                  <a:pt x="356" y="54"/>
                  <a:pt x="355" y="55"/>
                  <a:pt x="355" y="54"/>
                </a:cubicBezTo>
                <a:cubicBezTo>
                  <a:pt x="354" y="54"/>
                  <a:pt x="353" y="53"/>
                  <a:pt x="352" y="53"/>
                </a:cubicBezTo>
                <a:cubicBezTo>
                  <a:pt x="351" y="52"/>
                  <a:pt x="349" y="53"/>
                  <a:pt x="348" y="52"/>
                </a:cubicBezTo>
                <a:cubicBezTo>
                  <a:pt x="346" y="52"/>
                  <a:pt x="345" y="51"/>
                  <a:pt x="343" y="51"/>
                </a:cubicBezTo>
                <a:cubicBezTo>
                  <a:pt x="342" y="51"/>
                  <a:pt x="339" y="50"/>
                  <a:pt x="338" y="51"/>
                </a:cubicBezTo>
                <a:cubicBezTo>
                  <a:pt x="336" y="52"/>
                  <a:pt x="336" y="54"/>
                  <a:pt x="335" y="56"/>
                </a:cubicBezTo>
                <a:cubicBezTo>
                  <a:pt x="335" y="60"/>
                  <a:pt x="335" y="64"/>
                  <a:pt x="336" y="68"/>
                </a:cubicBezTo>
                <a:cubicBezTo>
                  <a:pt x="337" y="71"/>
                  <a:pt x="339" y="76"/>
                  <a:pt x="341" y="79"/>
                </a:cubicBezTo>
                <a:cubicBezTo>
                  <a:pt x="342" y="81"/>
                  <a:pt x="344" y="81"/>
                  <a:pt x="346" y="83"/>
                </a:cubicBezTo>
                <a:cubicBezTo>
                  <a:pt x="347" y="85"/>
                  <a:pt x="347" y="87"/>
                  <a:pt x="347" y="89"/>
                </a:cubicBezTo>
                <a:cubicBezTo>
                  <a:pt x="348" y="92"/>
                  <a:pt x="348" y="96"/>
                  <a:pt x="348" y="99"/>
                </a:cubicBezTo>
                <a:cubicBezTo>
                  <a:pt x="349" y="103"/>
                  <a:pt x="350" y="110"/>
                  <a:pt x="349" y="114"/>
                </a:cubicBezTo>
                <a:cubicBezTo>
                  <a:pt x="346" y="114"/>
                  <a:pt x="346" y="112"/>
                  <a:pt x="346" y="110"/>
                </a:cubicBezTo>
                <a:cubicBezTo>
                  <a:pt x="346" y="108"/>
                  <a:pt x="346" y="106"/>
                  <a:pt x="346" y="104"/>
                </a:cubicBezTo>
                <a:cubicBezTo>
                  <a:pt x="345" y="102"/>
                  <a:pt x="344" y="101"/>
                  <a:pt x="343" y="99"/>
                </a:cubicBezTo>
                <a:cubicBezTo>
                  <a:pt x="341" y="96"/>
                  <a:pt x="342" y="94"/>
                  <a:pt x="341" y="91"/>
                </a:cubicBezTo>
                <a:cubicBezTo>
                  <a:pt x="338" y="91"/>
                  <a:pt x="339" y="85"/>
                  <a:pt x="338" y="84"/>
                </a:cubicBezTo>
                <a:cubicBezTo>
                  <a:pt x="338" y="83"/>
                  <a:pt x="335" y="82"/>
                  <a:pt x="335" y="82"/>
                </a:cubicBezTo>
                <a:cubicBezTo>
                  <a:pt x="333" y="81"/>
                  <a:pt x="332" y="81"/>
                  <a:pt x="331" y="81"/>
                </a:cubicBezTo>
                <a:cubicBezTo>
                  <a:pt x="329" y="80"/>
                  <a:pt x="327" y="79"/>
                  <a:pt x="326" y="77"/>
                </a:cubicBezTo>
                <a:cubicBezTo>
                  <a:pt x="326" y="76"/>
                  <a:pt x="326" y="73"/>
                  <a:pt x="326" y="71"/>
                </a:cubicBezTo>
                <a:cubicBezTo>
                  <a:pt x="326" y="67"/>
                  <a:pt x="323" y="66"/>
                  <a:pt x="320" y="64"/>
                </a:cubicBezTo>
                <a:cubicBezTo>
                  <a:pt x="319" y="65"/>
                  <a:pt x="316" y="67"/>
                  <a:pt x="316" y="68"/>
                </a:cubicBezTo>
                <a:cubicBezTo>
                  <a:pt x="315" y="66"/>
                  <a:pt x="316" y="62"/>
                  <a:pt x="318" y="62"/>
                </a:cubicBezTo>
                <a:cubicBezTo>
                  <a:pt x="319" y="60"/>
                  <a:pt x="322" y="56"/>
                  <a:pt x="318" y="54"/>
                </a:cubicBezTo>
                <a:cubicBezTo>
                  <a:pt x="316" y="54"/>
                  <a:pt x="313" y="55"/>
                  <a:pt x="312" y="56"/>
                </a:cubicBezTo>
                <a:cubicBezTo>
                  <a:pt x="312" y="53"/>
                  <a:pt x="313" y="51"/>
                  <a:pt x="310" y="51"/>
                </a:cubicBezTo>
                <a:cubicBezTo>
                  <a:pt x="309" y="51"/>
                  <a:pt x="307" y="50"/>
                  <a:pt x="307" y="51"/>
                </a:cubicBezTo>
                <a:cubicBezTo>
                  <a:pt x="306" y="51"/>
                  <a:pt x="306" y="53"/>
                  <a:pt x="305" y="53"/>
                </a:cubicBezTo>
                <a:cubicBezTo>
                  <a:pt x="304" y="49"/>
                  <a:pt x="293" y="58"/>
                  <a:pt x="294" y="62"/>
                </a:cubicBezTo>
                <a:cubicBezTo>
                  <a:pt x="296" y="62"/>
                  <a:pt x="297" y="65"/>
                  <a:pt x="295" y="66"/>
                </a:cubicBezTo>
                <a:cubicBezTo>
                  <a:pt x="293" y="64"/>
                  <a:pt x="291" y="65"/>
                  <a:pt x="288" y="65"/>
                </a:cubicBezTo>
                <a:cubicBezTo>
                  <a:pt x="285" y="65"/>
                  <a:pt x="282" y="64"/>
                  <a:pt x="280" y="65"/>
                </a:cubicBezTo>
                <a:cubicBezTo>
                  <a:pt x="278" y="65"/>
                  <a:pt x="278" y="67"/>
                  <a:pt x="277" y="67"/>
                </a:cubicBezTo>
                <a:cubicBezTo>
                  <a:pt x="276" y="69"/>
                  <a:pt x="276" y="68"/>
                  <a:pt x="275" y="69"/>
                </a:cubicBezTo>
                <a:cubicBezTo>
                  <a:pt x="274" y="72"/>
                  <a:pt x="275" y="78"/>
                  <a:pt x="275" y="81"/>
                </a:cubicBezTo>
                <a:cubicBezTo>
                  <a:pt x="275" y="82"/>
                  <a:pt x="276" y="83"/>
                  <a:pt x="276" y="85"/>
                </a:cubicBezTo>
                <a:cubicBezTo>
                  <a:pt x="276" y="86"/>
                  <a:pt x="276" y="86"/>
                  <a:pt x="276" y="87"/>
                </a:cubicBezTo>
                <a:cubicBezTo>
                  <a:pt x="276" y="88"/>
                  <a:pt x="277" y="89"/>
                  <a:pt x="277" y="89"/>
                </a:cubicBezTo>
                <a:cubicBezTo>
                  <a:pt x="277" y="91"/>
                  <a:pt x="277" y="92"/>
                  <a:pt x="277" y="93"/>
                </a:cubicBezTo>
                <a:cubicBezTo>
                  <a:pt x="277" y="94"/>
                  <a:pt x="278" y="95"/>
                  <a:pt x="278" y="96"/>
                </a:cubicBezTo>
                <a:cubicBezTo>
                  <a:pt x="278" y="97"/>
                  <a:pt x="279" y="98"/>
                  <a:pt x="279" y="99"/>
                </a:cubicBezTo>
                <a:cubicBezTo>
                  <a:pt x="280" y="102"/>
                  <a:pt x="280" y="105"/>
                  <a:pt x="276" y="105"/>
                </a:cubicBezTo>
                <a:cubicBezTo>
                  <a:pt x="274" y="105"/>
                  <a:pt x="272" y="104"/>
                  <a:pt x="270" y="104"/>
                </a:cubicBezTo>
                <a:cubicBezTo>
                  <a:pt x="270" y="105"/>
                  <a:pt x="269" y="107"/>
                  <a:pt x="268" y="107"/>
                </a:cubicBezTo>
                <a:cubicBezTo>
                  <a:pt x="267" y="105"/>
                  <a:pt x="265" y="105"/>
                  <a:pt x="264" y="104"/>
                </a:cubicBezTo>
                <a:cubicBezTo>
                  <a:pt x="264" y="102"/>
                  <a:pt x="264" y="99"/>
                  <a:pt x="264" y="97"/>
                </a:cubicBezTo>
                <a:cubicBezTo>
                  <a:pt x="264" y="94"/>
                  <a:pt x="264" y="91"/>
                  <a:pt x="261" y="89"/>
                </a:cubicBezTo>
                <a:cubicBezTo>
                  <a:pt x="259" y="88"/>
                  <a:pt x="259" y="89"/>
                  <a:pt x="257" y="88"/>
                </a:cubicBezTo>
                <a:cubicBezTo>
                  <a:pt x="256" y="86"/>
                  <a:pt x="256" y="85"/>
                  <a:pt x="255" y="83"/>
                </a:cubicBezTo>
                <a:cubicBezTo>
                  <a:pt x="254" y="81"/>
                  <a:pt x="253" y="80"/>
                  <a:pt x="252" y="79"/>
                </a:cubicBezTo>
                <a:cubicBezTo>
                  <a:pt x="251" y="77"/>
                  <a:pt x="251" y="76"/>
                  <a:pt x="251" y="73"/>
                </a:cubicBezTo>
                <a:cubicBezTo>
                  <a:pt x="250" y="73"/>
                  <a:pt x="247" y="72"/>
                  <a:pt x="246" y="72"/>
                </a:cubicBezTo>
                <a:cubicBezTo>
                  <a:pt x="244" y="70"/>
                  <a:pt x="245" y="67"/>
                  <a:pt x="244" y="65"/>
                </a:cubicBezTo>
                <a:cubicBezTo>
                  <a:pt x="244" y="62"/>
                  <a:pt x="243" y="62"/>
                  <a:pt x="241" y="61"/>
                </a:cubicBezTo>
                <a:cubicBezTo>
                  <a:pt x="239" y="60"/>
                  <a:pt x="238" y="59"/>
                  <a:pt x="236" y="58"/>
                </a:cubicBezTo>
                <a:cubicBezTo>
                  <a:pt x="231" y="56"/>
                  <a:pt x="229" y="60"/>
                  <a:pt x="227" y="64"/>
                </a:cubicBezTo>
                <a:cubicBezTo>
                  <a:pt x="225" y="65"/>
                  <a:pt x="224" y="67"/>
                  <a:pt x="223" y="69"/>
                </a:cubicBezTo>
                <a:cubicBezTo>
                  <a:pt x="223" y="69"/>
                  <a:pt x="222" y="69"/>
                  <a:pt x="222" y="70"/>
                </a:cubicBezTo>
                <a:cubicBezTo>
                  <a:pt x="221" y="71"/>
                  <a:pt x="221" y="74"/>
                  <a:pt x="222" y="75"/>
                </a:cubicBezTo>
                <a:cubicBezTo>
                  <a:pt x="222" y="78"/>
                  <a:pt x="222" y="80"/>
                  <a:pt x="222" y="83"/>
                </a:cubicBezTo>
                <a:cubicBezTo>
                  <a:pt x="222" y="86"/>
                  <a:pt x="225" y="88"/>
                  <a:pt x="226" y="91"/>
                </a:cubicBezTo>
                <a:cubicBezTo>
                  <a:pt x="227" y="93"/>
                  <a:pt x="227" y="95"/>
                  <a:pt x="227" y="97"/>
                </a:cubicBezTo>
                <a:cubicBezTo>
                  <a:pt x="227" y="101"/>
                  <a:pt x="229" y="105"/>
                  <a:pt x="229" y="108"/>
                </a:cubicBezTo>
                <a:cubicBezTo>
                  <a:pt x="228" y="111"/>
                  <a:pt x="228" y="112"/>
                  <a:pt x="228" y="114"/>
                </a:cubicBezTo>
                <a:cubicBezTo>
                  <a:pt x="228" y="116"/>
                  <a:pt x="229" y="120"/>
                  <a:pt x="228" y="122"/>
                </a:cubicBezTo>
                <a:cubicBezTo>
                  <a:pt x="227" y="122"/>
                  <a:pt x="225" y="123"/>
                  <a:pt x="225" y="124"/>
                </a:cubicBezTo>
                <a:cubicBezTo>
                  <a:pt x="224" y="125"/>
                  <a:pt x="225" y="127"/>
                  <a:pt x="224" y="128"/>
                </a:cubicBezTo>
                <a:cubicBezTo>
                  <a:pt x="223" y="129"/>
                  <a:pt x="221" y="128"/>
                  <a:pt x="220" y="128"/>
                </a:cubicBezTo>
                <a:cubicBezTo>
                  <a:pt x="219" y="131"/>
                  <a:pt x="221" y="132"/>
                  <a:pt x="221" y="134"/>
                </a:cubicBezTo>
                <a:cubicBezTo>
                  <a:pt x="220" y="136"/>
                  <a:pt x="219" y="137"/>
                  <a:pt x="219" y="139"/>
                </a:cubicBezTo>
                <a:cubicBezTo>
                  <a:pt x="219" y="140"/>
                  <a:pt x="219" y="142"/>
                  <a:pt x="219" y="143"/>
                </a:cubicBezTo>
                <a:cubicBezTo>
                  <a:pt x="219" y="143"/>
                  <a:pt x="218" y="143"/>
                  <a:pt x="218" y="143"/>
                </a:cubicBezTo>
                <a:cubicBezTo>
                  <a:pt x="217" y="140"/>
                  <a:pt x="218" y="137"/>
                  <a:pt x="217" y="135"/>
                </a:cubicBezTo>
                <a:cubicBezTo>
                  <a:pt x="216" y="134"/>
                  <a:pt x="215" y="133"/>
                  <a:pt x="214" y="132"/>
                </a:cubicBezTo>
                <a:cubicBezTo>
                  <a:pt x="214" y="131"/>
                  <a:pt x="212" y="129"/>
                  <a:pt x="212" y="127"/>
                </a:cubicBezTo>
                <a:cubicBezTo>
                  <a:pt x="211" y="123"/>
                  <a:pt x="215" y="117"/>
                  <a:pt x="212" y="113"/>
                </a:cubicBezTo>
                <a:cubicBezTo>
                  <a:pt x="210" y="111"/>
                  <a:pt x="210" y="113"/>
                  <a:pt x="208" y="114"/>
                </a:cubicBezTo>
                <a:cubicBezTo>
                  <a:pt x="206" y="116"/>
                  <a:pt x="205" y="118"/>
                  <a:pt x="204" y="120"/>
                </a:cubicBezTo>
                <a:cubicBezTo>
                  <a:pt x="201" y="122"/>
                  <a:pt x="197" y="125"/>
                  <a:pt x="196" y="128"/>
                </a:cubicBezTo>
                <a:cubicBezTo>
                  <a:pt x="194" y="132"/>
                  <a:pt x="196" y="136"/>
                  <a:pt x="195" y="140"/>
                </a:cubicBezTo>
                <a:cubicBezTo>
                  <a:pt x="195" y="142"/>
                  <a:pt x="193" y="143"/>
                  <a:pt x="193" y="144"/>
                </a:cubicBezTo>
                <a:cubicBezTo>
                  <a:pt x="191" y="146"/>
                  <a:pt x="191" y="147"/>
                  <a:pt x="191" y="149"/>
                </a:cubicBezTo>
                <a:cubicBezTo>
                  <a:pt x="191" y="153"/>
                  <a:pt x="191" y="157"/>
                  <a:pt x="193" y="160"/>
                </a:cubicBezTo>
                <a:cubicBezTo>
                  <a:pt x="192" y="158"/>
                  <a:pt x="191" y="154"/>
                  <a:pt x="190" y="151"/>
                </a:cubicBezTo>
                <a:cubicBezTo>
                  <a:pt x="189" y="150"/>
                  <a:pt x="188" y="149"/>
                  <a:pt x="187" y="148"/>
                </a:cubicBezTo>
                <a:cubicBezTo>
                  <a:pt x="186" y="147"/>
                  <a:pt x="186" y="145"/>
                  <a:pt x="185" y="144"/>
                </a:cubicBezTo>
                <a:cubicBezTo>
                  <a:pt x="183" y="148"/>
                  <a:pt x="183" y="152"/>
                  <a:pt x="183" y="156"/>
                </a:cubicBezTo>
                <a:cubicBezTo>
                  <a:pt x="183" y="160"/>
                  <a:pt x="183" y="164"/>
                  <a:pt x="183" y="168"/>
                </a:cubicBezTo>
                <a:cubicBezTo>
                  <a:pt x="184" y="173"/>
                  <a:pt x="184" y="178"/>
                  <a:pt x="184" y="184"/>
                </a:cubicBezTo>
                <a:cubicBezTo>
                  <a:pt x="183" y="182"/>
                  <a:pt x="183" y="180"/>
                  <a:pt x="183" y="178"/>
                </a:cubicBezTo>
                <a:cubicBezTo>
                  <a:pt x="183" y="176"/>
                  <a:pt x="183" y="173"/>
                  <a:pt x="183" y="170"/>
                </a:cubicBezTo>
                <a:cubicBezTo>
                  <a:pt x="183" y="165"/>
                  <a:pt x="183" y="160"/>
                  <a:pt x="182" y="155"/>
                </a:cubicBezTo>
                <a:cubicBezTo>
                  <a:pt x="182" y="151"/>
                  <a:pt x="180" y="147"/>
                  <a:pt x="176" y="146"/>
                </a:cubicBezTo>
                <a:cubicBezTo>
                  <a:pt x="175" y="145"/>
                  <a:pt x="172" y="145"/>
                  <a:pt x="171" y="145"/>
                </a:cubicBezTo>
                <a:cubicBezTo>
                  <a:pt x="169" y="146"/>
                  <a:pt x="167" y="148"/>
                  <a:pt x="165" y="148"/>
                </a:cubicBezTo>
                <a:cubicBezTo>
                  <a:pt x="167" y="146"/>
                  <a:pt x="168" y="143"/>
                  <a:pt x="171" y="141"/>
                </a:cubicBezTo>
                <a:cubicBezTo>
                  <a:pt x="173" y="138"/>
                  <a:pt x="175" y="139"/>
                  <a:pt x="176" y="135"/>
                </a:cubicBezTo>
                <a:cubicBezTo>
                  <a:pt x="176" y="132"/>
                  <a:pt x="175" y="131"/>
                  <a:pt x="172" y="130"/>
                </a:cubicBezTo>
                <a:cubicBezTo>
                  <a:pt x="169" y="130"/>
                  <a:pt x="169" y="131"/>
                  <a:pt x="169" y="127"/>
                </a:cubicBezTo>
                <a:cubicBezTo>
                  <a:pt x="170" y="125"/>
                  <a:pt x="169" y="123"/>
                  <a:pt x="167" y="122"/>
                </a:cubicBezTo>
                <a:cubicBezTo>
                  <a:pt x="164" y="121"/>
                  <a:pt x="162" y="123"/>
                  <a:pt x="160" y="121"/>
                </a:cubicBezTo>
                <a:cubicBezTo>
                  <a:pt x="160" y="120"/>
                  <a:pt x="159" y="119"/>
                  <a:pt x="159" y="118"/>
                </a:cubicBezTo>
                <a:cubicBezTo>
                  <a:pt x="158" y="117"/>
                  <a:pt x="157" y="116"/>
                  <a:pt x="157" y="116"/>
                </a:cubicBezTo>
                <a:cubicBezTo>
                  <a:pt x="157" y="114"/>
                  <a:pt x="159" y="108"/>
                  <a:pt x="156" y="109"/>
                </a:cubicBezTo>
                <a:cubicBezTo>
                  <a:pt x="156" y="107"/>
                  <a:pt x="154" y="105"/>
                  <a:pt x="153" y="105"/>
                </a:cubicBezTo>
                <a:cubicBezTo>
                  <a:pt x="153" y="107"/>
                  <a:pt x="157" y="109"/>
                  <a:pt x="159" y="111"/>
                </a:cubicBezTo>
                <a:cubicBezTo>
                  <a:pt x="160" y="112"/>
                  <a:pt x="165" y="117"/>
                  <a:pt x="167" y="116"/>
                </a:cubicBezTo>
                <a:cubicBezTo>
                  <a:pt x="168" y="115"/>
                  <a:pt x="168" y="114"/>
                  <a:pt x="168" y="114"/>
                </a:cubicBezTo>
                <a:cubicBezTo>
                  <a:pt x="169" y="113"/>
                  <a:pt x="169" y="113"/>
                  <a:pt x="170" y="112"/>
                </a:cubicBezTo>
                <a:cubicBezTo>
                  <a:pt x="171" y="111"/>
                  <a:pt x="174" y="111"/>
                  <a:pt x="174" y="109"/>
                </a:cubicBezTo>
                <a:cubicBezTo>
                  <a:pt x="175" y="105"/>
                  <a:pt x="171" y="105"/>
                  <a:pt x="168" y="105"/>
                </a:cubicBezTo>
                <a:cubicBezTo>
                  <a:pt x="172" y="105"/>
                  <a:pt x="173" y="103"/>
                  <a:pt x="175" y="100"/>
                </a:cubicBezTo>
                <a:cubicBezTo>
                  <a:pt x="177" y="98"/>
                  <a:pt x="178" y="94"/>
                  <a:pt x="178" y="91"/>
                </a:cubicBezTo>
                <a:cubicBezTo>
                  <a:pt x="179" y="88"/>
                  <a:pt x="178" y="84"/>
                  <a:pt x="176" y="83"/>
                </a:cubicBezTo>
                <a:cubicBezTo>
                  <a:pt x="173" y="81"/>
                  <a:pt x="170" y="82"/>
                  <a:pt x="167" y="82"/>
                </a:cubicBezTo>
                <a:cubicBezTo>
                  <a:pt x="167" y="78"/>
                  <a:pt x="161" y="78"/>
                  <a:pt x="159" y="79"/>
                </a:cubicBezTo>
                <a:cubicBezTo>
                  <a:pt x="164" y="78"/>
                  <a:pt x="168" y="77"/>
                  <a:pt x="174" y="77"/>
                </a:cubicBezTo>
                <a:cubicBezTo>
                  <a:pt x="176" y="77"/>
                  <a:pt x="178" y="77"/>
                  <a:pt x="177" y="74"/>
                </a:cubicBezTo>
                <a:cubicBezTo>
                  <a:pt x="175" y="71"/>
                  <a:pt x="173" y="70"/>
                  <a:pt x="170" y="70"/>
                </a:cubicBezTo>
                <a:cubicBezTo>
                  <a:pt x="169" y="70"/>
                  <a:pt x="168" y="70"/>
                  <a:pt x="167" y="71"/>
                </a:cubicBezTo>
                <a:cubicBezTo>
                  <a:pt x="166" y="71"/>
                  <a:pt x="166" y="72"/>
                  <a:pt x="165" y="71"/>
                </a:cubicBezTo>
                <a:cubicBezTo>
                  <a:pt x="167" y="67"/>
                  <a:pt x="165" y="63"/>
                  <a:pt x="160" y="64"/>
                </a:cubicBezTo>
                <a:cubicBezTo>
                  <a:pt x="160" y="66"/>
                  <a:pt x="160" y="69"/>
                  <a:pt x="159" y="71"/>
                </a:cubicBezTo>
                <a:cubicBezTo>
                  <a:pt x="158" y="70"/>
                  <a:pt x="156" y="64"/>
                  <a:pt x="154" y="66"/>
                </a:cubicBezTo>
                <a:cubicBezTo>
                  <a:pt x="154" y="62"/>
                  <a:pt x="155" y="58"/>
                  <a:pt x="153" y="55"/>
                </a:cubicBezTo>
                <a:cubicBezTo>
                  <a:pt x="153" y="54"/>
                  <a:pt x="153" y="52"/>
                  <a:pt x="152" y="51"/>
                </a:cubicBezTo>
                <a:cubicBezTo>
                  <a:pt x="151" y="50"/>
                  <a:pt x="147" y="49"/>
                  <a:pt x="146" y="49"/>
                </a:cubicBezTo>
                <a:cubicBezTo>
                  <a:pt x="145" y="48"/>
                  <a:pt x="144" y="48"/>
                  <a:pt x="143" y="46"/>
                </a:cubicBezTo>
                <a:cubicBezTo>
                  <a:pt x="143" y="45"/>
                  <a:pt x="143" y="42"/>
                  <a:pt x="142" y="41"/>
                </a:cubicBezTo>
                <a:cubicBezTo>
                  <a:pt x="141" y="40"/>
                  <a:pt x="140" y="40"/>
                  <a:pt x="138" y="40"/>
                </a:cubicBezTo>
                <a:cubicBezTo>
                  <a:pt x="138" y="40"/>
                  <a:pt x="138" y="39"/>
                  <a:pt x="137" y="39"/>
                </a:cubicBezTo>
                <a:cubicBezTo>
                  <a:pt x="135" y="38"/>
                  <a:pt x="133" y="39"/>
                  <a:pt x="132" y="39"/>
                </a:cubicBezTo>
                <a:cubicBezTo>
                  <a:pt x="131" y="37"/>
                  <a:pt x="133" y="37"/>
                  <a:pt x="133" y="35"/>
                </a:cubicBezTo>
                <a:cubicBezTo>
                  <a:pt x="131" y="34"/>
                  <a:pt x="132" y="38"/>
                  <a:pt x="131" y="39"/>
                </a:cubicBezTo>
                <a:cubicBezTo>
                  <a:pt x="129" y="40"/>
                  <a:pt x="129" y="37"/>
                  <a:pt x="127" y="37"/>
                </a:cubicBezTo>
                <a:cubicBezTo>
                  <a:pt x="126" y="32"/>
                  <a:pt x="129" y="31"/>
                  <a:pt x="125" y="27"/>
                </a:cubicBezTo>
                <a:cubicBezTo>
                  <a:pt x="124" y="26"/>
                  <a:pt x="123" y="25"/>
                  <a:pt x="122" y="23"/>
                </a:cubicBezTo>
                <a:cubicBezTo>
                  <a:pt x="122" y="22"/>
                  <a:pt x="122" y="21"/>
                  <a:pt x="121" y="21"/>
                </a:cubicBezTo>
                <a:cubicBezTo>
                  <a:pt x="120" y="19"/>
                  <a:pt x="119" y="20"/>
                  <a:pt x="118" y="19"/>
                </a:cubicBezTo>
                <a:cubicBezTo>
                  <a:pt x="117" y="17"/>
                  <a:pt x="119" y="14"/>
                  <a:pt x="118" y="13"/>
                </a:cubicBezTo>
                <a:cubicBezTo>
                  <a:pt x="117" y="11"/>
                  <a:pt x="113" y="10"/>
                  <a:pt x="111" y="11"/>
                </a:cubicBezTo>
                <a:cubicBezTo>
                  <a:pt x="107" y="13"/>
                  <a:pt x="115" y="16"/>
                  <a:pt x="114" y="19"/>
                </a:cubicBezTo>
                <a:cubicBezTo>
                  <a:pt x="111" y="16"/>
                  <a:pt x="109" y="13"/>
                  <a:pt x="105" y="15"/>
                </a:cubicBezTo>
                <a:cubicBezTo>
                  <a:pt x="103" y="16"/>
                  <a:pt x="103" y="19"/>
                  <a:pt x="101" y="19"/>
                </a:cubicBezTo>
                <a:cubicBezTo>
                  <a:pt x="99" y="17"/>
                  <a:pt x="97" y="16"/>
                  <a:pt x="95" y="15"/>
                </a:cubicBezTo>
                <a:cubicBezTo>
                  <a:pt x="93" y="15"/>
                  <a:pt x="91" y="15"/>
                  <a:pt x="89" y="15"/>
                </a:cubicBezTo>
                <a:cubicBezTo>
                  <a:pt x="89" y="17"/>
                  <a:pt x="92" y="17"/>
                  <a:pt x="92" y="19"/>
                </a:cubicBezTo>
                <a:cubicBezTo>
                  <a:pt x="89" y="19"/>
                  <a:pt x="88" y="17"/>
                  <a:pt x="85" y="17"/>
                </a:cubicBezTo>
                <a:cubicBezTo>
                  <a:pt x="84" y="17"/>
                  <a:pt x="83" y="17"/>
                  <a:pt x="81" y="17"/>
                </a:cubicBezTo>
                <a:cubicBezTo>
                  <a:pt x="79" y="17"/>
                  <a:pt x="79" y="17"/>
                  <a:pt x="78" y="15"/>
                </a:cubicBezTo>
                <a:cubicBezTo>
                  <a:pt x="76" y="18"/>
                  <a:pt x="78" y="18"/>
                  <a:pt x="79" y="19"/>
                </a:cubicBezTo>
                <a:cubicBezTo>
                  <a:pt x="81" y="21"/>
                  <a:pt x="80" y="21"/>
                  <a:pt x="80" y="23"/>
                </a:cubicBezTo>
                <a:cubicBezTo>
                  <a:pt x="81" y="28"/>
                  <a:pt x="80" y="27"/>
                  <a:pt x="76" y="27"/>
                </a:cubicBezTo>
                <a:cubicBezTo>
                  <a:pt x="75" y="27"/>
                  <a:pt x="74" y="27"/>
                  <a:pt x="73" y="28"/>
                </a:cubicBezTo>
                <a:cubicBezTo>
                  <a:pt x="72" y="31"/>
                  <a:pt x="76" y="32"/>
                  <a:pt x="77" y="33"/>
                </a:cubicBezTo>
                <a:cubicBezTo>
                  <a:pt x="78" y="35"/>
                  <a:pt x="78" y="36"/>
                  <a:pt x="78" y="37"/>
                </a:cubicBezTo>
                <a:cubicBezTo>
                  <a:pt x="79" y="40"/>
                  <a:pt x="81" y="40"/>
                  <a:pt x="82" y="42"/>
                </a:cubicBezTo>
                <a:cubicBezTo>
                  <a:pt x="84" y="44"/>
                  <a:pt x="83" y="46"/>
                  <a:pt x="83" y="48"/>
                </a:cubicBezTo>
                <a:cubicBezTo>
                  <a:pt x="84" y="51"/>
                  <a:pt x="87" y="53"/>
                  <a:pt x="89" y="55"/>
                </a:cubicBezTo>
                <a:cubicBezTo>
                  <a:pt x="92" y="57"/>
                  <a:pt x="95" y="58"/>
                  <a:pt x="99" y="58"/>
                </a:cubicBezTo>
                <a:cubicBezTo>
                  <a:pt x="101" y="58"/>
                  <a:pt x="103" y="59"/>
                  <a:pt x="105" y="61"/>
                </a:cubicBezTo>
                <a:cubicBezTo>
                  <a:pt x="105" y="61"/>
                  <a:pt x="107" y="62"/>
                  <a:pt x="107" y="62"/>
                </a:cubicBezTo>
                <a:cubicBezTo>
                  <a:pt x="108" y="63"/>
                  <a:pt x="108" y="64"/>
                  <a:pt x="108" y="64"/>
                </a:cubicBezTo>
                <a:cubicBezTo>
                  <a:pt x="110" y="66"/>
                  <a:pt x="110" y="65"/>
                  <a:pt x="112" y="66"/>
                </a:cubicBezTo>
                <a:cubicBezTo>
                  <a:pt x="113" y="66"/>
                  <a:pt x="116" y="69"/>
                  <a:pt x="113" y="70"/>
                </a:cubicBezTo>
                <a:cubicBezTo>
                  <a:pt x="113" y="73"/>
                  <a:pt x="115" y="74"/>
                  <a:pt x="116" y="77"/>
                </a:cubicBezTo>
                <a:cubicBezTo>
                  <a:pt x="118" y="81"/>
                  <a:pt x="118" y="86"/>
                  <a:pt x="120" y="90"/>
                </a:cubicBezTo>
                <a:cubicBezTo>
                  <a:pt x="120" y="88"/>
                  <a:pt x="117" y="85"/>
                  <a:pt x="116" y="84"/>
                </a:cubicBezTo>
                <a:cubicBezTo>
                  <a:pt x="115" y="83"/>
                  <a:pt x="114" y="83"/>
                  <a:pt x="114" y="81"/>
                </a:cubicBezTo>
                <a:cubicBezTo>
                  <a:pt x="113" y="81"/>
                  <a:pt x="112" y="81"/>
                  <a:pt x="111" y="81"/>
                </a:cubicBezTo>
                <a:cubicBezTo>
                  <a:pt x="111" y="85"/>
                  <a:pt x="112" y="87"/>
                  <a:pt x="109" y="90"/>
                </a:cubicBezTo>
                <a:cubicBezTo>
                  <a:pt x="108" y="90"/>
                  <a:pt x="108" y="91"/>
                  <a:pt x="107" y="92"/>
                </a:cubicBezTo>
                <a:cubicBezTo>
                  <a:pt x="106" y="93"/>
                  <a:pt x="104" y="95"/>
                  <a:pt x="103" y="95"/>
                </a:cubicBezTo>
                <a:cubicBezTo>
                  <a:pt x="100" y="94"/>
                  <a:pt x="104" y="86"/>
                  <a:pt x="105" y="84"/>
                </a:cubicBezTo>
                <a:cubicBezTo>
                  <a:pt x="105" y="81"/>
                  <a:pt x="105" y="75"/>
                  <a:pt x="103" y="73"/>
                </a:cubicBezTo>
                <a:cubicBezTo>
                  <a:pt x="100" y="69"/>
                  <a:pt x="90" y="69"/>
                  <a:pt x="90" y="75"/>
                </a:cubicBezTo>
                <a:cubicBezTo>
                  <a:pt x="89" y="74"/>
                  <a:pt x="89" y="73"/>
                  <a:pt x="89" y="72"/>
                </a:cubicBezTo>
                <a:cubicBezTo>
                  <a:pt x="88" y="72"/>
                  <a:pt x="88" y="71"/>
                  <a:pt x="88" y="70"/>
                </a:cubicBezTo>
                <a:cubicBezTo>
                  <a:pt x="88" y="69"/>
                  <a:pt x="88" y="68"/>
                  <a:pt x="88" y="67"/>
                </a:cubicBezTo>
                <a:cubicBezTo>
                  <a:pt x="87" y="65"/>
                  <a:pt x="85" y="65"/>
                  <a:pt x="83" y="64"/>
                </a:cubicBezTo>
                <a:cubicBezTo>
                  <a:pt x="82" y="62"/>
                  <a:pt x="82" y="60"/>
                  <a:pt x="80" y="58"/>
                </a:cubicBezTo>
                <a:cubicBezTo>
                  <a:pt x="79" y="56"/>
                  <a:pt x="77" y="55"/>
                  <a:pt x="76" y="54"/>
                </a:cubicBezTo>
                <a:cubicBezTo>
                  <a:pt x="75" y="52"/>
                  <a:pt x="74" y="51"/>
                  <a:pt x="72" y="51"/>
                </a:cubicBezTo>
                <a:cubicBezTo>
                  <a:pt x="69" y="50"/>
                  <a:pt x="67" y="49"/>
                  <a:pt x="65" y="49"/>
                </a:cubicBezTo>
                <a:cubicBezTo>
                  <a:pt x="62" y="49"/>
                  <a:pt x="59" y="48"/>
                  <a:pt x="57" y="49"/>
                </a:cubicBezTo>
                <a:cubicBezTo>
                  <a:pt x="55" y="50"/>
                  <a:pt x="54" y="52"/>
                  <a:pt x="53" y="54"/>
                </a:cubicBezTo>
                <a:cubicBezTo>
                  <a:pt x="54" y="57"/>
                  <a:pt x="59" y="57"/>
                  <a:pt x="58" y="60"/>
                </a:cubicBezTo>
                <a:cubicBezTo>
                  <a:pt x="55" y="60"/>
                  <a:pt x="54" y="57"/>
                  <a:pt x="51" y="58"/>
                </a:cubicBezTo>
                <a:cubicBezTo>
                  <a:pt x="51" y="59"/>
                  <a:pt x="51" y="60"/>
                  <a:pt x="51" y="61"/>
                </a:cubicBezTo>
                <a:cubicBezTo>
                  <a:pt x="51" y="62"/>
                  <a:pt x="50" y="62"/>
                  <a:pt x="50" y="63"/>
                </a:cubicBezTo>
                <a:cubicBezTo>
                  <a:pt x="50" y="65"/>
                  <a:pt x="52" y="65"/>
                  <a:pt x="53" y="67"/>
                </a:cubicBezTo>
                <a:cubicBezTo>
                  <a:pt x="54" y="67"/>
                  <a:pt x="54" y="69"/>
                  <a:pt x="55" y="69"/>
                </a:cubicBezTo>
                <a:cubicBezTo>
                  <a:pt x="56" y="70"/>
                  <a:pt x="57" y="70"/>
                  <a:pt x="58" y="71"/>
                </a:cubicBezTo>
                <a:cubicBezTo>
                  <a:pt x="59" y="72"/>
                  <a:pt x="60" y="74"/>
                  <a:pt x="60" y="75"/>
                </a:cubicBezTo>
                <a:cubicBezTo>
                  <a:pt x="57" y="76"/>
                  <a:pt x="53" y="73"/>
                  <a:pt x="49" y="72"/>
                </a:cubicBezTo>
                <a:cubicBezTo>
                  <a:pt x="46" y="72"/>
                  <a:pt x="43" y="71"/>
                  <a:pt x="40" y="72"/>
                </a:cubicBezTo>
                <a:cubicBezTo>
                  <a:pt x="39" y="79"/>
                  <a:pt x="46" y="83"/>
                  <a:pt x="51" y="87"/>
                </a:cubicBezTo>
                <a:cubicBezTo>
                  <a:pt x="53" y="89"/>
                  <a:pt x="55" y="89"/>
                  <a:pt x="57" y="90"/>
                </a:cubicBezTo>
                <a:cubicBezTo>
                  <a:pt x="60" y="91"/>
                  <a:pt x="65" y="91"/>
                  <a:pt x="67" y="93"/>
                </a:cubicBezTo>
                <a:cubicBezTo>
                  <a:pt x="63" y="95"/>
                  <a:pt x="56" y="90"/>
                  <a:pt x="52" y="89"/>
                </a:cubicBezTo>
                <a:cubicBezTo>
                  <a:pt x="51" y="89"/>
                  <a:pt x="51" y="89"/>
                  <a:pt x="50" y="89"/>
                </a:cubicBezTo>
                <a:cubicBezTo>
                  <a:pt x="49" y="89"/>
                  <a:pt x="48" y="87"/>
                  <a:pt x="47" y="87"/>
                </a:cubicBezTo>
                <a:cubicBezTo>
                  <a:pt x="45" y="86"/>
                  <a:pt x="44" y="85"/>
                  <a:pt x="42" y="85"/>
                </a:cubicBezTo>
                <a:cubicBezTo>
                  <a:pt x="39" y="86"/>
                  <a:pt x="40" y="86"/>
                  <a:pt x="40" y="89"/>
                </a:cubicBezTo>
                <a:cubicBezTo>
                  <a:pt x="39" y="93"/>
                  <a:pt x="36" y="98"/>
                  <a:pt x="40" y="101"/>
                </a:cubicBezTo>
                <a:cubicBezTo>
                  <a:pt x="41" y="101"/>
                  <a:pt x="42" y="101"/>
                  <a:pt x="43" y="101"/>
                </a:cubicBezTo>
                <a:cubicBezTo>
                  <a:pt x="43" y="102"/>
                  <a:pt x="44" y="104"/>
                  <a:pt x="45" y="105"/>
                </a:cubicBezTo>
                <a:cubicBezTo>
                  <a:pt x="46" y="106"/>
                  <a:pt x="49" y="110"/>
                  <a:pt x="50" y="110"/>
                </a:cubicBezTo>
                <a:cubicBezTo>
                  <a:pt x="52" y="111"/>
                  <a:pt x="51" y="110"/>
                  <a:pt x="53" y="109"/>
                </a:cubicBezTo>
                <a:cubicBezTo>
                  <a:pt x="54" y="109"/>
                  <a:pt x="53" y="109"/>
                  <a:pt x="54" y="109"/>
                </a:cubicBezTo>
                <a:cubicBezTo>
                  <a:pt x="56" y="108"/>
                  <a:pt x="59" y="109"/>
                  <a:pt x="61" y="109"/>
                </a:cubicBezTo>
                <a:cubicBezTo>
                  <a:pt x="63" y="108"/>
                  <a:pt x="64" y="106"/>
                  <a:pt x="66" y="105"/>
                </a:cubicBezTo>
                <a:cubicBezTo>
                  <a:pt x="68" y="105"/>
                  <a:pt x="77" y="104"/>
                  <a:pt x="74" y="108"/>
                </a:cubicBezTo>
                <a:cubicBezTo>
                  <a:pt x="73" y="110"/>
                  <a:pt x="70" y="108"/>
                  <a:pt x="69" y="109"/>
                </a:cubicBezTo>
                <a:cubicBezTo>
                  <a:pt x="67" y="109"/>
                  <a:pt x="66" y="110"/>
                  <a:pt x="65" y="110"/>
                </a:cubicBezTo>
                <a:cubicBezTo>
                  <a:pt x="62" y="111"/>
                  <a:pt x="60" y="110"/>
                  <a:pt x="59" y="112"/>
                </a:cubicBezTo>
                <a:cubicBezTo>
                  <a:pt x="55" y="117"/>
                  <a:pt x="61" y="119"/>
                  <a:pt x="65" y="120"/>
                </a:cubicBezTo>
                <a:cubicBezTo>
                  <a:pt x="63" y="120"/>
                  <a:pt x="60" y="120"/>
                  <a:pt x="58" y="120"/>
                </a:cubicBezTo>
                <a:cubicBezTo>
                  <a:pt x="57" y="118"/>
                  <a:pt x="56" y="116"/>
                  <a:pt x="54" y="115"/>
                </a:cubicBezTo>
                <a:cubicBezTo>
                  <a:pt x="52" y="114"/>
                  <a:pt x="50" y="115"/>
                  <a:pt x="47" y="114"/>
                </a:cubicBezTo>
                <a:cubicBezTo>
                  <a:pt x="44" y="114"/>
                  <a:pt x="42" y="111"/>
                  <a:pt x="40" y="109"/>
                </a:cubicBezTo>
                <a:cubicBezTo>
                  <a:pt x="38" y="106"/>
                  <a:pt x="37" y="105"/>
                  <a:pt x="33" y="105"/>
                </a:cubicBezTo>
                <a:cubicBezTo>
                  <a:pt x="31" y="105"/>
                  <a:pt x="30" y="104"/>
                  <a:pt x="29" y="104"/>
                </a:cubicBezTo>
                <a:cubicBezTo>
                  <a:pt x="28" y="103"/>
                  <a:pt x="27" y="102"/>
                  <a:pt x="26" y="102"/>
                </a:cubicBezTo>
                <a:cubicBezTo>
                  <a:pt x="24" y="103"/>
                  <a:pt x="24" y="113"/>
                  <a:pt x="25" y="115"/>
                </a:cubicBezTo>
                <a:cubicBezTo>
                  <a:pt x="27" y="117"/>
                  <a:pt x="31" y="118"/>
                  <a:pt x="33" y="119"/>
                </a:cubicBezTo>
                <a:cubicBezTo>
                  <a:pt x="37" y="120"/>
                  <a:pt x="36" y="120"/>
                  <a:pt x="37" y="123"/>
                </a:cubicBezTo>
                <a:cubicBezTo>
                  <a:pt x="37" y="124"/>
                  <a:pt x="40" y="125"/>
                  <a:pt x="38" y="126"/>
                </a:cubicBezTo>
                <a:cubicBezTo>
                  <a:pt x="35" y="125"/>
                  <a:pt x="34" y="123"/>
                  <a:pt x="32" y="123"/>
                </a:cubicBezTo>
                <a:cubicBezTo>
                  <a:pt x="29" y="123"/>
                  <a:pt x="27" y="123"/>
                  <a:pt x="25" y="123"/>
                </a:cubicBezTo>
                <a:cubicBezTo>
                  <a:pt x="24" y="126"/>
                  <a:pt x="26" y="126"/>
                  <a:pt x="27" y="128"/>
                </a:cubicBezTo>
                <a:cubicBezTo>
                  <a:pt x="29" y="129"/>
                  <a:pt x="29" y="131"/>
                  <a:pt x="31" y="132"/>
                </a:cubicBezTo>
                <a:cubicBezTo>
                  <a:pt x="31" y="132"/>
                  <a:pt x="31" y="132"/>
                  <a:pt x="32" y="132"/>
                </a:cubicBezTo>
                <a:cubicBezTo>
                  <a:pt x="32" y="133"/>
                  <a:pt x="32" y="133"/>
                  <a:pt x="33" y="134"/>
                </a:cubicBezTo>
                <a:cubicBezTo>
                  <a:pt x="35" y="136"/>
                  <a:pt x="36" y="136"/>
                  <a:pt x="39" y="136"/>
                </a:cubicBezTo>
                <a:cubicBezTo>
                  <a:pt x="37" y="136"/>
                  <a:pt x="34" y="136"/>
                  <a:pt x="33" y="135"/>
                </a:cubicBezTo>
                <a:cubicBezTo>
                  <a:pt x="32" y="135"/>
                  <a:pt x="32" y="134"/>
                  <a:pt x="31" y="133"/>
                </a:cubicBezTo>
                <a:cubicBezTo>
                  <a:pt x="29" y="131"/>
                  <a:pt x="26" y="129"/>
                  <a:pt x="23" y="128"/>
                </a:cubicBezTo>
                <a:cubicBezTo>
                  <a:pt x="19" y="127"/>
                  <a:pt x="13" y="127"/>
                  <a:pt x="8" y="128"/>
                </a:cubicBezTo>
                <a:cubicBezTo>
                  <a:pt x="8" y="130"/>
                  <a:pt x="9" y="132"/>
                  <a:pt x="8" y="134"/>
                </a:cubicBezTo>
                <a:cubicBezTo>
                  <a:pt x="6" y="136"/>
                  <a:pt x="3" y="135"/>
                  <a:pt x="1" y="135"/>
                </a:cubicBezTo>
                <a:cubicBezTo>
                  <a:pt x="0" y="141"/>
                  <a:pt x="6" y="141"/>
                  <a:pt x="11" y="141"/>
                </a:cubicBezTo>
                <a:cubicBezTo>
                  <a:pt x="14" y="141"/>
                  <a:pt x="15" y="142"/>
                  <a:pt x="18" y="143"/>
                </a:cubicBezTo>
                <a:cubicBezTo>
                  <a:pt x="19" y="143"/>
                  <a:pt x="21" y="143"/>
                  <a:pt x="22" y="143"/>
                </a:cubicBezTo>
                <a:cubicBezTo>
                  <a:pt x="22" y="144"/>
                  <a:pt x="22" y="145"/>
                  <a:pt x="22" y="145"/>
                </a:cubicBezTo>
                <a:cubicBezTo>
                  <a:pt x="23" y="146"/>
                  <a:pt x="24" y="145"/>
                  <a:pt x="25" y="146"/>
                </a:cubicBezTo>
                <a:cubicBezTo>
                  <a:pt x="27" y="147"/>
                  <a:pt x="28" y="147"/>
                  <a:pt x="30" y="148"/>
                </a:cubicBezTo>
                <a:cubicBezTo>
                  <a:pt x="31" y="149"/>
                  <a:pt x="32" y="149"/>
                  <a:pt x="33" y="151"/>
                </a:cubicBezTo>
                <a:cubicBezTo>
                  <a:pt x="34" y="152"/>
                  <a:pt x="34" y="153"/>
                  <a:pt x="36" y="153"/>
                </a:cubicBezTo>
                <a:cubicBezTo>
                  <a:pt x="39" y="154"/>
                  <a:pt x="39" y="153"/>
                  <a:pt x="41" y="152"/>
                </a:cubicBezTo>
                <a:cubicBezTo>
                  <a:pt x="42" y="152"/>
                  <a:pt x="44" y="152"/>
                  <a:pt x="44" y="152"/>
                </a:cubicBezTo>
                <a:cubicBezTo>
                  <a:pt x="47" y="151"/>
                  <a:pt x="46" y="150"/>
                  <a:pt x="48" y="148"/>
                </a:cubicBezTo>
                <a:cubicBezTo>
                  <a:pt x="49" y="147"/>
                  <a:pt x="55" y="148"/>
                  <a:pt x="58" y="148"/>
                </a:cubicBezTo>
                <a:cubicBezTo>
                  <a:pt x="59" y="148"/>
                  <a:pt x="60" y="148"/>
                  <a:pt x="61" y="147"/>
                </a:cubicBezTo>
                <a:cubicBezTo>
                  <a:pt x="62" y="146"/>
                  <a:pt x="61" y="145"/>
                  <a:pt x="63" y="144"/>
                </a:cubicBezTo>
                <a:cubicBezTo>
                  <a:pt x="64" y="143"/>
                  <a:pt x="67" y="143"/>
                  <a:pt x="69" y="143"/>
                </a:cubicBezTo>
                <a:cubicBezTo>
                  <a:pt x="69" y="143"/>
                  <a:pt x="70" y="143"/>
                  <a:pt x="71" y="143"/>
                </a:cubicBezTo>
                <a:cubicBezTo>
                  <a:pt x="72" y="143"/>
                  <a:pt x="72" y="142"/>
                  <a:pt x="72" y="141"/>
                </a:cubicBezTo>
                <a:cubicBezTo>
                  <a:pt x="73" y="141"/>
                  <a:pt x="74" y="140"/>
                  <a:pt x="74" y="139"/>
                </a:cubicBezTo>
                <a:cubicBezTo>
                  <a:pt x="75" y="139"/>
                  <a:pt x="76" y="138"/>
                  <a:pt x="76" y="137"/>
                </a:cubicBezTo>
                <a:cubicBezTo>
                  <a:pt x="76" y="137"/>
                  <a:pt x="76" y="134"/>
                  <a:pt x="77" y="134"/>
                </a:cubicBezTo>
                <a:cubicBezTo>
                  <a:pt x="78" y="133"/>
                  <a:pt x="82" y="134"/>
                  <a:pt x="84" y="134"/>
                </a:cubicBezTo>
                <a:cubicBezTo>
                  <a:pt x="86" y="134"/>
                  <a:pt x="86" y="132"/>
                  <a:pt x="88" y="131"/>
                </a:cubicBezTo>
                <a:cubicBezTo>
                  <a:pt x="89" y="131"/>
                  <a:pt x="90" y="131"/>
                  <a:pt x="91" y="131"/>
                </a:cubicBezTo>
                <a:cubicBezTo>
                  <a:pt x="94" y="131"/>
                  <a:pt x="95" y="130"/>
                  <a:pt x="96" y="128"/>
                </a:cubicBezTo>
                <a:cubicBezTo>
                  <a:pt x="98" y="129"/>
                  <a:pt x="96" y="131"/>
                  <a:pt x="96" y="132"/>
                </a:cubicBezTo>
                <a:cubicBezTo>
                  <a:pt x="95" y="134"/>
                  <a:pt x="95" y="137"/>
                  <a:pt x="95" y="139"/>
                </a:cubicBezTo>
                <a:cubicBezTo>
                  <a:pt x="102" y="140"/>
                  <a:pt x="97" y="133"/>
                  <a:pt x="100" y="132"/>
                </a:cubicBezTo>
                <a:cubicBezTo>
                  <a:pt x="101" y="133"/>
                  <a:pt x="100" y="135"/>
                  <a:pt x="102" y="135"/>
                </a:cubicBezTo>
                <a:cubicBezTo>
                  <a:pt x="103" y="135"/>
                  <a:pt x="105" y="133"/>
                  <a:pt x="105" y="132"/>
                </a:cubicBezTo>
                <a:cubicBezTo>
                  <a:pt x="106" y="133"/>
                  <a:pt x="105" y="135"/>
                  <a:pt x="107" y="136"/>
                </a:cubicBezTo>
                <a:cubicBezTo>
                  <a:pt x="108" y="135"/>
                  <a:pt x="108" y="131"/>
                  <a:pt x="111" y="132"/>
                </a:cubicBezTo>
                <a:cubicBezTo>
                  <a:pt x="111" y="134"/>
                  <a:pt x="109" y="135"/>
                  <a:pt x="109" y="138"/>
                </a:cubicBezTo>
                <a:cubicBezTo>
                  <a:pt x="110" y="141"/>
                  <a:pt x="112" y="138"/>
                  <a:pt x="113" y="136"/>
                </a:cubicBezTo>
                <a:cubicBezTo>
                  <a:pt x="114" y="136"/>
                  <a:pt x="115" y="136"/>
                  <a:pt x="116" y="136"/>
                </a:cubicBezTo>
                <a:cubicBezTo>
                  <a:pt x="116" y="137"/>
                  <a:pt x="116" y="138"/>
                  <a:pt x="117" y="139"/>
                </a:cubicBezTo>
                <a:cubicBezTo>
                  <a:pt x="119" y="140"/>
                  <a:pt x="122" y="138"/>
                  <a:pt x="124" y="139"/>
                </a:cubicBezTo>
                <a:cubicBezTo>
                  <a:pt x="122" y="139"/>
                  <a:pt x="120" y="141"/>
                  <a:pt x="119" y="143"/>
                </a:cubicBezTo>
                <a:cubicBezTo>
                  <a:pt x="117" y="148"/>
                  <a:pt x="121" y="149"/>
                  <a:pt x="125" y="151"/>
                </a:cubicBezTo>
                <a:cubicBezTo>
                  <a:pt x="128" y="152"/>
                  <a:pt x="129" y="152"/>
                  <a:pt x="131" y="148"/>
                </a:cubicBezTo>
                <a:cubicBezTo>
                  <a:pt x="131" y="148"/>
                  <a:pt x="132" y="145"/>
                  <a:pt x="133" y="144"/>
                </a:cubicBezTo>
                <a:cubicBezTo>
                  <a:pt x="134" y="143"/>
                  <a:pt x="135" y="143"/>
                  <a:pt x="136" y="142"/>
                </a:cubicBezTo>
                <a:cubicBezTo>
                  <a:pt x="137" y="143"/>
                  <a:pt x="137" y="143"/>
                  <a:pt x="138" y="144"/>
                </a:cubicBezTo>
                <a:cubicBezTo>
                  <a:pt x="138" y="144"/>
                  <a:pt x="139" y="145"/>
                  <a:pt x="140" y="145"/>
                </a:cubicBezTo>
                <a:cubicBezTo>
                  <a:pt x="141" y="146"/>
                  <a:pt x="141" y="148"/>
                  <a:pt x="142" y="148"/>
                </a:cubicBezTo>
                <a:cubicBezTo>
                  <a:pt x="143" y="149"/>
                  <a:pt x="142" y="149"/>
                  <a:pt x="143" y="150"/>
                </a:cubicBezTo>
                <a:cubicBezTo>
                  <a:pt x="144" y="150"/>
                  <a:pt x="145" y="150"/>
                  <a:pt x="145" y="150"/>
                </a:cubicBezTo>
                <a:cubicBezTo>
                  <a:pt x="147" y="150"/>
                  <a:pt x="147" y="151"/>
                  <a:pt x="149" y="151"/>
                </a:cubicBezTo>
                <a:cubicBezTo>
                  <a:pt x="149" y="156"/>
                  <a:pt x="140" y="154"/>
                  <a:pt x="138" y="156"/>
                </a:cubicBezTo>
                <a:cubicBezTo>
                  <a:pt x="137" y="156"/>
                  <a:pt x="137" y="158"/>
                  <a:pt x="136" y="159"/>
                </a:cubicBezTo>
                <a:cubicBezTo>
                  <a:pt x="135" y="160"/>
                  <a:pt x="133" y="160"/>
                  <a:pt x="132" y="161"/>
                </a:cubicBezTo>
                <a:cubicBezTo>
                  <a:pt x="131" y="162"/>
                  <a:pt x="129" y="162"/>
                  <a:pt x="128" y="163"/>
                </a:cubicBezTo>
                <a:cubicBezTo>
                  <a:pt x="127" y="163"/>
                  <a:pt x="127" y="163"/>
                  <a:pt x="126" y="164"/>
                </a:cubicBezTo>
                <a:cubicBezTo>
                  <a:pt x="125" y="165"/>
                  <a:pt x="124" y="166"/>
                  <a:pt x="124" y="166"/>
                </a:cubicBezTo>
                <a:cubicBezTo>
                  <a:pt x="124" y="167"/>
                  <a:pt x="123" y="167"/>
                  <a:pt x="123" y="167"/>
                </a:cubicBezTo>
                <a:cubicBezTo>
                  <a:pt x="123" y="167"/>
                  <a:pt x="121" y="169"/>
                  <a:pt x="121" y="169"/>
                </a:cubicBezTo>
                <a:cubicBezTo>
                  <a:pt x="120" y="170"/>
                  <a:pt x="119" y="169"/>
                  <a:pt x="118" y="169"/>
                </a:cubicBezTo>
                <a:cubicBezTo>
                  <a:pt x="115" y="171"/>
                  <a:pt x="112" y="175"/>
                  <a:pt x="112" y="178"/>
                </a:cubicBezTo>
                <a:cubicBezTo>
                  <a:pt x="112" y="179"/>
                  <a:pt x="112" y="181"/>
                  <a:pt x="113" y="182"/>
                </a:cubicBezTo>
                <a:cubicBezTo>
                  <a:pt x="114" y="184"/>
                  <a:pt x="116" y="184"/>
                  <a:pt x="117" y="184"/>
                </a:cubicBezTo>
                <a:cubicBezTo>
                  <a:pt x="121" y="187"/>
                  <a:pt x="124" y="189"/>
                  <a:pt x="127" y="191"/>
                </a:cubicBezTo>
                <a:cubicBezTo>
                  <a:pt x="130" y="193"/>
                  <a:pt x="137" y="195"/>
                  <a:pt x="141" y="193"/>
                </a:cubicBezTo>
                <a:cubicBezTo>
                  <a:pt x="141" y="191"/>
                  <a:pt x="141" y="190"/>
                  <a:pt x="142" y="188"/>
                </a:cubicBezTo>
                <a:cubicBezTo>
                  <a:pt x="145" y="185"/>
                  <a:pt x="149" y="185"/>
                  <a:pt x="151" y="182"/>
                </a:cubicBezTo>
                <a:cubicBezTo>
                  <a:pt x="152" y="182"/>
                  <a:pt x="152" y="179"/>
                  <a:pt x="154" y="180"/>
                </a:cubicBezTo>
                <a:cubicBezTo>
                  <a:pt x="155" y="181"/>
                  <a:pt x="155" y="182"/>
                  <a:pt x="155" y="182"/>
                </a:cubicBezTo>
                <a:cubicBezTo>
                  <a:pt x="155" y="185"/>
                  <a:pt x="154" y="183"/>
                  <a:pt x="154" y="184"/>
                </a:cubicBezTo>
                <a:cubicBezTo>
                  <a:pt x="152" y="185"/>
                  <a:pt x="151" y="187"/>
                  <a:pt x="151" y="189"/>
                </a:cubicBezTo>
                <a:cubicBezTo>
                  <a:pt x="150" y="192"/>
                  <a:pt x="151" y="196"/>
                  <a:pt x="150" y="199"/>
                </a:cubicBezTo>
                <a:cubicBezTo>
                  <a:pt x="149" y="201"/>
                  <a:pt x="145" y="200"/>
                  <a:pt x="142" y="200"/>
                </a:cubicBezTo>
                <a:cubicBezTo>
                  <a:pt x="140" y="200"/>
                  <a:pt x="138" y="200"/>
                  <a:pt x="136" y="200"/>
                </a:cubicBezTo>
                <a:cubicBezTo>
                  <a:pt x="133" y="200"/>
                  <a:pt x="131" y="199"/>
                  <a:pt x="128" y="199"/>
                </a:cubicBezTo>
                <a:cubicBezTo>
                  <a:pt x="126" y="199"/>
                  <a:pt x="123" y="199"/>
                  <a:pt x="121" y="199"/>
                </a:cubicBezTo>
                <a:cubicBezTo>
                  <a:pt x="118" y="199"/>
                  <a:pt x="115" y="198"/>
                  <a:pt x="113" y="198"/>
                </a:cubicBezTo>
                <a:cubicBezTo>
                  <a:pt x="110" y="198"/>
                  <a:pt x="108" y="197"/>
                  <a:pt x="106" y="199"/>
                </a:cubicBezTo>
                <a:cubicBezTo>
                  <a:pt x="105" y="200"/>
                  <a:pt x="106" y="203"/>
                  <a:pt x="104" y="204"/>
                </a:cubicBezTo>
                <a:cubicBezTo>
                  <a:pt x="101" y="206"/>
                  <a:pt x="102" y="201"/>
                  <a:pt x="101" y="200"/>
                </a:cubicBezTo>
                <a:cubicBezTo>
                  <a:pt x="101" y="199"/>
                  <a:pt x="98" y="196"/>
                  <a:pt x="96" y="196"/>
                </a:cubicBezTo>
                <a:cubicBezTo>
                  <a:pt x="95" y="197"/>
                  <a:pt x="96" y="199"/>
                  <a:pt x="95" y="200"/>
                </a:cubicBezTo>
                <a:cubicBezTo>
                  <a:pt x="94" y="200"/>
                  <a:pt x="93" y="200"/>
                  <a:pt x="92" y="200"/>
                </a:cubicBezTo>
                <a:cubicBezTo>
                  <a:pt x="91" y="202"/>
                  <a:pt x="95" y="202"/>
                  <a:pt x="95" y="204"/>
                </a:cubicBezTo>
                <a:cubicBezTo>
                  <a:pt x="93" y="204"/>
                  <a:pt x="89" y="203"/>
                  <a:pt x="86" y="204"/>
                </a:cubicBezTo>
                <a:cubicBezTo>
                  <a:pt x="84" y="204"/>
                  <a:pt x="76" y="208"/>
                  <a:pt x="77" y="210"/>
                </a:cubicBezTo>
                <a:cubicBezTo>
                  <a:pt x="77" y="210"/>
                  <a:pt x="75" y="204"/>
                  <a:pt x="74" y="204"/>
                </a:cubicBezTo>
                <a:cubicBezTo>
                  <a:pt x="72" y="203"/>
                  <a:pt x="73" y="209"/>
                  <a:pt x="72" y="211"/>
                </a:cubicBezTo>
                <a:cubicBezTo>
                  <a:pt x="71" y="211"/>
                  <a:pt x="70" y="211"/>
                  <a:pt x="69" y="212"/>
                </a:cubicBezTo>
                <a:cubicBezTo>
                  <a:pt x="67" y="211"/>
                  <a:pt x="65" y="209"/>
                  <a:pt x="62" y="210"/>
                </a:cubicBezTo>
                <a:cubicBezTo>
                  <a:pt x="61" y="210"/>
                  <a:pt x="62" y="211"/>
                  <a:pt x="61" y="212"/>
                </a:cubicBezTo>
                <a:cubicBezTo>
                  <a:pt x="60" y="212"/>
                  <a:pt x="59" y="212"/>
                  <a:pt x="58" y="212"/>
                </a:cubicBezTo>
                <a:cubicBezTo>
                  <a:pt x="57" y="213"/>
                  <a:pt x="57" y="213"/>
                  <a:pt x="55" y="213"/>
                </a:cubicBezTo>
                <a:cubicBezTo>
                  <a:pt x="55" y="214"/>
                  <a:pt x="54" y="214"/>
                  <a:pt x="53" y="214"/>
                </a:cubicBezTo>
                <a:cubicBezTo>
                  <a:pt x="53" y="214"/>
                  <a:pt x="53" y="215"/>
                  <a:pt x="53" y="215"/>
                </a:cubicBezTo>
                <a:cubicBezTo>
                  <a:pt x="52" y="216"/>
                  <a:pt x="51" y="215"/>
                  <a:pt x="50" y="216"/>
                </a:cubicBezTo>
                <a:cubicBezTo>
                  <a:pt x="49" y="216"/>
                  <a:pt x="49" y="217"/>
                  <a:pt x="48" y="217"/>
                </a:cubicBezTo>
                <a:cubicBezTo>
                  <a:pt x="43" y="218"/>
                  <a:pt x="41" y="212"/>
                  <a:pt x="36" y="214"/>
                </a:cubicBezTo>
                <a:cubicBezTo>
                  <a:pt x="35" y="214"/>
                  <a:pt x="34" y="217"/>
                  <a:pt x="32" y="218"/>
                </a:cubicBezTo>
                <a:cubicBezTo>
                  <a:pt x="30" y="220"/>
                  <a:pt x="28" y="221"/>
                  <a:pt x="25" y="222"/>
                </a:cubicBezTo>
                <a:cubicBezTo>
                  <a:pt x="25" y="224"/>
                  <a:pt x="25" y="226"/>
                  <a:pt x="25" y="228"/>
                </a:cubicBezTo>
                <a:cubicBezTo>
                  <a:pt x="26" y="230"/>
                  <a:pt x="26" y="229"/>
                  <a:pt x="27" y="230"/>
                </a:cubicBezTo>
                <a:cubicBezTo>
                  <a:pt x="29" y="230"/>
                  <a:pt x="30" y="229"/>
                  <a:pt x="32" y="231"/>
                </a:cubicBezTo>
                <a:cubicBezTo>
                  <a:pt x="34" y="234"/>
                  <a:pt x="34" y="237"/>
                  <a:pt x="38" y="238"/>
                </a:cubicBezTo>
                <a:cubicBezTo>
                  <a:pt x="40" y="239"/>
                  <a:pt x="41" y="239"/>
                  <a:pt x="43" y="239"/>
                </a:cubicBezTo>
                <a:cubicBezTo>
                  <a:pt x="44" y="239"/>
                  <a:pt x="45" y="238"/>
                  <a:pt x="46" y="238"/>
                </a:cubicBezTo>
                <a:cubicBezTo>
                  <a:pt x="46" y="238"/>
                  <a:pt x="48" y="237"/>
                  <a:pt x="48" y="237"/>
                </a:cubicBezTo>
                <a:cubicBezTo>
                  <a:pt x="50" y="236"/>
                  <a:pt x="52" y="234"/>
                  <a:pt x="53" y="233"/>
                </a:cubicBezTo>
                <a:cubicBezTo>
                  <a:pt x="54" y="232"/>
                  <a:pt x="53" y="231"/>
                  <a:pt x="54" y="230"/>
                </a:cubicBezTo>
                <a:cubicBezTo>
                  <a:pt x="56" y="229"/>
                  <a:pt x="59" y="232"/>
                  <a:pt x="60" y="233"/>
                </a:cubicBezTo>
                <a:cubicBezTo>
                  <a:pt x="65" y="235"/>
                  <a:pt x="65" y="230"/>
                  <a:pt x="69" y="229"/>
                </a:cubicBezTo>
                <a:cubicBezTo>
                  <a:pt x="72" y="228"/>
                  <a:pt x="76" y="229"/>
                  <a:pt x="79" y="230"/>
                </a:cubicBezTo>
                <a:cubicBezTo>
                  <a:pt x="81" y="230"/>
                  <a:pt x="83" y="230"/>
                  <a:pt x="85" y="230"/>
                </a:cubicBezTo>
                <a:cubicBezTo>
                  <a:pt x="88" y="231"/>
                  <a:pt x="89" y="232"/>
                  <a:pt x="92" y="231"/>
                </a:cubicBezTo>
                <a:cubicBezTo>
                  <a:pt x="94" y="231"/>
                  <a:pt x="96" y="232"/>
                  <a:pt x="99" y="232"/>
                </a:cubicBezTo>
                <a:cubicBezTo>
                  <a:pt x="100" y="233"/>
                  <a:pt x="102" y="233"/>
                  <a:pt x="103" y="233"/>
                </a:cubicBezTo>
                <a:cubicBezTo>
                  <a:pt x="105" y="233"/>
                  <a:pt x="105" y="233"/>
                  <a:pt x="106" y="234"/>
                </a:cubicBezTo>
                <a:cubicBezTo>
                  <a:pt x="107" y="235"/>
                  <a:pt x="109" y="237"/>
                  <a:pt x="109" y="233"/>
                </a:cubicBezTo>
                <a:cubicBezTo>
                  <a:pt x="111" y="234"/>
                  <a:pt x="112" y="233"/>
                  <a:pt x="114" y="233"/>
                </a:cubicBezTo>
                <a:cubicBezTo>
                  <a:pt x="115" y="234"/>
                  <a:pt x="113" y="236"/>
                  <a:pt x="114" y="237"/>
                </a:cubicBezTo>
                <a:cubicBezTo>
                  <a:pt x="115" y="239"/>
                  <a:pt x="117" y="238"/>
                  <a:pt x="118" y="239"/>
                </a:cubicBezTo>
                <a:cubicBezTo>
                  <a:pt x="122" y="241"/>
                  <a:pt x="118" y="243"/>
                  <a:pt x="117" y="245"/>
                </a:cubicBezTo>
                <a:cubicBezTo>
                  <a:pt x="115" y="248"/>
                  <a:pt x="118" y="250"/>
                  <a:pt x="118" y="254"/>
                </a:cubicBezTo>
                <a:cubicBezTo>
                  <a:pt x="118" y="256"/>
                  <a:pt x="117" y="257"/>
                  <a:pt x="119" y="259"/>
                </a:cubicBezTo>
                <a:cubicBezTo>
                  <a:pt x="120" y="260"/>
                  <a:pt x="121" y="260"/>
                  <a:pt x="123" y="260"/>
                </a:cubicBezTo>
                <a:cubicBezTo>
                  <a:pt x="123" y="262"/>
                  <a:pt x="122" y="265"/>
                  <a:pt x="123" y="267"/>
                </a:cubicBezTo>
                <a:cubicBezTo>
                  <a:pt x="125" y="270"/>
                  <a:pt x="126" y="268"/>
                  <a:pt x="128" y="269"/>
                </a:cubicBezTo>
                <a:cubicBezTo>
                  <a:pt x="129" y="269"/>
                  <a:pt x="129" y="270"/>
                  <a:pt x="130" y="271"/>
                </a:cubicBezTo>
                <a:cubicBezTo>
                  <a:pt x="131" y="271"/>
                  <a:pt x="133" y="270"/>
                  <a:pt x="133" y="270"/>
                </a:cubicBezTo>
                <a:cubicBezTo>
                  <a:pt x="135" y="268"/>
                  <a:pt x="134" y="264"/>
                  <a:pt x="137" y="264"/>
                </a:cubicBezTo>
                <a:cubicBezTo>
                  <a:pt x="139" y="264"/>
                  <a:pt x="139" y="268"/>
                  <a:pt x="139" y="269"/>
                </a:cubicBezTo>
                <a:cubicBezTo>
                  <a:pt x="139" y="274"/>
                  <a:pt x="133" y="275"/>
                  <a:pt x="132" y="279"/>
                </a:cubicBezTo>
                <a:cubicBezTo>
                  <a:pt x="131" y="282"/>
                  <a:pt x="133" y="282"/>
                  <a:pt x="135" y="282"/>
                </a:cubicBezTo>
                <a:cubicBezTo>
                  <a:pt x="137" y="282"/>
                  <a:pt x="139" y="282"/>
                  <a:pt x="142" y="282"/>
                </a:cubicBezTo>
                <a:cubicBezTo>
                  <a:pt x="138" y="283"/>
                  <a:pt x="137" y="283"/>
                  <a:pt x="135" y="286"/>
                </a:cubicBezTo>
                <a:cubicBezTo>
                  <a:pt x="133" y="288"/>
                  <a:pt x="132" y="289"/>
                  <a:pt x="133" y="292"/>
                </a:cubicBezTo>
                <a:cubicBezTo>
                  <a:pt x="134" y="292"/>
                  <a:pt x="135" y="292"/>
                  <a:pt x="137" y="292"/>
                </a:cubicBezTo>
                <a:cubicBezTo>
                  <a:pt x="138" y="292"/>
                  <a:pt x="140" y="294"/>
                  <a:pt x="142" y="294"/>
                </a:cubicBezTo>
                <a:cubicBezTo>
                  <a:pt x="145" y="294"/>
                  <a:pt x="146" y="288"/>
                  <a:pt x="149" y="286"/>
                </a:cubicBezTo>
                <a:cubicBezTo>
                  <a:pt x="150" y="286"/>
                  <a:pt x="151" y="286"/>
                  <a:pt x="151" y="286"/>
                </a:cubicBezTo>
                <a:cubicBezTo>
                  <a:pt x="152" y="285"/>
                  <a:pt x="152" y="285"/>
                  <a:pt x="152" y="284"/>
                </a:cubicBezTo>
                <a:cubicBezTo>
                  <a:pt x="153" y="283"/>
                  <a:pt x="153" y="284"/>
                  <a:pt x="154" y="283"/>
                </a:cubicBezTo>
                <a:cubicBezTo>
                  <a:pt x="155" y="282"/>
                  <a:pt x="155" y="281"/>
                  <a:pt x="155" y="281"/>
                </a:cubicBezTo>
                <a:cubicBezTo>
                  <a:pt x="157" y="280"/>
                  <a:pt x="159" y="281"/>
                  <a:pt x="160" y="282"/>
                </a:cubicBezTo>
                <a:cubicBezTo>
                  <a:pt x="162" y="282"/>
                  <a:pt x="163" y="283"/>
                  <a:pt x="164" y="284"/>
                </a:cubicBezTo>
                <a:cubicBezTo>
                  <a:pt x="162" y="285"/>
                  <a:pt x="156" y="286"/>
                  <a:pt x="154" y="288"/>
                </a:cubicBezTo>
                <a:cubicBezTo>
                  <a:pt x="153" y="289"/>
                  <a:pt x="153" y="291"/>
                  <a:pt x="152" y="293"/>
                </a:cubicBezTo>
                <a:cubicBezTo>
                  <a:pt x="151" y="295"/>
                  <a:pt x="148" y="292"/>
                  <a:pt x="147" y="295"/>
                </a:cubicBezTo>
                <a:cubicBezTo>
                  <a:pt x="146" y="299"/>
                  <a:pt x="149" y="299"/>
                  <a:pt x="152" y="300"/>
                </a:cubicBezTo>
                <a:cubicBezTo>
                  <a:pt x="152" y="301"/>
                  <a:pt x="151" y="303"/>
                  <a:pt x="152" y="304"/>
                </a:cubicBezTo>
                <a:cubicBezTo>
                  <a:pt x="153" y="305"/>
                  <a:pt x="156" y="304"/>
                  <a:pt x="157" y="306"/>
                </a:cubicBezTo>
                <a:cubicBezTo>
                  <a:pt x="158" y="308"/>
                  <a:pt x="155" y="307"/>
                  <a:pt x="154" y="307"/>
                </a:cubicBezTo>
                <a:cubicBezTo>
                  <a:pt x="153" y="307"/>
                  <a:pt x="153" y="308"/>
                  <a:pt x="152" y="308"/>
                </a:cubicBezTo>
                <a:cubicBezTo>
                  <a:pt x="153" y="308"/>
                  <a:pt x="150" y="310"/>
                  <a:pt x="150" y="310"/>
                </a:cubicBezTo>
                <a:cubicBezTo>
                  <a:pt x="148" y="311"/>
                  <a:pt x="147" y="311"/>
                  <a:pt x="144" y="311"/>
                </a:cubicBezTo>
                <a:cubicBezTo>
                  <a:pt x="142" y="311"/>
                  <a:pt x="139" y="311"/>
                  <a:pt x="137" y="312"/>
                </a:cubicBezTo>
                <a:cubicBezTo>
                  <a:pt x="137" y="313"/>
                  <a:pt x="137" y="314"/>
                  <a:pt x="137" y="315"/>
                </a:cubicBezTo>
                <a:cubicBezTo>
                  <a:pt x="138" y="315"/>
                  <a:pt x="138" y="316"/>
                  <a:pt x="138" y="316"/>
                </a:cubicBezTo>
                <a:cubicBezTo>
                  <a:pt x="137" y="316"/>
                  <a:pt x="134" y="317"/>
                  <a:pt x="137" y="319"/>
                </a:cubicBezTo>
                <a:cubicBezTo>
                  <a:pt x="136" y="319"/>
                  <a:pt x="134" y="322"/>
                  <a:pt x="133" y="322"/>
                </a:cubicBezTo>
                <a:cubicBezTo>
                  <a:pt x="132" y="323"/>
                  <a:pt x="131" y="323"/>
                  <a:pt x="129" y="323"/>
                </a:cubicBezTo>
                <a:cubicBezTo>
                  <a:pt x="124" y="323"/>
                  <a:pt x="126" y="325"/>
                  <a:pt x="124" y="329"/>
                </a:cubicBezTo>
                <a:cubicBezTo>
                  <a:pt x="122" y="332"/>
                  <a:pt x="121" y="330"/>
                  <a:pt x="118" y="331"/>
                </a:cubicBezTo>
                <a:cubicBezTo>
                  <a:pt x="117" y="331"/>
                  <a:pt x="115" y="334"/>
                  <a:pt x="113" y="333"/>
                </a:cubicBezTo>
                <a:cubicBezTo>
                  <a:pt x="111" y="332"/>
                  <a:pt x="110" y="329"/>
                  <a:pt x="109" y="327"/>
                </a:cubicBezTo>
                <a:cubicBezTo>
                  <a:pt x="109" y="324"/>
                  <a:pt x="107" y="323"/>
                  <a:pt x="104" y="323"/>
                </a:cubicBezTo>
                <a:cubicBezTo>
                  <a:pt x="100" y="323"/>
                  <a:pt x="100" y="323"/>
                  <a:pt x="100" y="327"/>
                </a:cubicBezTo>
                <a:cubicBezTo>
                  <a:pt x="100" y="328"/>
                  <a:pt x="100" y="330"/>
                  <a:pt x="100" y="331"/>
                </a:cubicBezTo>
                <a:cubicBezTo>
                  <a:pt x="99" y="332"/>
                  <a:pt x="98" y="333"/>
                  <a:pt x="98" y="335"/>
                </a:cubicBezTo>
                <a:cubicBezTo>
                  <a:pt x="95" y="335"/>
                  <a:pt x="91" y="334"/>
                  <a:pt x="87" y="335"/>
                </a:cubicBezTo>
                <a:cubicBezTo>
                  <a:pt x="84" y="335"/>
                  <a:pt x="81" y="335"/>
                  <a:pt x="78" y="335"/>
                </a:cubicBezTo>
                <a:cubicBezTo>
                  <a:pt x="75" y="335"/>
                  <a:pt x="73" y="335"/>
                  <a:pt x="72" y="338"/>
                </a:cubicBezTo>
                <a:cubicBezTo>
                  <a:pt x="71" y="342"/>
                  <a:pt x="75" y="343"/>
                  <a:pt x="78" y="344"/>
                </a:cubicBezTo>
                <a:cubicBezTo>
                  <a:pt x="81" y="347"/>
                  <a:pt x="84" y="346"/>
                  <a:pt x="88" y="346"/>
                </a:cubicBezTo>
                <a:cubicBezTo>
                  <a:pt x="91" y="346"/>
                  <a:pt x="93" y="346"/>
                  <a:pt x="94" y="348"/>
                </a:cubicBezTo>
                <a:cubicBezTo>
                  <a:pt x="94" y="349"/>
                  <a:pt x="94" y="350"/>
                  <a:pt x="94" y="351"/>
                </a:cubicBezTo>
                <a:cubicBezTo>
                  <a:pt x="95" y="354"/>
                  <a:pt x="96" y="353"/>
                  <a:pt x="98" y="354"/>
                </a:cubicBezTo>
                <a:cubicBezTo>
                  <a:pt x="102" y="354"/>
                  <a:pt x="106" y="354"/>
                  <a:pt x="110" y="354"/>
                </a:cubicBezTo>
                <a:cubicBezTo>
                  <a:pt x="112" y="354"/>
                  <a:pt x="113" y="354"/>
                  <a:pt x="114" y="354"/>
                </a:cubicBezTo>
                <a:cubicBezTo>
                  <a:pt x="116" y="354"/>
                  <a:pt x="120" y="355"/>
                  <a:pt x="121" y="354"/>
                </a:cubicBezTo>
                <a:cubicBezTo>
                  <a:pt x="124" y="353"/>
                  <a:pt x="122" y="351"/>
                  <a:pt x="123" y="350"/>
                </a:cubicBezTo>
                <a:cubicBezTo>
                  <a:pt x="124" y="350"/>
                  <a:pt x="127" y="352"/>
                  <a:pt x="127" y="352"/>
                </a:cubicBezTo>
                <a:cubicBezTo>
                  <a:pt x="128" y="353"/>
                  <a:pt x="129" y="352"/>
                  <a:pt x="131" y="352"/>
                </a:cubicBezTo>
                <a:cubicBezTo>
                  <a:pt x="131" y="352"/>
                  <a:pt x="133" y="353"/>
                  <a:pt x="133" y="353"/>
                </a:cubicBezTo>
                <a:cubicBezTo>
                  <a:pt x="135" y="352"/>
                  <a:pt x="135" y="351"/>
                  <a:pt x="137" y="351"/>
                </a:cubicBezTo>
                <a:cubicBezTo>
                  <a:pt x="138" y="350"/>
                  <a:pt x="141" y="350"/>
                  <a:pt x="142" y="351"/>
                </a:cubicBezTo>
                <a:cubicBezTo>
                  <a:pt x="144" y="347"/>
                  <a:pt x="144" y="349"/>
                  <a:pt x="148" y="348"/>
                </a:cubicBezTo>
                <a:cubicBezTo>
                  <a:pt x="151" y="347"/>
                  <a:pt x="152" y="345"/>
                  <a:pt x="152" y="350"/>
                </a:cubicBezTo>
                <a:cubicBezTo>
                  <a:pt x="153" y="351"/>
                  <a:pt x="157" y="352"/>
                  <a:pt x="159" y="351"/>
                </a:cubicBezTo>
                <a:cubicBezTo>
                  <a:pt x="160" y="351"/>
                  <a:pt x="160" y="349"/>
                  <a:pt x="161" y="348"/>
                </a:cubicBezTo>
                <a:cubicBezTo>
                  <a:pt x="161" y="348"/>
                  <a:pt x="164" y="346"/>
                  <a:pt x="165" y="346"/>
                </a:cubicBezTo>
                <a:cubicBezTo>
                  <a:pt x="167" y="346"/>
                  <a:pt x="169" y="346"/>
                  <a:pt x="170" y="347"/>
                </a:cubicBezTo>
                <a:cubicBezTo>
                  <a:pt x="171" y="347"/>
                  <a:pt x="172" y="348"/>
                  <a:pt x="173" y="349"/>
                </a:cubicBezTo>
                <a:cubicBezTo>
                  <a:pt x="173" y="349"/>
                  <a:pt x="174" y="350"/>
                  <a:pt x="175" y="350"/>
                </a:cubicBezTo>
                <a:cubicBezTo>
                  <a:pt x="175" y="350"/>
                  <a:pt x="176" y="349"/>
                  <a:pt x="177" y="350"/>
                </a:cubicBezTo>
                <a:cubicBezTo>
                  <a:pt x="178" y="350"/>
                  <a:pt x="178" y="352"/>
                  <a:pt x="178" y="352"/>
                </a:cubicBezTo>
                <a:cubicBezTo>
                  <a:pt x="179" y="353"/>
                  <a:pt x="181" y="353"/>
                  <a:pt x="183" y="353"/>
                </a:cubicBezTo>
                <a:cubicBezTo>
                  <a:pt x="185" y="354"/>
                  <a:pt x="189" y="353"/>
                  <a:pt x="191" y="354"/>
                </a:cubicBezTo>
                <a:cubicBezTo>
                  <a:pt x="192" y="355"/>
                  <a:pt x="192" y="356"/>
                  <a:pt x="193" y="356"/>
                </a:cubicBezTo>
                <a:cubicBezTo>
                  <a:pt x="194" y="357"/>
                  <a:pt x="198" y="356"/>
                  <a:pt x="199" y="356"/>
                </a:cubicBezTo>
                <a:cubicBezTo>
                  <a:pt x="202" y="356"/>
                  <a:pt x="204" y="357"/>
                  <a:pt x="206" y="357"/>
                </a:cubicBezTo>
                <a:cubicBezTo>
                  <a:pt x="208" y="357"/>
                  <a:pt x="209" y="358"/>
                  <a:pt x="209" y="355"/>
                </a:cubicBezTo>
                <a:cubicBezTo>
                  <a:pt x="210" y="360"/>
                  <a:pt x="209" y="361"/>
                  <a:pt x="213" y="364"/>
                </a:cubicBezTo>
                <a:cubicBezTo>
                  <a:pt x="215" y="365"/>
                  <a:pt x="218" y="366"/>
                  <a:pt x="220" y="368"/>
                </a:cubicBezTo>
                <a:cubicBezTo>
                  <a:pt x="221" y="369"/>
                  <a:pt x="223" y="371"/>
                  <a:pt x="224" y="372"/>
                </a:cubicBezTo>
                <a:cubicBezTo>
                  <a:pt x="225" y="373"/>
                  <a:pt x="226" y="374"/>
                  <a:pt x="227" y="375"/>
                </a:cubicBezTo>
                <a:cubicBezTo>
                  <a:pt x="228" y="376"/>
                  <a:pt x="230" y="377"/>
                  <a:pt x="230" y="378"/>
                </a:cubicBezTo>
                <a:cubicBezTo>
                  <a:pt x="231" y="379"/>
                  <a:pt x="232" y="380"/>
                  <a:pt x="233" y="381"/>
                </a:cubicBezTo>
                <a:cubicBezTo>
                  <a:pt x="234" y="382"/>
                  <a:pt x="236" y="383"/>
                  <a:pt x="236" y="385"/>
                </a:cubicBezTo>
                <a:cubicBezTo>
                  <a:pt x="238" y="385"/>
                  <a:pt x="239" y="387"/>
                  <a:pt x="241" y="387"/>
                </a:cubicBezTo>
                <a:cubicBezTo>
                  <a:pt x="243" y="388"/>
                  <a:pt x="246" y="387"/>
                  <a:pt x="248" y="387"/>
                </a:cubicBezTo>
                <a:cubicBezTo>
                  <a:pt x="249" y="387"/>
                  <a:pt x="251" y="387"/>
                  <a:pt x="251" y="387"/>
                </a:cubicBezTo>
                <a:cubicBezTo>
                  <a:pt x="254" y="388"/>
                  <a:pt x="256" y="390"/>
                  <a:pt x="258" y="391"/>
                </a:cubicBezTo>
                <a:cubicBezTo>
                  <a:pt x="261" y="392"/>
                  <a:pt x="263" y="393"/>
                  <a:pt x="265" y="394"/>
                </a:cubicBezTo>
                <a:cubicBezTo>
                  <a:pt x="267" y="395"/>
                  <a:pt x="268" y="396"/>
                  <a:pt x="270" y="397"/>
                </a:cubicBezTo>
                <a:cubicBezTo>
                  <a:pt x="272" y="397"/>
                  <a:pt x="274" y="397"/>
                  <a:pt x="275" y="398"/>
                </a:cubicBezTo>
                <a:cubicBezTo>
                  <a:pt x="277" y="399"/>
                  <a:pt x="278" y="399"/>
                  <a:pt x="280" y="400"/>
                </a:cubicBezTo>
                <a:cubicBezTo>
                  <a:pt x="284" y="401"/>
                  <a:pt x="288" y="401"/>
                  <a:pt x="292" y="401"/>
                </a:cubicBezTo>
                <a:cubicBezTo>
                  <a:pt x="295" y="401"/>
                  <a:pt x="299" y="402"/>
                  <a:pt x="302" y="403"/>
                </a:cubicBezTo>
                <a:cubicBezTo>
                  <a:pt x="304" y="403"/>
                  <a:pt x="305" y="404"/>
                  <a:pt x="307" y="405"/>
                </a:cubicBezTo>
                <a:cubicBezTo>
                  <a:pt x="309" y="405"/>
                  <a:pt x="311" y="404"/>
                  <a:pt x="313" y="405"/>
                </a:cubicBezTo>
                <a:cubicBezTo>
                  <a:pt x="315" y="406"/>
                  <a:pt x="316" y="406"/>
                  <a:pt x="319" y="406"/>
                </a:cubicBezTo>
                <a:cubicBezTo>
                  <a:pt x="321" y="406"/>
                  <a:pt x="324" y="405"/>
                  <a:pt x="327" y="404"/>
                </a:cubicBezTo>
                <a:cubicBezTo>
                  <a:pt x="331" y="403"/>
                  <a:pt x="335" y="403"/>
                  <a:pt x="338" y="401"/>
                </a:cubicBezTo>
                <a:cubicBezTo>
                  <a:pt x="340" y="400"/>
                  <a:pt x="341" y="398"/>
                  <a:pt x="343" y="397"/>
                </a:cubicBezTo>
                <a:cubicBezTo>
                  <a:pt x="347" y="396"/>
                  <a:pt x="350" y="394"/>
                  <a:pt x="354" y="392"/>
                </a:cubicBezTo>
                <a:cubicBezTo>
                  <a:pt x="359" y="389"/>
                  <a:pt x="363" y="388"/>
                  <a:pt x="363" y="381"/>
                </a:cubicBezTo>
                <a:cubicBezTo>
                  <a:pt x="363" y="376"/>
                  <a:pt x="362" y="372"/>
                  <a:pt x="367" y="369"/>
                </a:cubicBezTo>
                <a:cubicBezTo>
                  <a:pt x="371" y="373"/>
                  <a:pt x="376" y="367"/>
                  <a:pt x="380" y="365"/>
                </a:cubicBezTo>
                <a:cubicBezTo>
                  <a:pt x="382" y="364"/>
                  <a:pt x="382" y="364"/>
                  <a:pt x="385" y="364"/>
                </a:cubicBezTo>
                <a:cubicBezTo>
                  <a:pt x="388" y="364"/>
                  <a:pt x="390" y="363"/>
                  <a:pt x="393" y="362"/>
                </a:cubicBezTo>
                <a:cubicBezTo>
                  <a:pt x="394" y="362"/>
                  <a:pt x="395" y="362"/>
                  <a:pt x="397" y="362"/>
                </a:cubicBezTo>
                <a:cubicBezTo>
                  <a:pt x="399" y="362"/>
                  <a:pt x="400" y="361"/>
                  <a:pt x="402" y="360"/>
                </a:cubicBezTo>
                <a:cubicBezTo>
                  <a:pt x="405" y="359"/>
                  <a:pt x="407" y="358"/>
                  <a:pt x="410" y="358"/>
                </a:cubicBezTo>
                <a:cubicBezTo>
                  <a:pt x="412" y="358"/>
                  <a:pt x="413" y="358"/>
                  <a:pt x="415" y="356"/>
                </a:cubicBezTo>
                <a:cubicBezTo>
                  <a:pt x="417" y="354"/>
                  <a:pt x="419" y="353"/>
                  <a:pt x="421" y="351"/>
                </a:cubicBezTo>
                <a:cubicBezTo>
                  <a:pt x="423" y="351"/>
                  <a:pt x="423" y="350"/>
                  <a:pt x="425" y="349"/>
                </a:cubicBezTo>
                <a:cubicBezTo>
                  <a:pt x="425" y="348"/>
                  <a:pt x="426" y="346"/>
                  <a:pt x="427" y="346"/>
                </a:cubicBezTo>
                <a:cubicBezTo>
                  <a:pt x="428" y="346"/>
                  <a:pt x="428" y="346"/>
                  <a:pt x="429" y="346"/>
                </a:cubicBezTo>
                <a:cubicBezTo>
                  <a:pt x="431" y="346"/>
                  <a:pt x="432" y="345"/>
                  <a:pt x="433" y="344"/>
                </a:cubicBezTo>
                <a:cubicBezTo>
                  <a:pt x="435" y="343"/>
                  <a:pt x="437" y="343"/>
                  <a:pt x="439" y="342"/>
                </a:cubicBezTo>
                <a:cubicBezTo>
                  <a:pt x="442" y="340"/>
                  <a:pt x="445" y="336"/>
                  <a:pt x="448" y="334"/>
                </a:cubicBezTo>
                <a:cubicBezTo>
                  <a:pt x="450" y="332"/>
                  <a:pt x="452" y="330"/>
                  <a:pt x="455" y="328"/>
                </a:cubicBezTo>
                <a:cubicBezTo>
                  <a:pt x="458" y="327"/>
                  <a:pt x="460" y="324"/>
                  <a:pt x="463" y="322"/>
                </a:cubicBezTo>
                <a:cubicBezTo>
                  <a:pt x="464" y="321"/>
                  <a:pt x="466" y="320"/>
                  <a:pt x="467" y="318"/>
                </a:cubicBezTo>
                <a:cubicBezTo>
                  <a:pt x="469" y="314"/>
                  <a:pt x="473" y="310"/>
                  <a:pt x="476" y="306"/>
                </a:cubicBezTo>
                <a:cubicBezTo>
                  <a:pt x="478" y="304"/>
                  <a:pt x="480" y="303"/>
                  <a:pt x="482" y="301"/>
                </a:cubicBezTo>
                <a:cubicBezTo>
                  <a:pt x="484" y="299"/>
                  <a:pt x="486" y="297"/>
                  <a:pt x="489" y="296"/>
                </a:cubicBezTo>
                <a:cubicBezTo>
                  <a:pt x="491" y="295"/>
                  <a:pt x="493" y="295"/>
                  <a:pt x="494" y="295"/>
                </a:cubicBezTo>
                <a:cubicBezTo>
                  <a:pt x="497" y="295"/>
                  <a:pt x="501" y="295"/>
                  <a:pt x="503" y="296"/>
                </a:cubicBezTo>
                <a:cubicBezTo>
                  <a:pt x="505" y="296"/>
                  <a:pt x="506" y="297"/>
                  <a:pt x="508" y="298"/>
                </a:cubicBezTo>
                <a:cubicBezTo>
                  <a:pt x="510" y="298"/>
                  <a:pt x="515" y="298"/>
                  <a:pt x="516" y="298"/>
                </a:cubicBezTo>
                <a:cubicBezTo>
                  <a:pt x="522" y="296"/>
                  <a:pt x="517" y="291"/>
                  <a:pt x="521" y="288"/>
                </a:cubicBezTo>
                <a:cubicBezTo>
                  <a:pt x="522" y="287"/>
                  <a:pt x="524" y="288"/>
                  <a:pt x="526" y="287"/>
                </a:cubicBezTo>
                <a:cubicBezTo>
                  <a:pt x="527" y="286"/>
                  <a:pt x="527" y="283"/>
                  <a:pt x="528" y="282"/>
                </a:cubicBezTo>
                <a:cubicBezTo>
                  <a:pt x="530" y="280"/>
                  <a:pt x="530" y="280"/>
                  <a:pt x="532" y="280"/>
                </a:cubicBezTo>
                <a:cubicBezTo>
                  <a:pt x="536" y="281"/>
                  <a:pt x="538" y="286"/>
                  <a:pt x="542" y="287"/>
                </a:cubicBezTo>
                <a:cubicBezTo>
                  <a:pt x="543" y="285"/>
                  <a:pt x="544" y="282"/>
                  <a:pt x="545" y="280"/>
                </a:cubicBezTo>
                <a:cubicBezTo>
                  <a:pt x="547" y="275"/>
                  <a:pt x="549" y="270"/>
                  <a:pt x="548" y="264"/>
                </a:cubicBezTo>
                <a:cubicBezTo>
                  <a:pt x="546" y="264"/>
                  <a:pt x="545" y="264"/>
                  <a:pt x="544" y="263"/>
                </a:cubicBezTo>
                <a:cubicBezTo>
                  <a:pt x="543" y="262"/>
                  <a:pt x="543" y="260"/>
                  <a:pt x="541" y="260"/>
                </a:cubicBezTo>
                <a:cubicBezTo>
                  <a:pt x="541" y="259"/>
                  <a:pt x="541" y="258"/>
                  <a:pt x="541" y="257"/>
                </a:cubicBezTo>
                <a:cubicBezTo>
                  <a:pt x="542" y="257"/>
                  <a:pt x="543" y="257"/>
                  <a:pt x="545" y="257"/>
                </a:cubicBezTo>
                <a:cubicBezTo>
                  <a:pt x="543" y="254"/>
                  <a:pt x="545" y="249"/>
                  <a:pt x="541" y="249"/>
                </a:cubicBezTo>
                <a:cubicBezTo>
                  <a:pt x="545" y="249"/>
                  <a:pt x="554" y="251"/>
                  <a:pt x="557" y="248"/>
                </a:cubicBezTo>
                <a:cubicBezTo>
                  <a:pt x="557" y="246"/>
                  <a:pt x="549" y="242"/>
                  <a:pt x="547" y="240"/>
                </a:cubicBezTo>
                <a:cubicBezTo>
                  <a:pt x="545" y="237"/>
                  <a:pt x="545" y="234"/>
                  <a:pt x="541" y="233"/>
                </a:cubicBezTo>
                <a:cubicBezTo>
                  <a:pt x="546" y="232"/>
                  <a:pt x="548" y="235"/>
                  <a:pt x="552" y="237"/>
                </a:cubicBezTo>
                <a:cubicBezTo>
                  <a:pt x="553" y="238"/>
                  <a:pt x="555" y="238"/>
                  <a:pt x="557" y="239"/>
                </a:cubicBezTo>
                <a:cubicBezTo>
                  <a:pt x="557" y="240"/>
                  <a:pt x="557" y="240"/>
                  <a:pt x="557" y="241"/>
                </a:cubicBezTo>
                <a:cubicBezTo>
                  <a:pt x="559" y="242"/>
                  <a:pt x="562" y="241"/>
                  <a:pt x="564" y="243"/>
                </a:cubicBezTo>
                <a:cubicBezTo>
                  <a:pt x="564" y="242"/>
                  <a:pt x="564" y="242"/>
                  <a:pt x="564" y="241"/>
                </a:cubicBezTo>
                <a:cubicBezTo>
                  <a:pt x="566" y="241"/>
                  <a:pt x="568" y="241"/>
                  <a:pt x="569" y="241"/>
                </a:cubicBezTo>
                <a:cubicBezTo>
                  <a:pt x="573" y="238"/>
                  <a:pt x="569" y="236"/>
                  <a:pt x="569" y="233"/>
                </a:cubicBezTo>
                <a:cubicBezTo>
                  <a:pt x="571" y="232"/>
                  <a:pt x="574" y="234"/>
                  <a:pt x="576" y="233"/>
                </a:cubicBezTo>
                <a:cubicBezTo>
                  <a:pt x="578" y="232"/>
                  <a:pt x="577" y="231"/>
                  <a:pt x="577" y="229"/>
                </a:cubicBezTo>
                <a:cubicBezTo>
                  <a:pt x="578" y="227"/>
                  <a:pt x="578" y="228"/>
                  <a:pt x="579" y="226"/>
                </a:cubicBezTo>
                <a:cubicBezTo>
                  <a:pt x="581" y="224"/>
                  <a:pt x="584" y="223"/>
                  <a:pt x="582" y="220"/>
                </a:cubicBezTo>
                <a:cubicBezTo>
                  <a:pt x="580" y="217"/>
                  <a:pt x="577" y="218"/>
                  <a:pt x="574" y="218"/>
                </a:cubicBezTo>
                <a:cubicBezTo>
                  <a:pt x="579" y="218"/>
                  <a:pt x="583" y="218"/>
                  <a:pt x="588" y="218"/>
                </a:cubicBezTo>
                <a:cubicBezTo>
                  <a:pt x="587" y="213"/>
                  <a:pt x="580" y="210"/>
                  <a:pt x="577" y="208"/>
                </a:cubicBezTo>
                <a:cubicBezTo>
                  <a:pt x="575" y="208"/>
                  <a:pt x="573" y="207"/>
                  <a:pt x="572" y="206"/>
                </a:cubicBezTo>
                <a:cubicBezTo>
                  <a:pt x="570" y="205"/>
                  <a:pt x="568" y="204"/>
                  <a:pt x="567" y="204"/>
                </a:cubicBezTo>
                <a:cubicBezTo>
                  <a:pt x="566" y="204"/>
                  <a:pt x="565" y="204"/>
                  <a:pt x="565" y="204"/>
                </a:cubicBezTo>
                <a:cubicBezTo>
                  <a:pt x="564" y="204"/>
                  <a:pt x="563" y="203"/>
                  <a:pt x="562" y="202"/>
                </a:cubicBezTo>
                <a:cubicBezTo>
                  <a:pt x="561" y="202"/>
                  <a:pt x="559" y="202"/>
                  <a:pt x="557" y="203"/>
                </a:cubicBezTo>
                <a:cubicBezTo>
                  <a:pt x="560" y="202"/>
                  <a:pt x="562" y="202"/>
                  <a:pt x="565" y="200"/>
                </a:cubicBezTo>
                <a:cubicBezTo>
                  <a:pt x="566" y="199"/>
                  <a:pt x="566" y="198"/>
                  <a:pt x="567" y="198"/>
                </a:cubicBezTo>
                <a:cubicBezTo>
                  <a:pt x="570" y="200"/>
                  <a:pt x="571" y="201"/>
                  <a:pt x="575" y="202"/>
                </a:cubicBezTo>
                <a:cubicBezTo>
                  <a:pt x="577" y="203"/>
                  <a:pt x="580" y="203"/>
                  <a:pt x="580" y="206"/>
                </a:cubicBezTo>
                <a:cubicBezTo>
                  <a:pt x="583" y="206"/>
                  <a:pt x="587" y="208"/>
                  <a:pt x="589" y="207"/>
                </a:cubicBezTo>
                <a:cubicBezTo>
                  <a:pt x="591" y="206"/>
                  <a:pt x="596" y="203"/>
                  <a:pt x="594" y="201"/>
                </a:cubicBezTo>
                <a:cubicBezTo>
                  <a:pt x="597" y="199"/>
                  <a:pt x="598" y="198"/>
                  <a:pt x="598" y="194"/>
                </a:cubicBezTo>
                <a:cubicBezTo>
                  <a:pt x="598" y="193"/>
                  <a:pt x="598" y="192"/>
                  <a:pt x="598" y="191"/>
                </a:cubicBezTo>
                <a:cubicBezTo>
                  <a:pt x="598" y="190"/>
                  <a:pt x="599" y="188"/>
                  <a:pt x="599" y="187"/>
                </a:cubicBezTo>
                <a:cubicBezTo>
                  <a:pt x="599" y="185"/>
                  <a:pt x="597" y="185"/>
                  <a:pt x="595" y="186"/>
                </a:cubicBezTo>
                <a:cubicBezTo>
                  <a:pt x="594" y="188"/>
                  <a:pt x="595" y="192"/>
                  <a:pt x="592" y="193"/>
                </a:cubicBezTo>
                <a:cubicBezTo>
                  <a:pt x="588" y="194"/>
                  <a:pt x="589" y="186"/>
                  <a:pt x="589" y="184"/>
                </a:cubicBezTo>
                <a:cubicBezTo>
                  <a:pt x="588" y="182"/>
                  <a:pt x="588" y="182"/>
                  <a:pt x="586" y="182"/>
                </a:cubicBezTo>
                <a:cubicBezTo>
                  <a:pt x="584" y="182"/>
                  <a:pt x="582" y="182"/>
                  <a:pt x="580" y="182"/>
                </a:cubicBezTo>
                <a:cubicBezTo>
                  <a:pt x="577" y="182"/>
                  <a:pt x="576" y="181"/>
                  <a:pt x="573" y="180"/>
                </a:cubicBezTo>
                <a:cubicBezTo>
                  <a:pt x="574" y="177"/>
                  <a:pt x="581" y="179"/>
                  <a:pt x="584" y="179"/>
                </a:cubicBezTo>
                <a:cubicBezTo>
                  <a:pt x="585" y="179"/>
                  <a:pt x="589" y="179"/>
                  <a:pt x="590" y="179"/>
                </a:cubicBezTo>
                <a:cubicBezTo>
                  <a:pt x="591" y="178"/>
                  <a:pt x="592" y="172"/>
                  <a:pt x="592" y="171"/>
                </a:cubicBezTo>
                <a:cubicBezTo>
                  <a:pt x="593" y="168"/>
                  <a:pt x="591" y="167"/>
                  <a:pt x="588" y="167"/>
                </a:cubicBezTo>
                <a:cubicBezTo>
                  <a:pt x="586" y="166"/>
                  <a:pt x="583" y="166"/>
                  <a:pt x="581" y="167"/>
                </a:cubicBezTo>
                <a:cubicBezTo>
                  <a:pt x="580" y="168"/>
                  <a:pt x="581" y="169"/>
                  <a:pt x="580" y="169"/>
                </a:cubicBezTo>
                <a:cubicBezTo>
                  <a:pt x="579" y="169"/>
                  <a:pt x="578" y="169"/>
                  <a:pt x="577" y="169"/>
                </a:cubicBezTo>
                <a:cubicBezTo>
                  <a:pt x="576" y="169"/>
                  <a:pt x="573" y="170"/>
                  <a:pt x="572" y="167"/>
                </a:cubicBezTo>
                <a:cubicBezTo>
                  <a:pt x="576" y="167"/>
                  <a:pt x="579" y="165"/>
                  <a:pt x="581" y="162"/>
                </a:cubicBezTo>
                <a:cubicBezTo>
                  <a:pt x="584" y="160"/>
                  <a:pt x="582" y="159"/>
                  <a:pt x="579" y="158"/>
                </a:cubicBezTo>
                <a:cubicBezTo>
                  <a:pt x="579" y="156"/>
                  <a:pt x="589" y="158"/>
                  <a:pt x="591" y="157"/>
                </a:cubicBezTo>
                <a:cubicBezTo>
                  <a:pt x="591" y="156"/>
                  <a:pt x="590" y="155"/>
                  <a:pt x="589" y="155"/>
                </a:cubicBezTo>
                <a:cubicBezTo>
                  <a:pt x="589" y="152"/>
                  <a:pt x="588" y="151"/>
                  <a:pt x="588" y="149"/>
                </a:cubicBezTo>
                <a:cubicBezTo>
                  <a:pt x="588" y="147"/>
                  <a:pt x="587" y="145"/>
                  <a:pt x="588" y="143"/>
                </a:cubicBezTo>
                <a:cubicBezTo>
                  <a:pt x="588" y="143"/>
                  <a:pt x="588" y="142"/>
                  <a:pt x="588" y="142"/>
                </a:cubicBezTo>
                <a:cubicBezTo>
                  <a:pt x="589" y="140"/>
                  <a:pt x="590" y="140"/>
                  <a:pt x="591" y="139"/>
                </a:cubicBezTo>
                <a:cubicBezTo>
                  <a:pt x="592" y="136"/>
                  <a:pt x="590" y="134"/>
                  <a:pt x="588" y="133"/>
                </a:cubicBezTo>
                <a:cubicBezTo>
                  <a:pt x="587" y="132"/>
                  <a:pt x="586" y="131"/>
                  <a:pt x="585" y="132"/>
                </a:cubicBezTo>
                <a:cubicBezTo>
                  <a:pt x="583" y="132"/>
                  <a:pt x="584" y="134"/>
                  <a:pt x="584" y="136"/>
                </a:cubicBezTo>
                <a:cubicBezTo>
                  <a:pt x="582" y="133"/>
                  <a:pt x="581" y="131"/>
                  <a:pt x="579" y="128"/>
                </a:cubicBezTo>
                <a:cubicBezTo>
                  <a:pt x="579" y="127"/>
                  <a:pt x="579" y="123"/>
                  <a:pt x="576" y="124"/>
                </a:cubicBezTo>
                <a:cubicBezTo>
                  <a:pt x="576" y="126"/>
                  <a:pt x="572" y="124"/>
                  <a:pt x="571" y="124"/>
                </a:cubicBezTo>
                <a:cubicBezTo>
                  <a:pt x="569" y="124"/>
                  <a:pt x="568" y="124"/>
                  <a:pt x="567" y="125"/>
                </a:cubicBezTo>
                <a:cubicBezTo>
                  <a:pt x="566" y="124"/>
                  <a:pt x="564" y="123"/>
                  <a:pt x="563" y="122"/>
                </a:cubicBezTo>
                <a:cubicBezTo>
                  <a:pt x="561" y="120"/>
                  <a:pt x="562" y="121"/>
                  <a:pt x="559" y="120"/>
                </a:cubicBezTo>
                <a:cubicBezTo>
                  <a:pt x="559" y="120"/>
                  <a:pt x="558" y="119"/>
                  <a:pt x="557" y="119"/>
                </a:cubicBezTo>
                <a:cubicBezTo>
                  <a:pt x="556" y="120"/>
                  <a:pt x="557" y="120"/>
                  <a:pt x="555" y="121"/>
                </a:cubicBezTo>
                <a:cubicBezTo>
                  <a:pt x="555" y="121"/>
                  <a:pt x="554" y="121"/>
                  <a:pt x="554" y="122"/>
                </a:cubicBezTo>
                <a:cubicBezTo>
                  <a:pt x="552" y="122"/>
                  <a:pt x="551" y="123"/>
                  <a:pt x="550" y="124"/>
                </a:cubicBezTo>
                <a:cubicBezTo>
                  <a:pt x="548" y="125"/>
                  <a:pt x="549" y="124"/>
                  <a:pt x="548" y="126"/>
                </a:cubicBezTo>
                <a:cubicBezTo>
                  <a:pt x="547" y="127"/>
                  <a:pt x="547" y="128"/>
                  <a:pt x="546" y="128"/>
                </a:cubicBezTo>
                <a:cubicBezTo>
                  <a:pt x="544" y="126"/>
                  <a:pt x="548" y="122"/>
                  <a:pt x="549" y="120"/>
                </a:cubicBezTo>
                <a:cubicBezTo>
                  <a:pt x="549" y="119"/>
                  <a:pt x="552" y="117"/>
                  <a:pt x="552" y="116"/>
                </a:cubicBezTo>
                <a:cubicBezTo>
                  <a:pt x="551" y="114"/>
                  <a:pt x="549" y="115"/>
                  <a:pt x="548" y="112"/>
                </a:cubicBezTo>
                <a:cubicBezTo>
                  <a:pt x="550" y="111"/>
                  <a:pt x="552" y="108"/>
                  <a:pt x="551" y="105"/>
                </a:cubicBezTo>
                <a:cubicBezTo>
                  <a:pt x="550" y="98"/>
                  <a:pt x="545" y="102"/>
                  <a:pt x="541" y="105"/>
                </a:cubicBezTo>
                <a:cubicBezTo>
                  <a:pt x="540" y="106"/>
                  <a:pt x="539" y="108"/>
                  <a:pt x="538" y="109"/>
                </a:cubicBezTo>
                <a:cubicBezTo>
                  <a:pt x="537" y="110"/>
                  <a:pt x="535" y="111"/>
                  <a:pt x="533" y="111"/>
                </a:cubicBezTo>
                <a:cubicBezTo>
                  <a:pt x="531" y="110"/>
                  <a:pt x="530" y="109"/>
                  <a:pt x="528" y="109"/>
                </a:cubicBezTo>
                <a:cubicBezTo>
                  <a:pt x="526" y="108"/>
                  <a:pt x="525" y="109"/>
                  <a:pt x="523" y="109"/>
                </a:cubicBezTo>
                <a:cubicBezTo>
                  <a:pt x="523" y="108"/>
                  <a:pt x="528" y="98"/>
                  <a:pt x="525" y="97"/>
                </a:cubicBezTo>
                <a:cubicBezTo>
                  <a:pt x="526" y="96"/>
                  <a:pt x="527" y="93"/>
                  <a:pt x="528" y="92"/>
                </a:cubicBezTo>
                <a:cubicBezTo>
                  <a:pt x="530" y="90"/>
                  <a:pt x="531" y="90"/>
                  <a:pt x="532" y="87"/>
                </a:cubicBezTo>
                <a:cubicBezTo>
                  <a:pt x="532" y="86"/>
                  <a:pt x="532" y="84"/>
                  <a:pt x="532" y="83"/>
                </a:cubicBezTo>
                <a:cubicBezTo>
                  <a:pt x="532" y="80"/>
                  <a:pt x="531" y="76"/>
                  <a:pt x="532" y="74"/>
                </a:cubicBezTo>
                <a:cubicBezTo>
                  <a:pt x="532" y="73"/>
                  <a:pt x="534" y="72"/>
                  <a:pt x="534" y="71"/>
                </a:cubicBezTo>
                <a:cubicBezTo>
                  <a:pt x="535" y="70"/>
                  <a:pt x="535" y="67"/>
                  <a:pt x="535" y="66"/>
                </a:cubicBezTo>
                <a:cubicBezTo>
                  <a:pt x="533" y="66"/>
                  <a:pt x="529" y="68"/>
                  <a:pt x="528" y="69"/>
                </a:cubicBezTo>
                <a:cubicBezTo>
                  <a:pt x="526" y="71"/>
                  <a:pt x="526" y="72"/>
                  <a:pt x="524" y="70"/>
                </a:cubicBezTo>
                <a:cubicBezTo>
                  <a:pt x="523" y="67"/>
                  <a:pt x="521" y="64"/>
                  <a:pt x="517" y="63"/>
                </a:cubicBezTo>
                <a:cubicBezTo>
                  <a:pt x="517" y="62"/>
                  <a:pt x="515" y="62"/>
                  <a:pt x="514" y="62"/>
                </a:cubicBezTo>
                <a:cubicBezTo>
                  <a:pt x="512" y="63"/>
                  <a:pt x="512" y="64"/>
                  <a:pt x="511" y="65"/>
                </a:cubicBezTo>
                <a:cubicBezTo>
                  <a:pt x="509" y="64"/>
                  <a:pt x="509" y="62"/>
                  <a:pt x="508" y="62"/>
                </a:cubicBezTo>
                <a:cubicBezTo>
                  <a:pt x="507" y="62"/>
                  <a:pt x="506" y="60"/>
                  <a:pt x="506" y="59"/>
                </a:cubicBezTo>
                <a:cubicBezTo>
                  <a:pt x="507" y="57"/>
                  <a:pt x="508" y="59"/>
                  <a:pt x="510" y="58"/>
                </a:cubicBezTo>
                <a:cubicBezTo>
                  <a:pt x="513" y="58"/>
                  <a:pt x="515" y="54"/>
                  <a:pt x="517" y="53"/>
                </a:cubicBezTo>
                <a:cubicBezTo>
                  <a:pt x="518" y="52"/>
                  <a:pt x="519" y="52"/>
                  <a:pt x="520" y="51"/>
                </a:cubicBezTo>
                <a:cubicBezTo>
                  <a:pt x="521" y="49"/>
                  <a:pt x="521" y="47"/>
                  <a:pt x="521" y="45"/>
                </a:cubicBezTo>
                <a:cubicBezTo>
                  <a:pt x="521" y="43"/>
                  <a:pt x="521" y="40"/>
                  <a:pt x="520" y="39"/>
                </a:cubicBezTo>
                <a:cubicBezTo>
                  <a:pt x="519" y="38"/>
                  <a:pt x="517" y="39"/>
                  <a:pt x="517" y="37"/>
                </a:cubicBezTo>
                <a:cubicBezTo>
                  <a:pt x="518" y="36"/>
                  <a:pt x="520" y="36"/>
                  <a:pt x="521" y="35"/>
                </a:cubicBezTo>
                <a:cubicBezTo>
                  <a:pt x="523" y="34"/>
                  <a:pt x="524" y="33"/>
                  <a:pt x="525" y="31"/>
                </a:cubicBezTo>
                <a:cubicBezTo>
                  <a:pt x="525" y="30"/>
                  <a:pt x="526" y="29"/>
                  <a:pt x="527" y="28"/>
                </a:cubicBezTo>
                <a:cubicBezTo>
                  <a:pt x="528" y="27"/>
                  <a:pt x="530" y="27"/>
                  <a:pt x="532" y="27"/>
                </a:cubicBezTo>
                <a:lnTo>
                  <a:pt x="536" y="27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6" name="Freeform 9">
            <a:extLst>
              <a:ext uri="{FF2B5EF4-FFF2-40B4-BE49-F238E27FC236}">
                <a16:creationId xmlns:a16="http://schemas.microsoft.com/office/drawing/2014/main" id="{0B1EBA2B-9C28-46CB-8CBD-EE3DDC1CFEEB}"/>
              </a:ext>
            </a:extLst>
          </p:cNvPr>
          <p:cNvSpPr>
            <a:spLocks noEditPoints="1"/>
          </p:cNvSpPr>
          <p:nvPr/>
        </p:nvSpPr>
        <p:spPr bwMode="auto">
          <a:xfrm>
            <a:off x="4863058" y="4433094"/>
            <a:ext cx="326895" cy="261515"/>
          </a:xfrm>
          <a:custGeom>
            <a:avLst/>
            <a:gdLst/>
            <a:ahLst/>
            <a:cxnLst>
              <a:cxn ang="0">
                <a:pos x="207" y="85"/>
              </a:cxn>
              <a:cxn ang="0">
                <a:pos x="198" y="80"/>
              </a:cxn>
              <a:cxn ang="0">
                <a:pos x="191" y="69"/>
              </a:cxn>
              <a:cxn ang="0">
                <a:pos x="189" y="63"/>
              </a:cxn>
              <a:cxn ang="0">
                <a:pos x="188" y="61"/>
              </a:cxn>
              <a:cxn ang="0">
                <a:pos x="169" y="57"/>
              </a:cxn>
              <a:cxn ang="0">
                <a:pos x="170" y="46"/>
              </a:cxn>
              <a:cxn ang="0">
                <a:pos x="175" y="34"/>
              </a:cxn>
              <a:cxn ang="0">
                <a:pos x="178" y="28"/>
              </a:cxn>
              <a:cxn ang="0">
                <a:pos x="175" y="22"/>
              </a:cxn>
              <a:cxn ang="0">
                <a:pos x="168" y="18"/>
              </a:cxn>
              <a:cxn ang="0">
                <a:pos x="156" y="17"/>
              </a:cxn>
              <a:cxn ang="0">
                <a:pos x="150" y="15"/>
              </a:cxn>
              <a:cxn ang="0">
                <a:pos x="140" y="10"/>
              </a:cxn>
              <a:cxn ang="0">
                <a:pos x="143" y="0"/>
              </a:cxn>
              <a:cxn ang="0">
                <a:pos x="135" y="2"/>
              </a:cxn>
              <a:cxn ang="0">
                <a:pos x="119" y="0"/>
              </a:cxn>
              <a:cxn ang="0">
                <a:pos x="104" y="1"/>
              </a:cxn>
              <a:cxn ang="0">
                <a:pos x="97" y="6"/>
              </a:cxn>
              <a:cxn ang="0">
                <a:pos x="92" y="11"/>
              </a:cxn>
              <a:cxn ang="0">
                <a:pos x="87" y="14"/>
              </a:cxn>
              <a:cxn ang="0">
                <a:pos x="81" y="21"/>
              </a:cxn>
              <a:cxn ang="0">
                <a:pos x="61" y="12"/>
              </a:cxn>
              <a:cxn ang="0">
                <a:pos x="49" y="15"/>
              </a:cxn>
              <a:cxn ang="0">
                <a:pos x="43" y="8"/>
              </a:cxn>
              <a:cxn ang="0">
                <a:pos x="31" y="8"/>
              </a:cxn>
              <a:cxn ang="0">
                <a:pos x="24" y="15"/>
              </a:cxn>
              <a:cxn ang="0">
                <a:pos x="16" y="19"/>
              </a:cxn>
              <a:cxn ang="0">
                <a:pos x="5" y="23"/>
              </a:cxn>
              <a:cxn ang="0">
                <a:pos x="3" y="32"/>
              </a:cxn>
              <a:cxn ang="0">
                <a:pos x="3" y="45"/>
              </a:cxn>
              <a:cxn ang="0">
                <a:pos x="31" y="56"/>
              </a:cxn>
              <a:cxn ang="0">
                <a:pos x="39" y="71"/>
              </a:cxn>
              <a:cxn ang="0">
                <a:pos x="61" y="89"/>
              </a:cxn>
              <a:cxn ang="0">
                <a:pos x="79" y="95"/>
              </a:cxn>
              <a:cxn ang="0">
                <a:pos x="83" y="110"/>
              </a:cxn>
              <a:cxn ang="0">
                <a:pos x="95" y="127"/>
              </a:cxn>
              <a:cxn ang="0">
                <a:pos x="114" y="123"/>
              </a:cxn>
              <a:cxn ang="0">
                <a:pos x="124" y="114"/>
              </a:cxn>
              <a:cxn ang="0">
                <a:pos x="125" y="141"/>
              </a:cxn>
              <a:cxn ang="0">
                <a:pos x="153" y="157"/>
              </a:cxn>
              <a:cxn ang="0">
                <a:pos x="171" y="161"/>
              </a:cxn>
              <a:cxn ang="0">
                <a:pos x="179" y="152"/>
              </a:cxn>
              <a:cxn ang="0">
                <a:pos x="171" y="141"/>
              </a:cxn>
              <a:cxn ang="0">
                <a:pos x="171" y="133"/>
              </a:cxn>
              <a:cxn ang="0">
                <a:pos x="177" y="127"/>
              </a:cxn>
              <a:cxn ang="0">
                <a:pos x="185" y="114"/>
              </a:cxn>
              <a:cxn ang="0">
                <a:pos x="193" y="111"/>
              </a:cxn>
              <a:cxn ang="0">
                <a:pos x="198" y="106"/>
              </a:cxn>
              <a:cxn ang="0">
                <a:pos x="201" y="100"/>
              </a:cxn>
              <a:cxn ang="0">
                <a:pos x="207" y="91"/>
              </a:cxn>
            </a:cxnLst>
            <a:rect l="0" t="0" r="r" b="b"/>
            <a:pathLst>
              <a:path w="208" h="167">
                <a:moveTo>
                  <a:pt x="196" y="13"/>
                </a:moveTo>
                <a:cubicBezTo>
                  <a:pt x="196" y="13"/>
                  <a:pt x="196" y="13"/>
                  <a:pt x="196" y="13"/>
                </a:cubicBezTo>
                <a:moveTo>
                  <a:pt x="207" y="85"/>
                </a:moveTo>
                <a:cubicBezTo>
                  <a:pt x="206" y="83"/>
                  <a:pt x="205" y="83"/>
                  <a:pt x="203" y="83"/>
                </a:cubicBezTo>
                <a:cubicBezTo>
                  <a:pt x="203" y="83"/>
                  <a:pt x="202" y="82"/>
                  <a:pt x="202" y="82"/>
                </a:cubicBezTo>
                <a:cubicBezTo>
                  <a:pt x="200" y="81"/>
                  <a:pt x="199" y="81"/>
                  <a:pt x="198" y="80"/>
                </a:cubicBezTo>
                <a:cubicBezTo>
                  <a:pt x="197" y="79"/>
                  <a:pt x="197" y="79"/>
                  <a:pt x="196" y="79"/>
                </a:cubicBezTo>
                <a:cubicBezTo>
                  <a:pt x="194" y="78"/>
                  <a:pt x="193" y="77"/>
                  <a:pt x="191" y="76"/>
                </a:cubicBezTo>
                <a:cubicBezTo>
                  <a:pt x="190" y="74"/>
                  <a:pt x="190" y="71"/>
                  <a:pt x="191" y="69"/>
                </a:cubicBezTo>
                <a:cubicBezTo>
                  <a:pt x="191" y="68"/>
                  <a:pt x="191" y="67"/>
                  <a:pt x="191" y="66"/>
                </a:cubicBezTo>
                <a:cubicBezTo>
                  <a:pt x="191" y="66"/>
                  <a:pt x="191" y="65"/>
                  <a:pt x="191" y="65"/>
                </a:cubicBezTo>
                <a:cubicBezTo>
                  <a:pt x="191" y="64"/>
                  <a:pt x="190" y="63"/>
                  <a:pt x="189" y="63"/>
                </a:cubicBezTo>
                <a:cubicBezTo>
                  <a:pt x="189" y="63"/>
                  <a:pt x="188" y="62"/>
                  <a:pt x="188" y="62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5" y="61"/>
                  <a:pt x="182" y="61"/>
                  <a:pt x="180" y="59"/>
                </a:cubicBezTo>
                <a:cubicBezTo>
                  <a:pt x="178" y="59"/>
                  <a:pt x="177" y="58"/>
                  <a:pt x="176" y="58"/>
                </a:cubicBezTo>
                <a:cubicBezTo>
                  <a:pt x="174" y="58"/>
                  <a:pt x="170" y="59"/>
                  <a:pt x="169" y="57"/>
                </a:cubicBezTo>
                <a:cubicBezTo>
                  <a:pt x="168" y="56"/>
                  <a:pt x="169" y="52"/>
                  <a:pt x="169" y="51"/>
                </a:cubicBezTo>
                <a:cubicBezTo>
                  <a:pt x="169" y="50"/>
                  <a:pt x="169" y="49"/>
                  <a:pt x="169" y="49"/>
                </a:cubicBezTo>
                <a:cubicBezTo>
                  <a:pt x="169" y="47"/>
                  <a:pt x="169" y="47"/>
                  <a:pt x="170" y="46"/>
                </a:cubicBezTo>
                <a:cubicBezTo>
                  <a:pt x="171" y="45"/>
                  <a:pt x="171" y="44"/>
                  <a:pt x="171" y="42"/>
                </a:cubicBezTo>
                <a:cubicBezTo>
                  <a:pt x="172" y="41"/>
                  <a:pt x="172" y="40"/>
                  <a:pt x="172" y="39"/>
                </a:cubicBezTo>
                <a:cubicBezTo>
                  <a:pt x="173" y="37"/>
                  <a:pt x="174" y="36"/>
                  <a:pt x="175" y="34"/>
                </a:cubicBezTo>
                <a:cubicBezTo>
                  <a:pt x="175" y="33"/>
                  <a:pt x="175" y="33"/>
                  <a:pt x="175" y="32"/>
                </a:cubicBezTo>
                <a:cubicBezTo>
                  <a:pt x="176" y="32"/>
                  <a:pt x="176" y="32"/>
                  <a:pt x="177" y="31"/>
                </a:cubicBezTo>
                <a:cubicBezTo>
                  <a:pt x="177" y="30"/>
                  <a:pt x="178" y="29"/>
                  <a:pt x="178" y="28"/>
                </a:cubicBezTo>
                <a:cubicBezTo>
                  <a:pt x="179" y="27"/>
                  <a:pt x="179" y="27"/>
                  <a:pt x="180" y="26"/>
                </a:cubicBezTo>
                <a:cubicBezTo>
                  <a:pt x="180" y="25"/>
                  <a:pt x="179" y="24"/>
                  <a:pt x="179" y="23"/>
                </a:cubicBezTo>
                <a:cubicBezTo>
                  <a:pt x="178" y="23"/>
                  <a:pt x="176" y="23"/>
                  <a:pt x="175" y="22"/>
                </a:cubicBezTo>
                <a:cubicBezTo>
                  <a:pt x="174" y="22"/>
                  <a:pt x="173" y="22"/>
                  <a:pt x="172" y="21"/>
                </a:cubicBezTo>
                <a:cubicBezTo>
                  <a:pt x="171" y="21"/>
                  <a:pt x="170" y="20"/>
                  <a:pt x="170" y="20"/>
                </a:cubicBezTo>
                <a:cubicBezTo>
                  <a:pt x="169" y="19"/>
                  <a:pt x="169" y="19"/>
                  <a:pt x="168" y="18"/>
                </a:cubicBezTo>
                <a:cubicBezTo>
                  <a:pt x="168" y="18"/>
                  <a:pt x="167" y="17"/>
                  <a:pt x="167" y="17"/>
                </a:cubicBezTo>
                <a:cubicBezTo>
                  <a:pt x="166" y="15"/>
                  <a:pt x="166" y="15"/>
                  <a:pt x="164" y="15"/>
                </a:cubicBezTo>
                <a:cubicBezTo>
                  <a:pt x="161" y="15"/>
                  <a:pt x="159" y="16"/>
                  <a:pt x="156" y="17"/>
                </a:cubicBezTo>
                <a:cubicBezTo>
                  <a:pt x="155" y="18"/>
                  <a:pt x="154" y="18"/>
                  <a:pt x="152" y="17"/>
                </a:cubicBezTo>
                <a:cubicBezTo>
                  <a:pt x="152" y="17"/>
                  <a:pt x="152" y="16"/>
                  <a:pt x="151" y="16"/>
                </a:cubicBezTo>
                <a:cubicBezTo>
                  <a:pt x="151" y="16"/>
                  <a:pt x="150" y="15"/>
                  <a:pt x="150" y="15"/>
                </a:cubicBezTo>
                <a:cubicBezTo>
                  <a:pt x="149" y="14"/>
                  <a:pt x="149" y="14"/>
                  <a:pt x="147" y="13"/>
                </a:cubicBezTo>
                <a:cubicBezTo>
                  <a:pt x="145" y="12"/>
                  <a:pt x="144" y="12"/>
                  <a:pt x="142" y="11"/>
                </a:cubicBezTo>
                <a:cubicBezTo>
                  <a:pt x="141" y="11"/>
                  <a:pt x="140" y="11"/>
                  <a:pt x="140" y="10"/>
                </a:cubicBezTo>
                <a:cubicBezTo>
                  <a:pt x="140" y="9"/>
                  <a:pt x="141" y="9"/>
                  <a:pt x="141" y="9"/>
                </a:cubicBezTo>
                <a:cubicBezTo>
                  <a:pt x="143" y="8"/>
                  <a:pt x="146" y="6"/>
                  <a:pt x="146" y="5"/>
                </a:cubicBezTo>
                <a:cubicBezTo>
                  <a:pt x="147" y="3"/>
                  <a:pt x="146" y="0"/>
                  <a:pt x="143" y="0"/>
                </a:cubicBezTo>
                <a:cubicBezTo>
                  <a:pt x="143" y="0"/>
                  <a:pt x="142" y="0"/>
                  <a:pt x="141" y="0"/>
                </a:cubicBezTo>
                <a:cubicBezTo>
                  <a:pt x="140" y="0"/>
                  <a:pt x="139" y="0"/>
                  <a:pt x="139" y="0"/>
                </a:cubicBezTo>
                <a:cubicBezTo>
                  <a:pt x="137" y="1"/>
                  <a:pt x="136" y="2"/>
                  <a:pt x="135" y="2"/>
                </a:cubicBezTo>
                <a:cubicBezTo>
                  <a:pt x="134" y="2"/>
                  <a:pt x="132" y="2"/>
                  <a:pt x="131" y="2"/>
                </a:cubicBezTo>
                <a:cubicBezTo>
                  <a:pt x="129" y="2"/>
                  <a:pt x="127" y="3"/>
                  <a:pt x="125" y="2"/>
                </a:cubicBezTo>
                <a:cubicBezTo>
                  <a:pt x="123" y="2"/>
                  <a:pt x="122" y="0"/>
                  <a:pt x="119" y="0"/>
                </a:cubicBezTo>
                <a:cubicBezTo>
                  <a:pt x="116" y="0"/>
                  <a:pt x="113" y="0"/>
                  <a:pt x="110" y="0"/>
                </a:cubicBezTo>
                <a:cubicBezTo>
                  <a:pt x="109" y="0"/>
                  <a:pt x="108" y="1"/>
                  <a:pt x="107" y="1"/>
                </a:cubicBezTo>
                <a:cubicBezTo>
                  <a:pt x="106" y="1"/>
                  <a:pt x="105" y="1"/>
                  <a:pt x="104" y="1"/>
                </a:cubicBezTo>
                <a:cubicBezTo>
                  <a:pt x="103" y="2"/>
                  <a:pt x="103" y="3"/>
                  <a:pt x="102" y="3"/>
                </a:cubicBezTo>
                <a:cubicBezTo>
                  <a:pt x="101" y="4"/>
                  <a:pt x="100" y="4"/>
                  <a:pt x="99" y="5"/>
                </a:cubicBezTo>
                <a:cubicBezTo>
                  <a:pt x="98" y="5"/>
                  <a:pt x="98" y="5"/>
                  <a:pt x="97" y="6"/>
                </a:cubicBezTo>
                <a:cubicBezTo>
                  <a:pt x="96" y="6"/>
                  <a:pt x="95" y="7"/>
                  <a:pt x="94" y="8"/>
                </a:cubicBezTo>
                <a:cubicBezTo>
                  <a:pt x="94" y="9"/>
                  <a:pt x="94" y="9"/>
                  <a:pt x="93" y="10"/>
                </a:cubicBezTo>
                <a:cubicBezTo>
                  <a:pt x="92" y="10"/>
                  <a:pt x="92" y="10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1" y="12"/>
                  <a:pt x="90" y="12"/>
                  <a:pt x="89" y="12"/>
                </a:cubicBezTo>
                <a:cubicBezTo>
                  <a:pt x="87" y="13"/>
                  <a:pt x="87" y="13"/>
                  <a:pt x="87" y="14"/>
                </a:cubicBezTo>
                <a:cubicBezTo>
                  <a:pt x="86" y="15"/>
                  <a:pt x="85" y="16"/>
                  <a:pt x="85" y="17"/>
                </a:cubicBezTo>
                <a:cubicBezTo>
                  <a:pt x="85" y="17"/>
                  <a:pt x="84" y="18"/>
                  <a:pt x="84" y="19"/>
                </a:cubicBezTo>
                <a:cubicBezTo>
                  <a:pt x="83" y="20"/>
                  <a:pt x="82" y="21"/>
                  <a:pt x="81" y="21"/>
                </a:cubicBezTo>
                <a:cubicBezTo>
                  <a:pt x="79" y="22"/>
                  <a:pt x="78" y="21"/>
                  <a:pt x="76" y="20"/>
                </a:cubicBezTo>
                <a:cubicBezTo>
                  <a:pt x="73" y="19"/>
                  <a:pt x="68" y="18"/>
                  <a:pt x="66" y="16"/>
                </a:cubicBezTo>
                <a:cubicBezTo>
                  <a:pt x="65" y="14"/>
                  <a:pt x="64" y="12"/>
                  <a:pt x="61" y="12"/>
                </a:cubicBezTo>
                <a:cubicBezTo>
                  <a:pt x="60" y="12"/>
                  <a:pt x="56" y="13"/>
                  <a:pt x="55" y="14"/>
                </a:cubicBezTo>
                <a:cubicBezTo>
                  <a:pt x="55" y="14"/>
                  <a:pt x="55" y="15"/>
                  <a:pt x="54" y="16"/>
                </a:cubicBezTo>
                <a:cubicBezTo>
                  <a:pt x="52" y="17"/>
                  <a:pt x="50" y="16"/>
                  <a:pt x="49" y="15"/>
                </a:cubicBezTo>
                <a:cubicBezTo>
                  <a:pt x="48" y="15"/>
                  <a:pt x="47" y="15"/>
                  <a:pt x="46" y="14"/>
                </a:cubicBezTo>
                <a:cubicBezTo>
                  <a:pt x="45" y="13"/>
                  <a:pt x="45" y="12"/>
                  <a:pt x="44" y="11"/>
                </a:cubicBezTo>
                <a:cubicBezTo>
                  <a:pt x="44" y="10"/>
                  <a:pt x="43" y="10"/>
                  <a:pt x="43" y="8"/>
                </a:cubicBezTo>
                <a:cubicBezTo>
                  <a:pt x="44" y="7"/>
                  <a:pt x="44" y="6"/>
                  <a:pt x="44" y="5"/>
                </a:cubicBezTo>
                <a:cubicBezTo>
                  <a:pt x="42" y="5"/>
                  <a:pt x="40" y="5"/>
                  <a:pt x="38" y="5"/>
                </a:cubicBezTo>
                <a:cubicBezTo>
                  <a:pt x="35" y="6"/>
                  <a:pt x="34" y="7"/>
                  <a:pt x="31" y="8"/>
                </a:cubicBezTo>
                <a:cubicBezTo>
                  <a:pt x="29" y="9"/>
                  <a:pt x="28" y="10"/>
                  <a:pt x="27" y="13"/>
                </a:cubicBezTo>
                <a:cubicBezTo>
                  <a:pt x="27" y="13"/>
                  <a:pt x="26" y="14"/>
                  <a:pt x="26" y="14"/>
                </a:cubicBezTo>
                <a:cubicBezTo>
                  <a:pt x="25" y="14"/>
                  <a:pt x="25" y="15"/>
                  <a:pt x="24" y="15"/>
                </a:cubicBezTo>
                <a:cubicBezTo>
                  <a:pt x="23" y="16"/>
                  <a:pt x="23" y="16"/>
                  <a:pt x="22" y="16"/>
                </a:cubicBezTo>
                <a:cubicBezTo>
                  <a:pt x="21" y="17"/>
                  <a:pt x="20" y="16"/>
                  <a:pt x="19" y="17"/>
                </a:cubicBezTo>
                <a:cubicBezTo>
                  <a:pt x="18" y="17"/>
                  <a:pt x="17" y="18"/>
                  <a:pt x="16" y="19"/>
                </a:cubicBezTo>
                <a:cubicBezTo>
                  <a:pt x="15" y="20"/>
                  <a:pt x="13" y="21"/>
                  <a:pt x="11" y="22"/>
                </a:cubicBezTo>
                <a:cubicBezTo>
                  <a:pt x="10" y="22"/>
                  <a:pt x="8" y="22"/>
                  <a:pt x="7" y="22"/>
                </a:cubicBezTo>
                <a:cubicBezTo>
                  <a:pt x="5" y="22"/>
                  <a:pt x="6" y="23"/>
                  <a:pt x="5" y="23"/>
                </a:cubicBezTo>
                <a:cubicBezTo>
                  <a:pt x="3" y="25"/>
                  <a:pt x="1" y="26"/>
                  <a:pt x="0" y="28"/>
                </a:cubicBezTo>
                <a:cubicBezTo>
                  <a:pt x="1" y="28"/>
                  <a:pt x="1" y="29"/>
                  <a:pt x="2" y="29"/>
                </a:cubicBezTo>
                <a:cubicBezTo>
                  <a:pt x="2" y="29"/>
                  <a:pt x="3" y="32"/>
                  <a:pt x="3" y="32"/>
                </a:cubicBezTo>
                <a:cubicBezTo>
                  <a:pt x="4" y="33"/>
                  <a:pt x="4" y="32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8"/>
                  <a:pt x="3" y="42"/>
                  <a:pt x="3" y="45"/>
                </a:cubicBezTo>
                <a:cubicBezTo>
                  <a:pt x="4" y="49"/>
                  <a:pt x="5" y="51"/>
                  <a:pt x="8" y="54"/>
                </a:cubicBezTo>
                <a:cubicBezTo>
                  <a:pt x="12" y="57"/>
                  <a:pt x="14" y="61"/>
                  <a:pt x="19" y="60"/>
                </a:cubicBezTo>
                <a:cubicBezTo>
                  <a:pt x="23" y="60"/>
                  <a:pt x="27" y="56"/>
                  <a:pt x="31" y="56"/>
                </a:cubicBezTo>
                <a:cubicBezTo>
                  <a:pt x="36" y="55"/>
                  <a:pt x="40" y="59"/>
                  <a:pt x="42" y="63"/>
                </a:cubicBezTo>
                <a:cubicBezTo>
                  <a:pt x="42" y="64"/>
                  <a:pt x="43" y="65"/>
                  <a:pt x="43" y="66"/>
                </a:cubicBezTo>
                <a:cubicBezTo>
                  <a:pt x="43" y="68"/>
                  <a:pt x="40" y="69"/>
                  <a:pt x="39" y="71"/>
                </a:cubicBezTo>
                <a:cubicBezTo>
                  <a:pt x="39" y="75"/>
                  <a:pt x="46" y="81"/>
                  <a:pt x="50" y="81"/>
                </a:cubicBezTo>
                <a:cubicBezTo>
                  <a:pt x="53" y="82"/>
                  <a:pt x="58" y="80"/>
                  <a:pt x="60" y="84"/>
                </a:cubicBezTo>
                <a:cubicBezTo>
                  <a:pt x="61" y="85"/>
                  <a:pt x="60" y="87"/>
                  <a:pt x="61" y="89"/>
                </a:cubicBezTo>
                <a:cubicBezTo>
                  <a:pt x="61" y="92"/>
                  <a:pt x="64" y="94"/>
                  <a:pt x="68" y="94"/>
                </a:cubicBezTo>
                <a:cubicBezTo>
                  <a:pt x="70" y="94"/>
                  <a:pt x="72" y="92"/>
                  <a:pt x="75" y="92"/>
                </a:cubicBezTo>
                <a:cubicBezTo>
                  <a:pt x="76" y="93"/>
                  <a:pt x="78" y="94"/>
                  <a:pt x="79" y="95"/>
                </a:cubicBezTo>
                <a:cubicBezTo>
                  <a:pt x="82" y="96"/>
                  <a:pt x="88" y="97"/>
                  <a:pt x="87" y="101"/>
                </a:cubicBezTo>
                <a:cubicBezTo>
                  <a:pt x="87" y="105"/>
                  <a:pt x="84" y="102"/>
                  <a:pt x="83" y="105"/>
                </a:cubicBezTo>
                <a:cubicBezTo>
                  <a:pt x="82" y="105"/>
                  <a:pt x="82" y="110"/>
                  <a:pt x="83" y="110"/>
                </a:cubicBezTo>
                <a:cubicBezTo>
                  <a:pt x="84" y="112"/>
                  <a:pt x="86" y="110"/>
                  <a:pt x="88" y="111"/>
                </a:cubicBezTo>
                <a:cubicBezTo>
                  <a:pt x="90" y="113"/>
                  <a:pt x="90" y="120"/>
                  <a:pt x="91" y="122"/>
                </a:cubicBezTo>
                <a:cubicBezTo>
                  <a:pt x="92" y="126"/>
                  <a:pt x="92" y="125"/>
                  <a:pt x="95" y="127"/>
                </a:cubicBezTo>
                <a:cubicBezTo>
                  <a:pt x="97" y="129"/>
                  <a:pt x="96" y="129"/>
                  <a:pt x="99" y="130"/>
                </a:cubicBezTo>
                <a:cubicBezTo>
                  <a:pt x="102" y="131"/>
                  <a:pt x="106" y="128"/>
                  <a:pt x="109" y="126"/>
                </a:cubicBezTo>
                <a:cubicBezTo>
                  <a:pt x="110" y="125"/>
                  <a:pt x="113" y="124"/>
                  <a:pt x="114" y="123"/>
                </a:cubicBezTo>
                <a:cubicBezTo>
                  <a:pt x="115" y="121"/>
                  <a:pt x="114" y="118"/>
                  <a:pt x="114" y="116"/>
                </a:cubicBezTo>
                <a:cubicBezTo>
                  <a:pt x="115" y="115"/>
                  <a:pt x="117" y="113"/>
                  <a:pt x="119" y="112"/>
                </a:cubicBezTo>
                <a:cubicBezTo>
                  <a:pt x="121" y="112"/>
                  <a:pt x="122" y="113"/>
                  <a:pt x="124" y="114"/>
                </a:cubicBezTo>
                <a:cubicBezTo>
                  <a:pt x="127" y="117"/>
                  <a:pt x="124" y="119"/>
                  <a:pt x="123" y="122"/>
                </a:cubicBezTo>
                <a:cubicBezTo>
                  <a:pt x="122" y="124"/>
                  <a:pt x="123" y="126"/>
                  <a:pt x="123" y="127"/>
                </a:cubicBezTo>
                <a:cubicBezTo>
                  <a:pt x="123" y="132"/>
                  <a:pt x="124" y="136"/>
                  <a:pt x="125" y="141"/>
                </a:cubicBezTo>
                <a:cubicBezTo>
                  <a:pt x="134" y="141"/>
                  <a:pt x="139" y="148"/>
                  <a:pt x="147" y="151"/>
                </a:cubicBezTo>
                <a:cubicBezTo>
                  <a:pt x="149" y="152"/>
                  <a:pt x="151" y="151"/>
                  <a:pt x="152" y="153"/>
                </a:cubicBezTo>
                <a:cubicBezTo>
                  <a:pt x="153" y="154"/>
                  <a:pt x="153" y="156"/>
                  <a:pt x="153" y="157"/>
                </a:cubicBezTo>
                <a:cubicBezTo>
                  <a:pt x="154" y="159"/>
                  <a:pt x="159" y="167"/>
                  <a:pt x="163" y="165"/>
                </a:cubicBezTo>
                <a:cubicBezTo>
                  <a:pt x="164" y="164"/>
                  <a:pt x="165" y="162"/>
                  <a:pt x="167" y="162"/>
                </a:cubicBezTo>
                <a:cubicBezTo>
                  <a:pt x="168" y="161"/>
                  <a:pt x="170" y="161"/>
                  <a:pt x="171" y="161"/>
                </a:cubicBezTo>
                <a:cubicBezTo>
                  <a:pt x="174" y="161"/>
                  <a:pt x="176" y="162"/>
                  <a:pt x="177" y="162"/>
                </a:cubicBezTo>
                <a:cubicBezTo>
                  <a:pt x="178" y="161"/>
                  <a:pt x="178" y="159"/>
                  <a:pt x="179" y="158"/>
                </a:cubicBezTo>
                <a:cubicBezTo>
                  <a:pt x="179" y="156"/>
                  <a:pt x="180" y="154"/>
                  <a:pt x="179" y="152"/>
                </a:cubicBezTo>
                <a:cubicBezTo>
                  <a:pt x="178" y="151"/>
                  <a:pt x="178" y="151"/>
                  <a:pt x="176" y="151"/>
                </a:cubicBezTo>
                <a:cubicBezTo>
                  <a:pt x="174" y="151"/>
                  <a:pt x="173" y="151"/>
                  <a:pt x="171" y="149"/>
                </a:cubicBezTo>
                <a:cubicBezTo>
                  <a:pt x="168" y="146"/>
                  <a:pt x="171" y="144"/>
                  <a:pt x="171" y="141"/>
                </a:cubicBezTo>
                <a:cubicBezTo>
                  <a:pt x="172" y="140"/>
                  <a:pt x="171" y="139"/>
                  <a:pt x="171" y="139"/>
                </a:cubicBezTo>
                <a:cubicBezTo>
                  <a:pt x="171" y="138"/>
                  <a:pt x="171" y="137"/>
                  <a:pt x="171" y="136"/>
                </a:cubicBezTo>
                <a:cubicBezTo>
                  <a:pt x="171" y="135"/>
                  <a:pt x="170" y="134"/>
                  <a:pt x="171" y="133"/>
                </a:cubicBezTo>
                <a:cubicBezTo>
                  <a:pt x="171" y="133"/>
                  <a:pt x="172" y="132"/>
                  <a:pt x="172" y="131"/>
                </a:cubicBezTo>
                <a:cubicBezTo>
                  <a:pt x="173" y="129"/>
                  <a:pt x="172" y="129"/>
                  <a:pt x="174" y="128"/>
                </a:cubicBezTo>
                <a:cubicBezTo>
                  <a:pt x="175" y="128"/>
                  <a:pt x="176" y="128"/>
                  <a:pt x="177" y="127"/>
                </a:cubicBezTo>
                <a:cubicBezTo>
                  <a:pt x="180" y="125"/>
                  <a:pt x="178" y="122"/>
                  <a:pt x="179" y="119"/>
                </a:cubicBezTo>
                <a:cubicBezTo>
                  <a:pt x="180" y="118"/>
                  <a:pt x="181" y="118"/>
                  <a:pt x="182" y="117"/>
                </a:cubicBezTo>
                <a:cubicBezTo>
                  <a:pt x="183" y="116"/>
                  <a:pt x="184" y="115"/>
                  <a:pt x="185" y="114"/>
                </a:cubicBezTo>
                <a:cubicBezTo>
                  <a:pt x="185" y="114"/>
                  <a:pt x="186" y="111"/>
                  <a:pt x="187" y="110"/>
                </a:cubicBezTo>
                <a:cubicBezTo>
                  <a:pt x="187" y="110"/>
                  <a:pt x="189" y="110"/>
                  <a:pt x="189" y="110"/>
                </a:cubicBezTo>
                <a:cubicBezTo>
                  <a:pt x="191" y="110"/>
                  <a:pt x="192" y="111"/>
                  <a:pt x="193" y="111"/>
                </a:cubicBezTo>
                <a:cubicBezTo>
                  <a:pt x="194" y="111"/>
                  <a:pt x="195" y="111"/>
                  <a:pt x="196" y="111"/>
                </a:cubicBezTo>
                <a:cubicBezTo>
                  <a:pt x="196" y="111"/>
                  <a:pt x="196" y="110"/>
                  <a:pt x="196" y="110"/>
                </a:cubicBezTo>
                <a:cubicBezTo>
                  <a:pt x="197" y="109"/>
                  <a:pt x="198" y="108"/>
                  <a:pt x="198" y="106"/>
                </a:cubicBezTo>
                <a:cubicBezTo>
                  <a:pt x="198" y="106"/>
                  <a:pt x="198" y="106"/>
                  <a:pt x="198" y="105"/>
                </a:cubicBezTo>
                <a:cubicBezTo>
                  <a:pt x="198" y="103"/>
                  <a:pt x="200" y="102"/>
                  <a:pt x="201" y="100"/>
                </a:cubicBezTo>
                <a:cubicBezTo>
                  <a:pt x="201" y="100"/>
                  <a:pt x="201" y="100"/>
                  <a:pt x="201" y="100"/>
                </a:cubicBezTo>
                <a:cubicBezTo>
                  <a:pt x="201" y="100"/>
                  <a:pt x="201" y="100"/>
                  <a:pt x="201" y="100"/>
                </a:cubicBezTo>
                <a:cubicBezTo>
                  <a:pt x="202" y="98"/>
                  <a:pt x="204" y="97"/>
                  <a:pt x="205" y="95"/>
                </a:cubicBezTo>
                <a:cubicBezTo>
                  <a:pt x="206" y="93"/>
                  <a:pt x="206" y="92"/>
                  <a:pt x="207" y="91"/>
                </a:cubicBezTo>
                <a:cubicBezTo>
                  <a:pt x="207" y="89"/>
                  <a:pt x="208" y="87"/>
                  <a:pt x="207" y="8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7" name="Freeform 10">
            <a:extLst>
              <a:ext uri="{FF2B5EF4-FFF2-40B4-BE49-F238E27FC236}">
                <a16:creationId xmlns:a16="http://schemas.microsoft.com/office/drawing/2014/main" id="{F99B74A1-AD42-4020-B8A4-1C661448C802}"/>
              </a:ext>
            </a:extLst>
          </p:cNvPr>
          <p:cNvSpPr>
            <a:spLocks/>
          </p:cNvSpPr>
          <p:nvPr/>
        </p:nvSpPr>
        <p:spPr bwMode="auto">
          <a:xfrm>
            <a:off x="5127242" y="4605215"/>
            <a:ext cx="80056" cy="94733"/>
          </a:xfrm>
          <a:custGeom>
            <a:avLst/>
            <a:gdLst/>
            <a:ahLst/>
            <a:cxnLst>
              <a:cxn ang="0">
                <a:pos x="29" y="15"/>
              </a:cxn>
              <a:cxn ang="0">
                <a:pos x="28" y="11"/>
              </a:cxn>
              <a:cxn ang="0">
                <a:pos x="27" y="6"/>
              </a:cxn>
              <a:cxn ang="0">
                <a:pos x="28" y="0"/>
              </a:cxn>
              <a:cxn ang="0">
                <a:pos x="28" y="1"/>
              </a:cxn>
              <a:cxn ang="0">
                <a:pos x="25" y="1"/>
              </a:cxn>
              <a:cxn ang="0">
                <a:pos x="21" y="0"/>
              </a:cxn>
              <a:cxn ang="0">
                <a:pos x="19" y="0"/>
              </a:cxn>
              <a:cxn ang="0">
                <a:pos x="17" y="4"/>
              </a:cxn>
              <a:cxn ang="0">
                <a:pos x="14" y="7"/>
              </a:cxn>
              <a:cxn ang="0">
                <a:pos x="11" y="9"/>
              </a:cxn>
              <a:cxn ang="0">
                <a:pos x="9" y="17"/>
              </a:cxn>
              <a:cxn ang="0">
                <a:pos x="6" y="18"/>
              </a:cxn>
              <a:cxn ang="0">
                <a:pos x="4" y="21"/>
              </a:cxn>
              <a:cxn ang="0">
                <a:pos x="3" y="23"/>
              </a:cxn>
              <a:cxn ang="0">
                <a:pos x="3" y="26"/>
              </a:cxn>
              <a:cxn ang="0">
                <a:pos x="3" y="29"/>
              </a:cxn>
              <a:cxn ang="0">
                <a:pos x="3" y="31"/>
              </a:cxn>
              <a:cxn ang="0">
                <a:pos x="3" y="39"/>
              </a:cxn>
              <a:cxn ang="0">
                <a:pos x="8" y="41"/>
              </a:cxn>
              <a:cxn ang="0">
                <a:pos x="11" y="42"/>
              </a:cxn>
              <a:cxn ang="0">
                <a:pos x="11" y="48"/>
              </a:cxn>
              <a:cxn ang="0">
                <a:pos x="9" y="52"/>
              </a:cxn>
              <a:cxn ang="0">
                <a:pos x="14" y="54"/>
              </a:cxn>
              <a:cxn ang="0">
                <a:pos x="26" y="57"/>
              </a:cxn>
              <a:cxn ang="0">
                <a:pos x="35" y="58"/>
              </a:cxn>
              <a:cxn ang="0">
                <a:pos x="35" y="58"/>
              </a:cxn>
              <a:cxn ang="0">
                <a:pos x="35" y="58"/>
              </a:cxn>
              <a:cxn ang="0">
                <a:pos x="39" y="46"/>
              </a:cxn>
              <a:cxn ang="0">
                <a:pos x="42" y="42"/>
              </a:cxn>
              <a:cxn ang="0">
                <a:pos x="44" y="38"/>
              </a:cxn>
              <a:cxn ang="0">
                <a:pos x="51" y="35"/>
              </a:cxn>
              <a:cxn ang="0">
                <a:pos x="48" y="33"/>
              </a:cxn>
              <a:cxn ang="0">
                <a:pos x="43" y="32"/>
              </a:cxn>
              <a:cxn ang="0">
                <a:pos x="39" y="28"/>
              </a:cxn>
              <a:cxn ang="0">
                <a:pos x="37" y="25"/>
              </a:cxn>
              <a:cxn ang="0">
                <a:pos x="34" y="24"/>
              </a:cxn>
              <a:cxn ang="0">
                <a:pos x="32" y="20"/>
              </a:cxn>
              <a:cxn ang="0">
                <a:pos x="29" y="15"/>
              </a:cxn>
            </a:cxnLst>
            <a:rect l="0" t="0" r="r" b="b"/>
            <a:pathLst>
              <a:path w="51" h="60">
                <a:moveTo>
                  <a:pt x="29" y="15"/>
                </a:moveTo>
                <a:cubicBezTo>
                  <a:pt x="28" y="14"/>
                  <a:pt x="29" y="12"/>
                  <a:pt x="28" y="11"/>
                </a:cubicBezTo>
                <a:cubicBezTo>
                  <a:pt x="28" y="9"/>
                  <a:pt x="27" y="8"/>
                  <a:pt x="27" y="6"/>
                </a:cubicBezTo>
                <a:cubicBezTo>
                  <a:pt x="27" y="4"/>
                  <a:pt x="27" y="2"/>
                  <a:pt x="28" y="0"/>
                </a:cubicBezTo>
                <a:cubicBezTo>
                  <a:pt x="28" y="0"/>
                  <a:pt x="28" y="1"/>
                  <a:pt x="28" y="1"/>
                </a:cubicBezTo>
                <a:cubicBezTo>
                  <a:pt x="27" y="1"/>
                  <a:pt x="26" y="1"/>
                  <a:pt x="25" y="1"/>
                </a:cubicBezTo>
                <a:cubicBezTo>
                  <a:pt x="24" y="1"/>
                  <a:pt x="23" y="0"/>
                  <a:pt x="21" y="0"/>
                </a:cubicBezTo>
                <a:cubicBezTo>
                  <a:pt x="21" y="0"/>
                  <a:pt x="19" y="0"/>
                  <a:pt x="19" y="0"/>
                </a:cubicBezTo>
                <a:cubicBezTo>
                  <a:pt x="18" y="1"/>
                  <a:pt x="17" y="4"/>
                  <a:pt x="17" y="4"/>
                </a:cubicBezTo>
                <a:cubicBezTo>
                  <a:pt x="16" y="5"/>
                  <a:pt x="15" y="6"/>
                  <a:pt x="14" y="7"/>
                </a:cubicBezTo>
                <a:cubicBezTo>
                  <a:pt x="13" y="8"/>
                  <a:pt x="12" y="8"/>
                  <a:pt x="11" y="9"/>
                </a:cubicBezTo>
                <a:cubicBezTo>
                  <a:pt x="10" y="12"/>
                  <a:pt x="12" y="15"/>
                  <a:pt x="9" y="17"/>
                </a:cubicBezTo>
                <a:cubicBezTo>
                  <a:pt x="8" y="18"/>
                  <a:pt x="7" y="18"/>
                  <a:pt x="6" y="18"/>
                </a:cubicBezTo>
                <a:cubicBezTo>
                  <a:pt x="4" y="19"/>
                  <a:pt x="5" y="19"/>
                  <a:pt x="4" y="21"/>
                </a:cubicBezTo>
                <a:cubicBezTo>
                  <a:pt x="4" y="22"/>
                  <a:pt x="3" y="23"/>
                  <a:pt x="3" y="23"/>
                </a:cubicBezTo>
                <a:cubicBezTo>
                  <a:pt x="2" y="24"/>
                  <a:pt x="3" y="25"/>
                  <a:pt x="3" y="26"/>
                </a:cubicBezTo>
                <a:cubicBezTo>
                  <a:pt x="3" y="27"/>
                  <a:pt x="3" y="28"/>
                  <a:pt x="3" y="29"/>
                </a:cubicBezTo>
                <a:cubicBezTo>
                  <a:pt x="3" y="29"/>
                  <a:pt x="4" y="30"/>
                  <a:pt x="3" y="31"/>
                </a:cubicBezTo>
                <a:cubicBezTo>
                  <a:pt x="3" y="34"/>
                  <a:pt x="0" y="36"/>
                  <a:pt x="3" y="39"/>
                </a:cubicBezTo>
                <a:cubicBezTo>
                  <a:pt x="5" y="41"/>
                  <a:pt x="6" y="41"/>
                  <a:pt x="8" y="41"/>
                </a:cubicBezTo>
                <a:cubicBezTo>
                  <a:pt x="10" y="41"/>
                  <a:pt x="10" y="41"/>
                  <a:pt x="11" y="42"/>
                </a:cubicBezTo>
                <a:cubicBezTo>
                  <a:pt x="12" y="44"/>
                  <a:pt x="11" y="46"/>
                  <a:pt x="11" y="48"/>
                </a:cubicBezTo>
                <a:cubicBezTo>
                  <a:pt x="10" y="49"/>
                  <a:pt x="10" y="51"/>
                  <a:pt x="9" y="52"/>
                </a:cubicBezTo>
                <a:cubicBezTo>
                  <a:pt x="11" y="52"/>
                  <a:pt x="12" y="53"/>
                  <a:pt x="14" y="54"/>
                </a:cubicBezTo>
                <a:cubicBezTo>
                  <a:pt x="19" y="57"/>
                  <a:pt x="20" y="60"/>
                  <a:pt x="26" y="57"/>
                </a:cubicBezTo>
                <a:cubicBezTo>
                  <a:pt x="30" y="54"/>
                  <a:pt x="31" y="56"/>
                  <a:pt x="35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6" y="53"/>
                  <a:pt x="37" y="49"/>
                  <a:pt x="39" y="46"/>
                </a:cubicBezTo>
                <a:cubicBezTo>
                  <a:pt x="40" y="44"/>
                  <a:pt x="41" y="43"/>
                  <a:pt x="42" y="42"/>
                </a:cubicBezTo>
                <a:cubicBezTo>
                  <a:pt x="42" y="40"/>
                  <a:pt x="43" y="39"/>
                  <a:pt x="44" y="38"/>
                </a:cubicBezTo>
                <a:cubicBezTo>
                  <a:pt x="46" y="37"/>
                  <a:pt x="49" y="35"/>
                  <a:pt x="51" y="35"/>
                </a:cubicBezTo>
                <a:cubicBezTo>
                  <a:pt x="51" y="33"/>
                  <a:pt x="49" y="33"/>
                  <a:pt x="48" y="33"/>
                </a:cubicBezTo>
                <a:cubicBezTo>
                  <a:pt x="46" y="33"/>
                  <a:pt x="45" y="33"/>
                  <a:pt x="43" y="32"/>
                </a:cubicBezTo>
                <a:cubicBezTo>
                  <a:pt x="42" y="31"/>
                  <a:pt x="40" y="30"/>
                  <a:pt x="39" y="28"/>
                </a:cubicBezTo>
                <a:cubicBezTo>
                  <a:pt x="38" y="27"/>
                  <a:pt x="37" y="26"/>
                  <a:pt x="37" y="25"/>
                </a:cubicBezTo>
                <a:cubicBezTo>
                  <a:pt x="36" y="24"/>
                  <a:pt x="35" y="24"/>
                  <a:pt x="34" y="24"/>
                </a:cubicBezTo>
                <a:cubicBezTo>
                  <a:pt x="32" y="23"/>
                  <a:pt x="32" y="21"/>
                  <a:pt x="32" y="20"/>
                </a:cubicBezTo>
                <a:cubicBezTo>
                  <a:pt x="31" y="18"/>
                  <a:pt x="30" y="17"/>
                  <a:pt x="29" y="1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8" name="Freeform 11">
            <a:extLst>
              <a:ext uri="{FF2B5EF4-FFF2-40B4-BE49-F238E27FC236}">
                <a16:creationId xmlns:a16="http://schemas.microsoft.com/office/drawing/2014/main" id="{E4E666ED-EC3F-48BA-8381-C39037A5A901}"/>
              </a:ext>
            </a:extLst>
          </p:cNvPr>
          <p:cNvSpPr>
            <a:spLocks/>
          </p:cNvSpPr>
          <p:nvPr/>
        </p:nvSpPr>
        <p:spPr bwMode="auto">
          <a:xfrm>
            <a:off x="5149924" y="4916097"/>
            <a:ext cx="380265" cy="246839"/>
          </a:xfrm>
          <a:custGeom>
            <a:avLst/>
            <a:gdLst/>
            <a:ahLst/>
            <a:cxnLst>
              <a:cxn ang="0">
                <a:pos x="231" y="65"/>
              </a:cxn>
              <a:cxn ang="0">
                <a:pos x="214" y="71"/>
              </a:cxn>
              <a:cxn ang="0">
                <a:pos x="204" y="60"/>
              </a:cxn>
              <a:cxn ang="0">
                <a:pos x="194" y="60"/>
              </a:cxn>
              <a:cxn ang="0">
                <a:pos x="186" y="51"/>
              </a:cxn>
              <a:cxn ang="0">
                <a:pos x="183" y="47"/>
              </a:cxn>
              <a:cxn ang="0">
                <a:pos x="186" y="39"/>
              </a:cxn>
              <a:cxn ang="0">
                <a:pos x="192" y="36"/>
              </a:cxn>
              <a:cxn ang="0">
                <a:pos x="195" y="30"/>
              </a:cxn>
              <a:cxn ang="0">
                <a:pos x="197" y="18"/>
              </a:cxn>
              <a:cxn ang="0">
                <a:pos x="188" y="17"/>
              </a:cxn>
              <a:cxn ang="0">
                <a:pos x="174" y="10"/>
              </a:cxn>
              <a:cxn ang="0">
                <a:pos x="161" y="9"/>
              </a:cxn>
              <a:cxn ang="0">
                <a:pos x="145" y="1"/>
              </a:cxn>
              <a:cxn ang="0">
                <a:pos x="133" y="1"/>
              </a:cxn>
              <a:cxn ang="0">
                <a:pos x="121" y="8"/>
              </a:cxn>
              <a:cxn ang="0">
                <a:pos x="110" y="18"/>
              </a:cxn>
              <a:cxn ang="0">
                <a:pos x="94" y="17"/>
              </a:cxn>
              <a:cxn ang="0">
                <a:pos x="90" y="21"/>
              </a:cxn>
              <a:cxn ang="0">
                <a:pos x="51" y="27"/>
              </a:cxn>
              <a:cxn ang="0">
                <a:pos x="39" y="56"/>
              </a:cxn>
              <a:cxn ang="0">
                <a:pos x="8" y="90"/>
              </a:cxn>
              <a:cxn ang="0">
                <a:pos x="5" y="118"/>
              </a:cxn>
              <a:cxn ang="0">
                <a:pos x="41" y="118"/>
              </a:cxn>
              <a:cxn ang="0">
                <a:pos x="46" y="130"/>
              </a:cxn>
              <a:cxn ang="0">
                <a:pos x="52" y="144"/>
              </a:cxn>
              <a:cxn ang="0">
                <a:pos x="57" y="153"/>
              </a:cxn>
              <a:cxn ang="0">
                <a:pos x="68" y="151"/>
              </a:cxn>
              <a:cxn ang="0">
                <a:pos x="88" y="145"/>
              </a:cxn>
              <a:cxn ang="0">
                <a:pos x="108" y="135"/>
              </a:cxn>
              <a:cxn ang="0">
                <a:pos x="113" y="129"/>
              </a:cxn>
              <a:cxn ang="0">
                <a:pos x="119" y="114"/>
              </a:cxn>
              <a:cxn ang="0">
                <a:pos x="127" y="120"/>
              </a:cxn>
              <a:cxn ang="0">
                <a:pos x="138" y="133"/>
              </a:cxn>
              <a:cxn ang="0">
                <a:pos x="148" y="137"/>
              </a:cxn>
              <a:cxn ang="0">
                <a:pos x="147" y="143"/>
              </a:cxn>
              <a:cxn ang="0">
                <a:pos x="158" y="156"/>
              </a:cxn>
              <a:cxn ang="0">
                <a:pos x="157" y="147"/>
              </a:cxn>
              <a:cxn ang="0">
                <a:pos x="163" y="134"/>
              </a:cxn>
              <a:cxn ang="0">
                <a:pos x="174" y="121"/>
              </a:cxn>
              <a:cxn ang="0">
                <a:pos x="173" y="106"/>
              </a:cxn>
              <a:cxn ang="0">
                <a:pos x="185" y="111"/>
              </a:cxn>
              <a:cxn ang="0">
                <a:pos x="196" y="118"/>
              </a:cxn>
              <a:cxn ang="0">
                <a:pos x="209" y="115"/>
              </a:cxn>
              <a:cxn ang="0">
                <a:pos x="223" y="123"/>
              </a:cxn>
              <a:cxn ang="0">
                <a:pos x="222" y="109"/>
              </a:cxn>
              <a:cxn ang="0">
                <a:pos x="220" y="97"/>
              </a:cxn>
              <a:cxn ang="0">
                <a:pos x="236" y="98"/>
              </a:cxn>
              <a:cxn ang="0">
                <a:pos x="238" y="91"/>
              </a:cxn>
              <a:cxn ang="0">
                <a:pos x="240" y="71"/>
              </a:cxn>
            </a:cxnLst>
            <a:rect l="0" t="0" r="r" b="b"/>
            <a:pathLst>
              <a:path w="242" h="157">
                <a:moveTo>
                  <a:pt x="240" y="71"/>
                </a:moveTo>
                <a:cubicBezTo>
                  <a:pt x="240" y="69"/>
                  <a:pt x="240" y="67"/>
                  <a:pt x="238" y="65"/>
                </a:cubicBezTo>
                <a:cubicBezTo>
                  <a:pt x="237" y="64"/>
                  <a:pt x="234" y="62"/>
                  <a:pt x="233" y="62"/>
                </a:cubicBezTo>
                <a:cubicBezTo>
                  <a:pt x="232" y="63"/>
                  <a:pt x="232" y="64"/>
                  <a:pt x="231" y="65"/>
                </a:cubicBezTo>
                <a:cubicBezTo>
                  <a:pt x="230" y="65"/>
                  <a:pt x="229" y="65"/>
                  <a:pt x="228" y="66"/>
                </a:cubicBezTo>
                <a:cubicBezTo>
                  <a:pt x="226" y="67"/>
                  <a:pt x="227" y="69"/>
                  <a:pt x="226" y="70"/>
                </a:cubicBezTo>
                <a:cubicBezTo>
                  <a:pt x="225" y="72"/>
                  <a:pt x="225" y="73"/>
                  <a:pt x="222" y="73"/>
                </a:cubicBezTo>
                <a:cubicBezTo>
                  <a:pt x="219" y="73"/>
                  <a:pt x="217" y="72"/>
                  <a:pt x="214" y="71"/>
                </a:cubicBezTo>
                <a:cubicBezTo>
                  <a:pt x="213" y="71"/>
                  <a:pt x="212" y="70"/>
                  <a:pt x="212" y="69"/>
                </a:cubicBezTo>
                <a:cubicBezTo>
                  <a:pt x="211" y="69"/>
                  <a:pt x="210" y="69"/>
                  <a:pt x="210" y="68"/>
                </a:cubicBezTo>
                <a:cubicBezTo>
                  <a:pt x="208" y="67"/>
                  <a:pt x="208" y="66"/>
                  <a:pt x="208" y="64"/>
                </a:cubicBezTo>
                <a:cubicBezTo>
                  <a:pt x="208" y="61"/>
                  <a:pt x="206" y="61"/>
                  <a:pt x="204" y="60"/>
                </a:cubicBezTo>
                <a:cubicBezTo>
                  <a:pt x="204" y="60"/>
                  <a:pt x="204" y="60"/>
                  <a:pt x="203" y="59"/>
                </a:cubicBezTo>
                <a:cubicBezTo>
                  <a:pt x="203" y="59"/>
                  <a:pt x="202" y="59"/>
                  <a:pt x="201" y="59"/>
                </a:cubicBezTo>
                <a:cubicBezTo>
                  <a:pt x="200" y="60"/>
                  <a:pt x="200" y="60"/>
                  <a:pt x="198" y="60"/>
                </a:cubicBezTo>
                <a:cubicBezTo>
                  <a:pt x="197" y="60"/>
                  <a:pt x="195" y="60"/>
                  <a:pt x="194" y="60"/>
                </a:cubicBezTo>
                <a:cubicBezTo>
                  <a:pt x="193" y="60"/>
                  <a:pt x="192" y="60"/>
                  <a:pt x="191" y="60"/>
                </a:cubicBezTo>
                <a:cubicBezTo>
                  <a:pt x="190" y="60"/>
                  <a:pt x="189" y="60"/>
                  <a:pt x="188" y="60"/>
                </a:cubicBezTo>
                <a:cubicBezTo>
                  <a:pt x="185" y="59"/>
                  <a:pt x="183" y="60"/>
                  <a:pt x="183" y="57"/>
                </a:cubicBezTo>
                <a:cubicBezTo>
                  <a:pt x="182" y="53"/>
                  <a:pt x="184" y="53"/>
                  <a:pt x="186" y="51"/>
                </a:cubicBezTo>
                <a:cubicBezTo>
                  <a:pt x="186" y="51"/>
                  <a:pt x="187" y="51"/>
                  <a:pt x="187" y="50"/>
                </a:cubicBezTo>
                <a:cubicBezTo>
                  <a:pt x="187" y="50"/>
                  <a:pt x="186" y="50"/>
                  <a:pt x="186" y="50"/>
                </a:cubicBezTo>
                <a:cubicBezTo>
                  <a:pt x="185" y="50"/>
                  <a:pt x="185" y="50"/>
                  <a:pt x="184" y="49"/>
                </a:cubicBezTo>
                <a:cubicBezTo>
                  <a:pt x="183" y="49"/>
                  <a:pt x="183" y="48"/>
                  <a:pt x="183" y="47"/>
                </a:cubicBezTo>
                <a:cubicBezTo>
                  <a:pt x="183" y="47"/>
                  <a:pt x="183" y="46"/>
                  <a:pt x="183" y="45"/>
                </a:cubicBezTo>
                <a:cubicBezTo>
                  <a:pt x="183" y="44"/>
                  <a:pt x="184" y="44"/>
                  <a:pt x="184" y="43"/>
                </a:cubicBezTo>
                <a:cubicBezTo>
                  <a:pt x="184" y="42"/>
                  <a:pt x="185" y="42"/>
                  <a:pt x="185" y="41"/>
                </a:cubicBezTo>
                <a:cubicBezTo>
                  <a:pt x="186" y="40"/>
                  <a:pt x="186" y="40"/>
                  <a:pt x="186" y="39"/>
                </a:cubicBezTo>
                <a:cubicBezTo>
                  <a:pt x="187" y="38"/>
                  <a:pt x="187" y="38"/>
                  <a:pt x="188" y="38"/>
                </a:cubicBezTo>
                <a:cubicBezTo>
                  <a:pt x="188" y="37"/>
                  <a:pt x="189" y="37"/>
                  <a:pt x="189" y="36"/>
                </a:cubicBezTo>
                <a:cubicBezTo>
                  <a:pt x="189" y="36"/>
                  <a:pt x="192" y="35"/>
                  <a:pt x="192" y="35"/>
                </a:cubicBezTo>
                <a:cubicBezTo>
                  <a:pt x="192" y="36"/>
                  <a:pt x="192" y="36"/>
                  <a:pt x="192" y="36"/>
                </a:cubicBezTo>
                <a:cubicBezTo>
                  <a:pt x="192" y="37"/>
                  <a:pt x="192" y="37"/>
                  <a:pt x="192" y="37"/>
                </a:cubicBezTo>
                <a:cubicBezTo>
                  <a:pt x="194" y="36"/>
                  <a:pt x="196" y="36"/>
                  <a:pt x="196" y="35"/>
                </a:cubicBezTo>
                <a:cubicBezTo>
                  <a:pt x="197" y="34"/>
                  <a:pt x="196" y="33"/>
                  <a:pt x="196" y="33"/>
                </a:cubicBezTo>
                <a:cubicBezTo>
                  <a:pt x="195" y="32"/>
                  <a:pt x="195" y="31"/>
                  <a:pt x="195" y="30"/>
                </a:cubicBezTo>
                <a:cubicBezTo>
                  <a:pt x="195" y="28"/>
                  <a:pt x="195" y="26"/>
                  <a:pt x="195" y="24"/>
                </a:cubicBezTo>
                <a:cubicBezTo>
                  <a:pt x="195" y="23"/>
                  <a:pt x="196" y="22"/>
                  <a:pt x="196" y="20"/>
                </a:cubicBezTo>
                <a:cubicBezTo>
                  <a:pt x="197" y="19"/>
                  <a:pt x="198" y="19"/>
                  <a:pt x="198" y="18"/>
                </a:cubicBezTo>
                <a:cubicBezTo>
                  <a:pt x="198" y="18"/>
                  <a:pt x="197" y="18"/>
                  <a:pt x="197" y="18"/>
                </a:cubicBezTo>
                <a:cubicBezTo>
                  <a:pt x="196" y="18"/>
                  <a:pt x="195" y="18"/>
                  <a:pt x="195" y="18"/>
                </a:cubicBezTo>
                <a:cubicBezTo>
                  <a:pt x="195" y="18"/>
                  <a:pt x="195" y="17"/>
                  <a:pt x="194" y="17"/>
                </a:cubicBezTo>
                <a:cubicBezTo>
                  <a:pt x="193" y="17"/>
                  <a:pt x="191" y="17"/>
                  <a:pt x="190" y="17"/>
                </a:cubicBezTo>
                <a:cubicBezTo>
                  <a:pt x="189" y="17"/>
                  <a:pt x="189" y="17"/>
                  <a:pt x="188" y="17"/>
                </a:cubicBezTo>
                <a:cubicBezTo>
                  <a:pt x="186" y="16"/>
                  <a:pt x="184" y="16"/>
                  <a:pt x="182" y="15"/>
                </a:cubicBezTo>
                <a:cubicBezTo>
                  <a:pt x="181" y="15"/>
                  <a:pt x="180" y="15"/>
                  <a:pt x="179" y="13"/>
                </a:cubicBezTo>
                <a:cubicBezTo>
                  <a:pt x="178" y="13"/>
                  <a:pt x="178" y="13"/>
                  <a:pt x="178" y="12"/>
                </a:cubicBezTo>
                <a:cubicBezTo>
                  <a:pt x="177" y="12"/>
                  <a:pt x="175" y="11"/>
                  <a:pt x="174" y="10"/>
                </a:cubicBezTo>
                <a:cubicBezTo>
                  <a:pt x="173" y="10"/>
                  <a:pt x="172" y="9"/>
                  <a:pt x="171" y="8"/>
                </a:cubicBezTo>
                <a:cubicBezTo>
                  <a:pt x="170" y="7"/>
                  <a:pt x="171" y="7"/>
                  <a:pt x="169" y="7"/>
                </a:cubicBezTo>
                <a:cubicBezTo>
                  <a:pt x="168" y="7"/>
                  <a:pt x="167" y="7"/>
                  <a:pt x="166" y="8"/>
                </a:cubicBezTo>
                <a:cubicBezTo>
                  <a:pt x="164" y="8"/>
                  <a:pt x="163" y="9"/>
                  <a:pt x="161" y="9"/>
                </a:cubicBezTo>
                <a:cubicBezTo>
                  <a:pt x="159" y="9"/>
                  <a:pt x="157" y="8"/>
                  <a:pt x="155" y="7"/>
                </a:cubicBezTo>
                <a:cubicBezTo>
                  <a:pt x="154" y="6"/>
                  <a:pt x="154" y="5"/>
                  <a:pt x="153" y="5"/>
                </a:cubicBezTo>
                <a:cubicBezTo>
                  <a:pt x="152" y="4"/>
                  <a:pt x="149" y="3"/>
                  <a:pt x="147" y="2"/>
                </a:cubicBezTo>
                <a:cubicBezTo>
                  <a:pt x="147" y="1"/>
                  <a:pt x="146" y="1"/>
                  <a:pt x="145" y="1"/>
                </a:cubicBezTo>
                <a:cubicBezTo>
                  <a:pt x="145" y="1"/>
                  <a:pt x="144" y="1"/>
                  <a:pt x="143" y="1"/>
                </a:cubicBezTo>
                <a:cubicBezTo>
                  <a:pt x="143" y="1"/>
                  <a:pt x="142" y="0"/>
                  <a:pt x="141" y="0"/>
                </a:cubicBezTo>
                <a:cubicBezTo>
                  <a:pt x="141" y="0"/>
                  <a:pt x="140" y="0"/>
                  <a:pt x="139" y="0"/>
                </a:cubicBezTo>
                <a:cubicBezTo>
                  <a:pt x="137" y="0"/>
                  <a:pt x="134" y="0"/>
                  <a:pt x="133" y="1"/>
                </a:cubicBezTo>
                <a:cubicBezTo>
                  <a:pt x="131" y="3"/>
                  <a:pt x="129" y="6"/>
                  <a:pt x="129" y="8"/>
                </a:cubicBezTo>
                <a:cubicBezTo>
                  <a:pt x="129" y="11"/>
                  <a:pt x="129" y="14"/>
                  <a:pt x="126" y="14"/>
                </a:cubicBezTo>
                <a:cubicBezTo>
                  <a:pt x="124" y="14"/>
                  <a:pt x="124" y="13"/>
                  <a:pt x="123" y="12"/>
                </a:cubicBezTo>
                <a:cubicBezTo>
                  <a:pt x="122" y="11"/>
                  <a:pt x="123" y="9"/>
                  <a:pt x="121" y="8"/>
                </a:cubicBezTo>
                <a:cubicBezTo>
                  <a:pt x="120" y="8"/>
                  <a:pt x="119" y="10"/>
                  <a:pt x="118" y="11"/>
                </a:cubicBezTo>
                <a:cubicBezTo>
                  <a:pt x="118" y="12"/>
                  <a:pt x="118" y="12"/>
                  <a:pt x="118" y="13"/>
                </a:cubicBezTo>
                <a:cubicBezTo>
                  <a:pt x="118" y="15"/>
                  <a:pt x="117" y="15"/>
                  <a:pt x="116" y="15"/>
                </a:cubicBezTo>
                <a:cubicBezTo>
                  <a:pt x="114" y="16"/>
                  <a:pt x="113" y="18"/>
                  <a:pt x="110" y="18"/>
                </a:cubicBezTo>
                <a:cubicBezTo>
                  <a:pt x="110" y="18"/>
                  <a:pt x="109" y="17"/>
                  <a:pt x="108" y="17"/>
                </a:cubicBezTo>
                <a:cubicBezTo>
                  <a:pt x="107" y="17"/>
                  <a:pt x="105" y="17"/>
                  <a:pt x="104" y="18"/>
                </a:cubicBezTo>
                <a:cubicBezTo>
                  <a:pt x="102" y="19"/>
                  <a:pt x="100" y="19"/>
                  <a:pt x="97" y="18"/>
                </a:cubicBezTo>
                <a:cubicBezTo>
                  <a:pt x="96" y="18"/>
                  <a:pt x="95" y="18"/>
                  <a:pt x="94" y="17"/>
                </a:cubicBezTo>
                <a:cubicBezTo>
                  <a:pt x="94" y="17"/>
                  <a:pt x="94" y="17"/>
                  <a:pt x="93" y="17"/>
                </a:cubicBezTo>
                <a:cubicBezTo>
                  <a:pt x="93" y="16"/>
                  <a:pt x="93" y="16"/>
                  <a:pt x="92" y="15"/>
                </a:cubicBezTo>
                <a:cubicBezTo>
                  <a:pt x="92" y="15"/>
                  <a:pt x="92" y="15"/>
                  <a:pt x="92" y="15"/>
                </a:cubicBezTo>
                <a:cubicBezTo>
                  <a:pt x="92" y="17"/>
                  <a:pt x="93" y="19"/>
                  <a:pt x="90" y="21"/>
                </a:cubicBezTo>
                <a:cubicBezTo>
                  <a:pt x="87" y="23"/>
                  <a:pt x="83" y="25"/>
                  <a:pt x="80" y="26"/>
                </a:cubicBezTo>
                <a:cubicBezTo>
                  <a:pt x="78" y="27"/>
                  <a:pt x="77" y="27"/>
                  <a:pt x="75" y="27"/>
                </a:cubicBezTo>
                <a:cubicBezTo>
                  <a:pt x="69" y="27"/>
                  <a:pt x="64" y="30"/>
                  <a:pt x="58" y="29"/>
                </a:cubicBezTo>
                <a:cubicBezTo>
                  <a:pt x="56" y="28"/>
                  <a:pt x="54" y="27"/>
                  <a:pt x="51" y="27"/>
                </a:cubicBezTo>
                <a:cubicBezTo>
                  <a:pt x="40" y="28"/>
                  <a:pt x="58" y="37"/>
                  <a:pt x="52" y="42"/>
                </a:cubicBezTo>
                <a:cubicBezTo>
                  <a:pt x="50" y="44"/>
                  <a:pt x="49" y="43"/>
                  <a:pt x="47" y="44"/>
                </a:cubicBezTo>
                <a:cubicBezTo>
                  <a:pt x="47" y="45"/>
                  <a:pt x="46" y="47"/>
                  <a:pt x="46" y="47"/>
                </a:cubicBezTo>
                <a:cubicBezTo>
                  <a:pt x="44" y="51"/>
                  <a:pt x="42" y="53"/>
                  <a:pt x="39" y="56"/>
                </a:cubicBezTo>
                <a:cubicBezTo>
                  <a:pt x="34" y="62"/>
                  <a:pt x="30" y="69"/>
                  <a:pt x="23" y="74"/>
                </a:cubicBezTo>
                <a:cubicBezTo>
                  <a:pt x="22" y="75"/>
                  <a:pt x="20" y="76"/>
                  <a:pt x="19" y="78"/>
                </a:cubicBezTo>
                <a:cubicBezTo>
                  <a:pt x="17" y="80"/>
                  <a:pt x="17" y="82"/>
                  <a:pt x="15" y="83"/>
                </a:cubicBezTo>
                <a:cubicBezTo>
                  <a:pt x="13" y="86"/>
                  <a:pt x="11" y="88"/>
                  <a:pt x="8" y="90"/>
                </a:cubicBezTo>
                <a:cubicBezTo>
                  <a:pt x="6" y="93"/>
                  <a:pt x="6" y="95"/>
                  <a:pt x="6" y="98"/>
                </a:cubicBezTo>
                <a:cubicBezTo>
                  <a:pt x="6" y="100"/>
                  <a:pt x="7" y="104"/>
                  <a:pt x="6" y="105"/>
                </a:cubicBezTo>
                <a:cubicBezTo>
                  <a:pt x="5" y="107"/>
                  <a:pt x="3" y="106"/>
                  <a:pt x="2" y="108"/>
                </a:cubicBezTo>
                <a:cubicBezTo>
                  <a:pt x="0" y="111"/>
                  <a:pt x="3" y="117"/>
                  <a:pt x="5" y="118"/>
                </a:cubicBezTo>
                <a:cubicBezTo>
                  <a:pt x="8" y="119"/>
                  <a:pt x="11" y="118"/>
                  <a:pt x="13" y="117"/>
                </a:cubicBezTo>
                <a:cubicBezTo>
                  <a:pt x="18" y="115"/>
                  <a:pt x="22" y="112"/>
                  <a:pt x="27" y="112"/>
                </a:cubicBezTo>
                <a:cubicBezTo>
                  <a:pt x="31" y="112"/>
                  <a:pt x="35" y="115"/>
                  <a:pt x="38" y="117"/>
                </a:cubicBezTo>
                <a:cubicBezTo>
                  <a:pt x="38" y="117"/>
                  <a:pt x="40" y="118"/>
                  <a:pt x="41" y="118"/>
                </a:cubicBezTo>
                <a:cubicBezTo>
                  <a:pt x="42" y="118"/>
                  <a:pt x="43" y="119"/>
                  <a:pt x="44" y="119"/>
                </a:cubicBezTo>
                <a:cubicBezTo>
                  <a:pt x="45" y="121"/>
                  <a:pt x="44" y="123"/>
                  <a:pt x="45" y="125"/>
                </a:cubicBezTo>
                <a:cubicBezTo>
                  <a:pt x="45" y="125"/>
                  <a:pt x="46" y="126"/>
                  <a:pt x="46" y="126"/>
                </a:cubicBezTo>
                <a:cubicBezTo>
                  <a:pt x="46" y="127"/>
                  <a:pt x="46" y="129"/>
                  <a:pt x="46" y="130"/>
                </a:cubicBezTo>
                <a:cubicBezTo>
                  <a:pt x="46" y="132"/>
                  <a:pt x="46" y="134"/>
                  <a:pt x="47" y="136"/>
                </a:cubicBezTo>
                <a:cubicBezTo>
                  <a:pt x="47" y="137"/>
                  <a:pt x="48" y="138"/>
                  <a:pt x="49" y="139"/>
                </a:cubicBezTo>
                <a:cubicBezTo>
                  <a:pt x="49" y="140"/>
                  <a:pt x="50" y="141"/>
                  <a:pt x="50" y="141"/>
                </a:cubicBezTo>
                <a:cubicBezTo>
                  <a:pt x="51" y="143"/>
                  <a:pt x="51" y="143"/>
                  <a:pt x="52" y="144"/>
                </a:cubicBezTo>
                <a:cubicBezTo>
                  <a:pt x="52" y="145"/>
                  <a:pt x="53" y="145"/>
                  <a:pt x="53" y="147"/>
                </a:cubicBezTo>
                <a:cubicBezTo>
                  <a:pt x="53" y="147"/>
                  <a:pt x="53" y="149"/>
                  <a:pt x="53" y="150"/>
                </a:cubicBezTo>
                <a:cubicBezTo>
                  <a:pt x="53" y="151"/>
                  <a:pt x="51" y="152"/>
                  <a:pt x="51" y="153"/>
                </a:cubicBezTo>
                <a:cubicBezTo>
                  <a:pt x="53" y="154"/>
                  <a:pt x="55" y="153"/>
                  <a:pt x="57" y="153"/>
                </a:cubicBezTo>
                <a:cubicBezTo>
                  <a:pt x="58" y="153"/>
                  <a:pt x="59" y="154"/>
                  <a:pt x="60" y="154"/>
                </a:cubicBezTo>
                <a:cubicBezTo>
                  <a:pt x="61" y="154"/>
                  <a:pt x="62" y="154"/>
                  <a:pt x="63" y="153"/>
                </a:cubicBezTo>
                <a:cubicBezTo>
                  <a:pt x="63" y="153"/>
                  <a:pt x="65" y="153"/>
                  <a:pt x="66" y="153"/>
                </a:cubicBezTo>
                <a:cubicBezTo>
                  <a:pt x="67" y="152"/>
                  <a:pt x="67" y="151"/>
                  <a:pt x="68" y="151"/>
                </a:cubicBezTo>
                <a:cubicBezTo>
                  <a:pt x="71" y="150"/>
                  <a:pt x="74" y="150"/>
                  <a:pt x="77" y="149"/>
                </a:cubicBezTo>
                <a:cubicBezTo>
                  <a:pt x="79" y="149"/>
                  <a:pt x="80" y="148"/>
                  <a:pt x="81" y="147"/>
                </a:cubicBezTo>
                <a:cubicBezTo>
                  <a:pt x="82" y="145"/>
                  <a:pt x="82" y="144"/>
                  <a:pt x="84" y="143"/>
                </a:cubicBezTo>
                <a:cubicBezTo>
                  <a:pt x="85" y="143"/>
                  <a:pt x="86" y="144"/>
                  <a:pt x="88" y="145"/>
                </a:cubicBezTo>
                <a:cubicBezTo>
                  <a:pt x="91" y="146"/>
                  <a:pt x="95" y="149"/>
                  <a:pt x="99" y="147"/>
                </a:cubicBezTo>
                <a:cubicBezTo>
                  <a:pt x="100" y="146"/>
                  <a:pt x="100" y="145"/>
                  <a:pt x="102" y="144"/>
                </a:cubicBezTo>
                <a:cubicBezTo>
                  <a:pt x="103" y="143"/>
                  <a:pt x="105" y="142"/>
                  <a:pt x="105" y="140"/>
                </a:cubicBezTo>
                <a:cubicBezTo>
                  <a:pt x="106" y="139"/>
                  <a:pt x="106" y="136"/>
                  <a:pt x="108" y="135"/>
                </a:cubicBezTo>
                <a:cubicBezTo>
                  <a:pt x="109" y="135"/>
                  <a:pt x="110" y="135"/>
                  <a:pt x="110" y="135"/>
                </a:cubicBezTo>
                <a:cubicBezTo>
                  <a:pt x="110" y="135"/>
                  <a:pt x="111" y="134"/>
                  <a:pt x="111" y="134"/>
                </a:cubicBezTo>
                <a:cubicBezTo>
                  <a:pt x="113" y="133"/>
                  <a:pt x="113" y="133"/>
                  <a:pt x="113" y="132"/>
                </a:cubicBezTo>
                <a:cubicBezTo>
                  <a:pt x="113" y="131"/>
                  <a:pt x="113" y="130"/>
                  <a:pt x="113" y="129"/>
                </a:cubicBezTo>
                <a:cubicBezTo>
                  <a:pt x="112" y="127"/>
                  <a:pt x="111" y="128"/>
                  <a:pt x="110" y="127"/>
                </a:cubicBezTo>
                <a:cubicBezTo>
                  <a:pt x="109" y="125"/>
                  <a:pt x="109" y="123"/>
                  <a:pt x="111" y="122"/>
                </a:cubicBezTo>
                <a:cubicBezTo>
                  <a:pt x="113" y="120"/>
                  <a:pt x="115" y="120"/>
                  <a:pt x="117" y="119"/>
                </a:cubicBezTo>
                <a:cubicBezTo>
                  <a:pt x="118" y="118"/>
                  <a:pt x="119" y="116"/>
                  <a:pt x="119" y="114"/>
                </a:cubicBezTo>
                <a:cubicBezTo>
                  <a:pt x="120" y="112"/>
                  <a:pt x="120" y="109"/>
                  <a:pt x="123" y="110"/>
                </a:cubicBezTo>
                <a:cubicBezTo>
                  <a:pt x="125" y="111"/>
                  <a:pt x="127" y="113"/>
                  <a:pt x="127" y="115"/>
                </a:cubicBezTo>
                <a:cubicBezTo>
                  <a:pt x="127" y="116"/>
                  <a:pt x="127" y="117"/>
                  <a:pt x="127" y="118"/>
                </a:cubicBezTo>
                <a:cubicBezTo>
                  <a:pt x="127" y="118"/>
                  <a:pt x="127" y="120"/>
                  <a:pt x="127" y="120"/>
                </a:cubicBezTo>
                <a:cubicBezTo>
                  <a:pt x="127" y="121"/>
                  <a:pt x="128" y="121"/>
                  <a:pt x="128" y="122"/>
                </a:cubicBezTo>
                <a:cubicBezTo>
                  <a:pt x="129" y="123"/>
                  <a:pt x="130" y="124"/>
                  <a:pt x="131" y="125"/>
                </a:cubicBezTo>
                <a:cubicBezTo>
                  <a:pt x="132" y="126"/>
                  <a:pt x="133" y="128"/>
                  <a:pt x="134" y="130"/>
                </a:cubicBezTo>
                <a:cubicBezTo>
                  <a:pt x="135" y="132"/>
                  <a:pt x="136" y="133"/>
                  <a:pt x="138" y="133"/>
                </a:cubicBezTo>
                <a:cubicBezTo>
                  <a:pt x="139" y="134"/>
                  <a:pt x="140" y="134"/>
                  <a:pt x="141" y="134"/>
                </a:cubicBezTo>
                <a:cubicBezTo>
                  <a:pt x="142" y="134"/>
                  <a:pt x="142" y="135"/>
                  <a:pt x="142" y="135"/>
                </a:cubicBezTo>
                <a:cubicBezTo>
                  <a:pt x="143" y="135"/>
                  <a:pt x="144" y="135"/>
                  <a:pt x="144" y="135"/>
                </a:cubicBezTo>
                <a:cubicBezTo>
                  <a:pt x="146" y="135"/>
                  <a:pt x="147" y="136"/>
                  <a:pt x="148" y="137"/>
                </a:cubicBezTo>
                <a:cubicBezTo>
                  <a:pt x="149" y="137"/>
                  <a:pt x="149" y="137"/>
                  <a:pt x="150" y="138"/>
                </a:cubicBezTo>
                <a:cubicBezTo>
                  <a:pt x="150" y="139"/>
                  <a:pt x="148" y="140"/>
                  <a:pt x="148" y="141"/>
                </a:cubicBezTo>
                <a:cubicBezTo>
                  <a:pt x="148" y="141"/>
                  <a:pt x="148" y="142"/>
                  <a:pt x="148" y="142"/>
                </a:cubicBezTo>
                <a:cubicBezTo>
                  <a:pt x="148" y="142"/>
                  <a:pt x="147" y="143"/>
                  <a:pt x="147" y="143"/>
                </a:cubicBezTo>
                <a:cubicBezTo>
                  <a:pt x="147" y="143"/>
                  <a:pt x="147" y="144"/>
                  <a:pt x="147" y="145"/>
                </a:cubicBezTo>
                <a:cubicBezTo>
                  <a:pt x="149" y="145"/>
                  <a:pt x="151" y="145"/>
                  <a:pt x="152" y="147"/>
                </a:cubicBezTo>
                <a:cubicBezTo>
                  <a:pt x="153" y="149"/>
                  <a:pt x="153" y="152"/>
                  <a:pt x="153" y="154"/>
                </a:cubicBezTo>
                <a:cubicBezTo>
                  <a:pt x="154" y="156"/>
                  <a:pt x="157" y="156"/>
                  <a:pt x="158" y="156"/>
                </a:cubicBezTo>
                <a:cubicBezTo>
                  <a:pt x="161" y="157"/>
                  <a:pt x="162" y="156"/>
                  <a:pt x="163" y="153"/>
                </a:cubicBezTo>
                <a:cubicBezTo>
                  <a:pt x="163" y="152"/>
                  <a:pt x="164" y="151"/>
                  <a:pt x="162" y="150"/>
                </a:cubicBezTo>
                <a:cubicBezTo>
                  <a:pt x="162" y="149"/>
                  <a:pt x="161" y="149"/>
                  <a:pt x="160" y="148"/>
                </a:cubicBezTo>
                <a:cubicBezTo>
                  <a:pt x="160" y="148"/>
                  <a:pt x="158" y="148"/>
                  <a:pt x="157" y="147"/>
                </a:cubicBezTo>
                <a:cubicBezTo>
                  <a:pt x="157" y="147"/>
                  <a:pt x="157" y="144"/>
                  <a:pt x="157" y="143"/>
                </a:cubicBezTo>
                <a:cubicBezTo>
                  <a:pt x="158" y="143"/>
                  <a:pt x="159" y="142"/>
                  <a:pt x="159" y="141"/>
                </a:cubicBezTo>
                <a:cubicBezTo>
                  <a:pt x="160" y="140"/>
                  <a:pt x="160" y="140"/>
                  <a:pt x="160" y="139"/>
                </a:cubicBezTo>
                <a:cubicBezTo>
                  <a:pt x="161" y="137"/>
                  <a:pt x="163" y="136"/>
                  <a:pt x="163" y="134"/>
                </a:cubicBezTo>
                <a:cubicBezTo>
                  <a:pt x="164" y="132"/>
                  <a:pt x="164" y="130"/>
                  <a:pt x="166" y="129"/>
                </a:cubicBezTo>
                <a:cubicBezTo>
                  <a:pt x="168" y="128"/>
                  <a:pt x="169" y="127"/>
                  <a:pt x="171" y="126"/>
                </a:cubicBezTo>
                <a:cubicBezTo>
                  <a:pt x="171" y="125"/>
                  <a:pt x="171" y="125"/>
                  <a:pt x="172" y="124"/>
                </a:cubicBezTo>
                <a:cubicBezTo>
                  <a:pt x="173" y="123"/>
                  <a:pt x="174" y="122"/>
                  <a:pt x="174" y="121"/>
                </a:cubicBezTo>
                <a:cubicBezTo>
                  <a:pt x="175" y="120"/>
                  <a:pt x="175" y="118"/>
                  <a:pt x="175" y="117"/>
                </a:cubicBezTo>
                <a:cubicBezTo>
                  <a:pt x="174" y="116"/>
                  <a:pt x="174" y="115"/>
                  <a:pt x="173" y="114"/>
                </a:cubicBezTo>
                <a:cubicBezTo>
                  <a:pt x="172" y="113"/>
                  <a:pt x="171" y="110"/>
                  <a:pt x="172" y="108"/>
                </a:cubicBezTo>
                <a:cubicBezTo>
                  <a:pt x="172" y="108"/>
                  <a:pt x="173" y="107"/>
                  <a:pt x="173" y="106"/>
                </a:cubicBezTo>
                <a:cubicBezTo>
                  <a:pt x="174" y="106"/>
                  <a:pt x="175" y="105"/>
                  <a:pt x="175" y="105"/>
                </a:cubicBezTo>
                <a:cubicBezTo>
                  <a:pt x="176" y="104"/>
                  <a:pt x="180" y="104"/>
                  <a:pt x="181" y="105"/>
                </a:cubicBezTo>
                <a:cubicBezTo>
                  <a:pt x="181" y="105"/>
                  <a:pt x="183" y="107"/>
                  <a:pt x="183" y="107"/>
                </a:cubicBezTo>
                <a:cubicBezTo>
                  <a:pt x="184" y="109"/>
                  <a:pt x="184" y="110"/>
                  <a:pt x="185" y="111"/>
                </a:cubicBezTo>
                <a:cubicBezTo>
                  <a:pt x="185" y="112"/>
                  <a:pt x="185" y="114"/>
                  <a:pt x="185" y="115"/>
                </a:cubicBezTo>
                <a:cubicBezTo>
                  <a:pt x="186" y="117"/>
                  <a:pt x="187" y="117"/>
                  <a:pt x="189" y="117"/>
                </a:cubicBezTo>
                <a:cubicBezTo>
                  <a:pt x="190" y="118"/>
                  <a:pt x="192" y="119"/>
                  <a:pt x="194" y="119"/>
                </a:cubicBezTo>
                <a:cubicBezTo>
                  <a:pt x="195" y="118"/>
                  <a:pt x="195" y="118"/>
                  <a:pt x="196" y="118"/>
                </a:cubicBezTo>
                <a:cubicBezTo>
                  <a:pt x="197" y="118"/>
                  <a:pt x="198" y="118"/>
                  <a:pt x="198" y="118"/>
                </a:cubicBezTo>
                <a:cubicBezTo>
                  <a:pt x="199" y="117"/>
                  <a:pt x="199" y="116"/>
                  <a:pt x="200" y="116"/>
                </a:cubicBezTo>
                <a:cubicBezTo>
                  <a:pt x="201" y="115"/>
                  <a:pt x="202" y="115"/>
                  <a:pt x="203" y="115"/>
                </a:cubicBezTo>
                <a:cubicBezTo>
                  <a:pt x="205" y="115"/>
                  <a:pt x="207" y="115"/>
                  <a:pt x="209" y="115"/>
                </a:cubicBezTo>
                <a:cubicBezTo>
                  <a:pt x="210" y="115"/>
                  <a:pt x="212" y="114"/>
                  <a:pt x="213" y="115"/>
                </a:cubicBezTo>
                <a:cubicBezTo>
                  <a:pt x="214" y="115"/>
                  <a:pt x="214" y="118"/>
                  <a:pt x="214" y="118"/>
                </a:cubicBezTo>
                <a:cubicBezTo>
                  <a:pt x="215" y="119"/>
                  <a:pt x="215" y="120"/>
                  <a:pt x="216" y="121"/>
                </a:cubicBezTo>
                <a:cubicBezTo>
                  <a:pt x="218" y="122"/>
                  <a:pt x="220" y="123"/>
                  <a:pt x="223" y="123"/>
                </a:cubicBezTo>
                <a:cubicBezTo>
                  <a:pt x="223" y="121"/>
                  <a:pt x="222" y="120"/>
                  <a:pt x="221" y="118"/>
                </a:cubicBezTo>
                <a:cubicBezTo>
                  <a:pt x="221" y="117"/>
                  <a:pt x="220" y="117"/>
                  <a:pt x="220" y="116"/>
                </a:cubicBezTo>
                <a:cubicBezTo>
                  <a:pt x="221" y="115"/>
                  <a:pt x="221" y="115"/>
                  <a:pt x="222" y="114"/>
                </a:cubicBezTo>
                <a:cubicBezTo>
                  <a:pt x="222" y="113"/>
                  <a:pt x="224" y="110"/>
                  <a:pt x="222" y="109"/>
                </a:cubicBezTo>
                <a:cubicBezTo>
                  <a:pt x="221" y="108"/>
                  <a:pt x="219" y="109"/>
                  <a:pt x="217" y="109"/>
                </a:cubicBezTo>
                <a:cubicBezTo>
                  <a:pt x="217" y="107"/>
                  <a:pt x="217" y="105"/>
                  <a:pt x="217" y="104"/>
                </a:cubicBezTo>
                <a:cubicBezTo>
                  <a:pt x="217" y="102"/>
                  <a:pt x="217" y="101"/>
                  <a:pt x="218" y="99"/>
                </a:cubicBezTo>
                <a:cubicBezTo>
                  <a:pt x="218" y="98"/>
                  <a:pt x="219" y="97"/>
                  <a:pt x="220" y="97"/>
                </a:cubicBezTo>
                <a:cubicBezTo>
                  <a:pt x="222" y="96"/>
                  <a:pt x="223" y="96"/>
                  <a:pt x="224" y="95"/>
                </a:cubicBezTo>
                <a:cubicBezTo>
                  <a:pt x="225" y="95"/>
                  <a:pt x="225" y="94"/>
                  <a:pt x="226" y="94"/>
                </a:cubicBezTo>
                <a:cubicBezTo>
                  <a:pt x="229" y="94"/>
                  <a:pt x="229" y="97"/>
                  <a:pt x="231" y="98"/>
                </a:cubicBezTo>
                <a:cubicBezTo>
                  <a:pt x="232" y="99"/>
                  <a:pt x="234" y="99"/>
                  <a:pt x="236" y="98"/>
                </a:cubicBezTo>
                <a:cubicBezTo>
                  <a:pt x="237" y="98"/>
                  <a:pt x="239" y="97"/>
                  <a:pt x="240" y="97"/>
                </a:cubicBezTo>
                <a:cubicBezTo>
                  <a:pt x="240" y="96"/>
                  <a:pt x="241" y="93"/>
                  <a:pt x="241" y="93"/>
                </a:cubicBezTo>
                <a:cubicBezTo>
                  <a:pt x="240" y="92"/>
                  <a:pt x="239" y="92"/>
                  <a:pt x="239" y="92"/>
                </a:cubicBezTo>
                <a:cubicBezTo>
                  <a:pt x="238" y="92"/>
                  <a:pt x="238" y="91"/>
                  <a:pt x="238" y="91"/>
                </a:cubicBezTo>
                <a:cubicBezTo>
                  <a:pt x="237" y="90"/>
                  <a:pt x="236" y="90"/>
                  <a:pt x="236" y="89"/>
                </a:cubicBezTo>
                <a:cubicBezTo>
                  <a:pt x="235" y="85"/>
                  <a:pt x="237" y="84"/>
                  <a:pt x="239" y="82"/>
                </a:cubicBezTo>
                <a:cubicBezTo>
                  <a:pt x="240" y="80"/>
                  <a:pt x="240" y="78"/>
                  <a:pt x="241" y="77"/>
                </a:cubicBezTo>
                <a:cubicBezTo>
                  <a:pt x="242" y="74"/>
                  <a:pt x="241" y="73"/>
                  <a:pt x="240" y="71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59" name="Line 12">
            <a:extLst>
              <a:ext uri="{FF2B5EF4-FFF2-40B4-BE49-F238E27FC236}">
                <a16:creationId xmlns:a16="http://schemas.microsoft.com/office/drawing/2014/main" id="{AD06DDB1-5781-4A9B-881C-153DB57FB0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9292" y="4860058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0" name="Line 13">
            <a:extLst>
              <a:ext uri="{FF2B5EF4-FFF2-40B4-BE49-F238E27FC236}">
                <a16:creationId xmlns:a16="http://schemas.microsoft.com/office/drawing/2014/main" id="{4B6F7CA0-205F-4188-AB6D-C4BD49E5A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9292" y="4860058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1" name="Freeform 14">
            <a:extLst>
              <a:ext uri="{FF2B5EF4-FFF2-40B4-BE49-F238E27FC236}">
                <a16:creationId xmlns:a16="http://schemas.microsoft.com/office/drawing/2014/main" id="{093A9565-9B3B-400C-88A3-1C7B011A7255}"/>
              </a:ext>
            </a:extLst>
          </p:cNvPr>
          <p:cNvSpPr>
            <a:spLocks/>
          </p:cNvSpPr>
          <p:nvPr/>
        </p:nvSpPr>
        <p:spPr bwMode="auto">
          <a:xfrm>
            <a:off x="5435456" y="4753317"/>
            <a:ext cx="655123" cy="334900"/>
          </a:xfrm>
          <a:custGeom>
            <a:avLst/>
            <a:gdLst/>
            <a:ahLst/>
            <a:cxnLst>
              <a:cxn ang="0">
                <a:pos x="412" y="70"/>
              </a:cxn>
              <a:cxn ang="0">
                <a:pos x="405" y="46"/>
              </a:cxn>
              <a:cxn ang="0">
                <a:pos x="411" y="26"/>
              </a:cxn>
              <a:cxn ang="0">
                <a:pos x="395" y="20"/>
              </a:cxn>
              <a:cxn ang="0">
                <a:pos x="370" y="21"/>
              </a:cxn>
              <a:cxn ang="0">
                <a:pos x="347" y="12"/>
              </a:cxn>
              <a:cxn ang="0">
                <a:pos x="321" y="1"/>
              </a:cxn>
              <a:cxn ang="0">
                <a:pos x="305" y="8"/>
              </a:cxn>
              <a:cxn ang="0">
                <a:pos x="294" y="24"/>
              </a:cxn>
              <a:cxn ang="0">
                <a:pos x="282" y="33"/>
              </a:cxn>
              <a:cxn ang="0">
                <a:pos x="266" y="35"/>
              </a:cxn>
              <a:cxn ang="0">
                <a:pos x="254" y="26"/>
              </a:cxn>
              <a:cxn ang="0">
                <a:pos x="245" y="21"/>
              </a:cxn>
              <a:cxn ang="0">
                <a:pos x="241" y="37"/>
              </a:cxn>
              <a:cxn ang="0">
                <a:pos x="224" y="43"/>
              </a:cxn>
              <a:cxn ang="0">
                <a:pos x="222" y="53"/>
              </a:cxn>
              <a:cxn ang="0">
                <a:pos x="191" y="65"/>
              </a:cxn>
              <a:cxn ang="0">
                <a:pos x="187" y="83"/>
              </a:cxn>
              <a:cxn ang="0">
                <a:pos x="196" y="93"/>
              </a:cxn>
              <a:cxn ang="0">
                <a:pos x="193" y="108"/>
              </a:cxn>
              <a:cxn ang="0">
                <a:pos x="192" y="124"/>
              </a:cxn>
              <a:cxn ang="0">
                <a:pos x="179" y="112"/>
              </a:cxn>
              <a:cxn ang="0">
                <a:pos x="151" y="111"/>
              </a:cxn>
              <a:cxn ang="0">
                <a:pos x="129" y="118"/>
              </a:cxn>
              <a:cxn ang="0">
                <a:pos x="108" y="132"/>
              </a:cxn>
              <a:cxn ang="0">
                <a:pos x="79" y="128"/>
              </a:cxn>
              <a:cxn ang="0">
                <a:pos x="56" y="138"/>
              </a:cxn>
              <a:cxn ang="0">
                <a:pos x="38" y="130"/>
              </a:cxn>
              <a:cxn ang="0">
                <a:pos x="14" y="124"/>
              </a:cxn>
              <a:cxn ang="0">
                <a:pos x="12" y="141"/>
              </a:cxn>
              <a:cxn ang="0">
                <a:pos x="5" y="154"/>
              </a:cxn>
              <a:cxn ang="0">
                <a:pos x="16" y="164"/>
              </a:cxn>
              <a:cxn ang="0">
                <a:pos x="30" y="173"/>
              </a:cxn>
              <a:cxn ang="0">
                <a:pos x="51" y="166"/>
              </a:cxn>
              <a:cxn ang="0">
                <a:pos x="70" y="178"/>
              </a:cxn>
              <a:cxn ang="0">
                <a:pos x="82" y="185"/>
              </a:cxn>
              <a:cxn ang="0">
                <a:pos x="95" y="168"/>
              </a:cxn>
              <a:cxn ang="0">
                <a:pos x="127" y="167"/>
              </a:cxn>
              <a:cxn ang="0">
                <a:pos x="147" y="165"/>
              </a:cxn>
              <a:cxn ang="0">
                <a:pos x="160" y="186"/>
              </a:cxn>
              <a:cxn ang="0">
                <a:pos x="197" y="198"/>
              </a:cxn>
              <a:cxn ang="0">
                <a:pos x="236" y="203"/>
              </a:cxn>
              <a:cxn ang="0">
                <a:pos x="254" y="208"/>
              </a:cxn>
              <a:cxn ang="0">
                <a:pos x="276" y="213"/>
              </a:cxn>
              <a:cxn ang="0">
                <a:pos x="289" y="200"/>
              </a:cxn>
              <a:cxn ang="0">
                <a:pos x="312" y="193"/>
              </a:cxn>
              <a:cxn ang="0">
                <a:pos x="330" y="187"/>
              </a:cxn>
              <a:cxn ang="0">
                <a:pos x="352" y="187"/>
              </a:cxn>
              <a:cxn ang="0">
                <a:pos x="368" y="166"/>
              </a:cxn>
              <a:cxn ang="0">
                <a:pos x="380" y="154"/>
              </a:cxn>
              <a:cxn ang="0">
                <a:pos x="381" y="141"/>
              </a:cxn>
              <a:cxn ang="0">
                <a:pos x="388" y="124"/>
              </a:cxn>
              <a:cxn ang="0">
                <a:pos x="383" y="112"/>
              </a:cxn>
              <a:cxn ang="0">
                <a:pos x="395" y="108"/>
              </a:cxn>
              <a:cxn ang="0">
                <a:pos x="410" y="96"/>
              </a:cxn>
            </a:cxnLst>
            <a:rect l="0" t="0" r="r" b="b"/>
            <a:pathLst>
              <a:path w="417" h="213">
                <a:moveTo>
                  <a:pt x="416" y="79"/>
                </a:moveTo>
                <a:cubicBezTo>
                  <a:pt x="415" y="77"/>
                  <a:pt x="415" y="76"/>
                  <a:pt x="415" y="75"/>
                </a:cubicBezTo>
                <a:cubicBezTo>
                  <a:pt x="415" y="75"/>
                  <a:pt x="414" y="75"/>
                  <a:pt x="414" y="74"/>
                </a:cubicBezTo>
                <a:cubicBezTo>
                  <a:pt x="414" y="74"/>
                  <a:pt x="414" y="74"/>
                  <a:pt x="414" y="73"/>
                </a:cubicBezTo>
                <a:cubicBezTo>
                  <a:pt x="414" y="73"/>
                  <a:pt x="414" y="72"/>
                  <a:pt x="413" y="71"/>
                </a:cubicBezTo>
                <a:cubicBezTo>
                  <a:pt x="413" y="71"/>
                  <a:pt x="412" y="71"/>
                  <a:pt x="412" y="70"/>
                </a:cubicBezTo>
                <a:cubicBezTo>
                  <a:pt x="411" y="69"/>
                  <a:pt x="410" y="67"/>
                  <a:pt x="410" y="66"/>
                </a:cubicBezTo>
                <a:cubicBezTo>
                  <a:pt x="409" y="63"/>
                  <a:pt x="410" y="60"/>
                  <a:pt x="409" y="57"/>
                </a:cubicBezTo>
                <a:cubicBezTo>
                  <a:pt x="409" y="56"/>
                  <a:pt x="409" y="55"/>
                  <a:pt x="408" y="54"/>
                </a:cubicBezTo>
                <a:cubicBezTo>
                  <a:pt x="408" y="54"/>
                  <a:pt x="407" y="53"/>
                  <a:pt x="406" y="53"/>
                </a:cubicBezTo>
                <a:cubicBezTo>
                  <a:pt x="406" y="52"/>
                  <a:pt x="405" y="50"/>
                  <a:pt x="405" y="49"/>
                </a:cubicBezTo>
                <a:cubicBezTo>
                  <a:pt x="404" y="48"/>
                  <a:pt x="405" y="47"/>
                  <a:pt x="405" y="46"/>
                </a:cubicBezTo>
                <a:cubicBezTo>
                  <a:pt x="406" y="44"/>
                  <a:pt x="407" y="42"/>
                  <a:pt x="408" y="41"/>
                </a:cubicBezTo>
                <a:cubicBezTo>
                  <a:pt x="409" y="40"/>
                  <a:pt x="410" y="39"/>
                  <a:pt x="410" y="38"/>
                </a:cubicBezTo>
                <a:cubicBezTo>
                  <a:pt x="411" y="37"/>
                  <a:pt x="412" y="35"/>
                  <a:pt x="412" y="33"/>
                </a:cubicBezTo>
                <a:cubicBezTo>
                  <a:pt x="412" y="32"/>
                  <a:pt x="412" y="30"/>
                  <a:pt x="412" y="29"/>
                </a:cubicBezTo>
                <a:cubicBezTo>
                  <a:pt x="412" y="28"/>
                  <a:pt x="411" y="27"/>
                  <a:pt x="411" y="26"/>
                </a:cubicBezTo>
                <a:cubicBezTo>
                  <a:pt x="411" y="26"/>
                  <a:pt x="411" y="26"/>
                  <a:pt x="411" y="26"/>
                </a:cubicBezTo>
                <a:cubicBezTo>
                  <a:pt x="411" y="26"/>
                  <a:pt x="411" y="26"/>
                  <a:pt x="410" y="26"/>
                </a:cubicBezTo>
                <a:cubicBezTo>
                  <a:pt x="410" y="26"/>
                  <a:pt x="410" y="25"/>
                  <a:pt x="409" y="25"/>
                </a:cubicBezTo>
                <a:cubicBezTo>
                  <a:pt x="409" y="25"/>
                  <a:pt x="409" y="24"/>
                  <a:pt x="408" y="24"/>
                </a:cubicBezTo>
                <a:cubicBezTo>
                  <a:pt x="407" y="23"/>
                  <a:pt x="405" y="23"/>
                  <a:pt x="404" y="23"/>
                </a:cubicBezTo>
                <a:cubicBezTo>
                  <a:pt x="402" y="23"/>
                  <a:pt x="396" y="25"/>
                  <a:pt x="395" y="22"/>
                </a:cubicBezTo>
                <a:cubicBezTo>
                  <a:pt x="395" y="22"/>
                  <a:pt x="395" y="21"/>
                  <a:pt x="395" y="20"/>
                </a:cubicBezTo>
                <a:cubicBezTo>
                  <a:pt x="394" y="19"/>
                  <a:pt x="394" y="19"/>
                  <a:pt x="393" y="18"/>
                </a:cubicBezTo>
                <a:cubicBezTo>
                  <a:pt x="392" y="17"/>
                  <a:pt x="390" y="18"/>
                  <a:pt x="389" y="16"/>
                </a:cubicBezTo>
                <a:cubicBezTo>
                  <a:pt x="388" y="15"/>
                  <a:pt x="387" y="14"/>
                  <a:pt x="385" y="15"/>
                </a:cubicBezTo>
                <a:cubicBezTo>
                  <a:pt x="383" y="15"/>
                  <a:pt x="384" y="17"/>
                  <a:pt x="383" y="19"/>
                </a:cubicBezTo>
                <a:cubicBezTo>
                  <a:pt x="382" y="20"/>
                  <a:pt x="380" y="21"/>
                  <a:pt x="379" y="21"/>
                </a:cubicBezTo>
                <a:cubicBezTo>
                  <a:pt x="376" y="22"/>
                  <a:pt x="373" y="21"/>
                  <a:pt x="370" y="21"/>
                </a:cubicBezTo>
                <a:cubicBezTo>
                  <a:pt x="368" y="21"/>
                  <a:pt x="367" y="21"/>
                  <a:pt x="365" y="20"/>
                </a:cubicBezTo>
                <a:cubicBezTo>
                  <a:pt x="362" y="19"/>
                  <a:pt x="359" y="18"/>
                  <a:pt x="357" y="17"/>
                </a:cubicBezTo>
                <a:cubicBezTo>
                  <a:pt x="355" y="16"/>
                  <a:pt x="356" y="14"/>
                  <a:pt x="355" y="13"/>
                </a:cubicBezTo>
                <a:cubicBezTo>
                  <a:pt x="354" y="11"/>
                  <a:pt x="353" y="10"/>
                  <a:pt x="351" y="11"/>
                </a:cubicBezTo>
                <a:cubicBezTo>
                  <a:pt x="350" y="11"/>
                  <a:pt x="350" y="11"/>
                  <a:pt x="349" y="12"/>
                </a:cubicBezTo>
                <a:cubicBezTo>
                  <a:pt x="348" y="12"/>
                  <a:pt x="347" y="12"/>
                  <a:pt x="347" y="12"/>
                </a:cubicBezTo>
                <a:cubicBezTo>
                  <a:pt x="345" y="12"/>
                  <a:pt x="343" y="12"/>
                  <a:pt x="342" y="12"/>
                </a:cubicBezTo>
                <a:cubicBezTo>
                  <a:pt x="341" y="11"/>
                  <a:pt x="341" y="10"/>
                  <a:pt x="340" y="9"/>
                </a:cubicBezTo>
                <a:cubicBezTo>
                  <a:pt x="338" y="7"/>
                  <a:pt x="334" y="6"/>
                  <a:pt x="332" y="5"/>
                </a:cubicBezTo>
                <a:cubicBezTo>
                  <a:pt x="330" y="4"/>
                  <a:pt x="329" y="4"/>
                  <a:pt x="327" y="3"/>
                </a:cubicBezTo>
                <a:cubicBezTo>
                  <a:pt x="327" y="3"/>
                  <a:pt x="326" y="2"/>
                  <a:pt x="326" y="2"/>
                </a:cubicBezTo>
                <a:cubicBezTo>
                  <a:pt x="326" y="0"/>
                  <a:pt x="322" y="0"/>
                  <a:pt x="321" y="1"/>
                </a:cubicBezTo>
                <a:cubicBezTo>
                  <a:pt x="321" y="2"/>
                  <a:pt x="322" y="4"/>
                  <a:pt x="320" y="4"/>
                </a:cubicBezTo>
                <a:cubicBezTo>
                  <a:pt x="318" y="5"/>
                  <a:pt x="316" y="5"/>
                  <a:pt x="314" y="3"/>
                </a:cubicBezTo>
                <a:cubicBezTo>
                  <a:pt x="313" y="2"/>
                  <a:pt x="314" y="0"/>
                  <a:pt x="312" y="0"/>
                </a:cubicBezTo>
                <a:cubicBezTo>
                  <a:pt x="311" y="0"/>
                  <a:pt x="310" y="0"/>
                  <a:pt x="309" y="0"/>
                </a:cubicBezTo>
                <a:cubicBezTo>
                  <a:pt x="308" y="0"/>
                  <a:pt x="308" y="0"/>
                  <a:pt x="308" y="1"/>
                </a:cubicBezTo>
                <a:cubicBezTo>
                  <a:pt x="307" y="3"/>
                  <a:pt x="305" y="5"/>
                  <a:pt x="305" y="8"/>
                </a:cubicBezTo>
                <a:cubicBezTo>
                  <a:pt x="305" y="9"/>
                  <a:pt x="304" y="11"/>
                  <a:pt x="305" y="13"/>
                </a:cubicBezTo>
                <a:cubicBezTo>
                  <a:pt x="305" y="15"/>
                  <a:pt x="306" y="16"/>
                  <a:pt x="306" y="17"/>
                </a:cubicBezTo>
                <a:cubicBezTo>
                  <a:pt x="305" y="19"/>
                  <a:pt x="303" y="19"/>
                  <a:pt x="302" y="18"/>
                </a:cubicBezTo>
                <a:cubicBezTo>
                  <a:pt x="300" y="17"/>
                  <a:pt x="298" y="17"/>
                  <a:pt x="297" y="18"/>
                </a:cubicBezTo>
                <a:cubicBezTo>
                  <a:pt x="297" y="18"/>
                  <a:pt x="297" y="20"/>
                  <a:pt x="296" y="20"/>
                </a:cubicBezTo>
                <a:cubicBezTo>
                  <a:pt x="296" y="22"/>
                  <a:pt x="294" y="22"/>
                  <a:pt x="294" y="24"/>
                </a:cubicBezTo>
                <a:cubicBezTo>
                  <a:pt x="293" y="27"/>
                  <a:pt x="293" y="30"/>
                  <a:pt x="291" y="32"/>
                </a:cubicBezTo>
                <a:cubicBezTo>
                  <a:pt x="290" y="33"/>
                  <a:pt x="289" y="34"/>
                  <a:pt x="288" y="34"/>
                </a:cubicBezTo>
                <a:cubicBezTo>
                  <a:pt x="287" y="34"/>
                  <a:pt x="286" y="34"/>
                  <a:pt x="286" y="34"/>
                </a:cubicBezTo>
                <a:cubicBezTo>
                  <a:pt x="285" y="34"/>
                  <a:pt x="284" y="35"/>
                  <a:pt x="284" y="34"/>
                </a:cubicBezTo>
                <a:cubicBezTo>
                  <a:pt x="283" y="34"/>
                  <a:pt x="283" y="34"/>
                  <a:pt x="283" y="34"/>
                </a:cubicBezTo>
                <a:cubicBezTo>
                  <a:pt x="283" y="33"/>
                  <a:pt x="282" y="33"/>
                  <a:pt x="282" y="33"/>
                </a:cubicBezTo>
                <a:cubicBezTo>
                  <a:pt x="281" y="32"/>
                  <a:pt x="281" y="32"/>
                  <a:pt x="281" y="31"/>
                </a:cubicBezTo>
                <a:cubicBezTo>
                  <a:pt x="280" y="30"/>
                  <a:pt x="279" y="29"/>
                  <a:pt x="278" y="29"/>
                </a:cubicBezTo>
                <a:cubicBezTo>
                  <a:pt x="275" y="29"/>
                  <a:pt x="275" y="33"/>
                  <a:pt x="274" y="34"/>
                </a:cubicBezTo>
                <a:cubicBezTo>
                  <a:pt x="274" y="34"/>
                  <a:pt x="273" y="34"/>
                  <a:pt x="272" y="34"/>
                </a:cubicBezTo>
                <a:cubicBezTo>
                  <a:pt x="271" y="34"/>
                  <a:pt x="270" y="35"/>
                  <a:pt x="269" y="35"/>
                </a:cubicBezTo>
                <a:cubicBezTo>
                  <a:pt x="268" y="35"/>
                  <a:pt x="267" y="35"/>
                  <a:pt x="266" y="35"/>
                </a:cubicBezTo>
                <a:cubicBezTo>
                  <a:pt x="265" y="35"/>
                  <a:pt x="264" y="35"/>
                  <a:pt x="263" y="35"/>
                </a:cubicBezTo>
                <a:cubicBezTo>
                  <a:pt x="263" y="35"/>
                  <a:pt x="263" y="35"/>
                  <a:pt x="262" y="35"/>
                </a:cubicBezTo>
                <a:cubicBezTo>
                  <a:pt x="261" y="34"/>
                  <a:pt x="260" y="35"/>
                  <a:pt x="259" y="34"/>
                </a:cubicBezTo>
                <a:cubicBezTo>
                  <a:pt x="259" y="34"/>
                  <a:pt x="257" y="33"/>
                  <a:pt x="257" y="32"/>
                </a:cubicBezTo>
                <a:cubicBezTo>
                  <a:pt x="256" y="31"/>
                  <a:pt x="256" y="30"/>
                  <a:pt x="256" y="29"/>
                </a:cubicBezTo>
                <a:cubicBezTo>
                  <a:pt x="256" y="28"/>
                  <a:pt x="256" y="26"/>
                  <a:pt x="254" y="26"/>
                </a:cubicBezTo>
                <a:cubicBezTo>
                  <a:pt x="254" y="25"/>
                  <a:pt x="253" y="24"/>
                  <a:pt x="252" y="23"/>
                </a:cubicBezTo>
                <a:cubicBezTo>
                  <a:pt x="252" y="23"/>
                  <a:pt x="251" y="22"/>
                  <a:pt x="250" y="21"/>
                </a:cubicBezTo>
                <a:cubicBezTo>
                  <a:pt x="249" y="20"/>
                  <a:pt x="247" y="20"/>
                  <a:pt x="246" y="19"/>
                </a:cubicBezTo>
                <a:cubicBezTo>
                  <a:pt x="245" y="19"/>
                  <a:pt x="245" y="18"/>
                  <a:pt x="244" y="18"/>
                </a:cubicBezTo>
                <a:cubicBezTo>
                  <a:pt x="244" y="19"/>
                  <a:pt x="244" y="19"/>
                  <a:pt x="244" y="19"/>
                </a:cubicBezTo>
                <a:cubicBezTo>
                  <a:pt x="244" y="20"/>
                  <a:pt x="245" y="21"/>
                  <a:pt x="245" y="21"/>
                </a:cubicBezTo>
                <a:cubicBezTo>
                  <a:pt x="245" y="21"/>
                  <a:pt x="244" y="21"/>
                  <a:pt x="244" y="22"/>
                </a:cubicBezTo>
                <a:cubicBezTo>
                  <a:pt x="244" y="22"/>
                  <a:pt x="244" y="23"/>
                  <a:pt x="244" y="24"/>
                </a:cubicBezTo>
                <a:cubicBezTo>
                  <a:pt x="244" y="25"/>
                  <a:pt x="243" y="25"/>
                  <a:pt x="243" y="26"/>
                </a:cubicBezTo>
                <a:cubicBezTo>
                  <a:pt x="243" y="27"/>
                  <a:pt x="243" y="29"/>
                  <a:pt x="243" y="30"/>
                </a:cubicBezTo>
                <a:cubicBezTo>
                  <a:pt x="243" y="32"/>
                  <a:pt x="242" y="33"/>
                  <a:pt x="242" y="34"/>
                </a:cubicBezTo>
                <a:cubicBezTo>
                  <a:pt x="242" y="35"/>
                  <a:pt x="242" y="36"/>
                  <a:pt x="241" y="37"/>
                </a:cubicBezTo>
                <a:cubicBezTo>
                  <a:pt x="241" y="38"/>
                  <a:pt x="240" y="40"/>
                  <a:pt x="239" y="41"/>
                </a:cubicBezTo>
                <a:cubicBezTo>
                  <a:pt x="238" y="42"/>
                  <a:pt x="232" y="41"/>
                  <a:pt x="231" y="40"/>
                </a:cubicBezTo>
                <a:cubicBezTo>
                  <a:pt x="230" y="39"/>
                  <a:pt x="230" y="38"/>
                  <a:pt x="229" y="38"/>
                </a:cubicBezTo>
                <a:cubicBezTo>
                  <a:pt x="228" y="38"/>
                  <a:pt x="227" y="38"/>
                  <a:pt x="226" y="38"/>
                </a:cubicBezTo>
                <a:cubicBezTo>
                  <a:pt x="226" y="38"/>
                  <a:pt x="225" y="40"/>
                  <a:pt x="225" y="41"/>
                </a:cubicBezTo>
                <a:cubicBezTo>
                  <a:pt x="224" y="41"/>
                  <a:pt x="224" y="42"/>
                  <a:pt x="224" y="43"/>
                </a:cubicBezTo>
                <a:cubicBezTo>
                  <a:pt x="223" y="44"/>
                  <a:pt x="224" y="45"/>
                  <a:pt x="224" y="46"/>
                </a:cubicBezTo>
                <a:cubicBezTo>
                  <a:pt x="223" y="46"/>
                  <a:pt x="223" y="47"/>
                  <a:pt x="223" y="48"/>
                </a:cubicBezTo>
                <a:cubicBezTo>
                  <a:pt x="223" y="48"/>
                  <a:pt x="223" y="48"/>
                  <a:pt x="223" y="47"/>
                </a:cubicBezTo>
                <a:cubicBezTo>
                  <a:pt x="223" y="48"/>
                  <a:pt x="223" y="49"/>
                  <a:pt x="223" y="50"/>
                </a:cubicBezTo>
                <a:cubicBezTo>
                  <a:pt x="222" y="50"/>
                  <a:pt x="222" y="51"/>
                  <a:pt x="222" y="52"/>
                </a:cubicBezTo>
                <a:cubicBezTo>
                  <a:pt x="222" y="52"/>
                  <a:pt x="222" y="53"/>
                  <a:pt x="222" y="53"/>
                </a:cubicBezTo>
                <a:cubicBezTo>
                  <a:pt x="222" y="54"/>
                  <a:pt x="222" y="54"/>
                  <a:pt x="221" y="55"/>
                </a:cubicBezTo>
                <a:cubicBezTo>
                  <a:pt x="221" y="56"/>
                  <a:pt x="220" y="56"/>
                  <a:pt x="219" y="57"/>
                </a:cubicBezTo>
                <a:cubicBezTo>
                  <a:pt x="216" y="59"/>
                  <a:pt x="212" y="59"/>
                  <a:pt x="208" y="59"/>
                </a:cubicBezTo>
                <a:cubicBezTo>
                  <a:pt x="206" y="59"/>
                  <a:pt x="204" y="60"/>
                  <a:pt x="202" y="61"/>
                </a:cubicBezTo>
                <a:cubicBezTo>
                  <a:pt x="200" y="62"/>
                  <a:pt x="198" y="63"/>
                  <a:pt x="196" y="63"/>
                </a:cubicBezTo>
                <a:cubicBezTo>
                  <a:pt x="194" y="63"/>
                  <a:pt x="192" y="64"/>
                  <a:pt x="191" y="65"/>
                </a:cubicBezTo>
                <a:cubicBezTo>
                  <a:pt x="190" y="66"/>
                  <a:pt x="189" y="67"/>
                  <a:pt x="189" y="67"/>
                </a:cubicBezTo>
                <a:cubicBezTo>
                  <a:pt x="188" y="68"/>
                  <a:pt x="187" y="68"/>
                  <a:pt x="186" y="68"/>
                </a:cubicBezTo>
                <a:cubicBezTo>
                  <a:pt x="185" y="69"/>
                  <a:pt x="186" y="70"/>
                  <a:pt x="186" y="71"/>
                </a:cubicBezTo>
                <a:cubicBezTo>
                  <a:pt x="186" y="72"/>
                  <a:pt x="186" y="73"/>
                  <a:pt x="186" y="74"/>
                </a:cubicBezTo>
                <a:cubicBezTo>
                  <a:pt x="186" y="74"/>
                  <a:pt x="186" y="74"/>
                  <a:pt x="187" y="75"/>
                </a:cubicBezTo>
                <a:cubicBezTo>
                  <a:pt x="187" y="77"/>
                  <a:pt x="187" y="80"/>
                  <a:pt x="187" y="83"/>
                </a:cubicBezTo>
                <a:cubicBezTo>
                  <a:pt x="187" y="84"/>
                  <a:pt x="188" y="85"/>
                  <a:pt x="188" y="85"/>
                </a:cubicBezTo>
                <a:cubicBezTo>
                  <a:pt x="189" y="86"/>
                  <a:pt x="189" y="86"/>
                  <a:pt x="189" y="86"/>
                </a:cubicBezTo>
                <a:cubicBezTo>
                  <a:pt x="190" y="87"/>
                  <a:pt x="190" y="88"/>
                  <a:pt x="190" y="88"/>
                </a:cubicBezTo>
                <a:cubicBezTo>
                  <a:pt x="190" y="88"/>
                  <a:pt x="191" y="88"/>
                  <a:pt x="192" y="89"/>
                </a:cubicBezTo>
                <a:cubicBezTo>
                  <a:pt x="192" y="89"/>
                  <a:pt x="193" y="90"/>
                  <a:pt x="193" y="90"/>
                </a:cubicBezTo>
                <a:cubicBezTo>
                  <a:pt x="194" y="91"/>
                  <a:pt x="195" y="92"/>
                  <a:pt x="196" y="93"/>
                </a:cubicBezTo>
                <a:cubicBezTo>
                  <a:pt x="197" y="94"/>
                  <a:pt x="196" y="96"/>
                  <a:pt x="196" y="98"/>
                </a:cubicBezTo>
                <a:cubicBezTo>
                  <a:pt x="195" y="99"/>
                  <a:pt x="195" y="100"/>
                  <a:pt x="194" y="100"/>
                </a:cubicBezTo>
                <a:cubicBezTo>
                  <a:pt x="193" y="101"/>
                  <a:pt x="192" y="101"/>
                  <a:pt x="192" y="102"/>
                </a:cubicBezTo>
                <a:cubicBezTo>
                  <a:pt x="192" y="103"/>
                  <a:pt x="191" y="104"/>
                  <a:pt x="191" y="105"/>
                </a:cubicBezTo>
                <a:cubicBezTo>
                  <a:pt x="191" y="105"/>
                  <a:pt x="192" y="105"/>
                  <a:pt x="192" y="106"/>
                </a:cubicBezTo>
                <a:cubicBezTo>
                  <a:pt x="192" y="107"/>
                  <a:pt x="192" y="107"/>
                  <a:pt x="193" y="108"/>
                </a:cubicBezTo>
                <a:cubicBezTo>
                  <a:pt x="195" y="110"/>
                  <a:pt x="197" y="110"/>
                  <a:pt x="199" y="111"/>
                </a:cubicBezTo>
                <a:cubicBezTo>
                  <a:pt x="202" y="112"/>
                  <a:pt x="200" y="115"/>
                  <a:pt x="199" y="116"/>
                </a:cubicBezTo>
                <a:cubicBezTo>
                  <a:pt x="199" y="117"/>
                  <a:pt x="199" y="118"/>
                  <a:pt x="199" y="119"/>
                </a:cubicBezTo>
                <a:cubicBezTo>
                  <a:pt x="199" y="120"/>
                  <a:pt x="199" y="121"/>
                  <a:pt x="198" y="122"/>
                </a:cubicBezTo>
                <a:cubicBezTo>
                  <a:pt x="197" y="123"/>
                  <a:pt x="197" y="123"/>
                  <a:pt x="196" y="124"/>
                </a:cubicBezTo>
                <a:cubicBezTo>
                  <a:pt x="195" y="124"/>
                  <a:pt x="193" y="124"/>
                  <a:pt x="192" y="124"/>
                </a:cubicBezTo>
                <a:cubicBezTo>
                  <a:pt x="191" y="124"/>
                  <a:pt x="191" y="123"/>
                  <a:pt x="190" y="123"/>
                </a:cubicBezTo>
                <a:cubicBezTo>
                  <a:pt x="189" y="123"/>
                  <a:pt x="187" y="124"/>
                  <a:pt x="186" y="122"/>
                </a:cubicBezTo>
                <a:cubicBezTo>
                  <a:pt x="186" y="122"/>
                  <a:pt x="186" y="121"/>
                  <a:pt x="186" y="121"/>
                </a:cubicBezTo>
                <a:cubicBezTo>
                  <a:pt x="186" y="120"/>
                  <a:pt x="185" y="118"/>
                  <a:pt x="184" y="117"/>
                </a:cubicBezTo>
                <a:cubicBezTo>
                  <a:pt x="183" y="116"/>
                  <a:pt x="182" y="114"/>
                  <a:pt x="181" y="113"/>
                </a:cubicBezTo>
                <a:cubicBezTo>
                  <a:pt x="180" y="113"/>
                  <a:pt x="181" y="113"/>
                  <a:pt x="179" y="112"/>
                </a:cubicBezTo>
                <a:cubicBezTo>
                  <a:pt x="177" y="112"/>
                  <a:pt x="175" y="114"/>
                  <a:pt x="172" y="114"/>
                </a:cubicBezTo>
                <a:cubicBezTo>
                  <a:pt x="171" y="114"/>
                  <a:pt x="168" y="115"/>
                  <a:pt x="167" y="114"/>
                </a:cubicBezTo>
                <a:cubicBezTo>
                  <a:pt x="166" y="113"/>
                  <a:pt x="166" y="112"/>
                  <a:pt x="165" y="111"/>
                </a:cubicBezTo>
                <a:cubicBezTo>
                  <a:pt x="164" y="111"/>
                  <a:pt x="161" y="110"/>
                  <a:pt x="160" y="110"/>
                </a:cubicBezTo>
                <a:cubicBezTo>
                  <a:pt x="158" y="110"/>
                  <a:pt x="156" y="110"/>
                  <a:pt x="154" y="110"/>
                </a:cubicBezTo>
                <a:cubicBezTo>
                  <a:pt x="153" y="110"/>
                  <a:pt x="151" y="110"/>
                  <a:pt x="151" y="111"/>
                </a:cubicBezTo>
                <a:cubicBezTo>
                  <a:pt x="150" y="114"/>
                  <a:pt x="156" y="116"/>
                  <a:pt x="153" y="118"/>
                </a:cubicBezTo>
                <a:cubicBezTo>
                  <a:pt x="152" y="118"/>
                  <a:pt x="152" y="118"/>
                  <a:pt x="151" y="118"/>
                </a:cubicBezTo>
                <a:cubicBezTo>
                  <a:pt x="150" y="118"/>
                  <a:pt x="149" y="118"/>
                  <a:pt x="149" y="119"/>
                </a:cubicBezTo>
                <a:cubicBezTo>
                  <a:pt x="148" y="119"/>
                  <a:pt x="148" y="119"/>
                  <a:pt x="147" y="119"/>
                </a:cubicBezTo>
                <a:cubicBezTo>
                  <a:pt x="144" y="119"/>
                  <a:pt x="142" y="119"/>
                  <a:pt x="140" y="119"/>
                </a:cubicBezTo>
                <a:cubicBezTo>
                  <a:pt x="136" y="118"/>
                  <a:pt x="132" y="118"/>
                  <a:pt x="129" y="118"/>
                </a:cubicBezTo>
                <a:cubicBezTo>
                  <a:pt x="127" y="118"/>
                  <a:pt x="126" y="118"/>
                  <a:pt x="126" y="119"/>
                </a:cubicBezTo>
                <a:cubicBezTo>
                  <a:pt x="125" y="121"/>
                  <a:pt x="126" y="122"/>
                  <a:pt x="126" y="123"/>
                </a:cubicBezTo>
                <a:cubicBezTo>
                  <a:pt x="125" y="125"/>
                  <a:pt x="123" y="124"/>
                  <a:pt x="122" y="124"/>
                </a:cubicBezTo>
                <a:cubicBezTo>
                  <a:pt x="119" y="124"/>
                  <a:pt x="115" y="123"/>
                  <a:pt x="113" y="125"/>
                </a:cubicBezTo>
                <a:cubicBezTo>
                  <a:pt x="112" y="126"/>
                  <a:pt x="112" y="127"/>
                  <a:pt x="111" y="128"/>
                </a:cubicBezTo>
                <a:cubicBezTo>
                  <a:pt x="110" y="129"/>
                  <a:pt x="109" y="131"/>
                  <a:pt x="108" y="132"/>
                </a:cubicBezTo>
                <a:cubicBezTo>
                  <a:pt x="106" y="132"/>
                  <a:pt x="105" y="130"/>
                  <a:pt x="103" y="131"/>
                </a:cubicBezTo>
                <a:cubicBezTo>
                  <a:pt x="102" y="131"/>
                  <a:pt x="101" y="132"/>
                  <a:pt x="99" y="133"/>
                </a:cubicBezTo>
                <a:cubicBezTo>
                  <a:pt x="97" y="133"/>
                  <a:pt x="94" y="133"/>
                  <a:pt x="91" y="133"/>
                </a:cubicBezTo>
                <a:cubicBezTo>
                  <a:pt x="92" y="133"/>
                  <a:pt x="88" y="133"/>
                  <a:pt x="87" y="132"/>
                </a:cubicBezTo>
                <a:cubicBezTo>
                  <a:pt x="87" y="130"/>
                  <a:pt x="81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77" y="126"/>
                  <a:pt x="76" y="125"/>
                </a:cubicBezTo>
                <a:cubicBezTo>
                  <a:pt x="74" y="122"/>
                  <a:pt x="71" y="123"/>
                  <a:pt x="68" y="123"/>
                </a:cubicBezTo>
                <a:cubicBezTo>
                  <a:pt x="64" y="124"/>
                  <a:pt x="60" y="122"/>
                  <a:pt x="56" y="123"/>
                </a:cubicBezTo>
                <a:cubicBezTo>
                  <a:pt x="53" y="124"/>
                  <a:pt x="53" y="125"/>
                  <a:pt x="53" y="128"/>
                </a:cubicBezTo>
                <a:cubicBezTo>
                  <a:pt x="54" y="131"/>
                  <a:pt x="58" y="133"/>
                  <a:pt x="57" y="137"/>
                </a:cubicBezTo>
                <a:cubicBezTo>
                  <a:pt x="57" y="137"/>
                  <a:pt x="57" y="138"/>
                  <a:pt x="56" y="138"/>
                </a:cubicBezTo>
                <a:cubicBezTo>
                  <a:pt x="56" y="139"/>
                  <a:pt x="55" y="141"/>
                  <a:pt x="54" y="141"/>
                </a:cubicBezTo>
                <a:cubicBezTo>
                  <a:pt x="50" y="143"/>
                  <a:pt x="49" y="141"/>
                  <a:pt x="46" y="139"/>
                </a:cubicBezTo>
                <a:cubicBezTo>
                  <a:pt x="44" y="138"/>
                  <a:pt x="41" y="137"/>
                  <a:pt x="40" y="135"/>
                </a:cubicBezTo>
                <a:cubicBezTo>
                  <a:pt x="39" y="134"/>
                  <a:pt x="39" y="135"/>
                  <a:pt x="39" y="134"/>
                </a:cubicBezTo>
                <a:cubicBezTo>
                  <a:pt x="39" y="133"/>
                  <a:pt x="39" y="132"/>
                  <a:pt x="39" y="131"/>
                </a:cubicBezTo>
                <a:cubicBezTo>
                  <a:pt x="38" y="131"/>
                  <a:pt x="38" y="131"/>
                  <a:pt x="38" y="130"/>
                </a:cubicBezTo>
                <a:cubicBezTo>
                  <a:pt x="37" y="129"/>
                  <a:pt x="35" y="130"/>
                  <a:pt x="34" y="130"/>
                </a:cubicBezTo>
                <a:cubicBezTo>
                  <a:pt x="32" y="129"/>
                  <a:pt x="32" y="129"/>
                  <a:pt x="31" y="128"/>
                </a:cubicBezTo>
                <a:cubicBezTo>
                  <a:pt x="30" y="126"/>
                  <a:pt x="30" y="124"/>
                  <a:pt x="28" y="122"/>
                </a:cubicBezTo>
                <a:cubicBezTo>
                  <a:pt x="27" y="121"/>
                  <a:pt x="25" y="122"/>
                  <a:pt x="24" y="122"/>
                </a:cubicBezTo>
                <a:cubicBezTo>
                  <a:pt x="21" y="122"/>
                  <a:pt x="19" y="122"/>
                  <a:pt x="16" y="122"/>
                </a:cubicBezTo>
                <a:cubicBezTo>
                  <a:pt x="16" y="123"/>
                  <a:pt x="15" y="123"/>
                  <a:pt x="14" y="124"/>
                </a:cubicBezTo>
                <a:cubicBezTo>
                  <a:pt x="14" y="126"/>
                  <a:pt x="13" y="127"/>
                  <a:pt x="13" y="128"/>
                </a:cubicBezTo>
                <a:cubicBezTo>
                  <a:pt x="13" y="130"/>
                  <a:pt x="13" y="132"/>
                  <a:pt x="13" y="134"/>
                </a:cubicBezTo>
                <a:cubicBezTo>
                  <a:pt x="13" y="135"/>
                  <a:pt x="13" y="136"/>
                  <a:pt x="14" y="137"/>
                </a:cubicBezTo>
                <a:cubicBezTo>
                  <a:pt x="14" y="137"/>
                  <a:pt x="15" y="138"/>
                  <a:pt x="14" y="139"/>
                </a:cubicBezTo>
                <a:cubicBezTo>
                  <a:pt x="14" y="140"/>
                  <a:pt x="12" y="140"/>
                  <a:pt x="10" y="141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2" y="142"/>
                  <a:pt x="12" y="143"/>
                  <a:pt x="13" y="143"/>
                </a:cubicBezTo>
                <a:cubicBezTo>
                  <a:pt x="13" y="144"/>
                  <a:pt x="13" y="144"/>
                  <a:pt x="13" y="145"/>
                </a:cubicBezTo>
                <a:cubicBezTo>
                  <a:pt x="14" y="146"/>
                  <a:pt x="13" y="148"/>
                  <a:pt x="13" y="150"/>
                </a:cubicBezTo>
                <a:cubicBezTo>
                  <a:pt x="12" y="151"/>
                  <a:pt x="12" y="153"/>
                  <a:pt x="10" y="154"/>
                </a:cubicBezTo>
                <a:cubicBezTo>
                  <a:pt x="10" y="155"/>
                  <a:pt x="9" y="155"/>
                  <a:pt x="8" y="155"/>
                </a:cubicBezTo>
                <a:cubicBezTo>
                  <a:pt x="7" y="155"/>
                  <a:pt x="6" y="155"/>
                  <a:pt x="5" y="154"/>
                </a:cubicBezTo>
                <a:cubicBezTo>
                  <a:pt x="5" y="155"/>
                  <a:pt x="4" y="155"/>
                  <a:pt x="4" y="155"/>
                </a:cubicBezTo>
                <a:cubicBezTo>
                  <a:pt x="2" y="157"/>
                  <a:pt x="0" y="157"/>
                  <a:pt x="1" y="161"/>
                </a:cubicBezTo>
                <a:cubicBezTo>
                  <a:pt x="1" y="164"/>
                  <a:pt x="3" y="163"/>
                  <a:pt x="6" y="164"/>
                </a:cubicBezTo>
                <a:cubicBezTo>
                  <a:pt x="7" y="164"/>
                  <a:pt x="8" y="164"/>
                  <a:pt x="9" y="164"/>
                </a:cubicBezTo>
                <a:cubicBezTo>
                  <a:pt x="10" y="164"/>
                  <a:pt x="11" y="164"/>
                  <a:pt x="12" y="164"/>
                </a:cubicBezTo>
                <a:cubicBezTo>
                  <a:pt x="13" y="164"/>
                  <a:pt x="15" y="164"/>
                  <a:pt x="16" y="164"/>
                </a:cubicBezTo>
                <a:cubicBezTo>
                  <a:pt x="18" y="164"/>
                  <a:pt x="18" y="164"/>
                  <a:pt x="19" y="163"/>
                </a:cubicBezTo>
                <a:cubicBezTo>
                  <a:pt x="20" y="163"/>
                  <a:pt x="21" y="163"/>
                  <a:pt x="21" y="163"/>
                </a:cubicBezTo>
                <a:cubicBezTo>
                  <a:pt x="22" y="164"/>
                  <a:pt x="22" y="164"/>
                  <a:pt x="22" y="164"/>
                </a:cubicBezTo>
                <a:cubicBezTo>
                  <a:pt x="24" y="165"/>
                  <a:pt x="26" y="165"/>
                  <a:pt x="26" y="168"/>
                </a:cubicBezTo>
                <a:cubicBezTo>
                  <a:pt x="26" y="170"/>
                  <a:pt x="26" y="171"/>
                  <a:pt x="28" y="172"/>
                </a:cubicBezTo>
                <a:cubicBezTo>
                  <a:pt x="28" y="173"/>
                  <a:pt x="29" y="173"/>
                  <a:pt x="30" y="173"/>
                </a:cubicBezTo>
                <a:cubicBezTo>
                  <a:pt x="30" y="174"/>
                  <a:pt x="31" y="175"/>
                  <a:pt x="32" y="175"/>
                </a:cubicBezTo>
                <a:cubicBezTo>
                  <a:pt x="35" y="176"/>
                  <a:pt x="37" y="177"/>
                  <a:pt x="40" y="177"/>
                </a:cubicBezTo>
                <a:cubicBezTo>
                  <a:pt x="43" y="177"/>
                  <a:pt x="43" y="176"/>
                  <a:pt x="44" y="174"/>
                </a:cubicBezTo>
                <a:cubicBezTo>
                  <a:pt x="45" y="173"/>
                  <a:pt x="44" y="171"/>
                  <a:pt x="46" y="170"/>
                </a:cubicBezTo>
                <a:cubicBezTo>
                  <a:pt x="47" y="169"/>
                  <a:pt x="48" y="169"/>
                  <a:pt x="49" y="169"/>
                </a:cubicBezTo>
                <a:cubicBezTo>
                  <a:pt x="50" y="168"/>
                  <a:pt x="50" y="167"/>
                  <a:pt x="51" y="166"/>
                </a:cubicBezTo>
                <a:cubicBezTo>
                  <a:pt x="52" y="166"/>
                  <a:pt x="55" y="168"/>
                  <a:pt x="56" y="169"/>
                </a:cubicBezTo>
                <a:cubicBezTo>
                  <a:pt x="58" y="171"/>
                  <a:pt x="58" y="173"/>
                  <a:pt x="58" y="175"/>
                </a:cubicBezTo>
                <a:cubicBezTo>
                  <a:pt x="59" y="176"/>
                  <a:pt x="59" y="176"/>
                  <a:pt x="59" y="177"/>
                </a:cubicBezTo>
                <a:cubicBezTo>
                  <a:pt x="61" y="177"/>
                  <a:pt x="62" y="177"/>
                  <a:pt x="63" y="177"/>
                </a:cubicBezTo>
                <a:cubicBezTo>
                  <a:pt x="64" y="177"/>
                  <a:pt x="65" y="177"/>
                  <a:pt x="66" y="177"/>
                </a:cubicBezTo>
                <a:cubicBezTo>
                  <a:pt x="67" y="177"/>
                  <a:pt x="69" y="178"/>
                  <a:pt x="70" y="178"/>
                </a:cubicBezTo>
                <a:cubicBezTo>
                  <a:pt x="71" y="178"/>
                  <a:pt x="72" y="178"/>
                  <a:pt x="72" y="179"/>
                </a:cubicBezTo>
                <a:cubicBezTo>
                  <a:pt x="73" y="180"/>
                  <a:pt x="72" y="181"/>
                  <a:pt x="73" y="182"/>
                </a:cubicBezTo>
                <a:cubicBezTo>
                  <a:pt x="73" y="183"/>
                  <a:pt x="75" y="183"/>
                  <a:pt x="76" y="183"/>
                </a:cubicBezTo>
                <a:cubicBezTo>
                  <a:pt x="76" y="183"/>
                  <a:pt x="78" y="183"/>
                  <a:pt x="78" y="183"/>
                </a:cubicBezTo>
                <a:cubicBezTo>
                  <a:pt x="79" y="184"/>
                  <a:pt x="79" y="184"/>
                  <a:pt x="80" y="184"/>
                </a:cubicBezTo>
                <a:cubicBezTo>
                  <a:pt x="80" y="185"/>
                  <a:pt x="81" y="185"/>
                  <a:pt x="82" y="185"/>
                </a:cubicBezTo>
                <a:cubicBezTo>
                  <a:pt x="83" y="185"/>
                  <a:pt x="85" y="185"/>
                  <a:pt x="87" y="185"/>
                </a:cubicBezTo>
                <a:cubicBezTo>
                  <a:pt x="89" y="184"/>
                  <a:pt x="89" y="182"/>
                  <a:pt x="89" y="180"/>
                </a:cubicBezTo>
                <a:cubicBezTo>
                  <a:pt x="90" y="179"/>
                  <a:pt x="91" y="178"/>
                  <a:pt x="92" y="176"/>
                </a:cubicBezTo>
                <a:cubicBezTo>
                  <a:pt x="92" y="175"/>
                  <a:pt x="92" y="174"/>
                  <a:pt x="92" y="173"/>
                </a:cubicBezTo>
                <a:cubicBezTo>
                  <a:pt x="92" y="171"/>
                  <a:pt x="92" y="171"/>
                  <a:pt x="93" y="170"/>
                </a:cubicBezTo>
                <a:cubicBezTo>
                  <a:pt x="93" y="169"/>
                  <a:pt x="93" y="169"/>
                  <a:pt x="95" y="168"/>
                </a:cubicBezTo>
                <a:cubicBezTo>
                  <a:pt x="96" y="168"/>
                  <a:pt x="97" y="167"/>
                  <a:pt x="99" y="167"/>
                </a:cubicBezTo>
                <a:cubicBezTo>
                  <a:pt x="100" y="167"/>
                  <a:pt x="101" y="167"/>
                  <a:pt x="102" y="167"/>
                </a:cubicBezTo>
                <a:cubicBezTo>
                  <a:pt x="107" y="167"/>
                  <a:pt x="112" y="168"/>
                  <a:pt x="117" y="168"/>
                </a:cubicBezTo>
                <a:cubicBezTo>
                  <a:pt x="118" y="168"/>
                  <a:pt x="119" y="168"/>
                  <a:pt x="120" y="168"/>
                </a:cubicBezTo>
                <a:cubicBezTo>
                  <a:pt x="121" y="167"/>
                  <a:pt x="122" y="166"/>
                  <a:pt x="123" y="166"/>
                </a:cubicBezTo>
                <a:cubicBezTo>
                  <a:pt x="125" y="165"/>
                  <a:pt x="126" y="166"/>
                  <a:pt x="127" y="167"/>
                </a:cubicBezTo>
                <a:cubicBezTo>
                  <a:pt x="129" y="169"/>
                  <a:pt x="132" y="166"/>
                  <a:pt x="134" y="165"/>
                </a:cubicBezTo>
                <a:cubicBezTo>
                  <a:pt x="136" y="163"/>
                  <a:pt x="139" y="162"/>
                  <a:pt x="142" y="161"/>
                </a:cubicBezTo>
                <a:cubicBezTo>
                  <a:pt x="143" y="160"/>
                  <a:pt x="145" y="159"/>
                  <a:pt x="147" y="159"/>
                </a:cubicBezTo>
                <a:cubicBezTo>
                  <a:pt x="149" y="159"/>
                  <a:pt x="152" y="159"/>
                  <a:pt x="152" y="162"/>
                </a:cubicBezTo>
                <a:cubicBezTo>
                  <a:pt x="152" y="163"/>
                  <a:pt x="150" y="164"/>
                  <a:pt x="149" y="165"/>
                </a:cubicBezTo>
                <a:cubicBezTo>
                  <a:pt x="149" y="165"/>
                  <a:pt x="147" y="165"/>
                  <a:pt x="147" y="165"/>
                </a:cubicBezTo>
                <a:cubicBezTo>
                  <a:pt x="146" y="166"/>
                  <a:pt x="146" y="167"/>
                  <a:pt x="146" y="168"/>
                </a:cubicBezTo>
                <a:cubicBezTo>
                  <a:pt x="146" y="169"/>
                  <a:pt x="145" y="169"/>
                  <a:pt x="147" y="171"/>
                </a:cubicBezTo>
                <a:cubicBezTo>
                  <a:pt x="147" y="171"/>
                  <a:pt x="148" y="172"/>
                  <a:pt x="149" y="173"/>
                </a:cubicBezTo>
                <a:cubicBezTo>
                  <a:pt x="150" y="174"/>
                  <a:pt x="151" y="175"/>
                  <a:pt x="152" y="176"/>
                </a:cubicBezTo>
                <a:cubicBezTo>
                  <a:pt x="154" y="177"/>
                  <a:pt x="154" y="179"/>
                  <a:pt x="155" y="181"/>
                </a:cubicBezTo>
                <a:cubicBezTo>
                  <a:pt x="156" y="183"/>
                  <a:pt x="158" y="185"/>
                  <a:pt x="160" y="186"/>
                </a:cubicBezTo>
                <a:cubicBezTo>
                  <a:pt x="163" y="189"/>
                  <a:pt x="168" y="192"/>
                  <a:pt x="172" y="194"/>
                </a:cubicBezTo>
                <a:cubicBezTo>
                  <a:pt x="173" y="194"/>
                  <a:pt x="174" y="194"/>
                  <a:pt x="175" y="194"/>
                </a:cubicBezTo>
                <a:cubicBezTo>
                  <a:pt x="178" y="194"/>
                  <a:pt x="180" y="194"/>
                  <a:pt x="183" y="195"/>
                </a:cubicBezTo>
                <a:cubicBezTo>
                  <a:pt x="185" y="195"/>
                  <a:pt x="187" y="195"/>
                  <a:pt x="189" y="196"/>
                </a:cubicBezTo>
                <a:cubicBezTo>
                  <a:pt x="190" y="196"/>
                  <a:pt x="192" y="196"/>
                  <a:pt x="193" y="196"/>
                </a:cubicBezTo>
                <a:cubicBezTo>
                  <a:pt x="195" y="197"/>
                  <a:pt x="196" y="198"/>
                  <a:pt x="197" y="198"/>
                </a:cubicBezTo>
                <a:cubicBezTo>
                  <a:pt x="201" y="200"/>
                  <a:pt x="205" y="200"/>
                  <a:pt x="209" y="201"/>
                </a:cubicBezTo>
                <a:cubicBezTo>
                  <a:pt x="212" y="201"/>
                  <a:pt x="214" y="201"/>
                  <a:pt x="217" y="201"/>
                </a:cubicBezTo>
                <a:cubicBezTo>
                  <a:pt x="220" y="201"/>
                  <a:pt x="224" y="201"/>
                  <a:pt x="227" y="201"/>
                </a:cubicBezTo>
                <a:cubicBezTo>
                  <a:pt x="229" y="201"/>
                  <a:pt x="230" y="202"/>
                  <a:pt x="232" y="202"/>
                </a:cubicBezTo>
                <a:cubicBezTo>
                  <a:pt x="233" y="202"/>
                  <a:pt x="234" y="202"/>
                  <a:pt x="235" y="203"/>
                </a:cubicBezTo>
                <a:cubicBezTo>
                  <a:pt x="235" y="203"/>
                  <a:pt x="236" y="202"/>
                  <a:pt x="236" y="203"/>
                </a:cubicBezTo>
                <a:cubicBezTo>
                  <a:pt x="238" y="203"/>
                  <a:pt x="239" y="204"/>
                  <a:pt x="240" y="204"/>
                </a:cubicBezTo>
                <a:cubicBezTo>
                  <a:pt x="245" y="206"/>
                  <a:pt x="250" y="205"/>
                  <a:pt x="255" y="206"/>
                </a:cubicBezTo>
                <a:cubicBezTo>
                  <a:pt x="255" y="206"/>
                  <a:pt x="255" y="206"/>
                  <a:pt x="255" y="206"/>
                </a:cubicBezTo>
                <a:cubicBezTo>
                  <a:pt x="256" y="207"/>
                  <a:pt x="256" y="207"/>
                  <a:pt x="256" y="207"/>
                </a:cubicBezTo>
                <a:cubicBezTo>
                  <a:pt x="256" y="207"/>
                  <a:pt x="256" y="207"/>
                  <a:pt x="256" y="207"/>
                </a:cubicBezTo>
                <a:cubicBezTo>
                  <a:pt x="255" y="207"/>
                  <a:pt x="255" y="208"/>
                  <a:pt x="254" y="208"/>
                </a:cubicBezTo>
                <a:cubicBezTo>
                  <a:pt x="255" y="208"/>
                  <a:pt x="256" y="208"/>
                  <a:pt x="257" y="208"/>
                </a:cubicBezTo>
                <a:cubicBezTo>
                  <a:pt x="259" y="209"/>
                  <a:pt x="262" y="209"/>
                  <a:pt x="264" y="209"/>
                </a:cubicBezTo>
                <a:cubicBezTo>
                  <a:pt x="264" y="210"/>
                  <a:pt x="266" y="209"/>
                  <a:pt x="267" y="210"/>
                </a:cubicBezTo>
                <a:cubicBezTo>
                  <a:pt x="267" y="210"/>
                  <a:pt x="267" y="210"/>
                  <a:pt x="267" y="210"/>
                </a:cubicBezTo>
                <a:cubicBezTo>
                  <a:pt x="268" y="211"/>
                  <a:pt x="269" y="211"/>
                  <a:pt x="270" y="211"/>
                </a:cubicBezTo>
                <a:cubicBezTo>
                  <a:pt x="272" y="212"/>
                  <a:pt x="274" y="213"/>
                  <a:pt x="276" y="213"/>
                </a:cubicBezTo>
                <a:cubicBezTo>
                  <a:pt x="279" y="212"/>
                  <a:pt x="278" y="209"/>
                  <a:pt x="279" y="207"/>
                </a:cubicBezTo>
                <a:cubicBezTo>
                  <a:pt x="280" y="207"/>
                  <a:pt x="280" y="206"/>
                  <a:pt x="281" y="205"/>
                </a:cubicBezTo>
                <a:cubicBezTo>
                  <a:pt x="281" y="205"/>
                  <a:pt x="282" y="204"/>
                  <a:pt x="283" y="204"/>
                </a:cubicBezTo>
                <a:cubicBezTo>
                  <a:pt x="283" y="203"/>
                  <a:pt x="284" y="204"/>
                  <a:pt x="285" y="204"/>
                </a:cubicBezTo>
                <a:cubicBezTo>
                  <a:pt x="286" y="204"/>
                  <a:pt x="287" y="203"/>
                  <a:pt x="288" y="202"/>
                </a:cubicBezTo>
                <a:cubicBezTo>
                  <a:pt x="288" y="201"/>
                  <a:pt x="288" y="201"/>
                  <a:pt x="289" y="200"/>
                </a:cubicBezTo>
                <a:cubicBezTo>
                  <a:pt x="289" y="200"/>
                  <a:pt x="290" y="200"/>
                  <a:pt x="290" y="199"/>
                </a:cubicBezTo>
                <a:cubicBezTo>
                  <a:pt x="290" y="199"/>
                  <a:pt x="291" y="198"/>
                  <a:pt x="291" y="197"/>
                </a:cubicBezTo>
                <a:cubicBezTo>
                  <a:pt x="292" y="195"/>
                  <a:pt x="295" y="195"/>
                  <a:pt x="297" y="195"/>
                </a:cubicBezTo>
                <a:cubicBezTo>
                  <a:pt x="300" y="194"/>
                  <a:pt x="302" y="194"/>
                  <a:pt x="304" y="193"/>
                </a:cubicBezTo>
                <a:cubicBezTo>
                  <a:pt x="306" y="192"/>
                  <a:pt x="307" y="191"/>
                  <a:pt x="309" y="192"/>
                </a:cubicBezTo>
                <a:cubicBezTo>
                  <a:pt x="310" y="192"/>
                  <a:pt x="311" y="193"/>
                  <a:pt x="312" y="193"/>
                </a:cubicBezTo>
                <a:cubicBezTo>
                  <a:pt x="314" y="193"/>
                  <a:pt x="316" y="193"/>
                  <a:pt x="318" y="193"/>
                </a:cubicBezTo>
                <a:cubicBezTo>
                  <a:pt x="318" y="194"/>
                  <a:pt x="318" y="194"/>
                  <a:pt x="319" y="194"/>
                </a:cubicBezTo>
                <a:cubicBezTo>
                  <a:pt x="320" y="194"/>
                  <a:pt x="322" y="193"/>
                  <a:pt x="323" y="194"/>
                </a:cubicBezTo>
                <a:cubicBezTo>
                  <a:pt x="325" y="194"/>
                  <a:pt x="325" y="195"/>
                  <a:pt x="326" y="195"/>
                </a:cubicBezTo>
                <a:cubicBezTo>
                  <a:pt x="326" y="192"/>
                  <a:pt x="328" y="190"/>
                  <a:pt x="329" y="188"/>
                </a:cubicBezTo>
                <a:cubicBezTo>
                  <a:pt x="329" y="187"/>
                  <a:pt x="329" y="187"/>
                  <a:pt x="330" y="187"/>
                </a:cubicBezTo>
                <a:cubicBezTo>
                  <a:pt x="330" y="187"/>
                  <a:pt x="331" y="187"/>
                  <a:pt x="331" y="187"/>
                </a:cubicBezTo>
                <a:cubicBezTo>
                  <a:pt x="332" y="186"/>
                  <a:pt x="331" y="187"/>
                  <a:pt x="332" y="186"/>
                </a:cubicBezTo>
                <a:cubicBezTo>
                  <a:pt x="333" y="185"/>
                  <a:pt x="335" y="182"/>
                  <a:pt x="336" y="183"/>
                </a:cubicBezTo>
                <a:cubicBezTo>
                  <a:pt x="338" y="184"/>
                  <a:pt x="336" y="187"/>
                  <a:pt x="338" y="189"/>
                </a:cubicBezTo>
                <a:cubicBezTo>
                  <a:pt x="340" y="190"/>
                  <a:pt x="343" y="189"/>
                  <a:pt x="345" y="190"/>
                </a:cubicBezTo>
                <a:cubicBezTo>
                  <a:pt x="348" y="190"/>
                  <a:pt x="351" y="190"/>
                  <a:pt x="352" y="187"/>
                </a:cubicBezTo>
                <a:cubicBezTo>
                  <a:pt x="353" y="185"/>
                  <a:pt x="353" y="183"/>
                  <a:pt x="353" y="181"/>
                </a:cubicBezTo>
                <a:cubicBezTo>
                  <a:pt x="353" y="178"/>
                  <a:pt x="354" y="176"/>
                  <a:pt x="356" y="175"/>
                </a:cubicBezTo>
                <a:cubicBezTo>
                  <a:pt x="357" y="174"/>
                  <a:pt x="359" y="175"/>
                  <a:pt x="360" y="173"/>
                </a:cubicBezTo>
                <a:cubicBezTo>
                  <a:pt x="361" y="173"/>
                  <a:pt x="361" y="172"/>
                  <a:pt x="362" y="172"/>
                </a:cubicBezTo>
                <a:cubicBezTo>
                  <a:pt x="363" y="171"/>
                  <a:pt x="363" y="171"/>
                  <a:pt x="364" y="170"/>
                </a:cubicBezTo>
                <a:cubicBezTo>
                  <a:pt x="365" y="167"/>
                  <a:pt x="366" y="167"/>
                  <a:pt x="368" y="166"/>
                </a:cubicBezTo>
                <a:cubicBezTo>
                  <a:pt x="370" y="165"/>
                  <a:pt x="370" y="164"/>
                  <a:pt x="372" y="164"/>
                </a:cubicBezTo>
                <a:cubicBezTo>
                  <a:pt x="374" y="164"/>
                  <a:pt x="375" y="163"/>
                  <a:pt x="376" y="163"/>
                </a:cubicBezTo>
                <a:cubicBezTo>
                  <a:pt x="378" y="163"/>
                  <a:pt x="379" y="163"/>
                  <a:pt x="379" y="161"/>
                </a:cubicBezTo>
                <a:cubicBezTo>
                  <a:pt x="379" y="160"/>
                  <a:pt x="379" y="160"/>
                  <a:pt x="379" y="159"/>
                </a:cubicBezTo>
                <a:cubicBezTo>
                  <a:pt x="379" y="158"/>
                  <a:pt x="380" y="157"/>
                  <a:pt x="380" y="156"/>
                </a:cubicBezTo>
                <a:cubicBezTo>
                  <a:pt x="380" y="156"/>
                  <a:pt x="380" y="155"/>
                  <a:pt x="380" y="154"/>
                </a:cubicBezTo>
                <a:cubicBezTo>
                  <a:pt x="380" y="152"/>
                  <a:pt x="380" y="152"/>
                  <a:pt x="379" y="152"/>
                </a:cubicBezTo>
                <a:cubicBezTo>
                  <a:pt x="377" y="151"/>
                  <a:pt x="377" y="151"/>
                  <a:pt x="376" y="149"/>
                </a:cubicBezTo>
                <a:cubicBezTo>
                  <a:pt x="376" y="149"/>
                  <a:pt x="376" y="148"/>
                  <a:pt x="376" y="147"/>
                </a:cubicBezTo>
                <a:cubicBezTo>
                  <a:pt x="376" y="147"/>
                  <a:pt x="375" y="146"/>
                  <a:pt x="376" y="145"/>
                </a:cubicBezTo>
                <a:cubicBezTo>
                  <a:pt x="376" y="144"/>
                  <a:pt x="378" y="142"/>
                  <a:pt x="379" y="142"/>
                </a:cubicBezTo>
                <a:cubicBezTo>
                  <a:pt x="379" y="142"/>
                  <a:pt x="381" y="141"/>
                  <a:pt x="381" y="141"/>
                </a:cubicBezTo>
                <a:cubicBezTo>
                  <a:pt x="382" y="138"/>
                  <a:pt x="378" y="139"/>
                  <a:pt x="378" y="138"/>
                </a:cubicBezTo>
                <a:cubicBezTo>
                  <a:pt x="376" y="136"/>
                  <a:pt x="377" y="131"/>
                  <a:pt x="379" y="130"/>
                </a:cubicBezTo>
                <a:cubicBezTo>
                  <a:pt x="379" y="130"/>
                  <a:pt x="380" y="129"/>
                  <a:pt x="381" y="129"/>
                </a:cubicBezTo>
                <a:cubicBezTo>
                  <a:pt x="382" y="129"/>
                  <a:pt x="383" y="130"/>
                  <a:pt x="384" y="130"/>
                </a:cubicBezTo>
                <a:cubicBezTo>
                  <a:pt x="385" y="129"/>
                  <a:pt x="385" y="129"/>
                  <a:pt x="386" y="128"/>
                </a:cubicBezTo>
                <a:cubicBezTo>
                  <a:pt x="386" y="127"/>
                  <a:pt x="387" y="125"/>
                  <a:pt x="388" y="124"/>
                </a:cubicBezTo>
                <a:cubicBezTo>
                  <a:pt x="389" y="123"/>
                  <a:pt x="390" y="122"/>
                  <a:pt x="390" y="121"/>
                </a:cubicBezTo>
                <a:cubicBezTo>
                  <a:pt x="390" y="121"/>
                  <a:pt x="390" y="119"/>
                  <a:pt x="390" y="118"/>
                </a:cubicBezTo>
                <a:cubicBezTo>
                  <a:pt x="390" y="117"/>
                  <a:pt x="390" y="117"/>
                  <a:pt x="389" y="116"/>
                </a:cubicBezTo>
                <a:cubicBezTo>
                  <a:pt x="389" y="115"/>
                  <a:pt x="389" y="115"/>
                  <a:pt x="389" y="114"/>
                </a:cubicBezTo>
                <a:cubicBezTo>
                  <a:pt x="388" y="114"/>
                  <a:pt x="388" y="113"/>
                  <a:pt x="388" y="113"/>
                </a:cubicBezTo>
                <a:cubicBezTo>
                  <a:pt x="386" y="112"/>
                  <a:pt x="384" y="113"/>
                  <a:pt x="383" y="112"/>
                </a:cubicBezTo>
                <a:cubicBezTo>
                  <a:pt x="381" y="111"/>
                  <a:pt x="380" y="110"/>
                  <a:pt x="379" y="109"/>
                </a:cubicBezTo>
                <a:cubicBezTo>
                  <a:pt x="379" y="109"/>
                  <a:pt x="378" y="108"/>
                  <a:pt x="379" y="107"/>
                </a:cubicBezTo>
                <a:cubicBezTo>
                  <a:pt x="379" y="106"/>
                  <a:pt x="382" y="107"/>
                  <a:pt x="383" y="107"/>
                </a:cubicBezTo>
                <a:cubicBezTo>
                  <a:pt x="386" y="107"/>
                  <a:pt x="385" y="105"/>
                  <a:pt x="387" y="103"/>
                </a:cubicBezTo>
                <a:cubicBezTo>
                  <a:pt x="388" y="102"/>
                  <a:pt x="392" y="103"/>
                  <a:pt x="393" y="105"/>
                </a:cubicBezTo>
                <a:cubicBezTo>
                  <a:pt x="394" y="106"/>
                  <a:pt x="394" y="108"/>
                  <a:pt x="395" y="108"/>
                </a:cubicBezTo>
                <a:cubicBezTo>
                  <a:pt x="396" y="109"/>
                  <a:pt x="397" y="108"/>
                  <a:pt x="398" y="108"/>
                </a:cubicBezTo>
                <a:cubicBezTo>
                  <a:pt x="400" y="108"/>
                  <a:pt x="401" y="106"/>
                  <a:pt x="404" y="106"/>
                </a:cubicBezTo>
                <a:cubicBezTo>
                  <a:pt x="405" y="106"/>
                  <a:pt x="405" y="106"/>
                  <a:pt x="406" y="105"/>
                </a:cubicBezTo>
                <a:cubicBezTo>
                  <a:pt x="407" y="105"/>
                  <a:pt x="408" y="105"/>
                  <a:pt x="409" y="104"/>
                </a:cubicBezTo>
                <a:cubicBezTo>
                  <a:pt x="410" y="103"/>
                  <a:pt x="413" y="102"/>
                  <a:pt x="414" y="100"/>
                </a:cubicBezTo>
                <a:cubicBezTo>
                  <a:pt x="415" y="97"/>
                  <a:pt x="412" y="98"/>
                  <a:pt x="410" y="96"/>
                </a:cubicBezTo>
                <a:cubicBezTo>
                  <a:pt x="408" y="94"/>
                  <a:pt x="411" y="91"/>
                  <a:pt x="413" y="88"/>
                </a:cubicBezTo>
                <a:cubicBezTo>
                  <a:pt x="414" y="87"/>
                  <a:pt x="415" y="86"/>
                  <a:pt x="416" y="85"/>
                </a:cubicBezTo>
                <a:cubicBezTo>
                  <a:pt x="416" y="85"/>
                  <a:pt x="416" y="85"/>
                  <a:pt x="416" y="84"/>
                </a:cubicBezTo>
                <a:cubicBezTo>
                  <a:pt x="416" y="84"/>
                  <a:pt x="417" y="83"/>
                  <a:pt x="417" y="83"/>
                </a:cubicBezTo>
                <a:cubicBezTo>
                  <a:pt x="417" y="82"/>
                  <a:pt x="417" y="80"/>
                  <a:pt x="416" y="79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2" name="Freeform 15">
            <a:extLst>
              <a:ext uri="{FF2B5EF4-FFF2-40B4-BE49-F238E27FC236}">
                <a16:creationId xmlns:a16="http://schemas.microsoft.com/office/drawing/2014/main" id="{484531DA-F43D-49B5-B545-06CB0DC08C69}"/>
              </a:ext>
            </a:extLst>
          </p:cNvPr>
          <p:cNvSpPr>
            <a:spLocks/>
          </p:cNvSpPr>
          <p:nvPr/>
        </p:nvSpPr>
        <p:spPr bwMode="auto">
          <a:xfrm>
            <a:off x="5436790" y="4970802"/>
            <a:ext cx="21348" cy="25351"/>
          </a:xfrm>
          <a:custGeom>
            <a:avLst/>
            <a:gdLst/>
            <a:ahLst/>
            <a:cxnLst>
              <a:cxn ang="0">
                <a:pos x="11" y="2"/>
              </a:cxn>
              <a:cxn ang="0">
                <a:pos x="9" y="1"/>
              </a:cxn>
              <a:cxn ang="0">
                <a:pos x="9" y="0"/>
              </a:cxn>
              <a:cxn ang="0">
                <a:pos x="6" y="1"/>
              </a:cxn>
              <a:cxn ang="0">
                <a:pos x="5" y="3"/>
              </a:cxn>
              <a:cxn ang="0">
                <a:pos x="3" y="4"/>
              </a:cxn>
              <a:cxn ang="0">
                <a:pos x="2" y="6"/>
              </a:cxn>
              <a:cxn ang="0">
                <a:pos x="1" y="8"/>
              </a:cxn>
              <a:cxn ang="0">
                <a:pos x="0" y="10"/>
              </a:cxn>
              <a:cxn ang="0">
                <a:pos x="0" y="12"/>
              </a:cxn>
              <a:cxn ang="0">
                <a:pos x="1" y="14"/>
              </a:cxn>
              <a:cxn ang="0">
                <a:pos x="3" y="15"/>
              </a:cxn>
              <a:cxn ang="0">
                <a:pos x="7" y="16"/>
              </a:cxn>
              <a:cxn ang="0">
                <a:pos x="9" y="15"/>
              </a:cxn>
              <a:cxn ang="0">
                <a:pos x="12" y="11"/>
              </a:cxn>
              <a:cxn ang="0">
                <a:pos x="12" y="6"/>
              </a:cxn>
              <a:cxn ang="0">
                <a:pos x="12" y="4"/>
              </a:cxn>
              <a:cxn ang="0">
                <a:pos x="11" y="2"/>
              </a:cxn>
            </a:cxnLst>
            <a:rect l="0" t="0" r="r" b="b"/>
            <a:pathLst>
              <a:path w="13" h="16">
                <a:moveTo>
                  <a:pt x="11" y="2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9" y="0"/>
                  <a:pt x="6" y="1"/>
                  <a:pt x="6" y="1"/>
                </a:cubicBezTo>
                <a:cubicBezTo>
                  <a:pt x="6" y="2"/>
                  <a:pt x="5" y="2"/>
                  <a:pt x="5" y="3"/>
                </a:cubicBezTo>
                <a:cubicBezTo>
                  <a:pt x="4" y="3"/>
                  <a:pt x="4" y="3"/>
                  <a:pt x="3" y="4"/>
                </a:cubicBezTo>
                <a:cubicBezTo>
                  <a:pt x="3" y="5"/>
                  <a:pt x="3" y="5"/>
                  <a:pt x="2" y="6"/>
                </a:cubicBezTo>
                <a:cubicBezTo>
                  <a:pt x="2" y="7"/>
                  <a:pt x="1" y="7"/>
                  <a:pt x="1" y="8"/>
                </a:cubicBezTo>
                <a:cubicBezTo>
                  <a:pt x="1" y="9"/>
                  <a:pt x="0" y="9"/>
                  <a:pt x="0" y="10"/>
                </a:cubicBezTo>
                <a:cubicBezTo>
                  <a:pt x="0" y="11"/>
                  <a:pt x="0" y="12"/>
                  <a:pt x="0" y="12"/>
                </a:cubicBezTo>
                <a:cubicBezTo>
                  <a:pt x="0" y="13"/>
                  <a:pt x="0" y="14"/>
                  <a:pt x="1" y="14"/>
                </a:cubicBezTo>
                <a:cubicBezTo>
                  <a:pt x="2" y="15"/>
                  <a:pt x="2" y="15"/>
                  <a:pt x="3" y="15"/>
                </a:cubicBezTo>
                <a:cubicBezTo>
                  <a:pt x="5" y="15"/>
                  <a:pt x="6" y="16"/>
                  <a:pt x="7" y="16"/>
                </a:cubicBezTo>
                <a:cubicBezTo>
                  <a:pt x="8" y="16"/>
                  <a:pt x="9" y="16"/>
                  <a:pt x="9" y="15"/>
                </a:cubicBezTo>
                <a:cubicBezTo>
                  <a:pt x="11" y="14"/>
                  <a:pt x="11" y="12"/>
                  <a:pt x="12" y="11"/>
                </a:cubicBezTo>
                <a:cubicBezTo>
                  <a:pt x="12" y="9"/>
                  <a:pt x="13" y="7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3"/>
                  <a:pt x="11" y="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3" name="Freeform 16">
            <a:extLst>
              <a:ext uri="{FF2B5EF4-FFF2-40B4-BE49-F238E27FC236}">
                <a16:creationId xmlns:a16="http://schemas.microsoft.com/office/drawing/2014/main" id="{17DF4706-C8CF-406E-9DA8-0B7A00D5CF94}"/>
              </a:ext>
            </a:extLst>
          </p:cNvPr>
          <p:cNvSpPr>
            <a:spLocks noEditPoints="1"/>
          </p:cNvSpPr>
          <p:nvPr/>
        </p:nvSpPr>
        <p:spPr bwMode="auto">
          <a:xfrm>
            <a:off x="4187921" y="4471788"/>
            <a:ext cx="1159474" cy="1127452"/>
          </a:xfrm>
          <a:custGeom>
            <a:avLst/>
            <a:gdLst/>
            <a:ahLst/>
            <a:cxnLst>
              <a:cxn ang="0">
                <a:pos x="737" y="191"/>
              </a:cxn>
              <a:cxn ang="0">
                <a:pos x="702" y="174"/>
              </a:cxn>
              <a:cxn ang="0">
                <a:pos x="633" y="143"/>
              </a:cxn>
              <a:cxn ang="0">
                <a:pos x="577" y="126"/>
              </a:cxn>
              <a:cxn ang="0">
                <a:pos x="539" y="101"/>
              </a:cxn>
              <a:cxn ang="0">
                <a:pos x="509" y="70"/>
              </a:cxn>
              <a:cxn ang="0">
                <a:pos x="472" y="38"/>
              </a:cxn>
              <a:cxn ang="0">
                <a:pos x="432" y="4"/>
              </a:cxn>
              <a:cxn ang="0">
                <a:pos x="374" y="39"/>
              </a:cxn>
              <a:cxn ang="0">
                <a:pos x="323" y="113"/>
              </a:cxn>
              <a:cxn ang="0">
                <a:pos x="290" y="145"/>
              </a:cxn>
              <a:cxn ang="0">
                <a:pos x="210" y="138"/>
              </a:cxn>
              <a:cxn ang="0">
                <a:pos x="190" y="179"/>
              </a:cxn>
              <a:cxn ang="0">
                <a:pos x="171" y="211"/>
              </a:cxn>
              <a:cxn ang="0">
                <a:pos x="129" y="219"/>
              </a:cxn>
              <a:cxn ang="0">
                <a:pos x="81" y="208"/>
              </a:cxn>
              <a:cxn ang="0">
                <a:pos x="38" y="213"/>
              </a:cxn>
              <a:cxn ang="0">
                <a:pos x="10" y="238"/>
              </a:cxn>
              <a:cxn ang="0">
                <a:pos x="32" y="250"/>
              </a:cxn>
              <a:cxn ang="0">
                <a:pos x="17" y="266"/>
              </a:cxn>
              <a:cxn ang="0">
                <a:pos x="52" y="283"/>
              </a:cxn>
              <a:cxn ang="0">
                <a:pos x="90" y="299"/>
              </a:cxn>
              <a:cxn ang="0">
                <a:pos x="133" y="320"/>
              </a:cxn>
              <a:cxn ang="0">
                <a:pos x="153" y="355"/>
              </a:cxn>
              <a:cxn ang="0">
                <a:pos x="172" y="389"/>
              </a:cxn>
              <a:cxn ang="0">
                <a:pos x="214" y="405"/>
              </a:cxn>
              <a:cxn ang="0">
                <a:pos x="211" y="434"/>
              </a:cxn>
              <a:cxn ang="0">
                <a:pos x="198" y="438"/>
              </a:cxn>
              <a:cxn ang="0">
                <a:pos x="233" y="507"/>
              </a:cxn>
              <a:cxn ang="0">
                <a:pos x="203" y="491"/>
              </a:cxn>
              <a:cxn ang="0">
                <a:pos x="189" y="565"/>
              </a:cxn>
              <a:cxn ang="0">
                <a:pos x="166" y="637"/>
              </a:cxn>
              <a:cxn ang="0">
                <a:pos x="197" y="661"/>
              </a:cxn>
              <a:cxn ang="0">
                <a:pos x="265" y="684"/>
              </a:cxn>
              <a:cxn ang="0">
                <a:pos x="324" y="681"/>
              </a:cxn>
              <a:cxn ang="0">
                <a:pos x="346" y="687"/>
              </a:cxn>
              <a:cxn ang="0">
                <a:pos x="372" y="700"/>
              </a:cxn>
              <a:cxn ang="0">
                <a:pos x="382" y="707"/>
              </a:cxn>
              <a:cxn ang="0">
                <a:pos x="431" y="685"/>
              </a:cxn>
              <a:cxn ang="0">
                <a:pos x="464" y="634"/>
              </a:cxn>
              <a:cxn ang="0">
                <a:pos x="511" y="626"/>
              </a:cxn>
              <a:cxn ang="0">
                <a:pos x="536" y="632"/>
              </a:cxn>
              <a:cxn ang="0">
                <a:pos x="566" y="642"/>
              </a:cxn>
              <a:cxn ang="0">
                <a:pos x="621" y="658"/>
              </a:cxn>
              <a:cxn ang="0">
                <a:pos x="650" y="627"/>
              </a:cxn>
              <a:cxn ang="0">
                <a:pos x="687" y="597"/>
              </a:cxn>
              <a:cxn ang="0">
                <a:pos x="660" y="562"/>
              </a:cxn>
              <a:cxn ang="0">
                <a:pos x="652" y="515"/>
              </a:cxn>
              <a:cxn ang="0">
                <a:pos x="667" y="480"/>
              </a:cxn>
              <a:cxn ang="0">
                <a:pos x="663" y="436"/>
              </a:cxn>
              <a:cxn ang="0">
                <a:pos x="658" y="409"/>
              </a:cxn>
              <a:cxn ang="0">
                <a:pos x="614" y="391"/>
              </a:cxn>
              <a:cxn ang="0">
                <a:pos x="658" y="330"/>
              </a:cxn>
              <a:cxn ang="0">
                <a:pos x="703" y="303"/>
              </a:cxn>
              <a:cxn ang="0">
                <a:pos x="704" y="300"/>
              </a:cxn>
              <a:cxn ang="0">
                <a:pos x="716" y="221"/>
              </a:cxn>
            </a:cxnLst>
            <a:rect l="0" t="0" r="r" b="b"/>
            <a:pathLst>
              <a:path w="738" h="718">
                <a:moveTo>
                  <a:pt x="437" y="718"/>
                </a:moveTo>
                <a:cubicBezTo>
                  <a:pt x="439" y="716"/>
                  <a:pt x="441" y="714"/>
                  <a:pt x="442" y="710"/>
                </a:cubicBezTo>
                <a:cubicBezTo>
                  <a:pt x="442" y="710"/>
                  <a:pt x="442" y="710"/>
                  <a:pt x="442" y="710"/>
                </a:cubicBezTo>
                <a:cubicBezTo>
                  <a:pt x="440" y="711"/>
                  <a:pt x="438" y="715"/>
                  <a:pt x="437" y="718"/>
                </a:cubicBezTo>
                <a:moveTo>
                  <a:pt x="350" y="705"/>
                </a:moveTo>
                <a:cubicBezTo>
                  <a:pt x="350" y="705"/>
                  <a:pt x="349" y="705"/>
                  <a:pt x="349" y="705"/>
                </a:cubicBezTo>
                <a:cubicBezTo>
                  <a:pt x="349" y="705"/>
                  <a:pt x="350" y="705"/>
                  <a:pt x="350" y="705"/>
                </a:cubicBezTo>
                <a:moveTo>
                  <a:pt x="737" y="191"/>
                </a:moveTo>
                <a:cubicBezTo>
                  <a:pt x="738" y="189"/>
                  <a:pt x="738" y="186"/>
                  <a:pt x="737" y="184"/>
                </a:cubicBezTo>
                <a:cubicBezTo>
                  <a:pt x="735" y="181"/>
                  <a:pt x="733" y="182"/>
                  <a:pt x="731" y="181"/>
                </a:cubicBezTo>
                <a:cubicBezTo>
                  <a:pt x="730" y="181"/>
                  <a:pt x="729" y="180"/>
                  <a:pt x="728" y="179"/>
                </a:cubicBezTo>
                <a:cubicBezTo>
                  <a:pt x="729" y="179"/>
                  <a:pt x="725" y="177"/>
                  <a:pt x="726" y="177"/>
                </a:cubicBezTo>
                <a:cubicBezTo>
                  <a:pt x="723" y="176"/>
                  <a:pt x="720" y="176"/>
                  <a:pt x="717" y="176"/>
                </a:cubicBezTo>
                <a:cubicBezTo>
                  <a:pt x="714" y="176"/>
                  <a:pt x="708" y="177"/>
                  <a:pt x="705" y="176"/>
                </a:cubicBezTo>
                <a:cubicBezTo>
                  <a:pt x="704" y="176"/>
                  <a:pt x="705" y="175"/>
                  <a:pt x="704" y="175"/>
                </a:cubicBezTo>
                <a:cubicBezTo>
                  <a:pt x="703" y="174"/>
                  <a:pt x="702" y="174"/>
                  <a:pt x="702" y="174"/>
                </a:cubicBezTo>
                <a:cubicBezTo>
                  <a:pt x="699" y="171"/>
                  <a:pt x="699" y="168"/>
                  <a:pt x="697" y="166"/>
                </a:cubicBezTo>
                <a:cubicBezTo>
                  <a:pt x="691" y="162"/>
                  <a:pt x="685" y="162"/>
                  <a:pt x="678" y="162"/>
                </a:cubicBezTo>
                <a:cubicBezTo>
                  <a:pt x="674" y="162"/>
                  <a:pt x="671" y="162"/>
                  <a:pt x="668" y="163"/>
                </a:cubicBezTo>
                <a:cubicBezTo>
                  <a:pt x="664" y="164"/>
                  <a:pt x="662" y="167"/>
                  <a:pt x="658" y="167"/>
                </a:cubicBezTo>
                <a:cubicBezTo>
                  <a:pt x="654" y="166"/>
                  <a:pt x="654" y="164"/>
                  <a:pt x="652" y="161"/>
                </a:cubicBezTo>
                <a:cubicBezTo>
                  <a:pt x="652" y="159"/>
                  <a:pt x="652" y="159"/>
                  <a:pt x="651" y="157"/>
                </a:cubicBezTo>
                <a:cubicBezTo>
                  <a:pt x="651" y="156"/>
                  <a:pt x="649" y="155"/>
                  <a:pt x="648" y="154"/>
                </a:cubicBezTo>
                <a:cubicBezTo>
                  <a:pt x="643" y="148"/>
                  <a:pt x="639" y="146"/>
                  <a:pt x="633" y="143"/>
                </a:cubicBezTo>
                <a:cubicBezTo>
                  <a:pt x="629" y="141"/>
                  <a:pt x="628" y="139"/>
                  <a:pt x="624" y="142"/>
                </a:cubicBezTo>
                <a:cubicBezTo>
                  <a:pt x="618" y="145"/>
                  <a:pt x="617" y="142"/>
                  <a:pt x="612" y="139"/>
                </a:cubicBezTo>
                <a:cubicBezTo>
                  <a:pt x="609" y="137"/>
                  <a:pt x="606" y="136"/>
                  <a:pt x="601" y="136"/>
                </a:cubicBezTo>
                <a:cubicBezTo>
                  <a:pt x="600" y="136"/>
                  <a:pt x="598" y="136"/>
                  <a:pt x="597" y="137"/>
                </a:cubicBezTo>
                <a:cubicBezTo>
                  <a:pt x="595" y="137"/>
                  <a:pt x="594" y="139"/>
                  <a:pt x="593" y="140"/>
                </a:cubicBezTo>
                <a:cubicBezTo>
                  <a:pt x="589" y="142"/>
                  <a:pt x="584" y="134"/>
                  <a:pt x="583" y="132"/>
                </a:cubicBezTo>
                <a:cubicBezTo>
                  <a:pt x="583" y="131"/>
                  <a:pt x="583" y="129"/>
                  <a:pt x="582" y="128"/>
                </a:cubicBezTo>
                <a:cubicBezTo>
                  <a:pt x="581" y="126"/>
                  <a:pt x="579" y="127"/>
                  <a:pt x="577" y="126"/>
                </a:cubicBezTo>
                <a:cubicBezTo>
                  <a:pt x="569" y="123"/>
                  <a:pt x="564" y="116"/>
                  <a:pt x="555" y="116"/>
                </a:cubicBezTo>
                <a:cubicBezTo>
                  <a:pt x="554" y="111"/>
                  <a:pt x="553" y="107"/>
                  <a:pt x="553" y="102"/>
                </a:cubicBezTo>
                <a:cubicBezTo>
                  <a:pt x="553" y="101"/>
                  <a:pt x="552" y="99"/>
                  <a:pt x="553" y="97"/>
                </a:cubicBezTo>
                <a:cubicBezTo>
                  <a:pt x="554" y="94"/>
                  <a:pt x="557" y="92"/>
                  <a:pt x="554" y="89"/>
                </a:cubicBezTo>
                <a:cubicBezTo>
                  <a:pt x="552" y="88"/>
                  <a:pt x="551" y="87"/>
                  <a:pt x="549" y="87"/>
                </a:cubicBezTo>
                <a:cubicBezTo>
                  <a:pt x="547" y="88"/>
                  <a:pt x="545" y="90"/>
                  <a:pt x="544" y="91"/>
                </a:cubicBezTo>
                <a:cubicBezTo>
                  <a:pt x="544" y="93"/>
                  <a:pt x="545" y="96"/>
                  <a:pt x="544" y="98"/>
                </a:cubicBezTo>
                <a:cubicBezTo>
                  <a:pt x="543" y="99"/>
                  <a:pt x="540" y="100"/>
                  <a:pt x="539" y="101"/>
                </a:cubicBezTo>
                <a:cubicBezTo>
                  <a:pt x="536" y="103"/>
                  <a:pt x="532" y="106"/>
                  <a:pt x="529" y="105"/>
                </a:cubicBezTo>
                <a:cubicBezTo>
                  <a:pt x="526" y="104"/>
                  <a:pt x="527" y="104"/>
                  <a:pt x="525" y="102"/>
                </a:cubicBezTo>
                <a:cubicBezTo>
                  <a:pt x="522" y="100"/>
                  <a:pt x="522" y="101"/>
                  <a:pt x="521" y="97"/>
                </a:cubicBezTo>
                <a:cubicBezTo>
                  <a:pt x="520" y="95"/>
                  <a:pt x="520" y="88"/>
                  <a:pt x="518" y="86"/>
                </a:cubicBezTo>
                <a:cubicBezTo>
                  <a:pt x="516" y="85"/>
                  <a:pt x="514" y="87"/>
                  <a:pt x="513" y="85"/>
                </a:cubicBezTo>
                <a:cubicBezTo>
                  <a:pt x="512" y="85"/>
                  <a:pt x="512" y="80"/>
                  <a:pt x="513" y="80"/>
                </a:cubicBezTo>
                <a:cubicBezTo>
                  <a:pt x="514" y="77"/>
                  <a:pt x="517" y="80"/>
                  <a:pt x="517" y="76"/>
                </a:cubicBezTo>
                <a:cubicBezTo>
                  <a:pt x="518" y="72"/>
                  <a:pt x="512" y="71"/>
                  <a:pt x="509" y="70"/>
                </a:cubicBezTo>
                <a:cubicBezTo>
                  <a:pt x="508" y="69"/>
                  <a:pt x="506" y="68"/>
                  <a:pt x="505" y="67"/>
                </a:cubicBezTo>
                <a:cubicBezTo>
                  <a:pt x="502" y="67"/>
                  <a:pt x="500" y="69"/>
                  <a:pt x="498" y="69"/>
                </a:cubicBezTo>
                <a:cubicBezTo>
                  <a:pt x="494" y="69"/>
                  <a:pt x="491" y="67"/>
                  <a:pt x="491" y="64"/>
                </a:cubicBezTo>
                <a:cubicBezTo>
                  <a:pt x="490" y="62"/>
                  <a:pt x="491" y="60"/>
                  <a:pt x="490" y="59"/>
                </a:cubicBezTo>
                <a:cubicBezTo>
                  <a:pt x="488" y="55"/>
                  <a:pt x="483" y="57"/>
                  <a:pt x="480" y="56"/>
                </a:cubicBezTo>
                <a:cubicBezTo>
                  <a:pt x="476" y="56"/>
                  <a:pt x="469" y="50"/>
                  <a:pt x="469" y="46"/>
                </a:cubicBezTo>
                <a:cubicBezTo>
                  <a:pt x="470" y="44"/>
                  <a:pt x="473" y="43"/>
                  <a:pt x="473" y="41"/>
                </a:cubicBezTo>
                <a:cubicBezTo>
                  <a:pt x="473" y="40"/>
                  <a:pt x="472" y="39"/>
                  <a:pt x="472" y="38"/>
                </a:cubicBezTo>
                <a:cubicBezTo>
                  <a:pt x="470" y="34"/>
                  <a:pt x="466" y="30"/>
                  <a:pt x="461" y="31"/>
                </a:cubicBezTo>
                <a:cubicBezTo>
                  <a:pt x="457" y="31"/>
                  <a:pt x="453" y="35"/>
                  <a:pt x="449" y="35"/>
                </a:cubicBezTo>
                <a:cubicBezTo>
                  <a:pt x="444" y="36"/>
                  <a:pt x="442" y="32"/>
                  <a:pt x="438" y="29"/>
                </a:cubicBezTo>
                <a:cubicBezTo>
                  <a:pt x="435" y="26"/>
                  <a:pt x="434" y="24"/>
                  <a:pt x="433" y="20"/>
                </a:cubicBezTo>
                <a:cubicBezTo>
                  <a:pt x="433" y="17"/>
                  <a:pt x="433" y="13"/>
                  <a:pt x="433" y="10"/>
                </a:cubicBezTo>
                <a:cubicBezTo>
                  <a:pt x="434" y="8"/>
                  <a:pt x="434" y="8"/>
                  <a:pt x="434" y="8"/>
                </a:cubicBezTo>
                <a:cubicBezTo>
                  <a:pt x="434" y="7"/>
                  <a:pt x="434" y="8"/>
                  <a:pt x="433" y="7"/>
                </a:cubicBezTo>
                <a:cubicBezTo>
                  <a:pt x="433" y="7"/>
                  <a:pt x="432" y="4"/>
                  <a:pt x="432" y="4"/>
                </a:cubicBezTo>
                <a:cubicBezTo>
                  <a:pt x="431" y="3"/>
                  <a:pt x="429" y="2"/>
                  <a:pt x="427" y="1"/>
                </a:cubicBezTo>
                <a:cubicBezTo>
                  <a:pt x="422" y="0"/>
                  <a:pt x="418" y="1"/>
                  <a:pt x="416" y="5"/>
                </a:cubicBezTo>
                <a:cubicBezTo>
                  <a:pt x="415" y="6"/>
                  <a:pt x="415" y="7"/>
                  <a:pt x="415" y="8"/>
                </a:cubicBezTo>
                <a:cubicBezTo>
                  <a:pt x="414" y="8"/>
                  <a:pt x="412" y="9"/>
                  <a:pt x="411" y="10"/>
                </a:cubicBezTo>
                <a:cubicBezTo>
                  <a:pt x="410" y="11"/>
                  <a:pt x="410" y="14"/>
                  <a:pt x="408" y="15"/>
                </a:cubicBezTo>
                <a:cubicBezTo>
                  <a:pt x="406" y="18"/>
                  <a:pt x="403" y="20"/>
                  <a:pt x="401" y="23"/>
                </a:cubicBezTo>
                <a:cubicBezTo>
                  <a:pt x="396" y="31"/>
                  <a:pt x="387" y="29"/>
                  <a:pt x="380" y="33"/>
                </a:cubicBezTo>
                <a:cubicBezTo>
                  <a:pt x="378" y="35"/>
                  <a:pt x="375" y="37"/>
                  <a:pt x="374" y="39"/>
                </a:cubicBezTo>
                <a:cubicBezTo>
                  <a:pt x="372" y="41"/>
                  <a:pt x="373" y="43"/>
                  <a:pt x="373" y="45"/>
                </a:cubicBezTo>
                <a:cubicBezTo>
                  <a:pt x="372" y="51"/>
                  <a:pt x="370" y="55"/>
                  <a:pt x="368" y="61"/>
                </a:cubicBezTo>
                <a:cubicBezTo>
                  <a:pt x="367" y="65"/>
                  <a:pt x="369" y="70"/>
                  <a:pt x="368" y="74"/>
                </a:cubicBezTo>
                <a:cubicBezTo>
                  <a:pt x="367" y="79"/>
                  <a:pt x="365" y="86"/>
                  <a:pt x="361" y="90"/>
                </a:cubicBezTo>
                <a:cubicBezTo>
                  <a:pt x="358" y="94"/>
                  <a:pt x="352" y="95"/>
                  <a:pt x="348" y="97"/>
                </a:cubicBezTo>
                <a:cubicBezTo>
                  <a:pt x="345" y="99"/>
                  <a:pt x="341" y="102"/>
                  <a:pt x="338" y="105"/>
                </a:cubicBezTo>
                <a:cubicBezTo>
                  <a:pt x="335" y="106"/>
                  <a:pt x="334" y="107"/>
                  <a:pt x="331" y="108"/>
                </a:cubicBezTo>
                <a:cubicBezTo>
                  <a:pt x="328" y="109"/>
                  <a:pt x="326" y="112"/>
                  <a:pt x="323" y="113"/>
                </a:cubicBezTo>
                <a:cubicBezTo>
                  <a:pt x="321" y="115"/>
                  <a:pt x="317" y="114"/>
                  <a:pt x="314" y="115"/>
                </a:cubicBezTo>
                <a:cubicBezTo>
                  <a:pt x="311" y="116"/>
                  <a:pt x="310" y="118"/>
                  <a:pt x="307" y="119"/>
                </a:cubicBezTo>
                <a:cubicBezTo>
                  <a:pt x="304" y="122"/>
                  <a:pt x="298" y="120"/>
                  <a:pt x="295" y="122"/>
                </a:cubicBezTo>
                <a:cubicBezTo>
                  <a:pt x="293" y="123"/>
                  <a:pt x="293" y="125"/>
                  <a:pt x="292" y="126"/>
                </a:cubicBezTo>
                <a:cubicBezTo>
                  <a:pt x="290" y="128"/>
                  <a:pt x="287" y="128"/>
                  <a:pt x="284" y="128"/>
                </a:cubicBezTo>
                <a:cubicBezTo>
                  <a:pt x="282" y="128"/>
                  <a:pt x="280" y="127"/>
                  <a:pt x="279" y="129"/>
                </a:cubicBezTo>
                <a:cubicBezTo>
                  <a:pt x="278" y="131"/>
                  <a:pt x="280" y="134"/>
                  <a:pt x="280" y="136"/>
                </a:cubicBezTo>
                <a:cubicBezTo>
                  <a:pt x="282" y="141"/>
                  <a:pt x="285" y="144"/>
                  <a:pt x="290" y="145"/>
                </a:cubicBezTo>
                <a:cubicBezTo>
                  <a:pt x="292" y="151"/>
                  <a:pt x="286" y="152"/>
                  <a:pt x="282" y="154"/>
                </a:cubicBezTo>
                <a:cubicBezTo>
                  <a:pt x="278" y="156"/>
                  <a:pt x="275" y="158"/>
                  <a:pt x="271" y="157"/>
                </a:cubicBezTo>
                <a:cubicBezTo>
                  <a:pt x="269" y="156"/>
                  <a:pt x="268" y="155"/>
                  <a:pt x="266" y="155"/>
                </a:cubicBezTo>
                <a:cubicBezTo>
                  <a:pt x="263" y="155"/>
                  <a:pt x="262" y="156"/>
                  <a:pt x="259" y="157"/>
                </a:cubicBezTo>
                <a:cubicBezTo>
                  <a:pt x="255" y="159"/>
                  <a:pt x="249" y="159"/>
                  <a:pt x="245" y="157"/>
                </a:cubicBezTo>
                <a:cubicBezTo>
                  <a:pt x="237" y="152"/>
                  <a:pt x="224" y="155"/>
                  <a:pt x="219" y="148"/>
                </a:cubicBezTo>
                <a:cubicBezTo>
                  <a:pt x="218" y="147"/>
                  <a:pt x="217" y="145"/>
                  <a:pt x="216" y="143"/>
                </a:cubicBezTo>
                <a:cubicBezTo>
                  <a:pt x="214" y="142"/>
                  <a:pt x="211" y="141"/>
                  <a:pt x="210" y="138"/>
                </a:cubicBezTo>
                <a:cubicBezTo>
                  <a:pt x="210" y="136"/>
                  <a:pt x="210" y="133"/>
                  <a:pt x="210" y="131"/>
                </a:cubicBezTo>
                <a:cubicBezTo>
                  <a:pt x="210" y="129"/>
                  <a:pt x="209" y="127"/>
                  <a:pt x="209" y="124"/>
                </a:cubicBezTo>
                <a:cubicBezTo>
                  <a:pt x="205" y="122"/>
                  <a:pt x="192" y="122"/>
                  <a:pt x="188" y="126"/>
                </a:cubicBezTo>
                <a:cubicBezTo>
                  <a:pt x="185" y="128"/>
                  <a:pt x="182" y="130"/>
                  <a:pt x="179" y="132"/>
                </a:cubicBezTo>
                <a:cubicBezTo>
                  <a:pt x="177" y="136"/>
                  <a:pt x="177" y="142"/>
                  <a:pt x="179" y="146"/>
                </a:cubicBezTo>
                <a:cubicBezTo>
                  <a:pt x="181" y="150"/>
                  <a:pt x="180" y="154"/>
                  <a:pt x="182" y="158"/>
                </a:cubicBezTo>
                <a:cubicBezTo>
                  <a:pt x="183" y="160"/>
                  <a:pt x="184" y="161"/>
                  <a:pt x="185" y="163"/>
                </a:cubicBezTo>
                <a:cubicBezTo>
                  <a:pt x="188" y="168"/>
                  <a:pt x="190" y="174"/>
                  <a:pt x="190" y="179"/>
                </a:cubicBezTo>
                <a:cubicBezTo>
                  <a:pt x="191" y="186"/>
                  <a:pt x="192" y="194"/>
                  <a:pt x="193" y="202"/>
                </a:cubicBezTo>
                <a:cubicBezTo>
                  <a:pt x="193" y="205"/>
                  <a:pt x="193" y="207"/>
                  <a:pt x="192" y="208"/>
                </a:cubicBezTo>
                <a:cubicBezTo>
                  <a:pt x="192" y="207"/>
                  <a:pt x="188" y="210"/>
                  <a:pt x="189" y="210"/>
                </a:cubicBezTo>
                <a:cubicBezTo>
                  <a:pt x="188" y="210"/>
                  <a:pt x="187" y="211"/>
                  <a:pt x="186" y="211"/>
                </a:cubicBezTo>
                <a:cubicBezTo>
                  <a:pt x="184" y="211"/>
                  <a:pt x="183" y="211"/>
                  <a:pt x="182" y="211"/>
                </a:cubicBezTo>
                <a:cubicBezTo>
                  <a:pt x="182" y="211"/>
                  <a:pt x="179" y="213"/>
                  <a:pt x="180" y="213"/>
                </a:cubicBezTo>
                <a:cubicBezTo>
                  <a:pt x="177" y="213"/>
                  <a:pt x="179" y="212"/>
                  <a:pt x="176" y="211"/>
                </a:cubicBezTo>
                <a:cubicBezTo>
                  <a:pt x="175" y="211"/>
                  <a:pt x="171" y="211"/>
                  <a:pt x="171" y="211"/>
                </a:cubicBezTo>
                <a:cubicBezTo>
                  <a:pt x="169" y="211"/>
                  <a:pt x="169" y="213"/>
                  <a:pt x="168" y="213"/>
                </a:cubicBezTo>
                <a:cubicBezTo>
                  <a:pt x="167" y="214"/>
                  <a:pt x="166" y="213"/>
                  <a:pt x="165" y="214"/>
                </a:cubicBezTo>
                <a:cubicBezTo>
                  <a:pt x="164" y="214"/>
                  <a:pt x="164" y="215"/>
                  <a:pt x="164" y="215"/>
                </a:cubicBezTo>
                <a:cubicBezTo>
                  <a:pt x="162" y="216"/>
                  <a:pt x="161" y="216"/>
                  <a:pt x="160" y="216"/>
                </a:cubicBezTo>
                <a:cubicBezTo>
                  <a:pt x="158" y="216"/>
                  <a:pt x="155" y="216"/>
                  <a:pt x="153" y="216"/>
                </a:cubicBezTo>
                <a:cubicBezTo>
                  <a:pt x="149" y="215"/>
                  <a:pt x="144" y="210"/>
                  <a:pt x="141" y="214"/>
                </a:cubicBezTo>
                <a:cubicBezTo>
                  <a:pt x="138" y="217"/>
                  <a:pt x="140" y="218"/>
                  <a:pt x="137" y="219"/>
                </a:cubicBezTo>
                <a:cubicBezTo>
                  <a:pt x="135" y="220"/>
                  <a:pt x="131" y="219"/>
                  <a:pt x="129" y="219"/>
                </a:cubicBezTo>
                <a:cubicBezTo>
                  <a:pt x="122" y="219"/>
                  <a:pt x="120" y="217"/>
                  <a:pt x="118" y="210"/>
                </a:cubicBezTo>
                <a:cubicBezTo>
                  <a:pt x="117" y="205"/>
                  <a:pt x="115" y="203"/>
                  <a:pt x="110" y="201"/>
                </a:cubicBezTo>
                <a:cubicBezTo>
                  <a:pt x="107" y="199"/>
                  <a:pt x="101" y="201"/>
                  <a:pt x="100" y="198"/>
                </a:cubicBezTo>
                <a:cubicBezTo>
                  <a:pt x="98" y="200"/>
                  <a:pt x="98" y="202"/>
                  <a:pt x="95" y="203"/>
                </a:cubicBezTo>
                <a:cubicBezTo>
                  <a:pt x="94" y="203"/>
                  <a:pt x="92" y="202"/>
                  <a:pt x="91" y="203"/>
                </a:cubicBezTo>
                <a:cubicBezTo>
                  <a:pt x="89" y="203"/>
                  <a:pt x="88" y="205"/>
                  <a:pt x="86" y="206"/>
                </a:cubicBezTo>
                <a:cubicBezTo>
                  <a:pt x="85" y="206"/>
                  <a:pt x="84" y="206"/>
                  <a:pt x="83" y="206"/>
                </a:cubicBezTo>
                <a:cubicBezTo>
                  <a:pt x="82" y="206"/>
                  <a:pt x="82" y="207"/>
                  <a:pt x="81" y="208"/>
                </a:cubicBezTo>
                <a:cubicBezTo>
                  <a:pt x="80" y="209"/>
                  <a:pt x="80" y="210"/>
                  <a:pt x="78" y="210"/>
                </a:cubicBezTo>
                <a:cubicBezTo>
                  <a:pt x="76" y="212"/>
                  <a:pt x="74" y="211"/>
                  <a:pt x="71" y="210"/>
                </a:cubicBezTo>
                <a:cubicBezTo>
                  <a:pt x="69" y="210"/>
                  <a:pt x="64" y="209"/>
                  <a:pt x="62" y="210"/>
                </a:cubicBezTo>
                <a:cubicBezTo>
                  <a:pt x="59" y="211"/>
                  <a:pt x="60" y="215"/>
                  <a:pt x="56" y="213"/>
                </a:cubicBezTo>
                <a:cubicBezTo>
                  <a:pt x="53" y="212"/>
                  <a:pt x="54" y="209"/>
                  <a:pt x="50" y="208"/>
                </a:cubicBezTo>
                <a:cubicBezTo>
                  <a:pt x="46" y="208"/>
                  <a:pt x="44" y="209"/>
                  <a:pt x="41" y="211"/>
                </a:cubicBezTo>
                <a:cubicBezTo>
                  <a:pt x="41" y="211"/>
                  <a:pt x="40" y="211"/>
                  <a:pt x="39" y="211"/>
                </a:cubicBezTo>
                <a:cubicBezTo>
                  <a:pt x="39" y="211"/>
                  <a:pt x="38" y="212"/>
                  <a:pt x="38" y="213"/>
                </a:cubicBezTo>
                <a:cubicBezTo>
                  <a:pt x="36" y="213"/>
                  <a:pt x="35" y="213"/>
                  <a:pt x="33" y="213"/>
                </a:cubicBezTo>
                <a:cubicBezTo>
                  <a:pt x="31" y="213"/>
                  <a:pt x="27" y="213"/>
                  <a:pt x="26" y="214"/>
                </a:cubicBezTo>
                <a:cubicBezTo>
                  <a:pt x="23" y="215"/>
                  <a:pt x="21" y="218"/>
                  <a:pt x="20" y="220"/>
                </a:cubicBezTo>
                <a:cubicBezTo>
                  <a:pt x="20" y="221"/>
                  <a:pt x="19" y="221"/>
                  <a:pt x="18" y="222"/>
                </a:cubicBezTo>
                <a:cubicBezTo>
                  <a:pt x="18" y="222"/>
                  <a:pt x="17" y="222"/>
                  <a:pt x="17" y="222"/>
                </a:cubicBezTo>
                <a:cubicBezTo>
                  <a:pt x="16" y="223"/>
                  <a:pt x="14" y="224"/>
                  <a:pt x="13" y="224"/>
                </a:cubicBezTo>
                <a:cubicBezTo>
                  <a:pt x="11" y="225"/>
                  <a:pt x="9" y="232"/>
                  <a:pt x="8" y="234"/>
                </a:cubicBezTo>
                <a:cubicBezTo>
                  <a:pt x="8" y="237"/>
                  <a:pt x="8" y="237"/>
                  <a:pt x="10" y="238"/>
                </a:cubicBezTo>
                <a:cubicBezTo>
                  <a:pt x="10" y="238"/>
                  <a:pt x="11" y="237"/>
                  <a:pt x="12" y="237"/>
                </a:cubicBezTo>
                <a:cubicBezTo>
                  <a:pt x="14" y="238"/>
                  <a:pt x="14" y="240"/>
                  <a:pt x="16" y="240"/>
                </a:cubicBezTo>
                <a:cubicBezTo>
                  <a:pt x="17" y="240"/>
                  <a:pt x="18" y="240"/>
                  <a:pt x="19" y="240"/>
                </a:cubicBezTo>
                <a:cubicBezTo>
                  <a:pt x="21" y="241"/>
                  <a:pt x="23" y="241"/>
                  <a:pt x="24" y="242"/>
                </a:cubicBezTo>
                <a:cubicBezTo>
                  <a:pt x="28" y="243"/>
                  <a:pt x="27" y="241"/>
                  <a:pt x="31" y="240"/>
                </a:cubicBezTo>
                <a:cubicBezTo>
                  <a:pt x="34" y="239"/>
                  <a:pt x="38" y="242"/>
                  <a:pt x="36" y="246"/>
                </a:cubicBezTo>
                <a:cubicBezTo>
                  <a:pt x="32" y="247"/>
                  <a:pt x="28" y="244"/>
                  <a:pt x="23" y="245"/>
                </a:cubicBezTo>
                <a:cubicBezTo>
                  <a:pt x="21" y="249"/>
                  <a:pt x="30" y="249"/>
                  <a:pt x="32" y="250"/>
                </a:cubicBezTo>
                <a:cubicBezTo>
                  <a:pt x="34" y="251"/>
                  <a:pt x="35" y="252"/>
                  <a:pt x="35" y="254"/>
                </a:cubicBezTo>
                <a:cubicBezTo>
                  <a:pt x="34" y="256"/>
                  <a:pt x="33" y="255"/>
                  <a:pt x="31" y="255"/>
                </a:cubicBezTo>
                <a:cubicBezTo>
                  <a:pt x="28" y="256"/>
                  <a:pt x="26" y="255"/>
                  <a:pt x="23" y="255"/>
                </a:cubicBezTo>
                <a:cubicBezTo>
                  <a:pt x="19" y="256"/>
                  <a:pt x="16" y="254"/>
                  <a:pt x="11" y="254"/>
                </a:cubicBezTo>
                <a:cubicBezTo>
                  <a:pt x="9" y="254"/>
                  <a:pt x="4" y="253"/>
                  <a:pt x="2" y="254"/>
                </a:cubicBezTo>
                <a:cubicBezTo>
                  <a:pt x="1" y="254"/>
                  <a:pt x="0" y="254"/>
                  <a:pt x="0" y="257"/>
                </a:cubicBezTo>
                <a:cubicBezTo>
                  <a:pt x="1" y="260"/>
                  <a:pt x="7" y="260"/>
                  <a:pt x="10" y="262"/>
                </a:cubicBezTo>
                <a:cubicBezTo>
                  <a:pt x="12" y="264"/>
                  <a:pt x="14" y="266"/>
                  <a:pt x="17" y="266"/>
                </a:cubicBezTo>
                <a:cubicBezTo>
                  <a:pt x="22" y="268"/>
                  <a:pt x="27" y="271"/>
                  <a:pt x="33" y="272"/>
                </a:cubicBezTo>
                <a:cubicBezTo>
                  <a:pt x="33" y="273"/>
                  <a:pt x="33" y="276"/>
                  <a:pt x="33" y="277"/>
                </a:cubicBezTo>
                <a:cubicBezTo>
                  <a:pt x="32" y="279"/>
                  <a:pt x="31" y="279"/>
                  <a:pt x="30" y="281"/>
                </a:cubicBezTo>
                <a:cubicBezTo>
                  <a:pt x="28" y="286"/>
                  <a:pt x="33" y="287"/>
                  <a:pt x="36" y="288"/>
                </a:cubicBezTo>
                <a:cubicBezTo>
                  <a:pt x="37" y="288"/>
                  <a:pt x="39" y="288"/>
                  <a:pt x="40" y="288"/>
                </a:cubicBezTo>
                <a:cubicBezTo>
                  <a:pt x="43" y="287"/>
                  <a:pt x="41" y="285"/>
                  <a:pt x="43" y="283"/>
                </a:cubicBezTo>
                <a:cubicBezTo>
                  <a:pt x="45" y="281"/>
                  <a:pt x="47" y="283"/>
                  <a:pt x="49" y="285"/>
                </a:cubicBezTo>
                <a:cubicBezTo>
                  <a:pt x="49" y="284"/>
                  <a:pt x="51" y="283"/>
                  <a:pt x="52" y="283"/>
                </a:cubicBezTo>
                <a:cubicBezTo>
                  <a:pt x="52" y="280"/>
                  <a:pt x="57" y="279"/>
                  <a:pt x="58" y="281"/>
                </a:cubicBezTo>
                <a:cubicBezTo>
                  <a:pt x="60" y="282"/>
                  <a:pt x="58" y="284"/>
                  <a:pt x="60" y="286"/>
                </a:cubicBezTo>
                <a:cubicBezTo>
                  <a:pt x="62" y="286"/>
                  <a:pt x="63" y="286"/>
                  <a:pt x="65" y="286"/>
                </a:cubicBezTo>
                <a:cubicBezTo>
                  <a:pt x="67" y="287"/>
                  <a:pt x="68" y="288"/>
                  <a:pt x="71" y="289"/>
                </a:cubicBezTo>
                <a:cubicBezTo>
                  <a:pt x="73" y="289"/>
                  <a:pt x="75" y="289"/>
                  <a:pt x="77" y="289"/>
                </a:cubicBezTo>
                <a:cubicBezTo>
                  <a:pt x="83" y="288"/>
                  <a:pt x="81" y="290"/>
                  <a:pt x="84" y="294"/>
                </a:cubicBezTo>
                <a:cubicBezTo>
                  <a:pt x="85" y="297"/>
                  <a:pt x="84" y="295"/>
                  <a:pt x="87" y="296"/>
                </a:cubicBezTo>
                <a:cubicBezTo>
                  <a:pt x="89" y="297"/>
                  <a:pt x="88" y="297"/>
                  <a:pt x="90" y="299"/>
                </a:cubicBezTo>
                <a:cubicBezTo>
                  <a:pt x="93" y="301"/>
                  <a:pt x="93" y="301"/>
                  <a:pt x="96" y="302"/>
                </a:cubicBezTo>
                <a:cubicBezTo>
                  <a:pt x="100" y="302"/>
                  <a:pt x="98" y="302"/>
                  <a:pt x="101" y="305"/>
                </a:cubicBezTo>
                <a:cubicBezTo>
                  <a:pt x="104" y="308"/>
                  <a:pt x="108" y="306"/>
                  <a:pt x="112" y="305"/>
                </a:cubicBezTo>
                <a:cubicBezTo>
                  <a:pt x="114" y="303"/>
                  <a:pt x="118" y="303"/>
                  <a:pt x="120" y="304"/>
                </a:cubicBezTo>
                <a:cubicBezTo>
                  <a:pt x="123" y="309"/>
                  <a:pt x="113" y="305"/>
                  <a:pt x="114" y="310"/>
                </a:cubicBezTo>
                <a:cubicBezTo>
                  <a:pt x="114" y="313"/>
                  <a:pt x="126" y="312"/>
                  <a:pt x="129" y="312"/>
                </a:cubicBezTo>
                <a:cubicBezTo>
                  <a:pt x="132" y="312"/>
                  <a:pt x="136" y="311"/>
                  <a:pt x="136" y="315"/>
                </a:cubicBezTo>
                <a:cubicBezTo>
                  <a:pt x="136" y="317"/>
                  <a:pt x="134" y="319"/>
                  <a:pt x="133" y="320"/>
                </a:cubicBezTo>
                <a:cubicBezTo>
                  <a:pt x="132" y="321"/>
                  <a:pt x="131" y="325"/>
                  <a:pt x="132" y="326"/>
                </a:cubicBezTo>
                <a:cubicBezTo>
                  <a:pt x="132" y="331"/>
                  <a:pt x="139" y="327"/>
                  <a:pt x="142" y="328"/>
                </a:cubicBezTo>
                <a:cubicBezTo>
                  <a:pt x="145" y="329"/>
                  <a:pt x="147" y="333"/>
                  <a:pt x="148" y="335"/>
                </a:cubicBezTo>
                <a:cubicBezTo>
                  <a:pt x="148" y="337"/>
                  <a:pt x="147" y="340"/>
                  <a:pt x="147" y="341"/>
                </a:cubicBezTo>
                <a:cubicBezTo>
                  <a:pt x="148" y="343"/>
                  <a:pt x="151" y="343"/>
                  <a:pt x="153" y="344"/>
                </a:cubicBezTo>
                <a:cubicBezTo>
                  <a:pt x="155" y="346"/>
                  <a:pt x="155" y="346"/>
                  <a:pt x="156" y="349"/>
                </a:cubicBezTo>
                <a:cubicBezTo>
                  <a:pt x="157" y="350"/>
                  <a:pt x="158" y="354"/>
                  <a:pt x="157" y="355"/>
                </a:cubicBezTo>
                <a:cubicBezTo>
                  <a:pt x="156" y="355"/>
                  <a:pt x="154" y="356"/>
                  <a:pt x="153" y="355"/>
                </a:cubicBezTo>
                <a:cubicBezTo>
                  <a:pt x="152" y="355"/>
                  <a:pt x="150" y="351"/>
                  <a:pt x="149" y="350"/>
                </a:cubicBezTo>
                <a:cubicBezTo>
                  <a:pt x="148" y="349"/>
                  <a:pt x="148" y="347"/>
                  <a:pt x="145" y="347"/>
                </a:cubicBezTo>
                <a:cubicBezTo>
                  <a:pt x="142" y="347"/>
                  <a:pt x="141" y="351"/>
                  <a:pt x="142" y="353"/>
                </a:cubicBezTo>
                <a:cubicBezTo>
                  <a:pt x="143" y="355"/>
                  <a:pt x="146" y="356"/>
                  <a:pt x="147" y="358"/>
                </a:cubicBezTo>
                <a:cubicBezTo>
                  <a:pt x="149" y="360"/>
                  <a:pt x="150" y="362"/>
                  <a:pt x="152" y="364"/>
                </a:cubicBezTo>
                <a:cubicBezTo>
                  <a:pt x="156" y="368"/>
                  <a:pt x="161" y="373"/>
                  <a:pt x="161" y="379"/>
                </a:cubicBezTo>
                <a:cubicBezTo>
                  <a:pt x="165" y="379"/>
                  <a:pt x="165" y="385"/>
                  <a:pt x="167" y="387"/>
                </a:cubicBezTo>
                <a:cubicBezTo>
                  <a:pt x="169" y="388"/>
                  <a:pt x="171" y="388"/>
                  <a:pt x="172" y="389"/>
                </a:cubicBezTo>
                <a:cubicBezTo>
                  <a:pt x="174" y="390"/>
                  <a:pt x="174" y="393"/>
                  <a:pt x="175" y="395"/>
                </a:cubicBezTo>
                <a:cubicBezTo>
                  <a:pt x="176" y="396"/>
                  <a:pt x="179" y="400"/>
                  <a:pt x="180" y="400"/>
                </a:cubicBezTo>
                <a:cubicBezTo>
                  <a:pt x="182" y="401"/>
                  <a:pt x="184" y="401"/>
                  <a:pt x="187" y="401"/>
                </a:cubicBezTo>
                <a:cubicBezTo>
                  <a:pt x="191" y="401"/>
                  <a:pt x="192" y="403"/>
                  <a:pt x="196" y="403"/>
                </a:cubicBezTo>
                <a:cubicBezTo>
                  <a:pt x="199" y="403"/>
                  <a:pt x="199" y="403"/>
                  <a:pt x="201" y="404"/>
                </a:cubicBezTo>
                <a:cubicBezTo>
                  <a:pt x="202" y="405"/>
                  <a:pt x="203" y="407"/>
                  <a:pt x="205" y="408"/>
                </a:cubicBezTo>
                <a:cubicBezTo>
                  <a:pt x="207" y="408"/>
                  <a:pt x="207" y="407"/>
                  <a:pt x="208" y="406"/>
                </a:cubicBezTo>
                <a:cubicBezTo>
                  <a:pt x="210" y="406"/>
                  <a:pt x="212" y="405"/>
                  <a:pt x="214" y="405"/>
                </a:cubicBezTo>
                <a:cubicBezTo>
                  <a:pt x="218" y="405"/>
                  <a:pt x="222" y="405"/>
                  <a:pt x="226" y="405"/>
                </a:cubicBezTo>
                <a:cubicBezTo>
                  <a:pt x="228" y="405"/>
                  <a:pt x="231" y="404"/>
                  <a:pt x="231" y="406"/>
                </a:cubicBezTo>
                <a:cubicBezTo>
                  <a:pt x="232" y="409"/>
                  <a:pt x="226" y="409"/>
                  <a:pt x="224" y="409"/>
                </a:cubicBezTo>
                <a:cubicBezTo>
                  <a:pt x="221" y="409"/>
                  <a:pt x="218" y="409"/>
                  <a:pt x="215" y="409"/>
                </a:cubicBezTo>
                <a:cubicBezTo>
                  <a:pt x="211" y="409"/>
                  <a:pt x="208" y="407"/>
                  <a:pt x="208" y="412"/>
                </a:cubicBezTo>
                <a:cubicBezTo>
                  <a:pt x="208" y="414"/>
                  <a:pt x="208" y="417"/>
                  <a:pt x="209" y="419"/>
                </a:cubicBezTo>
                <a:cubicBezTo>
                  <a:pt x="210" y="420"/>
                  <a:pt x="211" y="421"/>
                  <a:pt x="212" y="422"/>
                </a:cubicBezTo>
                <a:cubicBezTo>
                  <a:pt x="214" y="426"/>
                  <a:pt x="212" y="431"/>
                  <a:pt x="211" y="434"/>
                </a:cubicBezTo>
                <a:cubicBezTo>
                  <a:pt x="211" y="436"/>
                  <a:pt x="211" y="443"/>
                  <a:pt x="208" y="443"/>
                </a:cubicBezTo>
                <a:cubicBezTo>
                  <a:pt x="208" y="442"/>
                  <a:pt x="204" y="438"/>
                  <a:pt x="204" y="438"/>
                </a:cubicBezTo>
                <a:cubicBezTo>
                  <a:pt x="203" y="437"/>
                  <a:pt x="202" y="436"/>
                  <a:pt x="202" y="434"/>
                </a:cubicBezTo>
                <a:cubicBezTo>
                  <a:pt x="199" y="430"/>
                  <a:pt x="198" y="432"/>
                  <a:pt x="194" y="430"/>
                </a:cubicBezTo>
                <a:cubicBezTo>
                  <a:pt x="189" y="428"/>
                  <a:pt x="193" y="424"/>
                  <a:pt x="189" y="422"/>
                </a:cubicBezTo>
                <a:cubicBezTo>
                  <a:pt x="186" y="424"/>
                  <a:pt x="190" y="429"/>
                  <a:pt x="192" y="431"/>
                </a:cubicBezTo>
                <a:cubicBezTo>
                  <a:pt x="193" y="433"/>
                  <a:pt x="193" y="434"/>
                  <a:pt x="194" y="435"/>
                </a:cubicBezTo>
                <a:cubicBezTo>
                  <a:pt x="196" y="437"/>
                  <a:pt x="196" y="437"/>
                  <a:pt x="198" y="438"/>
                </a:cubicBezTo>
                <a:cubicBezTo>
                  <a:pt x="202" y="441"/>
                  <a:pt x="201" y="446"/>
                  <a:pt x="203" y="450"/>
                </a:cubicBezTo>
                <a:cubicBezTo>
                  <a:pt x="205" y="454"/>
                  <a:pt x="206" y="458"/>
                  <a:pt x="210" y="460"/>
                </a:cubicBezTo>
                <a:cubicBezTo>
                  <a:pt x="212" y="461"/>
                  <a:pt x="214" y="463"/>
                  <a:pt x="216" y="464"/>
                </a:cubicBezTo>
                <a:cubicBezTo>
                  <a:pt x="217" y="465"/>
                  <a:pt x="220" y="467"/>
                  <a:pt x="221" y="468"/>
                </a:cubicBezTo>
                <a:cubicBezTo>
                  <a:pt x="223" y="470"/>
                  <a:pt x="222" y="473"/>
                  <a:pt x="223" y="475"/>
                </a:cubicBezTo>
                <a:cubicBezTo>
                  <a:pt x="225" y="480"/>
                  <a:pt x="227" y="485"/>
                  <a:pt x="229" y="490"/>
                </a:cubicBezTo>
                <a:cubicBezTo>
                  <a:pt x="231" y="494"/>
                  <a:pt x="230" y="499"/>
                  <a:pt x="231" y="503"/>
                </a:cubicBezTo>
                <a:cubicBezTo>
                  <a:pt x="232" y="505"/>
                  <a:pt x="233" y="506"/>
                  <a:pt x="233" y="507"/>
                </a:cubicBezTo>
                <a:cubicBezTo>
                  <a:pt x="234" y="509"/>
                  <a:pt x="234" y="511"/>
                  <a:pt x="234" y="514"/>
                </a:cubicBezTo>
                <a:cubicBezTo>
                  <a:pt x="234" y="510"/>
                  <a:pt x="232" y="505"/>
                  <a:pt x="229" y="502"/>
                </a:cubicBezTo>
                <a:cubicBezTo>
                  <a:pt x="227" y="498"/>
                  <a:pt x="225" y="494"/>
                  <a:pt x="223" y="491"/>
                </a:cubicBezTo>
                <a:cubicBezTo>
                  <a:pt x="221" y="487"/>
                  <a:pt x="221" y="482"/>
                  <a:pt x="219" y="479"/>
                </a:cubicBezTo>
                <a:cubicBezTo>
                  <a:pt x="216" y="476"/>
                  <a:pt x="213" y="472"/>
                  <a:pt x="210" y="470"/>
                </a:cubicBezTo>
                <a:cubicBezTo>
                  <a:pt x="210" y="470"/>
                  <a:pt x="206" y="467"/>
                  <a:pt x="206" y="467"/>
                </a:cubicBezTo>
                <a:cubicBezTo>
                  <a:pt x="204" y="467"/>
                  <a:pt x="203" y="472"/>
                  <a:pt x="203" y="474"/>
                </a:cubicBezTo>
                <a:cubicBezTo>
                  <a:pt x="202" y="479"/>
                  <a:pt x="203" y="485"/>
                  <a:pt x="203" y="491"/>
                </a:cubicBezTo>
                <a:cubicBezTo>
                  <a:pt x="203" y="494"/>
                  <a:pt x="203" y="497"/>
                  <a:pt x="203" y="500"/>
                </a:cubicBezTo>
                <a:cubicBezTo>
                  <a:pt x="202" y="502"/>
                  <a:pt x="201" y="503"/>
                  <a:pt x="200" y="505"/>
                </a:cubicBezTo>
                <a:cubicBezTo>
                  <a:pt x="199" y="508"/>
                  <a:pt x="200" y="512"/>
                  <a:pt x="199" y="516"/>
                </a:cubicBezTo>
                <a:cubicBezTo>
                  <a:pt x="198" y="519"/>
                  <a:pt x="197" y="521"/>
                  <a:pt x="196" y="524"/>
                </a:cubicBezTo>
                <a:cubicBezTo>
                  <a:pt x="196" y="528"/>
                  <a:pt x="195" y="532"/>
                  <a:pt x="194" y="535"/>
                </a:cubicBezTo>
                <a:cubicBezTo>
                  <a:pt x="194" y="538"/>
                  <a:pt x="194" y="541"/>
                  <a:pt x="194" y="543"/>
                </a:cubicBezTo>
                <a:cubicBezTo>
                  <a:pt x="193" y="546"/>
                  <a:pt x="192" y="548"/>
                  <a:pt x="191" y="551"/>
                </a:cubicBezTo>
                <a:cubicBezTo>
                  <a:pt x="191" y="556"/>
                  <a:pt x="190" y="560"/>
                  <a:pt x="189" y="565"/>
                </a:cubicBezTo>
                <a:cubicBezTo>
                  <a:pt x="189" y="567"/>
                  <a:pt x="188" y="570"/>
                  <a:pt x="188" y="573"/>
                </a:cubicBezTo>
                <a:cubicBezTo>
                  <a:pt x="187" y="577"/>
                  <a:pt x="186" y="576"/>
                  <a:pt x="184" y="579"/>
                </a:cubicBezTo>
                <a:cubicBezTo>
                  <a:pt x="181" y="583"/>
                  <a:pt x="182" y="589"/>
                  <a:pt x="182" y="594"/>
                </a:cubicBezTo>
                <a:cubicBezTo>
                  <a:pt x="182" y="600"/>
                  <a:pt x="182" y="606"/>
                  <a:pt x="181" y="610"/>
                </a:cubicBezTo>
                <a:cubicBezTo>
                  <a:pt x="179" y="617"/>
                  <a:pt x="176" y="619"/>
                  <a:pt x="170" y="623"/>
                </a:cubicBezTo>
                <a:cubicBezTo>
                  <a:pt x="168" y="624"/>
                  <a:pt x="166" y="626"/>
                  <a:pt x="165" y="627"/>
                </a:cubicBezTo>
                <a:cubicBezTo>
                  <a:pt x="164" y="629"/>
                  <a:pt x="164" y="633"/>
                  <a:pt x="164" y="635"/>
                </a:cubicBezTo>
                <a:cubicBezTo>
                  <a:pt x="165" y="636"/>
                  <a:pt x="166" y="637"/>
                  <a:pt x="166" y="637"/>
                </a:cubicBezTo>
                <a:cubicBezTo>
                  <a:pt x="168" y="637"/>
                  <a:pt x="169" y="638"/>
                  <a:pt x="169" y="638"/>
                </a:cubicBezTo>
                <a:cubicBezTo>
                  <a:pt x="170" y="639"/>
                  <a:pt x="171" y="639"/>
                  <a:pt x="172" y="640"/>
                </a:cubicBezTo>
                <a:cubicBezTo>
                  <a:pt x="173" y="640"/>
                  <a:pt x="174" y="640"/>
                  <a:pt x="175" y="640"/>
                </a:cubicBezTo>
                <a:cubicBezTo>
                  <a:pt x="176" y="641"/>
                  <a:pt x="178" y="640"/>
                  <a:pt x="179" y="642"/>
                </a:cubicBezTo>
                <a:cubicBezTo>
                  <a:pt x="182" y="646"/>
                  <a:pt x="176" y="649"/>
                  <a:pt x="177" y="653"/>
                </a:cubicBezTo>
                <a:cubicBezTo>
                  <a:pt x="178" y="657"/>
                  <a:pt x="180" y="658"/>
                  <a:pt x="182" y="656"/>
                </a:cubicBezTo>
                <a:cubicBezTo>
                  <a:pt x="184" y="655"/>
                  <a:pt x="185" y="652"/>
                  <a:pt x="188" y="653"/>
                </a:cubicBezTo>
                <a:cubicBezTo>
                  <a:pt x="188" y="657"/>
                  <a:pt x="194" y="659"/>
                  <a:pt x="197" y="661"/>
                </a:cubicBezTo>
                <a:cubicBezTo>
                  <a:pt x="199" y="663"/>
                  <a:pt x="201" y="664"/>
                  <a:pt x="203" y="665"/>
                </a:cubicBezTo>
                <a:cubicBezTo>
                  <a:pt x="210" y="668"/>
                  <a:pt x="217" y="665"/>
                  <a:pt x="219" y="674"/>
                </a:cubicBezTo>
                <a:cubicBezTo>
                  <a:pt x="225" y="675"/>
                  <a:pt x="230" y="677"/>
                  <a:pt x="235" y="677"/>
                </a:cubicBezTo>
                <a:cubicBezTo>
                  <a:pt x="238" y="678"/>
                  <a:pt x="242" y="676"/>
                  <a:pt x="244" y="677"/>
                </a:cubicBezTo>
                <a:cubicBezTo>
                  <a:pt x="245" y="677"/>
                  <a:pt x="247" y="679"/>
                  <a:pt x="247" y="680"/>
                </a:cubicBezTo>
                <a:cubicBezTo>
                  <a:pt x="249" y="681"/>
                  <a:pt x="251" y="682"/>
                  <a:pt x="253" y="683"/>
                </a:cubicBezTo>
                <a:cubicBezTo>
                  <a:pt x="254" y="684"/>
                  <a:pt x="256" y="685"/>
                  <a:pt x="258" y="685"/>
                </a:cubicBezTo>
                <a:cubicBezTo>
                  <a:pt x="260" y="685"/>
                  <a:pt x="262" y="684"/>
                  <a:pt x="265" y="684"/>
                </a:cubicBezTo>
                <a:cubicBezTo>
                  <a:pt x="273" y="684"/>
                  <a:pt x="282" y="685"/>
                  <a:pt x="290" y="684"/>
                </a:cubicBezTo>
                <a:cubicBezTo>
                  <a:pt x="292" y="684"/>
                  <a:pt x="293" y="685"/>
                  <a:pt x="294" y="683"/>
                </a:cubicBezTo>
                <a:cubicBezTo>
                  <a:pt x="295" y="682"/>
                  <a:pt x="294" y="681"/>
                  <a:pt x="295" y="680"/>
                </a:cubicBezTo>
                <a:cubicBezTo>
                  <a:pt x="295" y="678"/>
                  <a:pt x="296" y="678"/>
                  <a:pt x="296" y="677"/>
                </a:cubicBezTo>
                <a:cubicBezTo>
                  <a:pt x="297" y="676"/>
                  <a:pt x="297" y="674"/>
                  <a:pt x="297" y="672"/>
                </a:cubicBezTo>
                <a:cubicBezTo>
                  <a:pt x="300" y="673"/>
                  <a:pt x="302" y="675"/>
                  <a:pt x="305" y="675"/>
                </a:cubicBezTo>
                <a:cubicBezTo>
                  <a:pt x="309" y="676"/>
                  <a:pt x="313" y="679"/>
                  <a:pt x="318" y="680"/>
                </a:cubicBezTo>
                <a:cubicBezTo>
                  <a:pt x="320" y="680"/>
                  <a:pt x="322" y="680"/>
                  <a:pt x="324" y="681"/>
                </a:cubicBezTo>
                <a:cubicBezTo>
                  <a:pt x="327" y="682"/>
                  <a:pt x="328" y="683"/>
                  <a:pt x="330" y="684"/>
                </a:cubicBezTo>
                <a:cubicBezTo>
                  <a:pt x="333" y="685"/>
                  <a:pt x="336" y="687"/>
                  <a:pt x="337" y="690"/>
                </a:cubicBezTo>
                <a:cubicBezTo>
                  <a:pt x="337" y="690"/>
                  <a:pt x="337" y="690"/>
                  <a:pt x="337" y="690"/>
                </a:cubicBezTo>
                <a:cubicBezTo>
                  <a:pt x="338" y="690"/>
                  <a:pt x="338" y="689"/>
                  <a:pt x="338" y="689"/>
                </a:cubicBezTo>
                <a:cubicBezTo>
                  <a:pt x="339" y="689"/>
                  <a:pt x="339" y="688"/>
                  <a:pt x="339" y="688"/>
                </a:cubicBezTo>
                <a:cubicBezTo>
                  <a:pt x="340" y="686"/>
                  <a:pt x="340" y="685"/>
                  <a:pt x="342" y="684"/>
                </a:cubicBezTo>
                <a:cubicBezTo>
                  <a:pt x="342" y="684"/>
                  <a:pt x="343" y="685"/>
                  <a:pt x="344" y="685"/>
                </a:cubicBezTo>
                <a:cubicBezTo>
                  <a:pt x="345" y="686"/>
                  <a:pt x="346" y="686"/>
                  <a:pt x="346" y="687"/>
                </a:cubicBezTo>
                <a:cubicBezTo>
                  <a:pt x="348" y="688"/>
                  <a:pt x="349" y="687"/>
                  <a:pt x="349" y="687"/>
                </a:cubicBezTo>
                <a:cubicBezTo>
                  <a:pt x="350" y="688"/>
                  <a:pt x="351" y="688"/>
                  <a:pt x="352" y="688"/>
                </a:cubicBezTo>
                <a:cubicBezTo>
                  <a:pt x="353" y="689"/>
                  <a:pt x="355" y="689"/>
                  <a:pt x="356" y="689"/>
                </a:cubicBezTo>
                <a:cubicBezTo>
                  <a:pt x="358" y="690"/>
                  <a:pt x="360" y="692"/>
                  <a:pt x="362" y="693"/>
                </a:cubicBezTo>
                <a:cubicBezTo>
                  <a:pt x="363" y="693"/>
                  <a:pt x="363" y="693"/>
                  <a:pt x="364" y="693"/>
                </a:cubicBezTo>
                <a:cubicBezTo>
                  <a:pt x="365" y="693"/>
                  <a:pt x="366" y="694"/>
                  <a:pt x="367" y="694"/>
                </a:cubicBezTo>
                <a:cubicBezTo>
                  <a:pt x="368" y="695"/>
                  <a:pt x="370" y="695"/>
                  <a:pt x="371" y="697"/>
                </a:cubicBezTo>
                <a:cubicBezTo>
                  <a:pt x="372" y="698"/>
                  <a:pt x="372" y="699"/>
                  <a:pt x="372" y="700"/>
                </a:cubicBezTo>
                <a:cubicBezTo>
                  <a:pt x="372" y="701"/>
                  <a:pt x="372" y="702"/>
                  <a:pt x="373" y="703"/>
                </a:cubicBezTo>
                <a:cubicBezTo>
                  <a:pt x="373" y="705"/>
                  <a:pt x="374" y="707"/>
                  <a:pt x="373" y="709"/>
                </a:cubicBezTo>
                <a:cubicBezTo>
                  <a:pt x="373" y="710"/>
                  <a:pt x="373" y="710"/>
                  <a:pt x="372" y="710"/>
                </a:cubicBezTo>
                <a:cubicBezTo>
                  <a:pt x="372" y="710"/>
                  <a:pt x="372" y="710"/>
                  <a:pt x="372" y="710"/>
                </a:cubicBezTo>
                <a:cubicBezTo>
                  <a:pt x="374" y="711"/>
                  <a:pt x="374" y="712"/>
                  <a:pt x="376" y="711"/>
                </a:cubicBezTo>
                <a:cubicBezTo>
                  <a:pt x="378" y="711"/>
                  <a:pt x="378" y="710"/>
                  <a:pt x="380" y="709"/>
                </a:cubicBezTo>
                <a:cubicBezTo>
                  <a:pt x="380" y="709"/>
                  <a:pt x="381" y="709"/>
                  <a:pt x="381" y="709"/>
                </a:cubicBezTo>
                <a:cubicBezTo>
                  <a:pt x="382" y="708"/>
                  <a:pt x="382" y="708"/>
                  <a:pt x="382" y="707"/>
                </a:cubicBezTo>
                <a:cubicBezTo>
                  <a:pt x="383" y="707"/>
                  <a:pt x="384" y="706"/>
                  <a:pt x="385" y="706"/>
                </a:cubicBezTo>
                <a:cubicBezTo>
                  <a:pt x="390" y="705"/>
                  <a:pt x="397" y="708"/>
                  <a:pt x="402" y="709"/>
                </a:cubicBezTo>
                <a:cubicBezTo>
                  <a:pt x="407" y="710"/>
                  <a:pt x="408" y="707"/>
                  <a:pt x="412" y="705"/>
                </a:cubicBezTo>
                <a:cubicBezTo>
                  <a:pt x="416" y="704"/>
                  <a:pt x="418" y="703"/>
                  <a:pt x="422" y="703"/>
                </a:cubicBezTo>
                <a:cubicBezTo>
                  <a:pt x="427" y="703"/>
                  <a:pt x="432" y="703"/>
                  <a:pt x="437" y="704"/>
                </a:cubicBezTo>
                <a:cubicBezTo>
                  <a:pt x="439" y="704"/>
                  <a:pt x="440" y="705"/>
                  <a:pt x="442" y="706"/>
                </a:cubicBezTo>
                <a:cubicBezTo>
                  <a:pt x="441" y="703"/>
                  <a:pt x="439" y="702"/>
                  <a:pt x="436" y="699"/>
                </a:cubicBezTo>
                <a:cubicBezTo>
                  <a:pt x="431" y="695"/>
                  <a:pt x="431" y="690"/>
                  <a:pt x="431" y="685"/>
                </a:cubicBezTo>
                <a:cubicBezTo>
                  <a:pt x="431" y="682"/>
                  <a:pt x="431" y="679"/>
                  <a:pt x="432" y="677"/>
                </a:cubicBezTo>
                <a:cubicBezTo>
                  <a:pt x="432" y="675"/>
                  <a:pt x="432" y="675"/>
                  <a:pt x="433" y="674"/>
                </a:cubicBezTo>
                <a:cubicBezTo>
                  <a:pt x="434" y="672"/>
                  <a:pt x="434" y="672"/>
                  <a:pt x="435" y="671"/>
                </a:cubicBezTo>
                <a:cubicBezTo>
                  <a:pt x="438" y="667"/>
                  <a:pt x="438" y="664"/>
                  <a:pt x="440" y="659"/>
                </a:cubicBezTo>
                <a:cubicBezTo>
                  <a:pt x="442" y="655"/>
                  <a:pt x="445" y="654"/>
                  <a:pt x="448" y="651"/>
                </a:cubicBezTo>
                <a:cubicBezTo>
                  <a:pt x="450" y="649"/>
                  <a:pt x="451" y="648"/>
                  <a:pt x="452" y="646"/>
                </a:cubicBezTo>
                <a:cubicBezTo>
                  <a:pt x="453" y="644"/>
                  <a:pt x="453" y="641"/>
                  <a:pt x="455" y="639"/>
                </a:cubicBezTo>
                <a:cubicBezTo>
                  <a:pt x="458" y="636"/>
                  <a:pt x="460" y="635"/>
                  <a:pt x="464" y="634"/>
                </a:cubicBezTo>
                <a:cubicBezTo>
                  <a:pt x="469" y="634"/>
                  <a:pt x="471" y="630"/>
                  <a:pt x="474" y="627"/>
                </a:cubicBezTo>
                <a:cubicBezTo>
                  <a:pt x="478" y="623"/>
                  <a:pt x="481" y="621"/>
                  <a:pt x="487" y="621"/>
                </a:cubicBezTo>
                <a:cubicBezTo>
                  <a:pt x="489" y="621"/>
                  <a:pt x="489" y="622"/>
                  <a:pt x="491" y="622"/>
                </a:cubicBezTo>
                <a:cubicBezTo>
                  <a:pt x="492" y="623"/>
                  <a:pt x="493" y="624"/>
                  <a:pt x="494" y="624"/>
                </a:cubicBezTo>
                <a:cubicBezTo>
                  <a:pt x="495" y="624"/>
                  <a:pt x="496" y="624"/>
                  <a:pt x="497" y="624"/>
                </a:cubicBezTo>
                <a:cubicBezTo>
                  <a:pt x="500" y="624"/>
                  <a:pt x="503" y="624"/>
                  <a:pt x="505" y="624"/>
                </a:cubicBezTo>
                <a:cubicBezTo>
                  <a:pt x="506" y="625"/>
                  <a:pt x="506" y="626"/>
                  <a:pt x="507" y="626"/>
                </a:cubicBezTo>
                <a:cubicBezTo>
                  <a:pt x="508" y="626"/>
                  <a:pt x="510" y="626"/>
                  <a:pt x="511" y="626"/>
                </a:cubicBezTo>
                <a:cubicBezTo>
                  <a:pt x="513" y="626"/>
                  <a:pt x="515" y="626"/>
                  <a:pt x="517" y="626"/>
                </a:cubicBezTo>
                <a:cubicBezTo>
                  <a:pt x="518" y="626"/>
                  <a:pt x="519" y="626"/>
                  <a:pt x="520" y="626"/>
                </a:cubicBezTo>
                <a:cubicBezTo>
                  <a:pt x="521" y="626"/>
                  <a:pt x="522" y="625"/>
                  <a:pt x="523" y="625"/>
                </a:cubicBezTo>
                <a:cubicBezTo>
                  <a:pt x="524" y="625"/>
                  <a:pt x="524" y="624"/>
                  <a:pt x="526" y="624"/>
                </a:cubicBezTo>
                <a:cubicBezTo>
                  <a:pt x="526" y="626"/>
                  <a:pt x="525" y="631"/>
                  <a:pt x="526" y="633"/>
                </a:cubicBezTo>
                <a:cubicBezTo>
                  <a:pt x="527" y="635"/>
                  <a:pt x="529" y="634"/>
                  <a:pt x="532" y="634"/>
                </a:cubicBezTo>
                <a:cubicBezTo>
                  <a:pt x="532" y="634"/>
                  <a:pt x="534" y="635"/>
                  <a:pt x="534" y="634"/>
                </a:cubicBezTo>
                <a:cubicBezTo>
                  <a:pt x="536" y="634"/>
                  <a:pt x="535" y="634"/>
                  <a:pt x="536" y="632"/>
                </a:cubicBezTo>
                <a:cubicBezTo>
                  <a:pt x="537" y="631"/>
                  <a:pt x="537" y="630"/>
                  <a:pt x="538" y="629"/>
                </a:cubicBezTo>
                <a:cubicBezTo>
                  <a:pt x="539" y="628"/>
                  <a:pt x="541" y="630"/>
                  <a:pt x="541" y="627"/>
                </a:cubicBezTo>
                <a:cubicBezTo>
                  <a:pt x="546" y="630"/>
                  <a:pt x="542" y="632"/>
                  <a:pt x="543" y="635"/>
                </a:cubicBezTo>
                <a:cubicBezTo>
                  <a:pt x="545" y="635"/>
                  <a:pt x="545" y="637"/>
                  <a:pt x="547" y="637"/>
                </a:cubicBezTo>
                <a:cubicBezTo>
                  <a:pt x="549" y="638"/>
                  <a:pt x="549" y="636"/>
                  <a:pt x="551" y="635"/>
                </a:cubicBezTo>
                <a:cubicBezTo>
                  <a:pt x="552" y="635"/>
                  <a:pt x="557" y="635"/>
                  <a:pt x="558" y="635"/>
                </a:cubicBezTo>
                <a:cubicBezTo>
                  <a:pt x="560" y="636"/>
                  <a:pt x="560" y="636"/>
                  <a:pt x="560" y="639"/>
                </a:cubicBezTo>
                <a:cubicBezTo>
                  <a:pt x="562" y="640"/>
                  <a:pt x="565" y="640"/>
                  <a:pt x="566" y="642"/>
                </a:cubicBezTo>
                <a:cubicBezTo>
                  <a:pt x="567" y="644"/>
                  <a:pt x="566" y="647"/>
                  <a:pt x="568" y="648"/>
                </a:cubicBezTo>
                <a:cubicBezTo>
                  <a:pt x="569" y="650"/>
                  <a:pt x="572" y="651"/>
                  <a:pt x="574" y="652"/>
                </a:cubicBezTo>
                <a:cubicBezTo>
                  <a:pt x="576" y="653"/>
                  <a:pt x="577" y="653"/>
                  <a:pt x="580" y="653"/>
                </a:cubicBezTo>
                <a:cubicBezTo>
                  <a:pt x="582" y="653"/>
                  <a:pt x="584" y="654"/>
                  <a:pt x="585" y="654"/>
                </a:cubicBezTo>
                <a:cubicBezTo>
                  <a:pt x="588" y="654"/>
                  <a:pt x="592" y="653"/>
                  <a:pt x="594" y="654"/>
                </a:cubicBezTo>
                <a:cubicBezTo>
                  <a:pt x="596" y="656"/>
                  <a:pt x="596" y="657"/>
                  <a:pt x="599" y="658"/>
                </a:cubicBezTo>
                <a:cubicBezTo>
                  <a:pt x="602" y="659"/>
                  <a:pt x="605" y="658"/>
                  <a:pt x="608" y="658"/>
                </a:cubicBezTo>
                <a:cubicBezTo>
                  <a:pt x="612" y="658"/>
                  <a:pt x="616" y="658"/>
                  <a:pt x="621" y="658"/>
                </a:cubicBezTo>
                <a:cubicBezTo>
                  <a:pt x="628" y="658"/>
                  <a:pt x="634" y="656"/>
                  <a:pt x="639" y="650"/>
                </a:cubicBezTo>
                <a:cubicBezTo>
                  <a:pt x="640" y="651"/>
                  <a:pt x="641" y="651"/>
                  <a:pt x="641" y="650"/>
                </a:cubicBezTo>
                <a:cubicBezTo>
                  <a:pt x="642" y="649"/>
                  <a:pt x="641" y="646"/>
                  <a:pt x="641" y="645"/>
                </a:cubicBezTo>
                <a:cubicBezTo>
                  <a:pt x="640" y="643"/>
                  <a:pt x="636" y="641"/>
                  <a:pt x="638" y="638"/>
                </a:cubicBezTo>
                <a:cubicBezTo>
                  <a:pt x="639" y="638"/>
                  <a:pt x="643" y="637"/>
                  <a:pt x="644" y="637"/>
                </a:cubicBezTo>
                <a:cubicBezTo>
                  <a:pt x="645" y="637"/>
                  <a:pt x="646" y="637"/>
                  <a:pt x="647" y="637"/>
                </a:cubicBezTo>
                <a:cubicBezTo>
                  <a:pt x="648" y="636"/>
                  <a:pt x="648" y="635"/>
                  <a:pt x="650" y="635"/>
                </a:cubicBezTo>
                <a:cubicBezTo>
                  <a:pt x="650" y="633"/>
                  <a:pt x="649" y="630"/>
                  <a:pt x="650" y="627"/>
                </a:cubicBezTo>
                <a:cubicBezTo>
                  <a:pt x="651" y="624"/>
                  <a:pt x="654" y="624"/>
                  <a:pt x="657" y="622"/>
                </a:cubicBezTo>
                <a:cubicBezTo>
                  <a:pt x="658" y="620"/>
                  <a:pt x="659" y="618"/>
                  <a:pt x="659" y="616"/>
                </a:cubicBezTo>
                <a:cubicBezTo>
                  <a:pt x="661" y="612"/>
                  <a:pt x="659" y="613"/>
                  <a:pt x="664" y="612"/>
                </a:cubicBezTo>
                <a:cubicBezTo>
                  <a:pt x="667" y="612"/>
                  <a:pt x="670" y="611"/>
                  <a:pt x="673" y="610"/>
                </a:cubicBezTo>
                <a:cubicBezTo>
                  <a:pt x="676" y="610"/>
                  <a:pt x="678" y="610"/>
                  <a:pt x="681" y="608"/>
                </a:cubicBezTo>
                <a:cubicBezTo>
                  <a:pt x="683" y="606"/>
                  <a:pt x="684" y="605"/>
                  <a:pt x="685" y="602"/>
                </a:cubicBezTo>
                <a:cubicBezTo>
                  <a:pt x="685" y="602"/>
                  <a:pt x="686" y="602"/>
                  <a:pt x="687" y="601"/>
                </a:cubicBezTo>
                <a:cubicBezTo>
                  <a:pt x="687" y="600"/>
                  <a:pt x="687" y="598"/>
                  <a:pt x="687" y="597"/>
                </a:cubicBezTo>
                <a:cubicBezTo>
                  <a:pt x="687" y="595"/>
                  <a:pt x="687" y="592"/>
                  <a:pt x="688" y="589"/>
                </a:cubicBezTo>
                <a:cubicBezTo>
                  <a:pt x="690" y="589"/>
                  <a:pt x="691" y="585"/>
                  <a:pt x="693" y="583"/>
                </a:cubicBezTo>
                <a:cubicBezTo>
                  <a:pt x="694" y="582"/>
                  <a:pt x="697" y="581"/>
                  <a:pt x="698" y="578"/>
                </a:cubicBezTo>
                <a:cubicBezTo>
                  <a:pt x="699" y="577"/>
                  <a:pt x="699" y="568"/>
                  <a:pt x="697" y="567"/>
                </a:cubicBezTo>
                <a:cubicBezTo>
                  <a:pt x="695" y="566"/>
                  <a:pt x="690" y="568"/>
                  <a:pt x="688" y="569"/>
                </a:cubicBezTo>
                <a:cubicBezTo>
                  <a:pt x="685" y="570"/>
                  <a:pt x="679" y="573"/>
                  <a:pt x="675" y="571"/>
                </a:cubicBezTo>
                <a:cubicBezTo>
                  <a:pt x="673" y="570"/>
                  <a:pt x="673" y="567"/>
                  <a:pt x="671" y="566"/>
                </a:cubicBezTo>
                <a:cubicBezTo>
                  <a:pt x="668" y="563"/>
                  <a:pt x="663" y="564"/>
                  <a:pt x="660" y="562"/>
                </a:cubicBezTo>
                <a:cubicBezTo>
                  <a:pt x="658" y="561"/>
                  <a:pt x="651" y="554"/>
                  <a:pt x="652" y="552"/>
                </a:cubicBezTo>
                <a:cubicBezTo>
                  <a:pt x="653" y="550"/>
                  <a:pt x="655" y="553"/>
                  <a:pt x="656" y="550"/>
                </a:cubicBezTo>
                <a:cubicBezTo>
                  <a:pt x="657" y="548"/>
                  <a:pt x="653" y="545"/>
                  <a:pt x="652" y="543"/>
                </a:cubicBezTo>
                <a:cubicBezTo>
                  <a:pt x="649" y="538"/>
                  <a:pt x="653" y="536"/>
                  <a:pt x="658" y="534"/>
                </a:cubicBezTo>
                <a:cubicBezTo>
                  <a:pt x="663" y="532"/>
                  <a:pt x="663" y="527"/>
                  <a:pt x="662" y="522"/>
                </a:cubicBezTo>
                <a:cubicBezTo>
                  <a:pt x="659" y="522"/>
                  <a:pt x="659" y="519"/>
                  <a:pt x="658" y="517"/>
                </a:cubicBezTo>
                <a:cubicBezTo>
                  <a:pt x="658" y="517"/>
                  <a:pt x="655" y="516"/>
                  <a:pt x="655" y="516"/>
                </a:cubicBezTo>
                <a:cubicBezTo>
                  <a:pt x="654" y="515"/>
                  <a:pt x="652" y="515"/>
                  <a:pt x="652" y="515"/>
                </a:cubicBezTo>
                <a:cubicBezTo>
                  <a:pt x="647" y="511"/>
                  <a:pt x="648" y="504"/>
                  <a:pt x="641" y="502"/>
                </a:cubicBezTo>
                <a:cubicBezTo>
                  <a:pt x="640" y="499"/>
                  <a:pt x="642" y="500"/>
                  <a:pt x="644" y="499"/>
                </a:cubicBezTo>
                <a:cubicBezTo>
                  <a:pt x="645" y="499"/>
                  <a:pt x="647" y="500"/>
                  <a:pt x="649" y="499"/>
                </a:cubicBezTo>
                <a:cubicBezTo>
                  <a:pt x="651" y="498"/>
                  <a:pt x="649" y="499"/>
                  <a:pt x="651" y="497"/>
                </a:cubicBezTo>
                <a:cubicBezTo>
                  <a:pt x="654" y="495"/>
                  <a:pt x="657" y="494"/>
                  <a:pt x="660" y="491"/>
                </a:cubicBezTo>
                <a:cubicBezTo>
                  <a:pt x="660" y="491"/>
                  <a:pt x="661" y="490"/>
                  <a:pt x="662" y="490"/>
                </a:cubicBezTo>
                <a:cubicBezTo>
                  <a:pt x="663" y="489"/>
                  <a:pt x="665" y="489"/>
                  <a:pt x="666" y="488"/>
                </a:cubicBezTo>
                <a:cubicBezTo>
                  <a:pt x="668" y="486"/>
                  <a:pt x="666" y="482"/>
                  <a:pt x="667" y="480"/>
                </a:cubicBezTo>
                <a:cubicBezTo>
                  <a:pt x="668" y="477"/>
                  <a:pt x="671" y="476"/>
                  <a:pt x="669" y="473"/>
                </a:cubicBezTo>
                <a:cubicBezTo>
                  <a:pt x="668" y="471"/>
                  <a:pt x="666" y="471"/>
                  <a:pt x="665" y="470"/>
                </a:cubicBezTo>
                <a:cubicBezTo>
                  <a:pt x="663" y="468"/>
                  <a:pt x="662" y="465"/>
                  <a:pt x="662" y="463"/>
                </a:cubicBezTo>
                <a:cubicBezTo>
                  <a:pt x="661" y="461"/>
                  <a:pt x="661" y="459"/>
                  <a:pt x="661" y="457"/>
                </a:cubicBezTo>
                <a:cubicBezTo>
                  <a:pt x="660" y="455"/>
                  <a:pt x="657" y="454"/>
                  <a:pt x="656" y="453"/>
                </a:cubicBezTo>
                <a:cubicBezTo>
                  <a:pt x="653" y="450"/>
                  <a:pt x="657" y="450"/>
                  <a:pt x="655" y="446"/>
                </a:cubicBezTo>
                <a:cubicBezTo>
                  <a:pt x="654" y="444"/>
                  <a:pt x="657" y="443"/>
                  <a:pt x="659" y="438"/>
                </a:cubicBezTo>
                <a:cubicBezTo>
                  <a:pt x="661" y="437"/>
                  <a:pt x="662" y="436"/>
                  <a:pt x="663" y="436"/>
                </a:cubicBezTo>
                <a:cubicBezTo>
                  <a:pt x="663" y="435"/>
                  <a:pt x="665" y="434"/>
                  <a:pt x="665" y="433"/>
                </a:cubicBezTo>
                <a:cubicBezTo>
                  <a:pt x="665" y="432"/>
                  <a:pt x="665" y="430"/>
                  <a:pt x="665" y="430"/>
                </a:cubicBezTo>
                <a:cubicBezTo>
                  <a:pt x="665" y="428"/>
                  <a:pt x="664" y="428"/>
                  <a:pt x="664" y="427"/>
                </a:cubicBezTo>
                <a:cubicBezTo>
                  <a:pt x="663" y="426"/>
                  <a:pt x="663" y="426"/>
                  <a:pt x="662" y="424"/>
                </a:cubicBezTo>
                <a:cubicBezTo>
                  <a:pt x="662" y="424"/>
                  <a:pt x="661" y="423"/>
                  <a:pt x="661" y="422"/>
                </a:cubicBezTo>
                <a:cubicBezTo>
                  <a:pt x="660" y="421"/>
                  <a:pt x="659" y="420"/>
                  <a:pt x="659" y="419"/>
                </a:cubicBezTo>
                <a:cubicBezTo>
                  <a:pt x="658" y="417"/>
                  <a:pt x="658" y="415"/>
                  <a:pt x="658" y="413"/>
                </a:cubicBezTo>
                <a:cubicBezTo>
                  <a:pt x="658" y="412"/>
                  <a:pt x="658" y="410"/>
                  <a:pt x="658" y="409"/>
                </a:cubicBezTo>
                <a:cubicBezTo>
                  <a:pt x="658" y="409"/>
                  <a:pt x="657" y="408"/>
                  <a:pt x="657" y="408"/>
                </a:cubicBezTo>
                <a:cubicBezTo>
                  <a:pt x="656" y="406"/>
                  <a:pt x="657" y="404"/>
                  <a:pt x="656" y="402"/>
                </a:cubicBezTo>
                <a:cubicBezTo>
                  <a:pt x="655" y="402"/>
                  <a:pt x="654" y="401"/>
                  <a:pt x="653" y="401"/>
                </a:cubicBezTo>
                <a:cubicBezTo>
                  <a:pt x="652" y="401"/>
                  <a:pt x="650" y="400"/>
                  <a:pt x="650" y="400"/>
                </a:cubicBezTo>
                <a:cubicBezTo>
                  <a:pt x="647" y="398"/>
                  <a:pt x="643" y="395"/>
                  <a:pt x="639" y="395"/>
                </a:cubicBezTo>
                <a:cubicBezTo>
                  <a:pt x="634" y="395"/>
                  <a:pt x="630" y="398"/>
                  <a:pt x="625" y="400"/>
                </a:cubicBezTo>
                <a:cubicBezTo>
                  <a:pt x="623" y="401"/>
                  <a:pt x="620" y="402"/>
                  <a:pt x="617" y="401"/>
                </a:cubicBezTo>
                <a:cubicBezTo>
                  <a:pt x="615" y="400"/>
                  <a:pt x="612" y="394"/>
                  <a:pt x="614" y="391"/>
                </a:cubicBezTo>
                <a:cubicBezTo>
                  <a:pt x="615" y="389"/>
                  <a:pt x="617" y="390"/>
                  <a:pt x="618" y="388"/>
                </a:cubicBezTo>
                <a:cubicBezTo>
                  <a:pt x="619" y="387"/>
                  <a:pt x="618" y="383"/>
                  <a:pt x="618" y="381"/>
                </a:cubicBezTo>
                <a:cubicBezTo>
                  <a:pt x="618" y="378"/>
                  <a:pt x="618" y="376"/>
                  <a:pt x="620" y="373"/>
                </a:cubicBezTo>
                <a:cubicBezTo>
                  <a:pt x="623" y="371"/>
                  <a:pt x="625" y="369"/>
                  <a:pt x="627" y="366"/>
                </a:cubicBezTo>
                <a:cubicBezTo>
                  <a:pt x="629" y="365"/>
                  <a:pt x="629" y="363"/>
                  <a:pt x="631" y="361"/>
                </a:cubicBezTo>
                <a:cubicBezTo>
                  <a:pt x="632" y="359"/>
                  <a:pt x="634" y="358"/>
                  <a:pt x="635" y="357"/>
                </a:cubicBezTo>
                <a:cubicBezTo>
                  <a:pt x="642" y="352"/>
                  <a:pt x="646" y="345"/>
                  <a:pt x="651" y="339"/>
                </a:cubicBezTo>
                <a:cubicBezTo>
                  <a:pt x="654" y="336"/>
                  <a:pt x="656" y="334"/>
                  <a:pt x="658" y="330"/>
                </a:cubicBezTo>
                <a:cubicBezTo>
                  <a:pt x="658" y="330"/>
                  <a:pt x="659" y="328"/>
                  <a:pt x="659" y="327"/>
                </a:cubicBezTo>
                <a:cubicBezTo>
                  <a:pt x="661" y="326"/>
                  <a:pt x="662" y="327"/>
                  <a:pt x="664" y="325"/>
                </a:cubicBezTo>
                <a:cubicBezTo>
                  <a:pt x="670" y="320"/>
                  <a:pt x="652" y="311"/>
                  <a:pt x="663" y="310"/>
                </a:cubicBezTo>
                <a:cubicBezTo>
                  <a:pt x="666" y="310"/>
                  <a:pt x="668" y="311"/>
                  <a:pt x="670" y="312"/>
                </a:cubicBezTo>
                <a:cubicBezTo>
                  <a:pt x="676" y="313"/>
                  <a:pt x="681" y="310"/>
                  <a:pt x="687" y="310"/>
                </a:cubicBezTo>
                <a:cubicBezTo>
                  <a:pt x="689" y="310"/>
                  <a:pt x="690" y="310"/>
                  <a:pt x="692" y="309"/>
                </a:cubicBezTo>
                <a:cubicBezTo>
                  <a:pt x="695" y="308"/>
                  <a:pt x="699" y="306"/>
                  <a:pt x="702" y="304"/>
                </a:cubicBezTo>
                <a:cubicBezTo>
                  <a:pt x="702" y="304"/>
                  <a:pt x="703" y="303"/>
                  <a:pt x="703" y="303"/>
                </a:cubicBezTo>
                <a:cubicBezTo>
                  <a:pt x="703" y="303"/>
                  <a:pt x="703" y="303"/>
                  <a:pt x="703" y="303"/>
                </a:cubicBezTo>
                <a:cubicBezTo>
                  <a:pt x="703" y="303"/>
                  <a:pt x="703" y="303"/>
                  <a:pt x="703" y="303"/>
                </a:cubicBezTo>
                <a:cubicBezTo>
                  <a:pt x="703" y="302"/>
                  <a:pt x="704" y="302"/>
                  <a:pt x="704" y="302"/>
                </a:cubicBezTo>
                <a:cubicBezTo>
                  <a:pt x="704" y="302"/>
                  <a:pt x="704" y="302"/>
                  <a:pt x="704" y="302"/>
                </a:cubicBezTo>
                <a:cubicBezTo>
                  <a:pt x="704" y="302"/>
                  <a:pt x="704" y="302"/>
                  <a:pt x="704" y="302"/>
                </a:cubicBezTo>
                <a:cubicBezTo>
                  <a:pt x="704" y="301"/>
                  <a:pt x="704" y="301"/>
                  <a:pt x="704" y="301"/>
                </a:cubicBezTo>
                <a:cubicBezTo>
                  <a:pt x="704" y="301"/>
                  <a:pt x="704" y="301"/>
                  <a:pt x="704" y="301"/>
                </a:cubicBezTo>
                <a:cubicBezTo>
                  <a:pt x="704" y="301"/>
                  <a:pt x="704" y="301"/>
                  <a:pt x="704" y="300"/>
                </a:cubicBezTo>
                <a:cubicBezTo>
                  <a:pt x="704" y="300"/>
                  <a:pt x="704" y="300"/>
                  <a:pt x="704" y="300"/>
                </a:cubicBezTo>
                <a:cubicBezTo>
                  <a:pt x="704" y="300"/>
                  <a:pt x="704" y="299"/>
                  <a:pt x="704" y="298"/>
                </a:cubicBezTo>
                <a:cubicBezTo>
                  <a:pt x="703" y="297"/>
                  <a:pt x="702" y="295"/>
                  <a:pt x="702" y="293"/>
                </a:cubicBezTo>
                <a:cubicBezTo>
                  <a:pt x="702" y="285"/>
                  <a:pt x="702" y="278"/>
                  <a:pt x="702" y="270"/>
                </a:cubicBezTo>
                <a:cubicBezTo>
                  <a:pt x="702" y="264"/>
                  <a:pt x="701" y="259"/>
                  <a:pt x="705" y="254"/>
                </a:cubicBezTo>
                <a:cubicBezTo>
                  <a:pt x="710" y="249"/>
                  <a:pt x="708" y="244"/>
                  <a:pt x="710" y="238"/>
                </a:cubicBezTo>
                <a:cubicBezTo>
                  <a:pt x="711" y="233"/>
                  <a:pt x="710" y="228"/>
                  <a:pt x="713" y="224"/>
                </a:cubicBezTo>
                <a:cubicBezTo>
                  <a:pt x="714" y="222"/>
                  <a:pt x="715" y="222"/>
                  <a:pt x="716" y="221"/>
                </a:cubicBezTo>
                <a:cubicBezTo>
                  <a:pt x="719" y="219"/>
                  <a:pt x="719" y="218"/>
                  <a:pt x="720" y="216"/>
                </a:cubicBezTo>
                <a:cubicBezTo>
                  <a:pt x="722" y="210"/>
                  <a:pt x="724" y="207"/>
                  <a:pt x="729" y="203"/>
                </a:cubicBezTo>
                <a:cubicBezTo>
                  <a:pt x="733" y="200"/>
                  <a:pt x="736" y="196"/>
                  <a:pt x="737" y="191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4" name="Freeform 17">
            <a:extLst>
              <a:ext uri="{FF2B5EF4-FFF2-40B4-BE49-F238E27FC236}">
                <a16:creationId xmlns:a16="http://schemas.microsoft.com/office/drawing/2014/main" id="{E5E040F1-8A96-4773-AE4C-029DEC187E22}"/>
              </a:ext>
            </a:extLst>
          </p:cNvPr>
          <p:cNvSpPr>
            <a:spLocks/>
          </p:cNvSpPr>
          <p:nvPr/>
        </p:nvSpPr>
        <p:spPr bwMode="auto">
          <a:xfrm>
            <a:off x="5323378" y="5492498"/>
            <a:ext cx="101404" cy="202808"/>
          </a:xfrm>
          <a:custGeom>
            <a:avLst/>
            <a:gdLst/>
            <a:ahLst/>
            <a:cxnLst>
              <a:cxn ang="0">
                <a:pos x="61" y="5"/>
              </a:cxn>
              <a:cxn ang="0">
                <a:pos x="60" y="2"/>
              </a:cxn>
              <a:cxn ang="0">
                <a:pos x="53" y="3"/>
              </a:cxn>
              <a:cxn ang="0">
                <a:pos x="51" y="18"/>
              </a:cxn>
              <a:cxn ang="0">
                <a:pos x="51" y="23"/>
              </a:cxn>
              <a:cxn ang="0">
                <a:pos x="49" y="27"/>
              </a:cxn>
              <a:cxn ang="0">
                <a:pos x="41" y="25"/>
              </a:cxn>
              <a:cxn ang="0">
                <a:pos x="35" y="30"/>
              </a:cxn>
              <a:cxn ang="0">
                <a:pos x="29" y="32"/>
              </a:cxn>
              <a:cxn ang="0">
                <a:pos x="22" y="34"/>
              </a:cxn>
              <a:cxn ang="0">
                <a:pos x="15" y="39"/>
              </a:cxn>
              <a:cxn ang="0">
                <a:pos x="13" y="47"/>
              </a:cxn>
              <a:cxn ang="0">
                <a:pos x="12" y="51"/>
              </a:cxn>
              <a:cxn ang="0">
                <a:pos x="17" y="58"/>
              </a:cxn>
              <a:cxn ang="0">
                <a:pos x="10" y="62"/>
              </a:cxn>
              <a:cxn ang="0">
                <a:pos x="5" y="64"/>
              </a:cxn>
              <a:cxn ang="0">
                <a:pos x="0" y="74"/>
              </a:cxn>
              <a:cxn ang="0">
                <a:pos x="4" y="77"/>
              </a:cxn>
              <a:cxn ang="0">
                <a:pos x="8" y="80"/>
              </a:cxn>
              <a:cxn ang="0">
                <a:pos x="13" y="82"/>
              </a:cxn>
              <a:cxn ang="0">
                <a:pos x="17" y="83"/>
              </a:cxn>
              <a:cxn ang="0">
                <a:pos x="16" y="95"/>
              </a:cxn>
              <a:cxn ang="0">
                <a:pos x="14" y="100"/>
              </a:cxn>
              <a:cxn ang="0">
                <a:pos x="18" y="101"/>
              </a:cxn>
              <a:cxn ang="0">
                <a:pos x="21" y="102"/>
              </a:cxn>
              <a:cxn ang="0">
                <a:pos x="22" y="106"/>
              </a:cxn>
              <a:cxn ang="0">
                <a:pos x="19" y="108"/>
              </a:cxn>
              <a:cxn ang="0">
                <a:pos x="21" y="115"/>
              </a:cxn>
              <a:cxn ang="0">
                <a:pos x="29" y="122"/>
              </a:cxn>
              <a:cxn ang="0">
                <a:pos x="33" y="126"/>
              </a:cxn>
              <a:cxn ang="0">
                <a:pos x="39" y="129"/>
              </a:cxn>
              <a:cxn ang="0">
                <a:pos x="41" y="121"/>
              </a:cxn>
              <a:cxn ang="0">
                <a:pos x="44" y="116"/>
              </a:cxn>
              <a:cxn ang="0">
                <a:pos x="45" y="113"/>
              </a:cxn>
              <a:cxn ang="0">
                <a:pos x="49" y="109"/>
              </a:cxn>
              <a:cxn ang="0">
                <a:pos x="52" y="99"/>
              </a:cxn>
              <a:cxn ang="0">
                <a:pos x="53" y="87"/>
              </a:cxn>
              <a:cxn ang="0">
                <a:pos x="54" y="82"/>
              </a:cxn>
              <a:cxn ang="0">
                <a:pos x="59" y="76"/>
              </a:cxn>
              <a:cxn ang="0">
                <a:pos x="60" y="74"/>
              </a:cxn>
              <a:cxn ang="0">
                <a:pos x="63" y="52"/>
              </a:cxn>
              <a:cxn ang="0">
                <a:pos x="63" y="40"/>
              </a:cxn>
              <a:cxn ang="0">
                <a:pos x="60" y="32"/>
              </a:cxn>
              <a:cxn ang="0">
                <a:pos x="59" y="23"/>
              </a:cxn>
              <a:cxn ang="0">
                <a:pos x="60" y="22"/>
              </a:cxn>
              <a:cxn ang="0">
                <a:pos x="63" y="18"/>
              </a:cxn>
              <a:cxn ang="0">
                <a:pos x="63" y="13"/>
              </a:cxn>
              <a:cxn ang="0">
                <a:pos x="61" y="20"/>
              </a:cxn>
            </a:cxnLst>
            <a:rect l="0" t="0" r="r" b="b"/>
            <a:pathLst>
              <a:path w="64" h="129">
                <a:moveTo>
                  <a:pt x="61" y="20"/>
                </a:moveTo>
                <a:cubicBezTo>
                  <a:pt x="61" y="15"/>
                  <a:pt x="61" y="10"/>
                  <a:pt x="61" y="5"/>
                </a:cubicBezTo>
                <a:cubicBezTo>
                  <a:pt x="61" y="4"/>
                  <a:pt x="62" y="3"/>
                  <a:pt x="61" y="2"/>
                </a:cubicBezTo>
                <a:cubicBezTo>
                  <a:pt x="61" y="2"/>
                  <a:pt x="60" y="2"/>
                  <a:pt x="60" y="2"/>
                </a:cubicBezTo>
                <a:cubicBezTo>
                  <a:pt x="60" y="2"/>
                  <a:pt x="59" y="1"/>
                  <a:pt x="59" y="1"/>
                </a:cubicBezTo>
                <a:cubicBezTo>
                  <a:pt x="57" y="0"/>
                  <a:pt x="54" y="1"/>
                  <a:pt x="53" y="3"/>
                </a:cubicBezTo>
                <a:cubicBezTo>
                  <a:pt x="51" y="6"/>
                  <a:pt x="52" y="10"/>
                  <a:pt x="51" y="13"/>
                </a:cubicBezTo>
                <a:cubicBezTo>
                  <a:pt x="51" y="15"/>
                  <a:pt x="51" y="16"/>
                  <a:pt x="51" y="18"/>
                </a:cubicBezTo>
                <a:cubicBezTo>
                  <a:pt x="51" y="19"/>
                  <a:pt x="51" y="20"/>
                  <a:pt x="51" y="20"/>
                </a:cubicBezTo>
                <a:cubicBezTo>
                  <a:pt x="51" y="21"/>
                  <a:pt x="51" y="22"/>
                  <a:pt x="51" y="23"/>
                </a:cubicBezTo>
                <a:cubicBezTo>
                  <a:pt x="52" y="25"/>
                  <a:pt x="52" y="26"/>
                  <a:pt x="51" y="27"/>
                </a:cubicBezTo>
                <a:cubicBezTo>
                  <a:pt x="50" y="28"/>
                  <a:pt x="50" y="28"/>
                  <a:pt x="49" y="27"/>
                </a:cubicBezTo>
                <a:cubicBezTo>
                  <a:pt x="47" y="26"/>
                  <a:pt x="47" y="25"/>
                  <a:pt x="46" y="25"/>
                </a:cubicBezTo>
                <a:cubicBezTo>
                  <a:pt x="45" y="24"/>
                  <a:pt x="42" y="24"/>
                  <a:pt x="41" y="25"/>
                </a:cubicBezTo>
                <a:cubicBezTo>
                  <a:pt x="40" y="25"/>
                  <a:pt x="39" y="27"/>
                  <a:pt x="38" y="28"/>
                </a:cubicBezTo>
                <a:cubicBezTo>
                  <a:pt x="37" y="29"/>
                  <a:pt x="36" y="30"/>
                  <a:pt x="35" y="30"/>
                </a:cubicBezTo>
                <a:cubicBezTo>
                  <a:pt x="34" y="31"/>
                  <a:pt x="32" y="30"/>
                  <a:pt x="31" y="30"/>
                </a:cubicBezTo>
                <a:cubicBezTo>
                  <a:pt x="30" y="31"/>
                  <a:pt x="30" y="31"/>
                  <a:pt x="29" y="32"/>
                </a:cubicBezTo>
                <a:cubicBezTo>
                  <a:pt x="28" y="32"/>
                  <a:pt x="27" y="33"/>
                  <a:pt x="26" y="33"/>
                </a:cubicBezTo>
                <a:cubicBezTo>
                  <a:pt x="24" y="34"/>
                  <a:pt x="23" y="33"/>
                  <a:pt x="22" y="34"/>
                </a:cubicBezTo>
                <a:cubicBezTo>
                  <a:pt x="20" y="35"/>
                  <a:pt x="20" y="36"/>
                  <a:pt x="19" y="37"/>
                </a:cubicBezTo>
                <a:cubicBezTo>
                  <a:pt x="18" y="38"/>
                  <a:pt x="17" y="39"/>
                  <a:pt x="15" y="39"/>
                </a:cubicBezTo>
                <a:cubicBezTo>
                  <a:pt x="12" y="41"/>
                  <a:pt x="16" y="41"/>
                  <a:pt x="16" y="43"/>
                </a:cubicBezTo>
                <a:cubicBezTo>
                  <a:pt x="13" y="43"/>
                  <a:pt x="13" y="45"/>
                  <a:pt x="13" y="47"/>
                </a:cubicBezTo>
                <a:cubicBezTo>
                  <a:pt x="13" y="47"/>
                  <a:pt x="13" y="48"/>
                  <a:pt x="13" y="49"/>
                </a:cubicBezTo>
                <a:cubicBezTo>
                  <a:pt x="13" y="49"/>
                  <a:pt x="12" y="49"/>
                  <a:pt x="12" y="51"/>
                </a:cubicBezTo>
                <a:cubicBezTo>
                  <a:pt x="12" y="52"/>
                  <a:pt x="13" y="54"/>
                  <a:pt x="14" y="54"/>
                </a:cubicBezTo>
                <a:cubicBezTo>
                  <a:pt x="15" y="55"/>
                  <a:pt x="17" y="57"/>
                  <a:pt x="17" y="58"/>
                </a:cubicBezTo>
                <a:cubicBezTo>
                  <a:pt x="15" y="59"/>
                  <a:pt x="13" y="58"/>
                  <a:pt x="11" y="58"/>
                </a:cubicBezTo>
                <a:cubicBezTo>
                  <a:pt x="10" y="59"/>
                  <a:pt x="10" y="61"/>
                  <a:pt x="10" y="62"/>
                </a:cubicBezTo>
                <a:cubicBezTo>
                  <a:pt x="10" y="64"/>
                  <a:pt x="10" y="64"/>
                  <a:pt x="8" y="65"/>
                </a:cubicBezTo>
                <a:cubicBezTo>
                  <a:pt x="7" y="65"/>
                  <a:pt x="6" y="64"/>
                  <a:pt x="5" y="64"/>
                </a:cubicBezTo>
                <a:cubicBezTo>
                  <a:pt x="4" y="65"/>
                  <a:pt x="4" y="67"/>
                  <a:pt x="3" y="68"/>
                </a:cubicBezTo>
                <a:cubicBezTo>
                  <a:pt x="3" y="69"/>
                  <a:pt x="0" y="73"/>
                  <a:pt x="0" y="74"/>
                </a:cubicBezTo>
                <a:cubicBezTo>
                  <a:pt x="1" y="75"/>
                  <a:pt x="2" y="74"/>
                  <a:pt x="3" y="75"/>
                </a:cubicBezTo>
                <a:cubicBezTo>
                  <a:pt x="3" y="76"/>
                  <a:pt x="3" y="76"/>
                  <a:pt x="4" y="77"/>
                </a:cubicBezTo>
                <a:cubicBezTo>
                  <a:pt x="4" y="77"/>
                  <a:pt x="5" y="76"/>
                  <a:pt x="6" y="77"/>
                </a:cubicBezTo>
                <a:cubicBezTo>
                  <a:pt x="7" y="77"/>
                  <a:pt x="7" y="79"/>
                  <a:pt x="8" y="80"/>
                </a:cubicBezTo>
                <a:cubicBezTo>
                  <a:pt x="9" y="80"/>
                  <a:pt x="10" y="81"/>
                  <a:pt x="10" y="81"/>
                </a:cubicBezTo>
                <a:cubicBezTo>
                  <a:pt x="11" y="81"/>
                  <a:pt x="12" y="82"/>
                  <a:pt x="13" y="82"/>
                </a:cubicBezTo>
                <a:cubicBezTo>
                  <a:pt x="13" y="82"/>
                  <a:pt x="13" y="82"/>
                  <a:pt x="13" y="83"/>
                </a:cubicBezTo>
                <a:cubicBezTo>
                  <a:pt x="14" y="83"/>
                  <a:pt x="16" y="83"/>
                  <a:pt x="17" y="83"/>
                </a:cubicBezTo>
                <a:cubicBezTo>
                  <a:pt x="18" y="84"/>
                  <a:pt x="17" y="87"/>
                  <a:pt x="17" y="88"/>
                </a:cubicBezTo>
                <a:cubicBezTo>
                  <a:pt x="17" y="90"/>
                  <a:pt x="18" y="93"/>
                  <a:pt x="16" y="95"/>
                </a:cubicBezTo>
                <a:cubicBezTo>
                  <a:pt x="15" y="95"/>
                  <a:pt x="15" y="95"/>
                  <a:pt x="14" y="97"/>
                </a:cubicBezTo>
                <a:cubicBezTo>
                  <a:pt x="14" y="98"/>
                  <a:pt x="14" y="99"/>
                  <a:pt x="14" y="100"/>
                </a:cubicBezTo>
                <a:cubicBezTo>
                  <a:pt x="14" y="100"/>
                  <a:pt x="15" y="101"/>
                  <a:pt x="15" y="101"/>
                </a:cubicBezTo>
                <a:cubicBezTo>
                  <a:pt x="16" y="101"/>
                  <a:pt x="17" y="101"/>
                  <a:pt x="18" y="101"/>
                </a:cubicBezTo>
                <a:cubicBezTo>
                  <a:pt x="18" y="101"/>
                  <a:pt x="18" y="102"/>
                  <a:pt x="19" y="102"/>
                </a:cubicBezTo>
                <a:cubicBezTo>
                  <a:pt x="20" y="102"/>
                  <a:pt x="21" y="102"/>
                  <a:pt x="21" y="102"/>
                </a:cubicBezTo>
                <a:cubicBezTo>
                  <a:pt x="22" y="102"/>
                  <a:pt x="23" y="102"/>
                  <a:pt x="24" y="102"/>
                </a:cubicBezTo>
                <a:cubicBezTo>
                  <a:pt x="25" y="104"/>
                  <a:pt x="23" y="105"/>
                  <a:pt x="22" y="106"/>
                </a:cubicBezTo>
                <a:cubicBezTo>
                  <a:pt x="22" y="107"/>
                  <a:pt x="21" y="107"/>
                  <a:pt x="21" y="107"/>
                </a:cubicBezTo>
                <a:cubicBezTo>
                  <a:pt x="20" y="107"/>
                  <a:pt x="20" y="107"/>
                  <a:pt x="19" y="108"/>
                </a:cubicBezTo>
                <a:cubicBezTo>
                  <a:pt x="19" y="108"/>
                  <a:pt x="19" y="109"/>
                  <a:pt x="19" y="110"/>
                </a:cubicBezTo>
                <a:cubicBezTo>
                  <a:pt x="18" y="113"/>
                  <a:pt x="19" y="113"/>
                  <a:pt x="21" y="115"/>
                </a:cubicBezTo>
                <a:cubicBezTo>
                  <a:pt x="22" y="116"/>
                  <a:pt x="22" y="118"/>
                  <a:pt x="24" y="120"/>
                </a:cubicBezTo>
                <a:cubicBezTo>
                  <a:pt x="25" y="121"/>
                  <a:pt x="27" y="122"/>
                  <a:pt x="29" y="122"/>
                </a:cubicBezTo>
                <a:cubicBezTo>
                  <a:pt x="30" y="122"/>
                  <a:pt x="34" y="121"/>
                  <a:pt x="34" y="123"/>
                </a:cubicBezTo>
                <a:cubicBezTo>
                  <a:pt x="34" y="124"/>
                  <a:pt x="33" y="125"/>
                  <a:pt x="33" y="126"/>
                </a:cubicBezTo>
                <a:cubicBezTo>
                  <a:pt x="33" y="127"/>
                  <a:pt x="35" y="128"/>
                  <a:pt x="36" y="128"/>
                </a:cubicBezTo>
                <a:cubicBezTo>
                  <a:pt x="37" y="129"/>
                  <a:pt x="38" y="129"/>
                  <a:pt x="39" y="129"/>
                </a:cubicBezTo>
                <a:cubicBezTo>
                  <a:pt x="40" y="129"/>
                  <a:pt x="41" y="129"/>
                  <a:pt x="41" y="127"/>
                </a:cubicBezTo>
                <a:cubicBezTo>
                  <a:pt x="41" y="125"/>
                  <a:pt x="40" y="122"/>
                  <a:pt x="41" y="121"/>
                </a:cubicBezTo>
                <a:cubicBezTo>
                  <a:pt x="42" y="120"/>
                  <a:pt x="42" y="120"/>
                  <a:pt x="43" y="119"/>
                </a:cubicBezTo>
                <a:cubicBezTo>
                  <a:pt x="43" y="118"/>
                  <a:pt x="43" y="117"/>
                  <a:pt x="44" y="116"/>
                </a:cubicBezTo>
                <a:cubicBezTo>
                  <a:pt x="44" y="115"/>
                  <a:pt x="44" y="114"/>
                  <a:pt x="45" y="114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45" y="112"/>
                  <a:pt x="46" y="112"/>
                  <a:pt x="47" y="112"/>
                </a:cubicBezTo>
                <a:cubicBezTo>
                  <a:pt x="49" y="111"/>
                  <a:pt x="48" y="110"/>
                  <a:pt x="49" y="109"/>
                </a:cubicBezTo>
                <a:cubicBezTo>
                  <a:pt x="49" y="107"/>
                  <a:pt x="50" y="106"/>
                  <a:pt x="51" y="104"/>
                </a:cubicBezTo>
                <a:cubicBezTo>
                  <a:pt x="51" y="102"/>
                  <a:pt x="52" y="101"/>
                  <a:pt x="52" y="99"/>
                </a:cubicBezTo>
                <a:cubicBezTo>
                  <a:pt x="52" y="98"/>
                  <a:pt x="52" y="97"/>
                  <a:pt x="52" y="96"/>
                </a:cubicBezTo>
                <a:cubicBezTo>
                  <a:pt x="52" y="93"/>
                  <a:pt x="53" y="90"/>
                  <a:pt x="53" y="87"/>
                </a:cubicBezTo>
                <a:cubicBezTo>
                  <a:pt x="53" y="86"/>
                  <a:pt x="52" y="85"/>
                  <a:pt x="53" y="84"/>
                </a:cubicBezTo>
                <a:cubicBezTo>
                  <a:pt x="53" y="83"/>
                  <a:pt x="54" y="83"/>
                  <a:pt x="54" y="82"/>
                </a:cubicBezTo>
                <a:cubicBezTo>
                  <a:pt x="54" y="82"/>
                  <a:pt x="54" y="81"/>
                  <a:pt x="54" y="81"/>
                </a:cubicBezTo>
                <a:cubicBezTo>
                  <a:pt x="54" y="78"/>
                  <a:pt x="58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60" y="74"/>
                  <a:pt x="60" y="74"/>
                  <a:pt x="60" y="74"/>
                </a:cubicBezTo>
                <a:cubicBezTo>
                  <a:pt x="61" y="73"/>
                  <a:pt x="61" y="72"/>
                  <a:pt x="61" y="71"/>
                </a:cubicBezTo>
                <a:cubicBezTo>
                  <a:pt x="61" y="64"/>
                  <a:pt x="63" y="58"/>
                  <a:pt x="63" y="52"/>
                </a:cubicBezTo>
                <a:cubicBezTo>
                  <a:pt x="63" y="49"/>
                  <a:pt x="63" y="47"/>
                  <a:pt x="63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7"/>
                  <a:pt x="63" y="36"/>
                </a:cubicBezTo>
                <a:cubicBezTo>
                  <a:pt x="62" y="34"/>
                  <a:pt x="60" y="34"/>
                  <a:pt x="60" y="32"/>
                </a:cubicBezTo>
                <a:cubicBezTo>
                  <a:pt x="59" y="30"/>
                  <a:pt x="59" y="29"/>
                  <a:pt x="59" y="27"/>
                </a:cubicBezTo>
                <a:cubicBezTo>
                  <a:pt x="59" y="26"/>
                  <a:pt x="59" y="24"/>
                  <a:pt x="59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2"/>
                  <a:pt x="60" y="22"/>
                  <a:pt x="60" y="22"/>
                </a:cubicBezTo>
                <a:cubicBezTo>
                  <a:pt x="60" y="21"/>
                  <a:pt x="61" y="20"/>
                  <a:pt x="61" y="20"/>
                </a:cubicBezTo>
                <a:cubicBezTo>
                  <a:pt x="62" y="19"/>
                  <a:pt x="63" y="19"/>
                  <a:pt x="63" y="18"/>
                </a:cubicBezTo>
                <a:cubicBezTo>
                  <a:pt x="63" y="17"/>
                  <a:pt x="63" y="16"/>
                  <a:pt x="63" y="15"/>
                </a:cubicBezTo>
                <a:cubicBezTo>
                  <a:pt x="63" y="14"/>
                  <a:pt x="62" y="14"/>
                  <a:pt x="63" y="13"/>
                </a:cubicBezTo>
                <a:cubicBezTo>
                  <a:pt x="61" y="12"/>
                  <a:pt x="61" y="11"/>
                  <a:pt x="61" y="9"/>
                </a:cubicBezTo>
                <a:lnTo>
                  <a:pt x="61" y="2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5" name="Freeform 18">
            <a:extLst>
              <a:ext uri="{FF2B5EF4-FFF2-40B4-BE49-F238E27FC236}">
                <a16:creationId xmlns:a16="http://schemas.microsoft.com/office/drawing/2014/main" id="{73493193-728B-4762-B09B-EFCE7C6CCF2E}"/>
              </a:ext>
            </a:extLst>
          </p:cNvPr>
          <p:cNvSpPr>
            <a:spLocks noEditPoints="1"/>
          </p:cNvSpPr>
          <p:nvPr/>
        </p:nvSpPr>
        <p:spPr bwMode="auto">
          <a:xfrm>
            <a:off x="5193955" y="5002825"/>
            <a:ext cx="960669" cy="1132789"/>
          </a:xfrm>
          <a:custGeom>
            <a:avLst/>
            <a:gdLst/>
            <a:ahLst/>
            <a:cxnLst>
              <a:cxn ang="0">
                <a:pos x="600" y="532"/>
              </a:cxn>
              <a:cxn ang="0">
                <a:pos x="571" y="505"/>
              </a:cxn>
              <a:cxn ang="0">
                <a:pos x="530" y="474"/>
              </a:cxn>
              <a:cxn ang="0">
                <a:pos x="479" y="433"/>
              </a:cxn>
              <a:cxn ang="0">
                <a:pos x="489" y="411"/>
              </a:cxn>
              <a:cxn ang="0">
                <a:pos x="432" y="405"/>
              </a:cxn>
              <a:cxn ang="0">
                <a:pos x="398" y="374"/>
              </a:cxn>
              <a:cxn ang="0">
                <a:pos x="378" y="341"/>
              </a:cxn>
              <a:cxn ang="0">
                <a:pos x="358" y="280"/>
              </a:cxn>
              <a:cxn ang="0">
                <a:pos x="319" y="243"/>
              </a:cxn>
              <a:cxn ang="0">
                <a:pos x="296" y="196"/>
              </a:cxn>
              <a:cxn ang="0">
                <a:pos x="314" y="171"/>
              </a:cxn>
              <a:cxn ang="0">
                <a:pos x="320" y="143"/>
              </a:cxn>
              <a:cxn ang="0">
                <a:pos x="329" y="129"/>
              </a:cxn>
              <a:cxn ang="0">
                <a:pos x="354" y="109"/>
              </a:cxn>
              <a:cxn ang="0">
                <a:pos x="375" y="120"/>
              </a:cxn>
              <a:cxn ang="0">
                <a:pos x="373" y="95"/>
              </a:cxn>
              <a:cxn ang="0">
                <a:pos x="361" y="68"/>
              </a:cxn>
              <a:cxn ang="0">
                <a:pos x="347" y="37"/>
              </a:cxn>
              <a:cxn ang="0">
                <a:pos x="303" y="6"/>
              </a:cxn>
              <a:cxn ang="0">
                <a:pos x="247" y="11"/>
              </a:cxn>
              <a:cxn ang="0">
                <a:pos x="220" y="18"/>
              </a:cxn>
              <a:cxn ang="0">
                <a:pos x="198" y="39"/>
              </a:cxn>
              <a:cxn ang="0">
                <a:pos x="186" y="63"/>
              </a:cxn>
              <a:cxn ang="0">
                <a:pos x="153" y="50"/>
              </a:cxn>
              <a:cxn ang="0">
                <a:pos x="131" y="86"/>
              </a:cxn>
              <a:cxn ang="0">
                <a:pos x="120" y="86"/>
              </a:cxn>
              <a:cxn ang="0">
                <a:pos x="99" y="60"/>
              </a:cxn>
              <a:cxn ang="0">
                <a:pos x="74" y="89"/>
              </a:cxn>
              <a:cxn ang="0">
                <a:pos x="23" y="98"/>
              </a:cxn>
              <a:cxn ang="0">
                <a:pos x="11" y="159"/>
              </a:cxn>
              <a:cxn ang="0">
                <a:pos x="20" y="224"/>
              </a:cxn>
              <a:cxn ang="0">
                <a:pos x="55" y="262"/>
              </a:cxn>
              <a:cxn ang="0">
                <a:pos x="85" y="238"/>
              </a:cxn>
              <a:cxn ang="0">
                <a:pos x="140" y="218"/>
              </a:cxn>
              <a:cxn ang="0">
                <a:pos x="168" y="236"/>
              </a:cxn>
              <a:cxn ang="0">
                <a:pos x="190" y="257"/>
              </a:cxn>
              <a:cxn ang="0">
                <a:pos x="199" y="303"/>
              </a:cxn>
              <a:cxn ang="0">
                <a:pos x="213" y="336"/>
              </a:cxn>
              <a:cxn ang="0">
                <a:pos x="237" y="363"/>
              </a:cxn>
              <a:cxn ang="0">
                <a:pos x="264" y="398"/>
              </a:cxn>
              <a:cxn ang="0">
                <a:pos x="292" y="428"/>
              </a:cxn>
              <a:cxn ang="0">
                <a:pos x="319" y="461"/>
              </a:cxn>
              <a:cxn ang="0">
                <a:pos x="365" y="477"/>
              </a:cxn>
              <a:cxn ang="0">
                <a:pos x="391" y="505"/>
              </a:cxn>
              <a:cxn ang="0">
                <a:pos x="408" y="513"/>
              </a:cxn>
              <a:cxn ang="0">
                <a:pos x="427" y="547"/>
              </a:cxn>
              <a:cxn ang="0">
                <a:pos x="462" y="570"/>
              </a:cxn>
              <a:cxn ang="0">
                <a:pos x="475" y="628"/>
              </a:cxn>
              <a:cxn ang="0">
                <a:pos x="458" y="691"/>
              </a:cxn>
              <a:cxn ang="0">
                <a:pos x="445" y="719"/>
              </a:cxn>
              <a:cxn ang="0">
                <a:pos x="478" y="708"/>
              </a:cxn>
              <a:cxn ang="0">
                <a:pos x="510" y="649"/>
              </a:cxn>
              <a:cxn ang="0">
                <a:pos x="533" y="631"/>
              </a:cxn>
              <a:cxn ang="0">
                <a:pos x="511" y="590"/>
              </a:cxn>
              <a:cxn ang="0">
                <a:pos x="518" y="543"/>
              </a:cxn>
              <a:cxn ang="0">
                <a:pos x="548" y="534"/>
              </a:cxn>
              <a:cxn ang="0">
                <a:pos x="581" y="549"/>
              </a:cxn>
              <a:cxn ang="0">
                <a:pos x="612" y="557"/>
              </a:cxn>
            </a:cxnLst>
            <a:rect l="0" t="0" r="r" b="b"/>
            <a:pathLst>
              <a:path w="612" h="721">
                <a:moveTo>
                  <a:pt x="532" y="476"/>
                </a:moveTo>
                <a:cubicBezTo>
                  <a:pt x="533" y="475"/>
                  <a:pt x="533" y="475"/>
                  <a:pt x="533" y="475"/>
                </a:cubicBezTo>
                <a:cubicBezTo>
                  <a:pt x="533" y="475"/>
                  <a:pt x="532" y="475"/>
                  <a:pt x="532" y="476"/>
                </a:cubicBezTo>
                <a:moveTo>
                  <a:pt x="612" y="551"/>
                </a:moveTo>
                <a:cubicBezTo>
                  <a:pt x="612" y="550"/>
                  <a:pt x="611" y="550"/>
                  <a:pt x="611" y="550"/>
                </a:cubicBezTo>
                <a:cubicBezTo>
                  <a:pt x="611" y="549"/>
                  <a:pt x="611" y="548"/>
                  <a:pt x="611" y="548"/>
                </a:cubicBezTo>
                <a:cubicBezTo>
                  <a:pt x="610" y="547"/>
                  <a:pt x="610" y="547"/>
                  <a:pt x="609" y="546"/>
                </a:cubicBezTo>
                <a:cubicBezTo>
                  <a:pt x="609" y="545"/>
                  <a:pt x="609" y="544"/>
                  <a:pt x="609" y="543"/>
                </a:cubicBezTo>
                <a:cubicBezTo>
                  <a:pt x="608" y="542"/>
                  <a:pt x="608" y="542"/>
                  <a:pt x="607" y="541"/>
                </a:cubicBezTo>
                <a:cubicBezTo>
                  <a:pt x="606" y="540"/>
                  <a:pt x="606" y="538"/>
                  <a:pt x="605" y="537"/>
                </a:cubicBezTo>
                <a:cubicBezTo>
                  <a:pt x="604" y="536"/>
                  <a:pt x="603" y="535"/>
                  <a:pt x="602" y="534"/>
                </a:cubicBezTo>
                <a:cubicBezTo>
                  <a:pt x="601" y="533"/>
                  <a:pt x="601" y="533"/>
                  <a:pt x="600" y="532"/>
                </a:cubicBezTo>
                <a:cubicBezTo>
                  <a:pt x="600" y="532"/>
                  <a:pt x="599" y="531"/>
                  <a:pt x="599" y="531"/>
                </a:cubicBezTo>
                <a:cubicBezTo>
                  <a:pt x="598" y="530"/>
                  <a:pt x="598" y="529"/>
                  <a:pt x="597" y="528"/>
                </a:cubicBezTo>
                <a:cubicBezTo>
                  <a:pt x="596" y="527"/>
                  <a:pt x="596" y="527"/>
                  <a:pt x="595" y="526"/>
                </a:cubicBezTo>
                <a:cubicBezTo>
                  <a:pt x="594" y="525"/>
                  <a:pt x="594" y="524"/>
                  <a:pt x="593" y="523"/>
                </a:cubicBezTo>
                <a:cubicBezTo>
                  <a:pt x="592" y="522"/>
                  <a:pt x="591" y="522"/>
                  <a:pt x="591" y="522"/>
                </a:cubicBezTo>
                <a:cubicBezTo>
                  <a:pt x="589" y="520"/>
                  <a:pt x="588" y="518"/>
                  <a:pt x="587" y="517"/>
                </a:cubicBezTo>
                <a:cubicBezTo>
                  <a:pt x="587" y="516"/>
                  <a:pt x="585" y="515"/>
                  <a:pt x="584" y="514"/>
                </a:cubicBezTo>
                <a:cubicBezTo>
                  <a:pt x="582" y="512"/>
                  <a:pt x="580" y="510"/>
                  <a:pt x="578" y="509"/>
                </a:cubicBezTo>
                <a:cubicBezTo>
                  <a:pt x="577" y="509"/>
                  <a:pt x="576" y="508"/>
                  <a:pt x="575" y="507"/>
                </a:cubicBezTo>
                <a:cubicBezTo>
                  <a:pt x="575" y="507"/>
                  <a:pt x="575" y="507"/>
                  <a:pt x="575" y="507"/>
                </a:cubicBezTo>
                <a:cubicBezTo>
                  <a:pt x="575" y="507"/>
                  <a:pt x="574" y="507"/>
                  <a:pt x="574" y="507"/>
                </a:cubicBezTo>
                <a:cubicBezTo>
                  <a:pt x="573" y="506"/>
                  <a:pt x="572" y="505"/>
                  <a:pt x="571" y="505"/>
                </a:cubicBezTo>
                <a:cubicBezTo>
                  <a:pt x="570" y="504"/>
                  <a:pt x="569" y="504"/>
                  <a:pt x="568" y="503"/>
                </a:cubicBezTo>
                <a:cubicBezTo>
                  <a:pt x="566" y="502"/>
                  <a:pt x="565" y="501"/>
                  <a:pt x="563" y="500"/>
                </a:cubicBezTo>
                <a:cubicBezTo>
                  <a:pt x="562" y="499"/>
                  <a:pt x="560" y="499"/>
                  <a:pt x="559" y="498"/>
                </a:cubicBezTo>
                <a:cubicBezTo>
                  <a:pt x="558" y="497"/>
                  <a:pt x="557" y="497"/>
                  <a:pt x="556" y="496"/>
                </a:cubicBezTo>
                <a:cubicBezTo>
                  <a:pt x="555" y="495"/>
                  <a:pt x="554" y="494"/>
                  <a:pt x="552" y="494"/>
                </a:cubicBezTo>
                <a:cubicBezTo>
                  <a:pt x="552" y="493"/>
                  <a:pt x="551" y="493"/>
                  <a:pt x="550" y="492"/>
                </a:cubicBezTo>
                <a:cubicBezTo>
                  <a:pt x="549" y="491"/>
                  <a:pt x="548" y="490"/>
                  <a:pt x="547" y="489"/>
                </a:cubicBezTo>
                <a:cubicBezTo>
                  <a:pt x="546" y="488"/>
                  <a:pt x="545" y="487"/>
                  <a:pt x="544" y="486"/>
                </a:cubicBezTo>
                <a:cubicBezTo>
                  <a:pt x="544" y="485"/>
                  <a:pt x="543" y="484"/>
                  <a:pt x="543" y="483"/>
                </a:cubicBezTo>
                <a:cubicBezTo>
                  <a:pt x="542" y="481"/>
                  <a:pt x="540" y="481"/>
                  <a:pt x="538" y="479"/>
                </a:cubicBezTo>
                <a:cubicBezTo>
                  <a:pt x="537" y="479"/>
                  <a:pt x="532" y="477"/>
                  <a:pt x="532" y="476"/>
                </a:cubicBezTo>
                <a:cubicBezTo>
                  <a:pt x="532" y="476"/>
                  <a:pt x="530" y="475"/>
                  <a:pt x="530" y="474"/>
                </a:cubicBezTo>
                <a:cubicBezTo>
                  <a:pt x="528" y="473"/>
                  <a:pt x="526" y="471"/>
                  <a:pt x="523" y="471"/>
                </a:cubicBezTo>
                <a:cubicBezTo>
                  <a:pt x="521" y="470"/>
                  <a:pt x="519" y="470"/>
                  <a:pt x="517" y="469"/>
                </a:cubicBezTo>
                <a:cubicBezTo>
                  <a:pt x="512" y="469"/>
                  <a:pt x="509" y="466"/>
                  <a:pt x="506" y="463"/>
                </a:cubicBezTo>
                <a:cubicBezTo>
                  <a:pt x="504" y="462"/>
                  <a:pt x="503" y="460"/>
                  <a:pt x="501" y="460"/>
                </a:cubicBezTo>
                <a:cubicBezTo>
                  <a:pt x="499" y="459"/>
                  <a:pt x="497" y="459"/>
                  <a:pt x="495" y="459"/>
                </a:cubicBezTo>
                <a:cubicBezTo>
                  <a:pt x="493" y="458"/>
                  <a:pt x="491" y="457"/>
                  <a:pt x="490" y="457"/>
                </a:cubicBezTo>
                <a:cubicBezTo>
                  <a:pt x="489" y="455"/>
                  <a:pt x="488" y="454"/>
                  <a:pt x="487" y="452"/>
                </a:cubicBezTo>
                <a:cubicBezTo>
                  <a:pt x="486" y="450"/>
                  <a:pt x="485" y="449"/>
                  <a:pt x="483" y="448"/>
                </a:cubicBezTo>
                <a:cubicBezTo>
                  <a:pt x="482" y="447"/>
                  <a:pt x="481" y="447"/>
                  <a:pt x="480" y="446"/>
                </a:cubicBezTo>
                <a:cubicBezTo>
                  <a:pt x="478" y="445"/>
                  <a:pt x="477" y="444"/>
                  <a:pt x="477" y="443"/>
                </a:cubicBezTo>
                <a:cubicBezTo>
                  <a:pt x="476" y="442"/>
                  <a:pt x="477" y="440"/>
                  <a:pt x="477" y="439"/>
                </a:cubicBezTo>
                <a:cubicBezTo>
                  <a:pt x="477" y="437"/>
                  <a:pt x="478" y="435"/>
                  <a:pt x="479" y="433"/>
                </a:cubicBezTo>
                <a:cubicBezTo>
                  <a:pt x="480" y="432"/>
                  <a:pt x="481" y="431"/>
                  <a:pt x="482" y="430"/>
                </a:cubicBezTo>
                <a:cubicBezTo>
                  <a:pt x="482" y="429"/>
                  <a:pt x="483" y="428"/>
                  <a:pt x="484" y="427"/>
                </a:cubicBezTo>
                <a:cubicBezTo>
                  <a:pt x="485" y="427"/>
                  <a:pt x="486" y="426"/>
                  <a:pt x="486" y="426"/>
                </a:cubicBezTo>
                <a:cubicBezTo>
                  <a:pt x="487" y="426"/>
                  <a:pt x="487" y="426"/>
                  <a:pt x="488" y="426"/>
                </a:cubicBezTo>
                <a:cubicBezTo>
                  <a:pt x="488" y="426"/>
                  <a:pt x="488" y="425"/>
                  <a:pt x="489" y="425"/>
                </a:cubicBezTo>
                <a:cubicBezTo>
                  <a:pt x="489" y="424"/>
                  <a:pt x="490" y="425"/>
                  <a:pt x="490" y="424"/>
                </a:cubicBezTo>
                <a:cubicBezTo>
                  <a:pt x="491" y="424"/>
                  <a:pt x="491" y="424"/>
                  <a:pt x="491" y="423"/>
                </a:cubicBezTo>
                <a:cubicBezTo>
                  <a:pt x="492" y="422"/>
                  <a:pt x="493" y="422"/>
                  <a:pt x="494" y="421"/>
                </a:cubicBezTo>
                <a:cubicBezTo>
                  <a:pt x="495" y="420"/>
                  <a:pt x="495" y="418"/>
                  <a:pt x="495" y="417"/>
                </a:cubicBezTo>
                <a:cubicBezTo>
                  <a:pt x="495" y="417"/>
                  <a:pt x="494" y="416"/>
                  <a:pt x="494" y="416"/>
                </a:cubicBezTo>
                <a:cubicBezTo>
                  <a:pt x="494" y="415"/>
                  <a:pt x="493" y="415"/>
                  <a:pt x="493" y="414"/>
                </a:cubicBezTo>
                <a:cubicBezTo>
                  <a:pt x="492" y="412"/>
                  <a:pt x="490" y="412"/>
                  <a:pt x="489" y="411"/>
                </a:cubicBezTo>
                <a:cubicBezTo>
                  <a:pt x="487" y="409"/>
                  <a:pt x="486" y="408"/>
                  <a:pt x="483" y="408"/>
                </a:cubicBezTo>
                <a:cubicBezTo>
                  <a:pt x="482" y="408"/>
                  <a:pt x="481" y="409"/>
                  <a:pt x="479" y="409"/>
                </a:cubicBezTo>
                <a:cubicBezTo>
                  <a:pt x="477" y="410"/>
                  <a:pt x="474" y="410"/>
                  <a:pt x="473" y="409"/>
                </a:cubicBezTo>
                <a:cubicBezTo>
                  <a:pt x="471" y="408"/>
                  <a:pt x="470" y="408"/>
                  <a:pt x="467" y="409"/>
                </a:cubicBezTo>
                <a:cubicBezTo>
                  <a:pt x="466" y="409"/>
                  <a:pt x="464" y="409"/>
                  <a:pt x="463" y="409"/>
                </a:cubicBezTo>
                <a:cubicBezTo>
                  <a:pt x="462" y="409"/>
                  <a:pt x="461" y="410"/>
                  <a:pt x="460" y="410"/>
                </a:cubicBezTo>
                <a:cubicBezTo>
                  <a:pt x="459" y="410"/>
                  <a:pt x="458" y="410"/>
                  <a:pt x="458" y="410"/>
                </a:cubicBezTo>
                <a:cubicBezTo>
                  <a:pt x="456" y="410"/>
                  <a:pt x="454" y="411"/>
                  <a:pt x="452" y="411"/>
                </a:cubicBezTo>
                <a:cubicBezTo>
                  <a:pt x="451" y="411"/>
                  <a:pt x="449" y="411"/>
                  <a:pt x="448" y="411"/>
                </a:cubicBezTo>
                <a:cubicBezTo>
                  <a:pt x="444" y="411"/>
                  <a:pt x="439" y="411"/>
                  <a:pt x="436" y="408"/>
                </a:cubicBezTo>
                <a:cubicBezTo>
                  <a:pt x="435" y="407"/>
                  <a:pt x="435" y="406"/>
                  <a:pt x="434" y="406"/>
                </a:cubicBezTo>
                <a:cubicBezTo>
                  <a:pt x="433" y="405"/>
                  <a:pt x="433" y="405"/>
                  <a:pt x="432" y="405"/>
                </a:cubicBezTo>
                <a:cubicBezTo>
                  <a:pt x="431" y="403"/>
                  <a:pt x="430" y="403"/>
                  <a:pt x="428" y="402"/>
                </a:cubicBezTo>
                <a:cubicBezTo>
                  <a:pt x="427" y="401"/>
                  <a:pt x="426" y="401"/>
                  <a:pt x="425" y="400"/>
                </a:cubicBezTo>
                <a:cubicBezTo>
                  <a:pt x="424" y="399"/>
                  <a:pt x="424" y="398"/>
                  <a:pt x="423" y="398"/>
                </a:cubicBezTo>
                <a:cubicBezTo>
                  <a:pt x="422" y="397"/>
                  <a:pt x="420" y="398"/>
                  <a:pt x="419" y="398"/>
                </a:cubicBezTo>
                <a:cubicBezTo>
                  <a:pt x="418" y="397"/>
                  <a:pt x="418" y="396"/>
                  <a:pt x="416" y="396"/>
                </a:cubicBezTo>
                <a:cubicBezTo>
                  <a:pt x="416" y="395"/>
                  <a:pt x="415" y="393"/>
                  <a:pt x="414" y="391"/>
                </a:cubicBezTo>
                <a:cubicBezTo>
                  <a:pt x="414" y="390"/>
                  <a:pt x="414" y="388"/>
                  <a:pt x="413" y="387"/>
                </a:cubicBezTo>
                <a:cubicBezTo>
                  <a:pt x="413" y="386"/>
                  <a:pt x="412" y="386"/>
                  <a:pt x="411" y="385"/>
                </a:cubicBezTo>
                <a:cubicBezTo>
                  <a:pt x="410" y="385"/>
                  <a:pt x="411" y="385"/>
                  <a:pt x="410" y="384"/>
                </a:cubicBezTo>
                <a:cubicBezTo>
                  <a:pt x="408" y="383"/>
                  <a:pt x="407" y="382"/>
                  <a:pt x="405" y="381"/>
                </a:cubicBezTo>
                <a:cubicBezTo>
                  <a:pt x="403" y="379"/>
                  <a:pt x="401" y="378"/>
                  <a:pt x="399" y="375"/>
                </a:cubicBezTo>
                <a:cubicBezTo>
                  <a:pt x="399" y="375"/>
                  <a:pt x="398" y="374"/>
                  <a:pt x="398" y="374"/>
                </a:cubicBezTo>
                <a:cubicBezTo>
                  <a:pt x="397" y="372"/>
                  <a:pt x="397" y="371"/>
                  <a:pt x="395" y="370"/>
                </a:cubicBezTo>
                <a:cubicBezTo>
                  <a:pt x="395" y="370"/>
                  <a:pt x="391" y="367"/>
                  <a:pt x="391" y="366"/>
                </a:cubicBezTo>
                <a:cubicBezTo>
                  <a:pt x="391" y="366"/>
                  <a:pt x="391" y="366"/>
                  <a:pt x="391" y="366"/>
                </a:cubicBezTo>
                <a:cubicBezTo>
                  <a:pt x="391" y="366"/>
                  <a:pt x="390" y="366"/>
                  <a:pt x="390" y="366"/>
                </a:cubicBezTo>
                <a:cubicBezTo>
                  <a:pt x="390" y="366"/>
                  <a:pt x="390" y="365"/>
                  <a:pt x="390" y="365"/>
                </a:cubicBezTo>
                <a:cubicBezTo>
                  <a:pt x="389" y="365"/>
                  <a:pt x="389" y="364"/>
                  <a:pt x="389" y="364"/>
                </a:cubicBezTo>
                <a:cubicBezTo>
                  <a:pt x="388" y="363"/>
                  <a:pt x="388" y="363"/>
                  <a:pt x="387" y="363"/>
                </a:cubicBezTo>
                <a:cubicBezTo>
                  <a:pt x="387" y="362"/>
                  <a:pt x="387" y="361"/>
                  <a:pt x="386" y="361"/>
                </a:cubicBezTo>
                <a:cubicBezTo>
                  <a:pt x="386" y="360"/>
                  <a:pt x="385" y="359"/>
                  <a:pt x="385" y="358"/>
                </a:cubicBezTo>
                <a:cubicBezTo>
                  <a:pt x="384" y="357"/>
                  <a:pt x="383" y="356"/>
                  <a:pt x="383" y="355"/>
                </a:cubicBezTo>
                <a:cubicBezTo>
                  <a:pt x="382" y="354"/>
                  <a:pt x="382" y="352"/>
                  <a:pt x="381" y="352"/>
                </a:cubicBezTo>
                <a:cubicBezTo>
                  <a:pt x="381" y="348"/>
                  <a:pt x="379" y="345"/>
                  <a:pt x="378" y="341"/>
                </a:cubicBezTo>
                <a:cubicBezTo>
                  <a:pt x="377" y="338"/>
                  <a:pt x="376" y="335"/>
                  <a:pt x="376" y="332"/>
                </a:cubicBezTo>
                <a:cubicBezTo>
                  <a:pt x="375" y="329"/>
                  <a:pt x="375" y="325"/>
                  <a:pt x="374" y="323"/>
                </a:cubicBezTo>
                <a:cubicBezTo>
                  <a:pt x="373" y="321"/>
                  <a:pt x="373" y="320"/>
                  <a:pt x="372" y="319"/>
                </a:cubicBezTo>
                <a:cubicBezTo>
                  <a:pt x="372" y="318"/>
                  <a:pt x="372" y="317"/>
                  <a:pt x="372" y="316"/>
                </a:cubicBezTo>
                <a:cubicBezTo>
                  <a:pt x="372" y="316"/>
                  <a:pt x="371" y="315"/>
                  <a:pt x="371" y="315"/>
                </a:cubicBezTo>
                <a:cubicBezTo>
                  <a:pt x="370" y="311"/>
                  <a:pt x="370" y="307"/>
                  <a:pt x="369" y="303"/>
                </a:cubicBezTo>
                <a:cubicBezTo>
                  <a:pt x="368" y="301"/>
                  <a:pt x="366" y="299"/>
                  <a:pt x="365" y="297"/>
                </a:cubicBezTo>
                <a:cubicBezTo>
                  <a:pt x="364" y="296"/>
                  <a:pt x="364" y="295"/>
                  <a:pt x="364" y="294"/>
                </a:cubicBezTo>
                <a:cubicBezTo>
                  <a:pt x="364" y="293"/>
                  <a:pt x="363" y="291"/>
                  <a:pt x="362" y="290"/>
                </a:cubicBezTo>
                <a:cubicBezTo>
                  <a:pt x="361" y="288"/>
                  <a:pt x="360" y="287"/>
                  <a:pt x="360" y="285"/>
                </a:cubicBezTo>
                <a:cubicBezTo>
                  <a:pt x="360" y="285"/>
                  <a:pt x="359" y="284"/>
                  <a:pt x="359" y="283"/>
                </a:cubicBezTo>
                <a:cubicBezTo>
                  <a:pt x="358" y="282"/>
                  <a:pt x="358" y="282"/>
                  <a:pt x="358" y="280"/>
                </a:cubicBezTo>
                <a:cubicBezTo>
                  <a:pt x="358" y="279"/>
                  <a:pt x="358" y="279"/>
                  <a:pt x="357" y="279"/>
                </a:cubicBezTo>
                <a:cubicBezTo>
                  <a:pt x="355" y="278"/>
                  <a:pt x="354" y="280"/>
                  <a:pt x="352" y="277"/>
                </a:cubicBezTo>
                <a:cubicBezTo>
                  <a:pt x="350" y="275"/>
                  <a:pt x="351" y="271"/>
                  <a:pt x="349" y="269"/>
                </a:cubicBezTo>
                <a:cubicBezTo>
                  <a:pt x="347" y="268"/>
                  <a:pt x="346" y="267"/>
                  <a:pt x="345" y="266"/>
                </a:cubicBezTo>
                <a:cubicBezTo>
                  <a:pt x="344" y="265"/>
                  <a:pt x="343" y="265"/>
                  <a:pt x="342" y="265"/>
                </a:cubicBezTo>
                <a:cubicBezTo>
                  <a:pt x="342" y="264"/>
                  <a:pt x="342" y="264"/>
                  <a:pt x="341" y="264"/>
                </a:cubicBezTo>
                <a:cubicBezTo>
                  <a:pt x="341" y="264"/>
                  <a:pt x="340" y="263"/>
                  <a:pt x="340" y="263"/>
                </a:cubicBezTo>
                <a:cubicBezTo>
                  <a:pt x="338" y="262"/>
                  <a:pt x="337" y="260"/>
                  <a:pt x="336" y="259"/>
                </a:cubicBezTo>
                <a:cubicBezTo>
                  <a:pt x="335" y="257"/>
                  <a:pt x="333" y="256"/>
                  <a:pt x="331" y="254"/>
                </a:cubicBezTo>
                <a:cubicBezTo>
                  <a:pt x="330" y="253"/>
                  <a:pt x="328" y="251"/>
                  <a:pt x="327" y="250"/>
                </a:cubicBezTo>
                <a:cubicBezTo>
                  <a:pt x="326" y="248"/>
                  <a:pt x="324" y="248"/>
                  <a:pt x="323" y="247"/>
                </a:cubicBezTo>
                <a:cubicBezTo>
                  <a:pt x="321" y="246"/>
                  <a:pt x="320" y="244"/>
                  <a:pt x="319" y="243"/>
                </a:cubicBezTo>
                <a:cubicBezTo>
                  <a:pt x="318" y="242"/>
                  <a:pt x="317" y="241"/>
                  <a:pt x="316" y="241"/>
                </a:cubicBezTo>
                <a:cubicBezTo>
                  <a:pt x="315" y="241"/>
                  <a:pt x="315" y="241"/>
                  <a:pt x="314" y="241"/>
                </a:cubicBezTo>
                <a:cubicBezTo>
                  <a:pt x="314" y="240"/>
                  <a:pt x="314" y="240"/>
                  <a:pt x="313" y="240"/>
                </a:cubicBezTo>
                <a:cubicBezTo>
                  <a:pt x="313" y="239"/>
                  <a:pt x="312" y="239"/>
                  <a:pt x="311" y="238"/>
                </a:cubicBezTo>
                <a:cubicBezTo>
                  <a:pt x="309" y="237"/>
                  <a:pt x="308" y="236"/>
                  <a:pt x="307" y="234"/>
                </a:cubicBezTo>
                <a:cubicBezTo>
                  <a:pt x="305" y="231"/>
                  <a:pt x="304" y="228"/>
                  <a:pt x="302" y="225"/>
                </a:cubicBezTo>
                <a:cubicBezTo>
                  <a:pt x="302" y="224"/>
                  <a:pt x="302" y="224"/>
                  <a:pt x="302" y="224"/>
                </a:cubicBezTo>
                <a:cubicBezTo>
                  <a:pt x="302" y="223"/>
                  <a:pt x="301" y="223"/>
                  <a:pt x="301" y="223"/>
                </a:cubicBezTo>
                <a:cubicBezTo>
                  <a:pt x="300" y="221"/>
                  <a:pt x="299" y="219"/>
                  <a:pt x="299" y="218"/>
                </a:cubicBezTo>
                <a:cubicBezTo>
                  <a:pt x="299" y="214"/>
                  <a:pt x="300" y="210"/>
                  <a:pt x="299" y="206"/>
                </a:cubicBezTo>
                <a:cubicBezTo>
                  <a:pt x="298" y="203"/>
                  <a:pt x="296" y="201"/>
                  <a:pt x="296" y="198"/>
                </a:cubicBezTo>
                <a:cubicBezTo>
                  <a:pt x="296" y="198"/>
                  <a:pt x="296" y="197"/>
                  <a:pt x="296" y="196"/>
                </a:cubicBezTo>
                <a:cubicBezTo>
                  <a:pt x="296" y="196"/>
                  <a:pt x="297" y="196"/>
                  <a:pt x="297" y="195"/>
                </a:cubicBezTo>
                <a:cubicBezTo>
                  <a:pt x="297" y="194"/>
                  <a:pt x="297" y="192"/>
                  <a:pt x="297" y="191"/>
                </a:cubicBezTo>
                <a:cubicBezTo>
                  <a:pt x="297" y="190"/>
                  <a:pt x="296" y="190"/>
                  <a:pt x="296" y="189"/>
                </a:cubicBezTo>
                <a:cubicBezTo>
                  <a:pt x="296" y="189"/>
                  <a:pt x="296" y="188"/>
                  <a:pt x="296" y="187"/>
                </a:cubicBezTo>
                <a:cubicBezTo>
                  <a:pt x="296" y="186"/>
                  <a:pt x="296" y="186"/>
                  <a:pt x="297" y="185"/>
                </a:cubicBezTo>
                <a:cubicBezTo>
                  <a:pt x="297" y="184"/>
                  <a:pt x="297" y="183"/>
                  <a:pt x="298" y="182"/>
                </a:cubicBezTo>
                <a:cubicBezTo>
                  <a:pt x="298" y="181"/>
                  <a:pt x="298" y="181"/>
                  <a:pt x="299" y="181"/>
                </a:cubicBezTo>
                <a:cubicBezTo>
                  <a:pt x="299" y="181"/>
                  <a:pt x="299" y="181"/>
                  <a:pt x="300" y="181"/>
                </a:cubicBezTo>
                <a:cubicBezTo>
                  <a:pt x="300" y="180"/>
                  <a:pt x="301" y="180"/>
                  <a:pt x="302" y="180"/>
                </a:cubicBezTo>
                <a:cubicBezTo>
                  <a:pt x="305" y="179"/>
                  <a:pt x="305" y="176"/>
                  <a:pt x="306" y="173"/>
                </a:cubicBezTo>
                <a:cubicBezTo>
                  <a:pt x="307" y="172"/>
                  <a:pt x="307" y="172"/>
                  <a:pt x="308" y="171"/>
                </a:cubicBezTo>
                <a:cubicBezTo>
                  <a:pt x="310" y="171"/>
                  <a:pt x="312" y="171"/>
                  <a:pt x="314" y="171"/>
                </a:cubicBezTo>
                <a:cubicBezTo>
                  <a:pt x="316" y="171"/>
                  <a:pt x="318" y="170"/>
                  <a:pt x="321" y="171"/>
                </a:cubicBezTo>
                <a:cubicBezTo>
                  <a:pt x="321" y="171"/>
                  <a:pt x="322" y="171"/>
                  <a:pt x="323" y="170"/>
                </a:cubicBezTo>
                <a:cubicBezTo>
                  <a:pt x="324" y="170"/>
                  <a:pt x="324" y="169"/>
                  <a:pt x="324" y="168"/>
                </a:cubicBezTo>
                <a:cubicBezTo>
                  <a:pt x="324" y="166"/>
                  <a:pt x="322" y="165"/>
                  <a:pt x="320" y="164"/>
                </a:cubicBezTo>
                <a:cubicBezTo>
                  <a:pt x="318" y="163"/>
                  <a:pt x="317" y="163"/>
                  <a:pt x="316" y="161"/>
                </a:cubicBezTo>
                <a:cubicBezTo>
                  <a:pt x="316" y="159"/>
                  <a:pt x="315" y="158"/>
                  <a:pt x="315" y="156"/>
                </a:cubicBezTo>
                <a:cubicBezTo>
                  <a:pt x="315" y="154"/>
                  <a:pt x="315" y="155"/>
                  <a:pt x="317" y="154"/>
                </a:cubicBezTo>
                <a:cubicBezTo>
                  <a:pt x="318" y="154"/>
                  <a:pt x="319" y="153"/>
                  <a:pt x="319" y="152"/>
                </a:cubicBezTo>
                <a:cubicBezTo>
                  <a:pt x="321" y="151"/>
                  <a:pt x="322" y="149"/>
                  <a:pt x="323" y="148"/>
                </a:cubicBezTo>
                <a:cubicBezTo>
                  <a:pt x="324" y="147"/>
                  <a:pt x="326" y="147"/>
                  <a:pt x="327" y="146"/>
                </a:cubicBezTo>
                <a:cubicBezTo>
                  <a:pt x="328" y="145"/>
                  <a:pt x="328" y="145"/>
                  <a:pt x="328" y="144"/>
                </a:cubicBezTo>
                <a:cubicBezTo>
                  <a:pt x="325" y="143"/>
                  <a:pt x="323" y="144"/>
                  <a:pt x="320" y="143"/>
                </a:cubicBezTo>
                <a:cubicBezTo>
                  <a:pt x="317" y="141"/>
                  <a:pt x="312" y="142"/>
                  <a:pt x="308" y="142"/>
                </a:cubicBezTo>
                <a:cubicBezTo>
                  <a:pt x="308" y="140"/>
                  <a:pt x="310" y="138"/>
                  <a:pt x="310" y="137"/>
                </a:cubicBezTo>
                <a:cubicBezTo>
                  <a:pt x="311" y="136"/>
                  <a:pt x="311" y="136"/>
                  <a:pt x="311" y="135"/>
                </a:cubicBezTo>
                <a:cubicBezTo>
                  <a:pt x="312" y="135"/>
                  <a:pt x="312" y="135"/>
                  <a:pt x="313" y="134"/>
                </a:cubicBezTo>
                <a:cubicBezTo>
                  <a:pt x="315" y="133"/>
                  <a:pt x="314" y="132"/>
                  <a:pt x="314" y="130"/>
                </a:cubicBezTo>
                <a:cubicBezTo>
                  <a:pt x="315" y="128"/>
                  <a:pt x="316" y="128"/>
                  <a:pt x="317" y="130"/>
                </a:cubicBezTo>
                <a:cubicBezTo>
                  <a:pt x="318" y="131"/>
                  <a:pt x="316" y="133"/>
                  <a:pt x="318" y="134"/>
                </a:cubicBezTo>
                <a:cubicBezTo>
                  <a:pt x="319" y="134"/>
                  <a:pt x="320" y="134"/>
                  <a:pt x="321" y="134"/>
                </a:cubicBezTo>
                <a:cubicBezTo>
                  <a:pt x="321" y="134"/>
                  <a:pt x="321" y="134"/>
                  <a:pt x="322" y="134"/>
                </a:cubicBezTo>
                <a:cubicBezTo>
                  <a:pt x="322" y="134"/>
                  <a:pt x="322" y="134"/>
                  <a:pt x="322" y="133"/>
                </a:cubicBezTo>
                <a:cubicBezTo>
                  <a:pt x="324" y="133"/>
                  <a:pt x="325" y="132"/>
                  <a:pt x="326" y="131"/>
                </a:cubicBezTo>
                <a:cubicBezTo>
                  <a:pt x="327" y="130"/>
                  <a:pt x="329" y="130"/>
                  <a:pt x="329" y="129"/>
                </a:cubicBezTo>
                <a:cubicBezTo>
                  <a:pt x="330" y="128"/>
                  <a:pt x="330" y="128"/>
                  <a:pt x="331" y="127"/>
                </a:cubicBezTo>
                <a:cubicBezTo>
                  <a:pt x="331" y="127"/>
                  <a:pt x="332" y="127"/>
                  <a:pt x="333" y="127"/>
                </a:cubicBezTo>
                <a:cubicBezTo>
                  <a:pt x="334" y="126"/>
                  <a:pt x="336" y="127"/>
                  <a:pt x="338" y="126"/>
                </a:cubicBezTo>
                <a:cubicBezTo>
                  <a:pt x="339" y="126"/>
                  <a:pt x="340" y="124"/>
                  <a:pt x="341" y="124"/>
                </a:cubicBezTo>
                <a:cubicBezTo>
                  <a:pt x="342" y="123"/>
                  <a:pt x="343" y="123"/>
                  <a:pt x="345" y="123"/>
                </a:cubicBezTo>
                <a:cubicBezTo>
                  <a:pt x="346" y="122"/>
                  <a:pt x="347" y="121"/>
                  <a:pt x="347" y="120"/>
                </a:cubicBezTo>
                <a:cubicBezTo>
                  <a:pt x="348" y="119"/>
                  <a:pt x="348" y="118"/>
                  <a:pt x="349" y="118"/>
                </a:cubicBezTo>
                <a:cubicBezTo>
                  <a:pt x="350" y="118"/>
                  <a:pt x="351" y="118"/>
                  <a:pt x="351" y="118"/>
                </a:cubicBezTo>
                <a:cubicBezTo>
                  <a:pt x="352" y="118"/>
                  <a:pt x="355" y="118"/>
                  <a:pt x="355" y="117"/>
                </a:cubicBezTo>
                <a:cubicBezTo>
                  <a:pt x="357" y="115"/>
                  <a:pt x="354" y="114"/>
                  <a:pt x="354" y="112"/>
                </a:cubicBezTo>
                <a:cubicBezTo>
                  <a:pt x="353" y="112"/>
                  <a:pt x="353" y="112"/>
                  <a:pt x="353" y="112"/>
                </a:cubicBezTo>
                <a:cubicBezTo>
                  <a:pt x="352" y="110"/>
                  <a:pt x="353" y="111"/>
                  <a:pt x="354" y="109"/>
                </a:cubicBezTo>
                <a:cubicBezTo>
                  <a:pt x="354" y="108"/>
                  <a:pt x="354" y="107"/>
                  <a:pt x="355" y="106"/>
                </a:cubicBezTo>
                <a:cubicBezTo>
                  <a:pt x="355" y="105"/>
                  <a:pt x="356" y="104"/>
                  <a:pt x="358" y="104"/>
                </a:cubicBezTo>
                <a:cubicBezTo>
                  <a:pt x="359" y="105"/>
                  <a:pt x="359" y="106"/>
                  <a:pt x="359" y="107"/>
                </a:cubicBezTo>
                <a:cubicBezTo>
                  <a:pt x="360" y="108"/>
                  <a:pt x="361" y="108"/>
                  <a:pt x="362" y="109"/>
                </a:cubicBezTo>
                <a:cubicBezTo>
                  <a:pt x="363" y="109"/>
                  <a:pt x="364" y="109"/>
                  <a:pt x="365" y="109"/>
                </a:cubicBezTo>
                <a:cubicBezTo>
                  <a:pt x="366" y="108"/>
                  <a:pt x="366" y="108"/>
                  <a:pt x="367" y="108"/>
                </a:cubicBezTo>
                <a:cubicBezTo>
                  <a:pt x="368" y="107"/>
                  <a:pt x="370" y="104"/>
                  <a:pt x="371" y="105"/>
                </a:cubicBezTo>
                <a:cubicBezTo>
                  <a:pt x="372" y="105"/>
                  <a:pt x="372" y="107"/>
                  <a:pt x="372" y="108"/>
                </a:cubicBezTo>
                <a:cubicBezTo>
                  <a:pt x="373" y="108"/>
                  <a:pt x="373" y="110"/>
                  <a:pt x="373" y="110"/>
                </a:cubicBezTo>
                <a:cubicBezTo>
                  <a:pt x="375" y="111"/>
                  <a:pt x="378" y="111"/>
                  <a:pt x="377" y="114"/>
                </a:cubicBezTo>
                <a:cubicBezTo>
                  <a:pt x="376" y="115"/>
                  <a:pt x="375" y="115"/>
                  <a:pt x="375" y="116"/>
                </a:cubicBezTo>
                <a:cubicBezTo>
                  <a:pt x="374" y="117"/>
                  <a:pt x="374" y="119"/>
                  <a:pt x="375" y="120"/>
                </a:cubicBezTo>
                <a:cubicBezTo>
                  <a:pt x="375" y="120"/>
                  <a:pt x="380" y="120"/>
                  <a:pt x="381" y="120"/>
                </a:cubicBezTo>
                <a:cubicBezTo>
                  <a:pt x="383" y="119"/>
                  <a:pt x="384" y="118"/>
                  <a:pt x="385" y="117"/>
                </a:cubicBezTo>
                <a:cubicBezTo>
                  <a:pt x="386" y="116"/>
                  <a:pt x="386" y="116"/>
                  <a:pt x="387" y="115"/>
                </a:cubicBezTo>
                <a:cubicBezTo>
                  <a:pt x="387" y="115"/>
                  <a:pt x="387" y="115"/>
                  <a:pt x="388" y="114"/>
                </a:cubicBezTo>
                <a:cubicBezTo>
                  <a:pt x="389" y="112"/>
                  <a:pt x="389" y="111"/>
                  <a:pt x="389" y="108"/>
                </a:cubicBezTo>
                <a:cubicBezTo>
                  <a:pt x="389" y="107"/>
                  <a:pt x="389" y="107"/>
                  <a:pt x="389" y="105"/>
                </a:cubicBezTo>
                <a:cubicBezTo>
                  <a:pt x="388" y="105"/>
                  <a:pt x="389" y="105"/>
                  <a:pt x="388" y="104"/>
                </a:cubicBezTo>
                <a:cubicBezTo>
                  <a:pt x="388" y="103"/>
                  <a:pt x="386" y="103"/>
                  <a:pt x="385" y="102"/>
                </a:cubicBezTo>
                <a:cubicBezTo>
                  <a:pt x="384" y="101"/>
                  <a:pt x="384" y="100"/>
                  <a:pt x="383" y="100"/>
                </a:cubicBezTo>
                <a:cubicBezTo>
                  <a:pt x="382" y="100"/>
                  <a:pt x="381" y="100"/>
                  <a:pt x="380" y="100"/>
                </a:cubicBezTo>
                <a:cubicBezTo>
                  <a:pt x="379" y="100"/>
                  <a:pt x="377" y="100"/>
                  <a:pt x="376" y="99"/>
                </a:cubicBezTo>
                <a:cubicBezTo>
                  <a:pt x="374" y="98"/>
                  <a:pt x="374" y="97"/>
                  <a:pt x="373" y="95"/>
                </a:cubicBezTo>
                <a:cubicBezTo>
                  <a:pt x="372" y="94"/>
                  <a:pt x="371" y="92"/>
                  <a:pt x="370" y="91"/>
                </a:cubicBezTo>
                <a:cubicBezTo>
                  <a:pt x="370" y="91"/>
                  <a:pt x="370" y="91"/>
                  <a:pt x="370" y="90"/>
                </a:cubicBezTo>
                <a:cubicBezTo>
                  <a:pt x="370" y="89"/>
                  <a:pt x="371" y="89"/>
                  <a:pt x="371" y="89"/>
                </a:cubicBezTo>
                <a:cubicBezTo>
                  <a:pt x="372" y="88"/>
                  <a:pt x="372" y="89"/>
                  <a:pt x="372" y="87"/>
                </a:cubicBezTo>
                <a:cubicBezTo>
                  <a:pt x="372" y="87"/>
                  <a:pt x="372" y="86"/>
                  <a:pt x="372" y="86"/>
                </a:cubicBezTo>
                <a:cubicBezTo>
                  <a:pt x="369" y="85"/>
                  <a:pt x="364" y="86"/>
                  <a:pt x="367" y="82"/>
                </a:cubicBezTo>
                <a:cubicBezTo>
                  <a:pt x="368" y="81"/>
                  <a:pt x="368" y="80"/>
                  <a:pt x="370" y="79"/>
                </a:cubicBezTo>
                <a:cubicBezTo>
                  <a:pt x="371" y="78"/>
                  <a:pt x="372" y="76"/>
                  <a:pt x="374" y="75"/>
                </a:cubicBezTo>
                <a:cubicBezTo>
                  <a:pt x="375" y="75"/>
                  <a:pt x="378" y="75"/>
                  <a:pt x="377" y="73"/>
                </a:cubicBezTo>
                <a:cubicBezTo>
                  <a:pt x="376" y="72"/>
                  <a:pt x="373" y="71"/>
                  <a:pt x="372" y="70"/>
                </a:cubicBezTo>
                <a:cubicBezTo>
                  <a:pt x="370" y="70"/>
                  <a:pt x="369" y="69"/>
                  <a:pt x="368" y="69"/>
                </a:cubicBezTo>
                <a:cubicBezTo>
                  <a:pt x="365" y="69"/>
                  <a:pt x="363" y="68"/>
                  <a:pt x="361" y="68"/>
                </a:cubicBezTo>
                <a:cubicBezTo>
                  <a:pt x="361" y="67"/>
                  <a:pt x="361" y="66"/>
                  <a:pt x="362" y="65"/>
                </a:cubicBezTo>
                <a:cubicBezTo>
                  <a:pt x="362" y="64"/>
                  <a:pt x="363" y="64"/>
                  <a:pt x="364" y="63"/>
                </a:cubicBezTo>
                <a:cubicBezTo>
                  <a:pt x="366" y="62"/>
                  <a:pt x="366" y="62"/>
                  <a:pt x="366" y="61"/>
                </a:cubicBezTo>
                <a:cubicBezTo>
                  <a:pt x="366" y="59"/>
                  <a:pt x="366" y="58"/>
                  <a:pt x="367" y="57"/>
                </a:cubicBezTo>
                <a:cubicBezTo>
                  <a:pt x="369" y="55"/>
                  <a:pt x="371" y="54"/>
                  <a:pt x="374" y="54"/>
                </a:cubicBezTo>
                <a:cubicBezTo>
                  <a:pt x="376" y="54"/>
                  <a:pt x="378" y="54"/>
                  <a:pt x="380" y="53"/>
                </a:cubicBezTo>
                <a:cubicBezTo>
                  <a:pt x="382" y="42"/>
                  <a:pt x="382" y="42"/>
                  <a:pt x="382" y="42"/>
                </a:cubicBezTo>
                <a:cubicBezTo>
                  <a:pt x="382" y="42"/>
                  <a:pt x="382" y="42"/>
                  <a:pt x="381" y="42"/>
                </a:cubicBezTo>
                <a:cubicBezTo>
                  <a:pt x="378" y="42"/>
                  <a:pt x="374" y="42"/>
                  <a:pt x="371" y="42"/>
                </a:cubicBezTo>
                <a:cubicBezTo>
                  <a:pt x="368" y="42"/>
                  <a:pt x="366" y="42"/>
                  <a:pt x="363" y="42"/>
                </a:cubicBezTo>
                <a:cubicBezTo>
                  <a:pt x="359" y="41"/>
                  <a:pt x="355" y="41"/>
                  <a:pt x="351" y="39"/>
                </a:cubicBezTo>
                <a:cubicBezTo>
                  <a:pt x="350" y="39"/>
                  <a:pt x="349" y="38"/>
                  <a:pt x="347" y="37"/>
                </a:cubicBezTo>
                <a:cubicBezTo>
                  <a:pt x="346" y="37"/>
                  <a:pt x="344" y="37"/>
                  <a:pt x="343" y="37"/>
                </a:cubicBezTo>
                <a:cubicBezTo>
                  <a:pt x="341" y="36"/>
                  <a:pt x="339" y="36"/>
                  <a:pt x="337" y="36"/>
                </a:cubicBezTo>
                <a:cubicBezTo>
                  <a:pt x="334" y="35"/>
                  <a:pt x="332" y="35"/>
                  <a:pt x="329" y="35"/>
                </a:cubicBezTo>
                <a:cubicBezTo>
                  <a:pt x="328" y="35"/>
                  <a:pt x="327" y="35"/>
                  <a:pt x="326" y="35"/>
                </a:cubicBezTo>
                <a:cubicBezTo>
                  <a:pt x="322" y="33"/>
                  <a:pt x="317" y="30"/>
                  <a:pt x="314" y="27"/>
                </a:cubicBezTo>
                <a:cubicBezTo>
                  <a:pt x="312" y="26"/>
                  <a:pt x="310" y="24"/>
                  <a:pt x="309" y="22"/>
                </a:cubicBezTo>
                <a:cubicBezTo>
                  <a:pt x="308" y="20"/>
                  <a:pt x="308" y="18"/>
                  <a:pt x="306" y="17"/>
                </a:cubicBezTo>
                <a:cubicBezTo>
                  <a:pt x="305" y="16"/>
                  <a:pt x="304" y="15"/>
                  <a:pt x="303" y="14"/>
                </a:cubicBezTo>
                <a:cubicBezTo>
                  <a:pt x="302" y="13"/>
                  <a:pt x="301" y="12"/>
                  <a:pt x="301" y="12"/>
                </a:cubicBezTo>
                <a:cubicBezTo>
                  <a:pt x="299" y="10"/>
                  <a:pt x="300" y="10"/>
                  <a:pt x="300" y="9"/>
                </a:cubicBezTo>
                <a:cubicBezTo>
                  <a:pt x="300" y="8"/>
                  <a:pt x="300" y="7"/>
                  <a:pt x="301" y="6"/>
                </a:cubicBezTo>
                <a:cubicBezTo>
                  <a:pt x="301" y="6"/>
                  <a:pt x="303" y="6"/>
                  <a:pt x="303" y="6"/>
                </a:cubicBezTo>
                <a:cubicBezTo>
                  <a:pt x="304" y="5"/>
                  <a:pt x="306" y="4"/>
                  <a:pt x="306" y="3"/>
                </a:cubicBezTo>
                <a:cubicBezTo>
                  <a:pt x="306" y="0"/>
                  <a:pt x="303" y="0"/>
                  <a:pt x="301" y="0"/>
                </a:cubicBezTo>
                <a:cubicBezTo>
                  <a:pt x="299" y="0"/>
                  <a:pt x="297" y="1"/>
                  <a:pt x="296" y="2"/>
                </a:cubicBezTo>
                <a:cubicBezTo>
                  <a:pt x="293" y="3"/>
                  <a:pt x="290" y="4"/>
                  <a:pt x="288" y="6"/>
                </a:cubicBezTo>
                <a:cubicBezTo>
                  <a:pt x="286" y="7"/>
                  <a:pt x="283" y="10"/>
                  <a:pt x="281" y="8"/>
                </a:cubicBezTo>
                <a:cubicBezTo>
                  <a:pt x="280" y="7"/>
                  <a:pt x="279" y="6"/>
                  <a:pt x="277" y="7"/>
                </a:cubicBezTo>
                <a:cubicBezTo>
                  <a:pt x="276" y="7"/>
                  <a:pt x="275" y="8"/>
                  <a:pt x="274" y="9"/>
                </a:cubicBezTo>
                <a:cubicBezTo>
                  <a:pt x="273" y="9"/>
                  <a:pt x="272" y="9"/>
                  <a:pt x="271" y="9"/>
                </a:cubicBezTo>
                <a:cubicBezTo>
                  <a:pt x="266" y="9"/>
                  <a:pt x="261" y="8"/>
                  <a:pt x="256" y="8"/>
                </a:cubicBezTo>
                <a:cubicBezTo>
                  <a:pt x="255" y="8"/>
                  <a:pt x="254" y="8"/>
                  <a:pt x="253" y="8"/>
                </a:cubicBezTo>
                <a:cubicBezTo>
                  <a:pt x="251" y="8"/>
                  <a:pt x="250" y="9"/>
                  <a:pt x="249" y="9"/>
                </a:cubicBezTo>
                <a:cubicBezTo>
                  <a:pt x="247" y="10"/>
                  <a:pt x="247" y="10"/>
                  <a:pt x="247" y="11"/>
                </a:cubicBezTo>
                <a:cubicBezTo>
                  <a:pt x="246" y="12"/>
                  <a:pt x="246" y="12"/>
                  <a:pt x="246" y="14"/>
                </a:cubicBezTo>
                <a:cubicBezTo>
                  <a:pt x="246" y="15"/>
                  <a:pt x="246" y="16"/>
                  <a:pt x="246" y="17"/>
                </a:cubicBezTo>
                <a:cubicBezTo>
                  <a:pt x="245" y="19"/>
                  <a:pt x="244" y="20"/>
                  <a:pt x="243" y="21"/>
                </a:cubicBezTo>
                <a:cubicBezTo>
                  <a:pt x="243" y="23"/>
                  <a:pt x="243" y="25"/>
                  <a:pt x="241" y="26"/>
                </a:cubicBezTo>
                <a:cubicBezTo>
                  <a:pt x="239" y="26"/>
                  <a:pt x="237" y="26"/>
                  <a:pt x="236" y="26"/>
                </a:cubicBezTo>
                <a:cubicBezTo>
                  <a:pt x="235" y="26"/>
                  <a:pt x="234" y="26"/>
                  <a:pt x="234" y="25"/>
                </a:cubicBezTo>
                <a:cubicBezTo>
                  <a:pt x="233" y="25"/>
                  <a:pt x="233" y="25"/>
                  <a:pt x="232" y="24"/>
                </a:cubicBezTo>
                <a:cubicBezTo>
                  <a:pt x="232" y="24"/>
                  <a:pt x="230" y="24"/>
                  <a:pt x="230" y="24"/>
                </a:cubicBezTo>
                <a:cubicBezTo>
                  <a:pt x="229" y="24"/>
                  <a:pt x="227" y="24"/>
                  <a:pt x="227" y="23"/>
                </a:cubicBezTo>
                <a:cubicBezTo>
                  <a:pt x="226" y="22"/>
                  <a:pt x="227" y="21"/>
                  <a:pt x="226" y="20"/>
                </a:cubicBezTo>
                <a:cubicBezTo>
                  <a:pt x="226" y="19"/>
                  <a:pt x="225" y="19"/>
                  <a:pt x="224" y="19"/>
                </a:cubicBezTo>
                <a:cubicBezTo>
                  <a:pt x="223" y="19"/>
                  <a:pt x="221" y="18"/>
                  <a:pt x="220" y="18"/>
                </a:cubicBezTo>
                <a:cubicBezTo>
                  <a:pt x="219" y="18"/>
                  <a:pt x="218" y="18"/>
                  <a:pt x="217" y="18"/>
                </a:cubicBezTo>
                <a:cubicBezTo>
                  <a:pt x="216" y="18"/>
                  <a:pt x="215" y="18"/>
                  <a:pt x="213" y="18"/>
                </a:cubicBezTo>
                <a:cubicBezTo>
                  <a:pt x="213" y="19"/>
                  <a:pt x="213" y="20"/>
                  <a:pt x="213" y="22"/>
                </a:cubicBezTo>
                <a:cubicBezTo>
                  <a:pt x="212" y="23"/>
                  <a:pt x="212" y="25"/>
                  <a:pt x="211" y="27"/>
                </a:cubicBezTo>
                <a:cubicBezTo>
                  <a:pt x="209" y="29"/>
                  <a:pt x="207" y="30"/>
                  <a:pt x="208" y="34"/>
                </a:cubicBezTo>
                <a:cubicBezTo>
                  <a:pt x="208" y="35"/>
                  <a:pt x="209" y="35"/>
                  <a:pt x="210" y="36"/>
                </a:cubicBezTo>
                <a:cubicBezTo>
                  <a:pt x="210" y="36"/>
                  <a:pt x="210" y="37"/>
                  <a:pt x="211" y="37"/>
                </a:cubicBezTo>
                <a:cubicBezTo>
                  <a:pt x="211" y="37"/>
                  <a:pt x="212" y="37"/>
                  <a:pt x="213" y="38"/>
                </a:cubicBezTo>
                <a:cubicBezTo>
                  <a:pt x="213" y="38"/>
                  <a:pt x="212" y="41"/>
                  <a:pt x="212" y="42"/>
                </a:cubicBezTo>
                <a:cubicBezTo>
                  <a:pt x="211" y="42"/>
                  <a:pt x="209" y="43"/>
                  <a:pt x="208" y="43"/>
                </a:cubicBezTo>
                <a:cubicBezTo>
                  <a:pt x="206" y="44"/>
                  <a:pt x="204" y="44"/>
                  <a:pt x="203" y="43"/>
                </a:cubicBezTo>
                <a:cubicBezTo>
                  <a:pt x="201" y="42"/>
                  <a:pt x="201" y="39"/>
                  <a:pt x="198" y="39"/>
                </a:cubicBezTo>
                <a:cubicBezTo>
                  <a:pt x="197" y="39"/>
                  <a:pt x="197" y="40"/>
                  <a:pt x="196" y="40"/>
                </a:cubicBezTo>
                <a:cubicBezTo>
                  <a:pt x="195" y="41"/>
                  <a:pt x="194" y="41"/>
                  <a:pt x="192" y="42"/>
                </a:cubicBezTo>
                <a:cubicBezTo>
                  <a:pt x="191" y="42"/>
                  <a:pt x="190" y="43"/>
                  <a:pt x="190" y="44"/>
                </a:cubicBezTo>
                <a:cubicBezTo>
                  <a:pt x="189" y="46"/>
                  <a:pt x="189" y="47"/>
                  <a:pt x="189" y="49"/>
                </a:cubicBezTo>
                <a:cubicBezTo>
                  <a:pt x="189" y="50"/>
                  <a:pt x="189" y="52"/>
                  <a:pt x="189" y="54"/>
                </a:cubicBezTo>
                <a:cubicBezTo>
                  <a:pt x="191" y="54"/>
                  <a:pt x="193" y="53"/>
                  <a:pt x="194" y="54"/>
                </a:cubicBezTo>
                <a:cubicBezTo>
                  <a:pt x="196" y="55"/>
                  <a:pt x="194" y="58"/>
                  <a:pt x="194" y="59"/>
                </a:cubicBezTo>
                <a:cubicBezTo>
                  <a:pt x="193" y="60"/>
                  <a:pt x="193" y="60"/>
                  <a:pt x="192" y="61"/>
                </a:cubicBezTo>
                <a:cubicBezTo>
                  <a:pt x="192" y="62"/>
                  <a:pt x="193" y="62"/>
                  <a:pt x="193" y="63"/>
                </a:cubicBezTo>
                <a:cubicBezTo>
                  <a:pt x="194" y="65"/>
                  <a:pt x="195" y="66"/>
                  <a:pt x="195" y="68"/>
                </a:cubicBezTo>
                <a:cubicBezTo>
                  <a:pt x="192" y="68"/>
                  <a:pt x="190" y="67"/>
                  <a:pt x="188" y="66"/>
                </a:cubicBezTo>
                <a:cubicBezTo>
                  <a:pt x="187" y="65"/>
                  <a:pt x="187" y="64"/>
                  <a:pt x="186" y="63"/>
                </a:cubicBezTo>
                <a:cubicBezTo>
                  <a:pt x="186" y="63"/>
                  <a:pt x="186" y="60"/>
                  <a:pt x="185" y="60"/>
                </a:cubicBezTo>
                <a:cubicBezTo>
                  <a:pt x="184" y="59"/>
                  <a:pt x="182" y="60"/>
                  <a:pt x="181" y="60"/>
                </a:cubicBezTo>
                <a:cubicBezTo>
                  <a:pt x="179" y="60"/>
                  <a:pt x="177" y="60"/>
                  <a:pt x="175" y="60"/>
                </a:cubicBezTo>
                <a:cubicBezTo>
                  <a:pt x="174" y="60"/>
                  <a:pt x="173" y="60"/>
                  <a:pt x="172" y="61"/>
                </a:cubicBezTo>
                <a:cubicBezTo>
                  <a:pt x="171" y="61"/>
                  <a:pt x="171" y="62"/>
                  <a:pt x="170" y="63"/>
                </a:cubicBezTo>
                <a:cubicBezTo>
                  <a:pt x="170" y="63"/>
                  <a:pt x="169" y="63"/>
                  <a:pt x="168" y="63"/>
                </a:cubicBezTo>
                <a:cubicBezTo>
                  <a:pt x="167" y="63"/>
                  <a:pt x="167" y="63"/>
                  <a:pt x="166" y="64"/>
                </a:cubicBezTo>
                <a:cubicBezTo>
                  <a:pt x="164" y="64"/>
                  <a:pt x="162" y="63"/>
                  <a:pt x="161" y="62"/>
                </a:cubicBezTo>
                <a:cubicBezTo>
                  <a:pt x="159" y="62"/>
                  <a:pt x="158" y="62"/>
                  <a:pt x="157" y="60"/>
                </a:cubicBezTo>
                <a:cubicBezTo>
                  <a:pt x="157" y="59"/>
                  <a:pt x="157" y="57"/>
                  <a:pt x="157" y="56"/>
                </a:cubicBezTo>
                <a:cubicBezTo>
                  <a:pt x="156" y="55"/>
                  <a:pt x="156" y="54"/>
                  <a:pt x="155" y="52"/>
                </a:cubicBezTo>
                <a:cubicBezTo>
                  <a:pt x="155" y="52"/>
                  <a:pt x="153" y="50"/>
                  <a:pt x="153" y="50"/>
                </a:cubicBezTo>
                <a:cubicBezTo>
                  <a:pt x="152" y="49"/>
                  <a:pt x="148" y="49"/>
                  <a:pt x="147" y="50"/>
                </a:cubicBezTo>
                <a:cubicBezTo>
                  <a:pt x="147" y="50"/>
                  <a:pt x="146" y="51"/>
                  <a:pt x="145" y="51"/>
                </a:cubicBezTo>
                <a:cubicBezTo>
                  <a:pt x="145" y="52"/>
                  <a:pt x="144" y="53"/>
                  <a:pt x="144" y="53"/>
                </a:cubicBezTo>
                <a:cubicBezTo>
                  <a:pt x="143" y="55"/>
                  <a:pt x="144" y="58"/>
                  <a:pt x="145" y="59"/>
                </a:cubicBezTo>
                <a:cubicBezTo>
                  <a:pt x="146" y="60"/>
                  <a:pt x="146" y="61"/>
                  <a:pt x="147" y="62"/>
                </a:cubicBezTo>
                <a:cubicBezTo>
                  <a:pt x="147" y="63"/>
                  <a:pt x="147" y="65"/>
                  <a:pt x="146" y="66"/>
                </a:cubicBezTo>
                <a:cubicBezTo>
                  <a:pt x="146" y="67"/>
                  <a:pt x="145" y="68"/>
                  <a:pt x="144" y="69"/>
                </a:cubicBezTo>
                <a:cubicBezTo>
                  <a:pt x="143" y="70"/>
                  <a:pt x="143" y="70"/>
                  <a:pt x="143" y="71"/>
                </a:cubicBezTo>
                <a:cubicBezTo>
                  <a:pt x="141" y="72"/>
                  <a:pt x="140" y="73"/>
                  <a:pt x="138" y="74"/>
                </a:cubicBezTo>
                <a:cubicBezTo>
                  <a:pt x="136" y="75"/>
                  <a:pt x="136" y="77"/>
                  <a:pt x="135" y="79"/>
                </a:cubicBezTo>
                <a:cubicBezTo>
                  <a:pt x="135" y="81"/>
                  <a:pt x="133" y="82"/>
                  <a:pt x="132" y="84"/>
                </a:cubicBezTo>
                <a:cubicBezTo>
                  <a:pt x="132" y="85"/>
                  <a:pt x="132" y="85"/>
                  <a:pt x="131" y="86"/>
                </a:cubicBezTo>
                <a:cubicBezTo>
                  <a:pt x="131" y="87"/>
                  <a:pt x="130" y="88"/>
                  <a:pt x="129" y="88"/>
                </a:cubicBezTo>
                <a:cubicBezTo>
                  <a:pt x="129" y="89"/>
                  <a:pt x="129" y="92"/>
                  <a:pt x="129" y="92"/>
                </a:cubicBezTo>
                <a:cubicBezTo>
                  <a:pt x="130" y="93"/>
                  <a:pt x="132" y="93"/>
                  <a:pt x="132" y="93"/>
                </a:cubicBezTo>
                <a:cubicBezTo>
                  <a:pt x="133" y="94"/>
                  <a:pt x="134" y="94"/>
                  <a:pt x="134" y="95"/>
                </a:cubicBezTo>
                <a:cubicBezTo>
                  <a:pt x="136" y="96"/>
                  <a:pt x="135" y="97"/>
                  <a:pt x="135" y="98"/>
                </a:cubicBezTo>
                <a:cubicBezTo>
                  <a:pt x="134" y="101"/>
                  <a:pt x="133" y="102"/>
                  <a:pt x="130" y="101"/>
                </a:cubicBezTo>
                <a:cubicBezTo>
                  <a:pt x="129" y="101"/>
                  <a:pt x="126" y="101"/>
                  <a:pt x="125" y="99"/>
                </a:cubicBezTo>
                <a:cubicBezTo>
                  <a:pt x="124" y="97"/>
                  <a:pt x="125" y="94"/>
                  <a:pt x="124" y="92"/>
                </a:cubicBezTo>
                <a:cubicBezTo>
                  <a:pt x="123" y="90"/>
                  <a:pt x="121" y="90"/>
                  <a:pt x="119" y="90"/>
                </a:cubicBezTo>
                <a:cubicBezTo>
                  <a:pt x="119" y="89"/>
                  <a:pt x="119" y="88"/>
                  <a:pt x="119" y="88"/>
                </a:cubicBezTo>
                <a:cubicBezTo>
                  <a:pt x="119" y="88"/>
                  <a:pt x="120" y="87"/>
                  <a:pt x="120" y="87"/>
                </a:cubicBezTo>
                <a:cubicBezTo>
                  <a:pt x="120" y="87"/>
                  <a:pt x="120" y="86"/>
                  <a:pt x="120" y="86"/>
                </a:cubicBezTo>
                <a:cubicBezTo>
                  <a:pt x="120" y="85"/>
                  <a:pt x="122" y="84"/>
                  <a:pt x="122" y="83"/>
                </a:cubicBezTo>
                <a:cubicBezTo>
                  <a:pt x="121" y="82"/>
                  <a:pt x="121" y="82"/>
                  <a:pt x="120" y="82"/>
                </a:cubicBezTo>
                <a:cubicBezTo>
                  <a:pt x="119" y="81"/>
                  <a:pt x="118" y="80"/>
                  <a:pt x="116" y="80"/>
                </a:cubicBezTo>
                <a:cubicBezTo>
                  <a:pt x="116" y="80"/>
                  <a:pt x="115" y="80"/>
                  <a:pt x="114" y="80"/>
                </a:cubicBezTo>
                <a:cubicBezTo>
                  <a:pt x="114" y="80"/>
                  <a:pt x="114" y="79"/>
                  <a:pt x="113" y="79"/>
                </a:cubicBezTo>
                <a:cubicBezTo>
                  <a:pt x="112" y="79"/>
                  <a:pt x="111" y="79"/>
                  <a:pt x="110" y="78"/>
                </a:cubicBezTo>
                <a:cubicBezTo>
                  <a:pt x="108" y="78"/>
                  <a:pt x="107" y="77"/>
                  <a:pt x="106" y="75"/>
                </a:cubicBezTo>
                <a:cubicBezTo>
                  <a:pt x="105" y="73"/>
                  <a:pt x="104" y="71"/>
                  <a:pt x="103" y="70"/>
                </a:cubicBezTo>
                <a:cubicBezTo>
                  <a:pt x="102" y="69"/>
                  <a:pt x="101" y="68"/>
                  <a:pt x="100" y="67"/>
                </a:cubicBezTo>
                <a:cubicBezTo>
                  <a:pt x="100" y="66"/>
                  <a:pt x="99" y="66"/>
                  <a:pt x="99" y="65"/>
                </a:cubicBezTo>
                <a:cubicBezTo>
                  <a:pt x="99" y="65"/>
                  <a:pt x="99" y="63"/>
                  <a:pt x="99" y="63"/>
                </a:cubicBezTo>
                <a:cubicBezTo>
                  <a:pt x="99" y="62"/>
                  <a:pt x="99" y="61"/>
                  <a:pt x="99" y="60"/>
                </a:cubicBezTo>
                <a:cubicBezTo>
                  <a:pt x="99" y="58"/>
                  <a:pt x="97" y="56"/>
                  <a:pt x="95" y="55"/>
                </a:cubicBezTo>
                <a:cubicBezTo>
                  <a:pt x="92" y="54"/>
                  <a:pt x="92" y="57"/>
                  <a:pt x="91" y="59"/>
                </a:cubicBezTo>
                <a:cubicBezTo>
                  <a:pt x="91" y="61"/>
                  <a:pt x="90" y="63"/>
                  <a:pt x="89" y="64"/>
                </a:cubicBezTo>
                <a:cubicBezTo>
                  <a:pt x="87" y="65"/>
                  <a:pt x="85" y="65"/>
                  <a:pt x="83" y="67"/>
                </a:cubicBezTo>
                <a:cubicBezTo>
                  <a:pt x="81" y="68"/>
                  <a:pt x="81" y="70"/>
                  <a:pt x="82" y="72"/>
                </a:cubicBezTo>
                <a:cubicBezTo>
                  <a:pt x="83" y="73"/>
                  <a:pt x="84" y="72"/>
                  <a:pt x="85" y="74"/>
                </a:cubicBezTo>
                <a:cubicBezTo>
                  <a:pt x="85" y="75"/>
                  <a:pt x="85" y="76"/>
                  <a:pt x="85" y="77"/>
                </a:cubicBezTo>
                <a:cubicBezTo>
                  <a:pt x="85" y="78"/>
                  <a:pt x="85" y="78"/>
                  <a:pt x="83" y="79"/>
                </a:cubicBezTo>
                <a:cubicBezTo>
                  <a:pt x="83" y="79"/>
                  <a:pt x="82" y="80"/>
                  <a:pt x="82" y="80"/>
                </a:cubicBezTo>
                <a:cubicBezTo>
                  <a:pt x="82" y="80"/>
                  <a:pt x="81" y="80"/>
                  <a:pt x="80" y="80"/>
                </a:cubicBezTo>
                <a:cubicBezTo>
                  <a:pt x="78" y="81"/>
                  <a:pt x="78" y="84"/>
                  <a:pt x="77" y="85"/>
                </a:cubicBezTo>
                <a:cubicBezTo>
                  <a:pt x="77" y="87"/>
                  <a:pt x="75" y="88"/>
                  <a:pt x="74" y="89"/>
                </a:cubicBezTo>
                <a:cubicBezTo>
                  <a:pt x="72" y="90"/>
                  <a:pt x="72" y="91"/>
                  <a:pt x="71" y="92"/>
                </a:cubicBezTo>
                <a:cubicBezTo>
                  <a:pt x="67" y="94"/>
                  <a:pt x="63" y="91"/>
                  <a:pt x="60" y="90"/>
                </a:cubicBezTo>
                <a:cubicBezTo>
                  <a:pt x="58" y="89"/>
                  <a:pt x="57" y="88"/>
                  <a:pt x="56" y="88"/>
                </a:cubicBezTo>
                <a:cubicBezTo>
                  <a:pt x="54" y="89"/>
                  <a:pt x="54" y="90"/>
                  <a:pt x="53" y="92"/>
                </a:cubicBezTo>
                <a:cubicBezTo>
                  <a:pt x="52" y="93"/>
                  <a:pt x="51" y="94"/>
                  <a:pt x="49" y="94"/>
                </a:cubicBezTo>
                <a:cubicBezTo>
                  <a:pt x="46" y="95"/>
                  <a:pt x="43" y="95"/>
                  <a:pt x="40" y="96"/>
                </a:cubicBezTo>
                <a:cubicBezTo>
                  <a:pt x="39" y="96"/>
                  <a:pt x="39" y="97"/>
                  <a:pt x="38" y="98"/>
                </a:cubicBezTo>
                <a:cubicBezTo>
                  <a:pt x="37" y="98"/>
                  <a:pt x="35" y="98"/>
                  <a:pt x="35" y="98"/>
                </a:cubicBezTo>
                <a:cubicBezTo>
                  <a:pt x="34" y="99"/>
                  <a:pt x="33" y="99"/>
                  <a:pt x="32" y="99"/>
                </a:cubicBezTo>
                <a:cubicBezTo>
                  <a:pt x="31" y="99"/>
                  <a:pt x="30" y="98"/>
                  <a:pt x="29" y="98"/>
                </a:cubicBezTo>
                <a:cubicBezTo>
                  <a:pt x="27" y="98"/>
                  <a:pt x="25" y="99"/>
                  <a:pt x="23" y="98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8"/>
                  <a:pt x="21" y="99"/>
                  <a:pt x="19" y="100"/>
                </a:cubicBezTo>
                <a:cubicBezTo>
                  <a:pt x="17" y="105"/>
                  <a:pt x="14" y="106"/>
                  <a:pt x="15" y="108"/>
                </a:cubicBezTo>
                <a:cubicBezTo>
                  <a:pt x="17" y="112"/>
                  <a:pt x="13" y="112"/>
                  <a:pt x="16" y="115"/>
                </a:cubicBezTo>
                <a:cubicBezTo>
                  <a:pt x="17" y="116"/>
                  <a:pt x="20" y="117"/>
                  <a:pt x="21" y="119"/>
                </a:cubicBezTo>
                <a:cubicBezTo>
                  <a:pt x="21" y="121"/>
                  <a:pt x="21" y="123"/>
                  <a:pt x="22" y="125"/>
                </a:cubicBezTo>
                <a:cubicBezTo>
                  <a:pt x="22" y="127"/>
                  <a:pt x="23" y="130"/>
                  <a:pt x="25" y="132"/>
                </a:cubicBezTo>
                <a:cubicBezTo>
                  <a:pt x="26" y="133"/>
                  <a:pt x="28" y="133"/>
                  <a:pt x="29" y="135"/>
                </a:cubicBezTo>
                <a:cubicBezTo>
                  <a:pt x="31" y="138"/>
                  <a:pt x="28" y="139"/>
                  <a:pt x="27" y="142"/>
                </a:cubicBezTo>
                <a:cubicBezTo>
                  <a:pt x="26" y="144"/>
                  <a:pt x="28" y="148"/>
                  <a:pt x="26" y="150"/>
                </a:cubicBezTo>
                <a:cubicBezTo>
                  <a:pt x="25" y="151"/>
                  <a:pt x="23" y="151"/>
                  <a:pt x="22" y="152"/>
                </a:cubicBezTo>
                <a:cubicBezTo>
                  <a:pt x="21" y="152"/>
                  <a:pt x="20" y="153"/>
                  <a:pt x="20" y="153"/>
                </a:cubicBezTo>
                <a:cubicBezTo>
                  <a:pt x="17" y="156"/>
                  <a:pt x="14" y="157"/>
                  <a:pt x="11" y="159"/>
                </a:cubicBezTo>
                <a:cubicBezTo>
                  <a:pt x="9" y="161"/>
                  <a:pt x="11" y="160"/>
                  <a:pt x="9" y="161"/>
                </a:cubicBezTo>
                <a:cubicBezTo>
                  <a:pt x="7" y="162"/>
                  <a:pt x="5" y="161"/>
                  <a:pt x="4" y="161"/>
                </a:cubicBezTo>
                <a:cubicBezTo>
                  <a:pt x="2" y="162"/>
                  <a:pt x="0" y="161"/>
                  <a:pt x="1" y="164"/>
                </a:cubicBezTo>
                <a:cubicBezTo>
                  <a:pt x="8" y="166"/>
                  <a:pt x="7" y="173"/>
                  <a:pt x="12" y="177"/>
                </a:cubicBezTo>
                <a:cubicBezTo>
                  <a:pt x="12" y="177"/>
                  <a:pt x="14" y="177"/>
                  <a:pt x="15" y="178"/>
                </a:cubicBezTo>
                <a:cubicBezTo>
                  <a:pt x="15" y="178"/>
                  <a:pt x="18" y="179"/>
                  <a:pt x="18" y="179"/>
                </a:cubicBezTo>
                <a:cubicBezTo>
                  <a:pt x="19" y="181"/>
                  <a:pt x="19" y="184"/>
                  <a:pt x="22" y="184"/>
                </a:cubicBezTo>
                <a:cubicBezTo>
                  <a:pt x="23" y="189"/>
                  <a:pt x="23" y="194"/>
                  <a:pt x="18" y="196"/>
                </a:cubicBezTo>
                <a:cubicBezTo>
                  <a:pt x="13" y="198"/>
                  <a:pt x="9" y="200"/>
                  <a:pt x="12" y="205"/>
                </a:cubicBezTo>
                <a:cubicBezTo>
                  <a:pt x="13" y="207"/>
                  <a:pt x="17" y="210"/>
                  <a:pt x="16" y="212"/>
                </a:cubicBezTo>
                <a:cubicBezTo>
                  <a:pt x="15" y="215"/>
                  <a:pt x="13" y="212"/>
                  <a:pt x="12" y="214"/>
                </a:cubicBezTo>
                <a:cubicBezTo>
                  <a:pt x="11" y="216"/>
                  <a:pt x="18" y="223"/>
                  <a:pt x="20" y="224"/>
                </a:cubicBezTo>
                <a:cubicBezTo>
                  <a:pt x="23" y="226"/>
                  <a:pt x="28" y="225"/>
                  <a:pt x="31" y="228"/>
                </a:cubicBezTo>
                <a:cubicBezTo>
                  <a:pt x="33" y="229"/>
                  <a:pt x="33" y="232"/>
                  <a:pt x="35" y="233"/>
                </a:cubicBezTo>
                <a:cubicBezTo>
                  <a:pt x="39" y="235"/>
                  <a:pt x="45" y="232"/>
                  <a:pt x="48" y="231"/>
                </a:cubicBezTo>
                <a:cubicBezTo>
                  <a:pt x="50" y="230"/>
                  <a:pt x="55" y="228"/>
                  <a:pt x="57" y="229"/>
                </a:cubicBezTo>
                <a:cubicBezTo>
                  <a:pt x="59" y="230"/>
                  <a:pt x="59" y="239"/>
                  <a:pt x="58" y="240"/>
                </a:cubicBezTo>
                <a:cubicBezTo>
                  <a:pt x="57" y="243"/>
                  <a:pt x="54" y="244"/>
                  <a:pt x="53" y="245"/>
                </a:cubicBezTo>
                <a:cubicBezTo>
                  <a:pt x="51" y="247"/>
                  <a:pt x="50" y="251"/>
                  <a:pt x="48" y="251"/>
                </a:cubicBezTo>
                <a:cubicBezTo>
                  <a:pt x="47" y="254"/>
                  <a:pt x="47" y="257"/>
                  <a:pt x="47" y="259"/>
                </a:cubicBezTo>
                <a:cubicBezTo>
                  <a:pt x="47" y="260"/>
                  <a:pt x="47" y="262"/>
                  <a:pt x="47" y="263"/>
                </a:cubicBezTo>
                <a:cubicBezTo>
                  <a:pt x="47" y="263"/>
                  <a:pt x="47" y="263"/>
                  <a:pt x="46" y="263"/>
                </a:cubicBezTo>
                <a:cubicBezTo>
                  <a:pt x="48" y="263"/>
                  <a:pt x="50" y="263"/>
                  <a:pt x="52" y="263"/>
                </a:cubicBezTo>
                <a:cubicBezTo>
                  <a:pt x="54" y="263"/>
                  <a:pt x="54" y="262"/>
                  <a:pt x="55" y="262"/>
                </a:cubicBezTo>
                <a:cubicBezTo>
                  <a:pt x="56" y="261"/>
                  <a:pt x="56" y="261"/>
                  <a:pt x="57" y="260"/>
                </a:cubicBezTo>
                <a:cubicBezTo>
                  <a:pt x="58" y="259"/>
                  <a:pt x="57" y="259"/>
                  <a:pt x="59" y="259"/>
                </a:cubicBezTo>
                <a:cubicBezTo>
                  <a:pt x="62" y="258"/>
                  <a:pt x="65" y="259"/>
                  <a:pt x="68" y="259"/>
                </a:cubicBezTo>
                <a:cubicBezTo>
                  <a:pt x="69" y="258"/>
                  <a:pt x="71" y="258"/>
                  <a:pt x="72" y="257"/>
                </a:cubicBezTo>
                <a:cubicBezTo>
                  <a:pt x="74" y="257"/>
                  <a:pt x="74" y="256"/>
                  <a:pt x="75" y="255"/>
                </a:cubicBezTo>
                <a:cubicBezTo>
                  <a:pt x="76" y="254"/>
                  <a:pt x="78" y="254"/>
                  <a:pt x="79" y="253"/>
                </a:cubicBezTo>
                <a:cubicBezTo>
                  <a:pt x="79" y="253"/>
                  <a:pt x="79" y="252"/>
                  <a:pt x="80" y="252"/>
                </a:cubicBezTo>
                <a:cubicBezTo>
                  <a:pt x="80" y="251"/>
                  <a:pt x="81" y="251"/>
                  <a:pt x="81" y="251"/>
                </a:cubicBezTo>
                <a:cubicBezTo>
                  <a:pt x="82" y="250"/>
                  <a:pt x="83" y="248"/>
                  <a:pt x="84" y="246"/>
                </a:cubicBezTo>
                <a:cubicBezTo>
                  <a:pt x="84" y="245"/>
                  <a:pt x="84" y="244"/>
                  <a:pt x="84" y="243"/>
                </a:cubicBezTo>
                <a:cubicBezTo>
                  <a:pt x="84" y="243"/>
                  <a:pt x="85" y="242"/>
                  <a:pt x="85" y="242"/>
                </a:cubicBezTo>
                <a:cubicBezTo>
                  <a:pt x="85" y="240"/>
                  <a:pt x="85" y="239"/>
                  <a:pt x="85" y="238"/>
                </a:cubicBezTo>
                <a:cubicBezTo>
                  <a:pt x="86" y="237"/>
                  <a:pt x="86" y="237"/>
                  <a:pt x="87" y="236"/>
                </a:cubicBezTo>
                <a:cubicBezTo>
                  <a:pt x="88" y="235"/>
                  <a:pt x="89" y="233"/>
                  <a:pt x="91" y="232"/>
                </a:cubicBezTo>
                <a:cubicBezTo>
                  <a:pt x="92" y="231"/>
                  <a:pt x="94" y="231"/>
                  <a:pt x="95" y="230"/>
                </a:cubicBezTo>
                <a:cubicBezTo>
                  <a:pt x="97" y="229"/>
                  <a:pt x="97" y="226"/>
                  <a:pt x="97" y="225"/>
                </a:cubicBezTo>
                <a:cubicBezTo>
                  <a:pt x="98" y="223"/>
                  <a:pt x="97" y="222"/>
                  <a:pt x="99" y="221"/>
                </a:cubicBezTo>
                <a:cubicBezTo>
                  <a:pt x="100" y="219"/>
                  <a:pt x="103" y="218"/>
                  <a:pt x="105" y="217"/>
                </a:cubicBezTo>
                <a:cubicBezTo>
                  <a:pt x="106" y="216"/>
                  <a:pt x="108" y="214"/>
                  <a:pt x="109" y="213"/>
                </a:cubicBezTo>
                <a:cubicBezTo>
                  <a:pt x="110" y="212"/>
                  <a:pt x="111" y="212"/>
                  <a:pt x="112" y="212"/>
                </a:cubicBezTo>
                <a:cubicBezTo>
                  <a:pt x="113" y="212"/>
                  <a:pt x="113" y="212"/>
                  <a:pt x="114" y="211"/>
                </a:cubicBezTo>
                <a:cubicBezTo>
                  <a:pt x="116" y="210"/>
                  <a:pt x="117" y="210"/>
                  <a:pt x="119" y="209"/>
                </a:cubicBezTo>
                <a:cubicBezTo>
                  <a:pt x="119" y="206"/>
                  <a:pt x="126" y="209"/>
                  <a:pt x="128" y="210"/>
                </a:cubicBezTo>
                <a:cubicBezTo>
                  <a:pt x="132" y="213"/>
                  <a:pt x="136" y="215"/>
                  <a:pt x="140" y="218"/>
                </a:cubicBezTo>
                <a:cubicBezTo>
                  <a:pt x="141" y="218"/>
                  <a:pt x="143" y="218"/>
                  <a:pt x="142" y="220"/>
                </a:cubicBezTo>
                <a:cubicBezTo>
                  <a:pt x="143" y="220"/>
                  <a:pt x="143" y="221"/>
                  <a:pt x="143" y="221"/>
                </a:cubicBezTo>
                <a:cubicBezTo>
                  <a:pt x="145" y="221"/>
                  <a:pt x="146" y="221"/>
                  <a:pt x="148" y="222"/>
                </a:cubicBezTo>
                <a:cubicBezTo>
                  <a:pt x="148" y="222"/>
                  <a:pt x="149" y="222"/>
                  <a:pt x="149" y="223"/>
                </a:cubicBezTo>
                <a:cubicBezTo>
                  <a:pt x="150" y="223"/>
                  <a:pt x="151" y="222"/>
                  <a:pt x="152" y="223"/>
                </a:cubicBezTo>
                <a:cubicBezTo>
                  <a:pt x="152" y="223"/>
                  <a:pt x="153" y="224"/>
                  <a:pt x="154" y="224"/>
                </a:cubicBezTo>
                <a:cubicBezTo>
                  <a:pt x="154" y="225"/>
                  <a:pt x="154" y="225"/>
                  <a:pt x="156" y="225"/>
                </a:cubicBezTo>
                <a:cubicBezTo>
                  <a:pt x="157" y="226"/>
                  <a:pt x="158" y="226"/>
                  <a:pt x="159" y="227"/>
                </a:cubicBezTo>
                <a:cubicBezTo>
                  <a:pt x="160" y="228"/>
                  <a:pt x="160" y="228"/>
                  <a:pt x="161" y="229"/>
                </a:cubicBezTo>
                <a:cubicBezTo>
                  <a:pt x="161" y="229"/>
                  <a:pt x="161" y="229"/>
                  <a:pt x="162" y="229"/>
                </a:cubicBezTo>
                <a:cubicBezTo>
                  <a:pt x="162" y="229"/>
                  <a:pt x="163" y="230"/>
                  <a:pt x="163" y="230"/>
                </a:cubicBezTo>
                <a:cubicBezTo>
                  <a:pt x="165" y="231"/>
                  <a:pt x="166" y="234"/>
                  <a:pt x="168" y="236"/>
                </a:cubicBezTo>
                <a:cubicBezTo>
                  <a:pt x="168" y="236"/>
                  <a:pt x="168" y="236"/>
                  <a:pt x="168" y="236"/>
                </a:cubicBezTo>
                <a:cubicBezTo>
                  <a:pt x="169" y="237"/>
                  <a:pt x="169" y="237"/>
                  <a:pt x="169" y="237"/>
                </a:cubicBezTo>
                <a:cubicBezTo>
                  <a:pt x="170" y="238"/>
                  <a:pt x="171" y="238"/>
                  <a:pt x="171" y="238"/>
                </a:cubicBezTo>
                <a:cubicBezTo>
                  <a:pt x="172" y="239"/>
                  <a:pt x="172" y="239"/>
                  <a:pt x="173" y="240"/>
                </a:cubicBezTo>
                <a:cubicBezTo>
                  <a:pt x="174" y="240"/>
                  <a:pt x="175" y="240"/>
                  <a:pt x="176" y="240"/>
                </a:cubicBezTo>
                <a:cubicBezTo>
                  <a:pt x="177" y="240"/>
                  <a:pt x="178" y="240"/>
                  <a:pt x="179" y="240"/>
                </a:cubicBezTo>
                <a:cubicBezTo>
                  <a:pt x="180" y="240"/>
                  <a:pt x="181" y="240"/>
                  <a:pt x="181" y="240"/>
                </a:cubicBezTo>
                <a:cubicBezTo>
                  <a:pt x="183" y="241"/>
                  <a:pt x="184" y="242"/>
                  <a:pt x="185" y="243"/>
                </a:cubicBezTo>
                <a:cubicBezTo>
                  <a:pt x="186" y="243"/>
                  <a:pt x="187" y="244"/>
                  <a:pt x="188" y="245"/>
                </a:cubicBezTo>
                <a:cubicBezTo>
                  <a:pt x="188" y="245"/>
                  <a:pt x="188" y="247"/>
                  <a:pt x="188" y="248"/>
                </a:cubicBezTo>
                <a:cubicBezTo>
                  <a:pt x="188" y="250"/>
                  <a:pt x="188" y="251"/>
                  <a:pt x="189" y="253"/>
                </a:cubicBezTo>
                <a:cubicBezTo>
                  <a:pt x="189" y="254"/>
                  <a:pt x="189" y="256"/>
                  <a:pt x="190" y="257"/>
                </a:cubicBezTo>
                <a:cubicBezTo>
                  <a:pt x="190" y="258"/>
                  <a:pt x="191" y="258"/>
                  <a:pt x="191" y="259"/>
                </a:cubicBezTo>
                <a:cubicBezTo>
                  <a:pt x="191" y="260"/>
                  <a:pt x="191" y="262"/>
                  <a:pt x="191" y="263"/>
                </a:cubicBezTo>
                <a:cubicBezTo>
                  <a:pt x="191" y="263"/>
                  <a:pt x="191" y="264"/>
                  <a:pt x="191" y="265"/>
                </a:cubicBezTo>
                <a:cubicBezTo>
                  <a:pt x="191" y="265"/>
                  <a:pt x="190" y="266"/>
                  <a:pt x="190" y="266"/>
                </a:cubicBezTo>
                <a:cubicBezTo>
                  <a:pt x="190" y="268"/>
                  <a:pt x="190" y="270"/>
                  <a:pt x="190" y="272"/>
                </a:cubicBezTo>
                <a:cubicBezTo>
                  <a:pt x="190" y="274"/>
                  <a:pt x="190" y="277"/>
                  <a:pt x="191" y="278"/>
                </a:cubicBezTo>
                <a:cubicBezTo>
                  <a:pt x="192" y="280"/>
                  <a:pt x="193" y="281"/>
                  <a:pt x="193" y="282"/>
                </a:cubicBezTo>
                <a:cubicBezTo>
                  <a:pt x="194" y="283"/>
                  <a:pt x="194" y="284"/>
                  <a:pt x="194" y="285"/>
                </a:cubicBezTo>
                <a:cubicBezTo>
                  <a:pt x="195" y="287"/>
                  <a:pt x="195" y="289"/>
                  <a:pt x="197" y="290"/>
                </a:cubicBezTo>
                <a:cubicBezTo>
                  <a:pt x="197" y="292"/>
                  <a:pt x="199" y="293"/>
                  <a:pt x="199" y="294"/>
                </a:cubicBezTo>
                <a:cubicBezTo>
                  <a:pt x="200" y="295"/>
                  <a:pt x="200" y="296"/>
                  <a:pt x="200" y="298"/>
                </a:cubicBezTo>
                <a:cubicBezTo>
                  <a:pt x="200" y="299"/>
                  <a:pt x="199" y="301"/>
                  <a:pt x="199" y="303"/>
                </a:cubicBezTo>
                <a:cubicBezTo>
                  <a:pt x="199" y="304"/>
                  <a:pt x="199" y="304"/>
                  <a:pt x="199" y="305"/>
                </a:cubicBezTo>
                <a:cubicBezTo>
                  <a:pt x="199" y="308"/>
                  <a:pt x="199" y="312"/>
                  <a:pt x="199" y="314"/>
                </a:cubicBezTo>
                <a:cubicBezTo>
                  <a:pt x="198" y="315"/>
                  <a:pt x="198" y="316"/>
                  <a:pt x="197" y="316"/>
                </a:cubicBezTo>
                <a:cubicBezTo>
                  <a:pt x="196" y="317"/>
                  <a:pt x="196" y="317"/>
                  <a:pt x="196" y="319"/>
                </a:cubicBezTo>
                <a:cubicBezTo>
                  <a:pt x="196" y="320"/>
                  <a:pt x="197" y="322"/>
                  <a:pt x="197" y="323"/>
                </a:cubicBezTo>
                <a:cubicBezTo>
                  <a:pt x="198" y="326"/>
                  <a:pt x="199" y="324"/>
                  <a:pt x="200" y="323"/>
                </a:cubicBezTo>
                <a:cubicBezTo>
                  <a:pt x="201" y="322"/>
                  <a:pt x="203" y="322"/>
                  <a:pt x="205" y="323"/>
                </a:cubicBezTo>
                <a:cubicBezTo>
                  <a:pt x="207" y="323"/>
                  <a:pt x="209" y="322"/>
                  <a:pt x="209" y="324"/>
                </a:cubicBezTo>
                <a:cubicBezTo>
                  <a:pt x="210" y="325"/>
                  <a:pt x="209" y="325"/>
                  <a:pt x="210" y="326"/>
                </a:cubicBezTo>
                <a:cubicBezTo>
                  <a:pt x="210" y="327"/>
                  <a:pt x="211" y="327"/>
                  <a:pt x="211" y="327"/>
                </a:cubicBezTo>
                <a:cubicBezTo>
                  <a:pt x="212" y="328"/>
                  <a:pt x="211" y="330"/>
                  <a:pt x="211" y="331"/>
                </a:cubicBezTo>
                <a:cubicBezTo>
                  <a:pt x="211" y="333"/>
                  <a:pt x="211" y="335"/>
                  <a:pt x="213" y="336"/>
                </a:cubicBezTo>
                <a:cubicBezTo>
                  <a:pt x="215" y="337"/>
                  <a:pt x="220" y="336"/>
                  <a:pt x="221" y="338"/>
                </a:cubicBezTo>
                <a:cubicBezTo>
                  <a:pt x="221" y="338"/>
                  <a:pt x="222" y="340"/>
                  <a:pt x="222" y="341"/>
                </a:cubicBezTo>
                <a:cubicBezTo>
                  <a:pt x="222" y="342"/>
                  <a:pt x="221" y="343"/>
                  <a:pt x="221" y="344"/>
                </a:cubicBezTo>
                <a:cubicBezTo>
                  <a:pt x="222" y="346"/>
                  <a:pt x="223" y="345"/>
                  <a:pt x="224" y="346"/>
                </a:cubicBezTo>
                <a:cubicBezTo>
                  <a:pt x="226" y="346"/>
                  <a:pt x="227" y="346"/>
                  <a:pt x="228" y="347"/>
                </a:cubicBezTo>
                <a:cubicBezTo>
                  <a:pt x="228" y="348"/>
                  <a:pt x="229" y="349"/>
                  <a:pt x="229" y="350"/>
                </a:cubicBezTo>
                <a:cubicBezTo>
                  <a:pt x="230" y="351"/>
                  <a:pt x="229" y="353"/>
                  <a:pt x="230" y="354"/>
                </a:cubicBezTo>
                <a:cubicBezTo>
                  <a:pt x="230" y="354"/>
                  <a:pt x="231" y="354"/>
                  <a:pt x="231" y="355"/>
                </a:cubicBezTo>
                <a:cubicBezTo>
                  <a:pt x="231" y="355"/>
                  <a:pt x="231" y="356"/>
                  <a:pt x="232" y="356"/>
                </a:cubicBezTo>
                <a:cubicBezTo>
                  <a:pt x="232" y="357"/>
                  <a:pt x="233" y="357"/>
                  <a:pt x="233" y="358"/>
                </a:cubicBezTo>
                <a:cubicBezTo>
                  <a:pt x="233" y="360"/>
                  <a:pt x="233" y="360"/>
                  <a:pt x="234" y="361"/>
                </a:cubicBezTo>
                <a:cubicBezTo>
                  <a:pt x="235" y="362"/>
                  <a:pt x="236" y="363"/>
                  <a:pt x="237" y="363"/>
                </a:cubicBezTo>
                <a:cubicBezTo>
                  <a:pt x="239" y="364"/>
                  <a:pt x="240" y="367"/>
                  <a:pt x="243" y="367"/>
                </a:cubicBezTo>
                <a:cubicBezTo>
                  <a:pt x="244" y="367"/>
                  <a:pt x="246" y="367"/>
                  <a:pt x="247" y="368"/>
                </a:cubicBezTo>
                <a:cubicBezTo>
                  <a:pt x="247" y="369"/>
                  <a:pt x="247" y="370"/>
                  <a:pt x="248" y="371"/>
                </a:cubicBezTo>
                <a:cubicBezTo>
                  <a:pt x="249" y="371"/>
                  <a:pt x="250" y="372"/>
                  <a:pt x="251" y="372"/>
                </a:cubicBezTo>
                <a:cubicBezTo>
                  <a:pt x="251" y="373"/>
                  <a:pt x="251" y="373"/>
                  <a:pt x="252" y="373"/>
                </a:cubicBezTo>
                <a:cubicBezTo>
                  <a:pt x="252" y="373"/>
                  <a:pt x="252" y="373"/>
                  <a:pt x="252" y="373"/>
                </a:cubicBezTo>
                <a:cubicBezTo>
                  <a:pt x="252" y="374"/>
                  <a:pt x="252" y="374"/>
                  <a:pt x="253" y="375"/>
                </a:cubicBezTo>
                <a:cubicBezTo>
                  <a:pt x="253" y="375"/>
                  <a:pt x="253" y="375"/>
                  <a:pt x="253" y="376"/>
                </a:cubicBezTo>
                <a:cubicBezTo>
                  <a:pt x="254" y="378"/>
                  <a:pt x="255" y="381"/>
                  <a:pt x="255" y="384"/>
                </a:cubicBezTo>
                <a:cubicBezTo>
                  <a:pt x="255" y="386"/>
                  <a:pt x="256" y="386"/>
                  <a:pt x="257" y="387"/>
                </a:cubicBezTo>
                <a:cubicBezTo>
                  <a:pt x="258" y="389"/>
                  <a:pt x="260" y="392"/>
                  <a:pt x="260" y="394"/>
                </a:cubicBezTo>
                <a:cubicBezTo>
                  <a:pt x="262" y="395"/>
                  <a:pt x="263" y="397"/>
                  <a:pt x="264" y="398"/>
                </a:cubicBezTo>
                <a:cubicBezTo>
                  <a:pt x="265" y="398"/>
                  <a:pt x="267" y="398"/>
                  <a:pt x="268" y="399"/>
                </a:cubicBezTo>
                <a:cubicBezTo>
                  <a:pt x="269" y="400"/>
                  <a:pt x="270" y="401"/>
                  <a:pt x="271" y="402"/>
                </a:cubicBezTo>
                <a:cubicBezTo>
                  <a:pt x="272" y="403"/>
                  <a:pt x="274" y="404"/>
                  <a:pt x="276" y="405"/>
                </a:cubicBezTo>
                <a:cubicBezTo>
                  <a:pt x="276" y="406"/>
                  <a:pt x="277" y="407"/>
                  <a:pt x="277" y="408"/>
                </a:cubicBezTo>
                <a:cubicBezTo>
                  <a:pt x="278" y="408"/>
                  <a:pt x="279" y="409"/>
                  <a:pt x="280" y="410"/>
                </a:cubicBezTo>
                <a:cubicBezTo>
                  <a:pt x="281" y="413"/>
                  <a:pt x="280" y="416"/>
                  <a:pt x="281" y="419"/>
                </a:cubicBezTo>
                <a:cubicBezTo>
                  <a:pt x="282" y="419"/>
                  <a:pt x="282" y="419"/>
                  <a:pt x="283" y="420"/>
                </a:cubicBezTo>
                <a:cubicBezTo>
                  <a:pt x="283" y="420"/>
                  <a:pt x="284" y="420"/>
                  <a:pt x="284" y="420"/>
                </a:cubicBezTo>
                <a:cubicBezTo>
                  <a:pt x="285" y="421"/>
                  <a:pt x="286" y="422"/>
                  <a:pt x="287" y="423"/>
                </a:cubicBezTo>
                <a:cubicBezTo>
                  <a:pt x="287" y="424"/>
                  <a:pt x="287" y="424"/>
                  <a:pt x="288" y="424"/>
                </a:cubicBezTo>
                <a:cubicBezTo>
                  <a:pt x="288" y="425"/>
                  <a:pt x="289" y="426"/>
                  <a:pt x="289" y="426"/>
                </a:cubicBezTo>
                <a:cubicBezTo>
                  <a:pt x="290" y="427"/>
                  <a:pt x="291" y="427"/>
                  <a:pt x="292" y="428"/>
                </a:cubicBezTo>
                <a:cubicBezTo>
                  <a:pt x="293" y="430"/>
                  <a:pt x="294" y="432"/>
                  <a:pt x="295" y="433"/>
                </a:cubicBezTo>
                <a:cubicBezTo>
                  <a:pt x="296" y="434"/>
                  <a:pt x="297" y="434"/>
                  <a:pt x="297" y="435"/>
                </a:cubicBezTo>
                <a:cubicBezTo>
                  <a:pt x="297" y="436"/>
                  <a:pt x="297" y="437"/>
                  <a:pt x="297" y="438"/>
                </a:cubicBezTo>
                <a:cubicBezTo>
                  <a:pt x="298" y="440"/>
                  <a:pt x="298" y="439"/>
                  <a:pt x="301" y="440"/>
                </a:cubicBezTo>
                <a:cubicBezTo>
                  <a:pt x="302" y="440"/>
                  <a:pt x="303" y="441"/>
                  <a:pt x="304" y="442"/>
                </a:cubicBezTo>
                <a:cubicBezTo>
                  <a:pt x="304" y="442"/>
                  <a:pt x="305" y="445"/>
                  <a:pt x="306" y="443"/>
                </a:cubicBezTo>
                <a:cubicBezTo>
                  <a:pt x="306" y="443"/>
                  <a:pt x="306" y="444"/>
                  <a:pt x="306" y="444"/>
                </a:cubicBezTo>
                <a:cubicBezTo>
                  <a:pt x="308" y="444"/>
                  <a:pt x="310" y="444"/>
                  <a:pt x="311" y="444"/>
                </a:cubicBezTo>
                <a:cubicBezTo>
                  <a:pt x="313" y="445"/>
                  <a:pt x="312" y="447"/>
                  <a:pt x="313" y="448"/>
                </a:cubicBezTo>
                <a:cubicBezTo>
                  <a:pt x="313" y="449"/>
                  <a:pt x="314" y="450"/>
                  <a:pt x="315" y="450"/>
                </a:cubicBezTo>
                <a:cubicBezTo>
                  <a:pt x="316" y="451"/>
                  <a:pt x="317" y="451"/>
                  <a:pt x="318" y="452"/>
                </a:cubicBezTo>
                <a:cubicBezTo>
                  <a:pt x="319" y="454"/>
                  <a:pt x="317" y="460"/>
                  <a:pt x="319" y="461"/>
                </a:cubicBezTo>
                <a:cubicBezTo>
                  <a:pt x="322" y="457"/>
                  <a:pt x="327" y="457"/>
                  <a:pt x="332" y="457"/>
                </a:cubicBezTo>
                <a:cubicBezTo>
                  <a:pt x="333" y="457"/>
                  <a:pt x="334" y="456"/>
                  <a:pt x="336" y="456"/>
                </a:cubicBezTo>
                <a:cubicBezTo>
                  <a:pt x="337" y="456"/>
                  <a:pt x="338" y="456"/>
                  <a:pt x="339" y="456"/>
                </a:cubicBezTo>
                <a:cubicBezTo>
                  <a:pt x="341" y="456"/>
                  <a:pt x="343" y="458"/>
                  <a:pt x="345" y="460"/>
                </a:cubicBezTo>
                <a:cubicBezTo>
                  <a:pt x="347" y="462"/>
                  <a:pt x="348" y="463"/>
                  <a:pt x="350" y="462"/>
                </a:cubicBezTo>
                <a:cubicBezTo>
                  <a:pt x="351" y="462"/>
                  <a:pt x="352" y="462"/>
                  <a:pt x="353" y="462"/>
                </a:cubicBezTo>
                <a:cubicBezTo>
                  <a:pt x="353" y="461"/>
                  <a:pt x="354" y="460"/>
                  <a:pt x="354" y="460"/>
                </a:cubicBezTo>
                <a:cubicBezTo>
                  <a:pt x="355" y="460"/>
                  <a:pt x="357" y="460"/>
                  <a:pt x="358" y="460"/>
                </a:cubicBezTo>
                <a:cubicBezTo>
                  <a:pt x="359" y="461"/>
                  <a:pt x="359" y="463"/>
                  <a:pt x="360" y="464"/>
                </a:cubicBezTo>
                <a:cubicBezTo>
                  <a:pt x="360" y="465"/>
                  <a:pt x="361" y="466"/>
                  <a:pt x="361" y="467"/>
                </a:cubicBezTo>
                <a:cubicBezTo>
                  <a:pt x="362" y="469"/>
                  <a:pt x="363" y="470"/>
                  <a:pt x="363" y="473"/>
                </a:cubicBezTo>
                <a:cubicBezTo>
                  <a:pt x="364" y="474"/>
                  <a:pt x="364" y="475"/>
                  <a:pt x="365" y="477"/>
                </a:cubicBezTo>
                <a:cubicBezTo>
                  <a:pt x="365" y="477"/>
                  <a:pt x="366" y="478"/>
                  <a:pt x="366" y="479"/>
                </a:cubicBezTo>
                <a:cubicBezTo>
                  <a:pt x="366" y="480"/>
                  <a:pt x="365" y="481"/>
                  <a:pt x="365" y="482"/>
                </a:cubicBezTo>
                <a:cubicBezTo>
                  <a:pt x="365" y="483"/>
                  <a:pt x="365" y="484"/>
                  <a:pt x="365" y="484"/>
                </a:cubicBezTo>
                <a:cubicBezTo>
                  <a:pt x="367" y="485"/>
                  <a:pt x="368" y="485"/>
                  <a:pt x="370" y="486"/>
                </a:cubicBezTo>
                <a:cubicBezTo>
                  <a:pt x="370" y="486"/>
                  <a:pt x="371" y="486"/>
                  <a:pt x="371" y="487"/>
                </a:cubicBezTo>
                <a:cubicBezTo>
                  <a:pt x="373" y="489"/>
                  <a:pt x="372" y="491"/>
                  <a:pt x="373" y="493"/>
                </a:cubicBezTo>
                <a:cubicBezTo>
                  <a:pt x="374" y="494"/>
                  <a:pt x="375" y="495"/>
                  <a:pt x="377" y="494"/>
                </a:cubicBezTo>
                <a:cubicBezTo>
                  <a:pt x="378" y="494"/>
                  <a:pt x="378" y="493"/>
                  <a:pt x="379" y="492"/>
                </a:cubicBezTo>
                <a:cubicBezTo>
                  <a:pt x="380" y="491"/>
                  <a:pt x="382" y="492"/>
                  <a:pt x="384" y="492"/>
                </a:cubicBezTo>
                <a:cubicBezTo>
                  <a:pt x="385" y="493"/>
                  <a:pt x="386" y="492"/>
                  <a:pt x="387" y="492"/>
                </a:cubicBezTo>
                <a:cubicBezTo>
                  <a:pt x="393" y="490"/>
                  <a:pt x="394" y="495"/>
                  <a:pt x="394" y="499"/>
                </a:cubicBezTo>
                <a:cubicBezTo>
                  <a:pt x="394" y="502"/>
                  <a:pt x="394" y="504"/>
                  <a:pt x="391" y="505"/>
                </a:cubicBezTo>
                <a:cubicBezTo>
                  <a:pt x="391" y="505"/>
                  <a:pt x="391" y="505"/>
                  <a:pt x="390" y="505"/>
                </a:cubicBezTo>
                <a:cubicBezTo>
                  <a:pt x="389" y="505"/>
                  <a:pt x="389" y="506"/>
                  <a:pt x="388" y="507"/>
                </a:cubicBezTo>
                <a:cubicBezTo>
                  <a:pt x="388" y="507"/>
                  <a:pt x="386" y="508"/>
                  <a:pt x="386" y="509"/>
                </a:cubicBezTo>
                <a:cubicBezTo>
                  <a:pt x="386" y="509"/>
                  <a:pt x="387" y="509"/>
                  <a:pt x="388" y="509"/>
                </a:cubicBezTo>
                <a:cubicBezTo>
                  <a:pt x="388" y="510"/>
                  <a:pt x="388" y="510"/>
                  <a:pt x="388" y="510"/>
                </a:cubicBezTo>
                <a:cubicBezTo>
                  <a:pt x="389" y="510"/>
                  <a:pt x="389" y="512"/>
                  <a:pt x="389" y="512"/>
                </a:cubicBezTo>
                <a:cubicBezTo>
                  <a:pt x="390" y="513"/>
                  <a:pt x="392" y="513"/>
                  <a:pt x="393" y="514"/>
                </a:cubicBezTo>
                <a:cubicBezTo>
                  <a:pt x="394" y="514"/>
                  <a:pt x="396" y="515"/>
                  <a:pt x="398" y="515"/>
                </a:cubicBezTo>
                <a:cubicBezTo>
                  <a:pt x="399" y="515"/>
                  <a:pt x="400" y="512"/>
                  <a:pt x="401" y="512"/>
                </a:cubicBezTo>
                <a:cubicBezTo>
                  <a:pt x="402" y="511"/>
                  <a:pt x="402" y="511"/>
                  <a:pt x="403" y="511"/>
                </a:cubicBezTo>
                <a:cubicBezTo>
                  <a:pt x="404" y="511"/>
                  <a:pt x="406" y="511"/>
                  <a:pt x="407" y="512"/>
                </a:cubicBezTo>
                <a:cubicBezTo>
                  <a:pt x="408" y="512"/>
                  <a:pt x="408" y="512"/>
                  <a:pt x="408" y="513"/>
                </a:cubicBezTo>
                <a:cubicBezTo>
                  <a:pt x="409" y="513"/>
                  <a:pt x="409" y="513"/>
                  <a:pt x="409" y="513"/>
                </a:cubicBezTo>
                <a:cubicBezTo>
                  <a:pt x="410" y="513"/>
                  <a:pt x="411" y="514"/>
                  <a:pt x="412" y="514"/>
                </a:cubicBezTo>
                <a:cubicBezTo>
                  <a:pt x="414" y="514"/>
                  <a:pt x="415" y="514"/>
                  <a:pt x="417" y="516"/>
                </a:cubicBezTo>
                <a:cubicBezTo>
                  <a:pt x="418" y="517"/>
                  <a:pt x="418" y="518"/>
                  <a:pt x="418" y="520"/>
                </a:cubicBezTo>
                <a:cubicBezTo>
                  <a:pt x="418" y="521"/>
                  <a:pt x="418" y="522"/>
                  <a:pt x="419" y="522"/>
                </a:cubicBezTo>
                <a:cubicBezTo>
                  <a:pt x="419" y="523"/>
                  <a:pt x="419" y="524"/>
                  <a:pt x="420" y="525"/>
                </a:cubicBezTo>
                <a:cubicBezTo>
                  <a:pt x="420" y="525"/>
                  <a:pt x="421" y="525"/>
                  <a:pt x="422" y="526"/>
                </a:cubicBezTo>
                <a:cubicBezTo>
                  <a:pt x="423" y="526"/>
                  <a:pt x="422" y="528"/>
                  <a:pt x="422" y="529"/>
                </a:cubicBezTo>
                <a:cubicBezTo>
                  <a:pt x="422" y="531"/>
                  <a:pt x="422" y="532"/>
                  <a:pt x="422" y="534"/>
                </a:cubicBezTo>
                <a:cubicBezTo>
                  <a:pt x="421" y="537"/>
                  <a:pt x="419" y="538"/>
                  <a:pt x="416" y="538"/>
                </a:cubicBezTo>
                <a:cubicBezTo>
                  <a:pt x="416" y="540"/>
                  <a:pt x="418" y="541"/>
                  <a:pt x="419" y="542"/>
                </a:cubicBezTo>
                <a:cubicBezTo>
                  <a:pt x="422" y="543"/>
                  <a:pt x="425" y="545"/>
                  <a:pt x="427" y="547"/>
                </a:cubicBezTo>
                <a:cubicBezTo>
                  <a:pt x="428" y="547"/>
                  <a:pt x="429" y="547"/>
                  <a:pt x="430" y="548"/>
                </a:cubicBezTo>
                <a:cubicBezTo>
                  <a:pt x="431" y="548"/>
                  <a:pt x="432" y="549"/>
                  <a:pt x="432" y="550"/>
                </a:cubicBezTo>
                <a:cubicBezTo>
                  <a:pt x="433" y="550"/>
                  <a:pt x="434" y="551"/>
                  <a:pt x="435" y="551"/>
                </a:cubicBezTo>
                <a:cubicBezTo>
                  <a:pt x="436" y="552"/>
                  <a:pt x="436" y="554"/>
                  <a:pt x="437" y="555"/>
                </a:cubicBezTo>
                <a:cubicBezTo>
                  <a:pt x="438" y="556"/>
                  <a:pt x="439" y="557"/>
                  <a:pt x="441" y="557"/>
                </a:cubicBezTo>
                <a:cubicBezTo>
                  <a:pt x="441" y="557"/>
                  <a:pt x="444" y="557"/>
                  <a:pt x="444" y="556"/>
                </a:cubicBezTo>
                <a:cubicBezTo>
                  <a:pt x="445" y="556"/>
                  <a:pt x="445" y="556"/>
                  <a:pt x="445" y="555"/>
                </a:cubicBezTo>
                <a:cubicBezTo>
                  <a:pt x="446" y="555"/>
                  <a:pt x="446" y="554"/>
                  <a:pt x="447" y="553"/>
                </a:cubicBezTo>
                <a:cubicBezTo>
                  <a:pt x="447" y="553"/>
                  <a:pt x="447" y="552"/>
                  <a:pt x="447" y="551"/>
                </a:cubicBezTo>
                <a:cubicBezTo>
                  <a:pt x="447" y="550"/>
                  <a:pt x="448" y="548"/>
                  <a:pt x="449" y="548"/>
                </a:cubicBezTo>
                <a:cubicBezTo>
                  <a:pt x="453" y="553"/>
                  <a:pt x="457" y="558"/>
                  <a:pt x="460" y="564"/>
                </a:cubicBezTo>
                <a:cubicBezTo>
                  <a:pt x="461" y="566"/>
                  <a:pt x="462" y="568"/>
                  <a:pt x="462" y="570"/>
                </a:cubicBezTo>
                <a:cubicBezTo>
                  <a:pt x="462" y="573"/>
                  <a:pt x="463" y="577"/>
                  <a:pt x="464" y="580"/>
                </a:cubicBezTo>
                <a:cubicBezTo>
                  <a:pt x="464" y="583"/>
                  <a:pt x="464" y="587"/>
                  <a:pt x="466" y="589"/>
                </a:cubicBezTo>
                <a:cubicBezTo>
                  <a:pt x="467" y="590"/>
                  <a:pt x="468" y="591"/>
                  <a:pt x="469" y="593"/>
                </a:cubicBezTo>
                <a:cubicBezTo>
                  <a:pt x="469" y="594"/>
                  <a:pt x="469" y="595"/>
                  <a:pt x="469" y="596"/>
                </a:cubicBezTo>
                <a:cubicBezTo>
                  <a:pt x="470" y="597"/>
                  <a:pt x="470" y="599"/>
                  <a:pt x="471" y="600"/>
                </a:cubicBezTo>
                <a:cubicBezTo>
                  <a:pt x="471" y="602"/>
                  <a:pt x="471" y="603"/>
                  <a:pt x="472" y="605"/>
                </a:cubicBezTo>
                <a:cubicBezTo>
                  <a:pt x="472" y="606"/>
                  <a:pt x="473" y="607"/>
                  <a:pt x="473" y="608"/>
                </a:cubicBezTo>
                <a:cubicBezTo>
                  <a:pt x="473" y="611"/>
                  <a:pt x="473" y="614"/>
                  <a:pt x="474" y="616"/>
                </a:cubicBezTo>
                <a:cubicBezTo>
                  <a:pt x="474" y="617"/>
                  <a:pt x="474" y="617"/>
                  <a:pt x="474" y="617"/>
                </a:cubicBezTo>
                <a:cubicBezTo>
                  <a:pt x="474" y="618"/>
                  <a:pt x="474" y="619"/>
                  <a:pt x="474" y="619"/>
                </a:cubicBezTo>
                <a:cubicBezTo>
                  <a:pt x="474" y="620"/>
                  <a:pt x="474" y="621"/>
                  <a:pt x="474" y="622"/>
                </a:cubicBezTo>
                <a:cubicBezTo>
                  <a:pt x="475" y="624"/>
                  <a:pt x="475" y="625"/>
                  <a:pt x="475" y="628"/>
                </a:cubicBezTo>
                <a:cubicBezTo>
                  <a:pt x="475" y="630"/>
                  <a:pt x="475" y="634"/>
                  <a:pt x="475" y="637"/>
                </a:cubicBezTo>
                <a:cubicBezTo>
                  <a:pt x="476" y="641"/>
                  <a:pt x="481" y="643"/>
                  <a:pt x="482" y="647"/>
                </a:cubicBezTo>
                <a:cubicBezTo>
                  <a:pt x="482" y="648"/>
                  <a:pt x="482" y="650"/>
                  <a:pt x="481" y="652"/>
                </a:cubicBezTo>
                <a:cubicBezTo>
                  <a:pt x="481" y="653"/>
                  <a:pt x="481" y="655"/>
                  <a:pt x="480" y="657"/>
                </a:cubicBezTo>
                <a:cubicBezTo>
                  <a:pt x="479" y="658"/>
                  <a:pt x="479" y="659"/>
                  <a:pt x="477" y="659"/>
                </a:cubicBezTo>
                <a:cubicBezTo>
                  <a:pt x="474" y="659"/>
                  <a:pt x="472" y="659"/>
                  <a:pt x="470" y="660"/>
                </a:cubicBezTo>
                <a:cubicBezTo>
                  <a:pt x="468" y="660"/>
                  <a:pt x="466" y="661"/>
                  <a:pt x="464" y="662"/>
                </a:cubicBezTo>
                <a:cubicBezTo>
                  <a:pt x="462" y="662"/>
                  <a:pt x="461" y="663"/>
                  <a:pt x="460" y="663"/>
                </a:cubicBezTo>
                <a:cubicBezTo>
                  <a:pt x="459" y="668"/>
                  <a:pt x="464" y="670"/>
                  <a:pt x="464" y="675"/>
                </a:cubicBezTo>
                <a:cubicBezTo>
                  <a:pt x="465" y="677"/>
                  <a:pt x="463" y="678"/>
                  <a:pt x="463" y="680"/>
                </a:cubicBezTo>
                <a:cubicBezTo>
                  <a:pt x="461" y="682"/>
                  <a:pt x="461" y="685"/>
                  <a:pt x="460" y="688"/>
                </a:cubicBezTo>
                <a:cubicBezTo>
                  <a:pt x="459" y="689"/>
                  <a:pt x="459" y="690"/>
                  <a:pt x="458" y="691"/>
                </a:cubicBezTo>
                <a:cubicBezTo>
                  <a:pt x="456" y="692"/>
                  <a:pt x="455" y="692"/>
                  <a:pt x="454" y="693"/>
                </a:cubicBezTo>
                <a:cubicBezTo>
                  <a:pt x="454" y="693"/>
                  <a:pt x="453" y="693"/>
                  <a:pt x="453" y="694"/>
                </a:cubicBezTo>
                <a:cubicBezTo>
                  <a:pt x="452" y="694"/>
                  <a:pt x="452" y="694"/>
                  <a:pt x="452" y="694"/>
                </a:cubicBezTo>
                <a:cubicBezTo>
                  <a:pt x="451" y="694"/>
                  <a:pt x="451" y="695"/>
                  <a:pt x="451" y="695"/>
                </a:cubicBezTo>
                <a:cubicBezTo>
                  <a:pt x="450" y="696"/>
                  <a:pt x="449" y="697"/>
                  <a:pt x="447" y="698"/>
                </a:cubicBezTo>
                <a:cubicBezTo>
                  <a:pt x="446" y="699"/>
                  <a:pt x="446" y="699"/>
                  <a:pt x="445" y="700"/>
                </a:cubicBezTo>
                <a:cubicBezTo>
                  <a:pt x="445" y="701"/>
                  <a:pt x="445" y="702"/>
                  <a:pt x="445" y="703"/>
                </a:cubicBezTo>
                <a:cubicBezTo>
                  <a:pt x="445" y="704"/>
                  <a:pt x="446" y="707"/>
                  <a:pt x="445" y="708"/>
                </a:cubicBezTo>
                <a:cubicBezTo>
                  <a:pt x="444" y="709"/>
                  <a:pt x="443" y="709"/>
                  <a:pt x="443" y="710"/>
                </a:cubicBezTo>
                <a:cubicBezTo>
                  <a:pt x="442" y="711"/>
                  <a:pt x="441" y="713"/>
                  <a:pt x="441" y="714"/>
                </a:cubicBezTo>
                <a:cubicBezTo>
                  <a:pt x="442" y="716"/>
                  <a:pt x="443" y="717"/>
                  <a:pt x="444" y="718"/>
                </a:cubicBezTo>
                <a:cubicBezTo>
                  <a:pt x="445" y="718"/>
                  <a:pt x="444" y="718"/>
                  <a:pt x="445" y="719"/>
                </a:cubicBezTo>
                <a:cubicBezTo>
                  <a:pt x="446" y="719"/>
                  <a:pt x="447" y="720"/>
                  <a:pt x="447" y="720"/>
                </a:cubicBezTo>
                <a:cubicBezTo>
                  <a:pt x="448" y="720"/>
                  <a:pt x="448" y="721"/>
                  <a:pt x="449" y="721"/>
                </a:cubicBezTo>
                <a:cubicBezTo>
                  <a:pt x="451" y="721"/>
                  <a:pt x="453" y="721"/>
                  <a:pt x="455" y="721"/>
                </a:cubicBezTo>
                <a:cubicBezTo>
                  <a:pt x="458" y="721"/>
                  <a:pt x="460" y="720"/>
                  <a:pt x="463" y="720"/>
                </a:cubicBezTo>
                <a:cubicBezTo>
                  <a:pt x="464" y="720"/>
                  <a:pt x="465" y="720"/>
                  <a:pt x="466" y="720"/>
                </a:cubicBezTo>
                <a:cubicBezTo>
                  <a:pt x="468" y="720"/>
                  <a:pt x="469" y="719"/>
                  <a:pt x="470" y="719"/>
                </a:cubicBezTo>
                <a:cubicBezTo>
                  <a:pt x="471" y="719"/>
                  <a:pt x="471" y="719"/>
                  <a:pt x="472" y="719"/>
                </a:cubicBezTo>
                <a:cubicBezTo>
                  <a:pt x="473" y="718"/>
                  <a:pt x="474" y="717"/>
                  <a:pt x="474" y="717"/>
                </a:cubicBezTo>
                <a:cubicBezTo>
                  <a:pt x="475" y="716"/>
                  <a:pt x="475" y="715"/>
                  <a:pt x="475" y="714"/>
                </a:cubicBezTo>
                <a:cubicBezTo>
                  <a:pt x="476" y="714"/>
                  <a:pt x="476" y="713"/>
                  <a:pt x="477" y="712"/>
                </a:cubicBezTo>
                <a:cubicBezTo>
                  <a:pt x="477" y="712"/>
                  <a:pt x="477" y="711"/>
                  <a:pt x="477" y="710"/>
                </a:cubicBezTo>
                <a:cubicBezTo>
                  <a:pt x="478" y="709"/>
                  <a:pt x="478" y="709"/>
                  <a:pt x="478" y="708"/>
                </a:cubicBezTo>
                <a:cubicBezTo>
                  <a:pt x="479" y="705"/>
                  <a:pt x="478" y="704"/>
                  <a:pt x="480" y="702"/>
                </a:cubicBezTo>
                <a:cubicBezTo>
                  <a:pt x="481" y="700"/>
                  <a:pt x="483" y="698"/>
                  <a:pt x="485" y="697"/>
                </a:cubicBezTo>
                <a:cubicBezTo>
                  <a:pt x="485" y="695"/>
                  <a:pt x="489" y="692"/>
                  <a:pt x="491" y="691"/>
                </a:cubicBezTo>
                <a:cubicBezTo>
                  <a:pt x="493" y="690"/>
                  <a:pt x="495" y="688"/>
                  <a:pt x="498" y="686"/>
                </a:cubicBezTo>
                <a:cubicBezTo>
                  <a:pt x="502" y="683"/>
                  <a:pt x="500" y="678"/>
                  <a:pt x="500" y="674"/>
                </a:cubicBezTo>
                <a:cubicBezTo>
                  <a:pt x="501" y="671"/>
                  <a:pt x="500" y="668"/>
                  <a:pt x="500" y="665"/>
                </a:cubicBezTo>
                <a:cubicBezTo>
                  <a:pt x="500" y="663"/>
                  <a:pt x="500" y="661"/>
                  <a:pt x="500" y="660"/>
                </a:cubicBezTo>
                <a:cubicBezTo>
                  <a:pt x="500" y="659"/>
                  <a:pt x="500" y="657"/>
                  <a:pt x="501" y="656"/>
                </a:cubicBezTo>
                <a:cubicBezTo>
                  <a:pt x="501" y="656"/>
                  <a:pt x="502" y="655"/>
                  <a:pt x="503" y="655"/>
                </a:cubicBezTo>
                <a:cubicBezTo>
                  <a:pt x="503" y="654"/>
                  <a:pt x="504" y="653"/>
                  <a:pt x="505" y="652"/>
                </a:cubicBezTo>
                <a:cubicBezTo>
                  <a:pt x="505" y="651"/>
                  <a:pt x="505" y="651"/>
                  <a:pt x="506" y="651"/>
                </a:cubicBezTo>
                <a:cubicBezTo>
                  <a:pt x="507" y="650"/>
                  <a:pt x="508" y="649"/>
                  <a:pt x="510" y="649"/>
                </a:cubicBezTo>
                <a:cubicBezTo>
                  <a:pt x="512" y="648"/>
                  <a:pt x="515" y="648"/>
                  <a:pt x="517" y="647"/>
                </a:cubicBezTo>
                <a:cubicBezTo>
                  <a:pt x="517" y="647"/>
                  <a:pt x="517" y="646"/>
                  <a:pt x="517" y="646"/>
                </a:cubicBezTo>
                <a:cubicBezTo>
                  <a:pt x="517" y="646"/>
                  <a:pt x="519" y="646"/>
                  <a:pt x="518" y="646"/>
                </a:cubicBezTo>
                <a:cubicBezTo>
                  <a:pt x="520" y="646"/>
                  <a:pt x="520" y="646"/>
                  <a:pt x="521" y="646"/>
                </a:cubicBezTo>
                <a:cubicBezTo>
                  <a:pt x="523" y="646"/>
                  <a:pt x="525" y="646"/>
                  <a:pt x="526" y="645"/>
                </a:cubicBezTo>
                <a:cubicBezTo>
                  <a:pt x="527" y="645"/>
                  <a:pt x="528" y="644"/>
                  <a:pt x="529" y="644"/>
                </a:cubicBezTo>
                <a:cubicBezTo>
                  <a:pt x="530" y="644"/>
                  <a:pt x="530" y="644"/>
                  <a:pt x="531" y="643"/>
                </a:cubicBezTo>
                <a:cubicBezTo>
                  <a:pt x="531" y="643"/>
                  <a:pt x="532" y="643"/>
                  <a:pt x="532" y="642"/>
                </a:cubicBezTo>
                <a:cubicBezTo>
                  <a:pt x="532" y="641"/>
                  <a:pt x="532" y="640"/>
                  <a:pt x="532" y="639"/>
                </a:cubicBezTo>
                <a:cubicBezTo>
                  <a:pt x="532" y="638"/>
                  <a:pt x="531" y="636"/>
                  <a:pt x="531" y="635"/>
                </a:cubicBezTo>
                <a:cubicBezTo>
                  <a:pt x="531" y="634"/>
                  <a:pt x="531" y="633"/>
                  <a:pt x="532" y="632"/>
                </a:cubicBezTo>
                <a:cubicBezTo>
                  <a:pt x="532" y="632"/>
                  <a:pt x="533" y="631"/>
                  <a:pt x="533" y="631"/>
                </a:cubicBezTo>
                <a:cubicBezTo>
                  <a:pt x="534" y="629"/>
                  <a:pt x="534" y="626"/>
                  <a:pt x="534" y="624"/>
                </a:cubicBezTo>
                <a:cubicBezTo>
                  <a:pt x="534" y="622"/>
                  <a:pt x="534" y="620"/>
                  <a:pt x="534" y="617"/>
                </a:cubicBezTo>
                <a:cubicBezTo>
                  <a:pt x="534" y="616"/>
                  <a:pt x="534" y="614"/>
                  <a:pt x="534" y="613"/>
                </a:cubicBezTo>
                <a:cubicBezTo>
                  <a:pt x="534" y="611"/>
                  <a:pt x="533" y="609"/>
                  <a:pt x="533" y="607"/>
                </a:cubicBezTo>
                <a:cubicBezTo>
                  <a:pt x="532" y="605"/>
                  <a:pt x="531" y="604"/>
                  <a:pt x="529" y="604"/>
                </a:cubicBezTo>
                <a:cubicBezTo>
                  <a:pt x="529" y="603"/>
                  <a:pt x="528" y="601"/>
                  <a:pt x="527" y="600"/>
                </a:cubicBezTo>
                <a:cubicBezTo>
                  <a:pt x="526" y="598"/>
                  <a:pt x="526" y="597"/>
                  <a:pt x="524" y="597"/>
                </a:cubicBezTo>
                <a:cubicBezTo>
                  <a:pt x="523" y="597"/>
                  <a:pt x="522" y="597"/>
                  <a:pt x="521" y="597"/>
                </a:cubicBezTo>
                <a:cubicBezTo>
                  <a:pt x="520" y="596"/>
                  <a:pt x="520" y="596"/>
                  <a:pt x="520" y="595"/>
                </a:cubicBezTo>
                <a:cubicBezTo>
                  <a:pt x="519" y="594"/>
                  <a:pt x="518" y="594"/>
                  <a:pt x="517" y="593"/>
                </a:cubicBezTo>
                <a:cubicBezTo>
                  <a:pt x="516" y="592"/>
                  <a:pt x="516" y="591"/>
                  <a:pt x="515" y="590"/>
                </a:cubicBezTo>
                <a:cubicBezTo>
                  <a:pt x="514" y="590"/>
                  <a:pt x="512" y="591"/>
                  <a:pt x="511" y="590"/>
                </a:cubicBezTo>
                <a:cubicBezTo>
                  <a:pt x="510" y="590"/>
                  <a:pt x="509" y="590"/>
                  <a:pt x="508" y="590"/>
                </a:cubicBezTo>
                <a:cubicBezTo>
                  <a:pt x="506" y="590"/>
                  <a:pt x="506" y="589"/>
                  <a:pt x="504" y="589"/>
                </a:cubicBezTo>
                <a:cubicBezTo>
                  <a:pt x="503" y="585"/>
                  <a:pt x="503" y="581"/>
                  <a:pt x="503" y="577"/>
                </a:cubicBezTo>
                <a:cubicBezTo>
                  <a:pt x="503" y="575"/>
                  <a:pt x="503" y="574"/>
                  <a:pt x="503" y="572"/>
                </a:cubicBezTo>
                <a:cubicBezTo>
                  <a:pt x="504" y="571"/>
                  <a:pt x="504" y="568"/>
                  <a:pt x="505" y="567"/>
                </a:cubicBezTo>
                <a:cubicBezTo>
                  <a:pt x="506" y="566"/>
                  <a:pt x="507" y="566"/>
                  <a:pt x="508" y="565"/>
                </a:cubicBezTo>
                <a:cubicBezTo>
                  <a:pt x="509" y="564"/>
                  <a:pt x="509" y="562"/>
                  <a:pt x="509" y="561"/>
                </a:cubicBezTo>
                <a:cubicBezTo>
                  <a:pt x="509" y="558"/>
                  <a:pt x="510" y="555"/>
                  <a:pt x="511" y="553"/>
                </a:cubicBezTo>
                <a:cubicBezTo>
                  <a:pt x="512" y="552"/>
                  <a:pt x="513" y="551"/>
                  <a:pt x="514" y="550"/>
                </a:cubicBezTo>
                <a:cubicBezTo>
                  <a:pt x="515" y="550"/>
                  <a:pt x="515" y="550"/>
                  <a:pt x="515" y="549"/>
                </a:cubicBezTo>
                <a:cubicBezTo>
                  <a:pt x="516" y="549"/>
                  <a:pt x="516" y="548"/>
                  <a:pt x="516" y="548"/>
                </a:cubicBezTo>
                <a:cubicBezTo>
                  <a:pt x="517" y="546"/>
                  <a:pt x="518" y="544"/>
                  <a:pt x="518" y="543"/>
                </a:cubicBezTo>
                <a:cubicBezTo>
                  <a:pt x="519" y="541"/>
                  <a:pt x="519" y="540"/>
                  <a:pt x="520" y="538"/>
                </a:cubicBezTo>
                <a:cubicBezTo>
                  <a:pt x="521" y="537"/>
                  <a:pt x="521" y="536"/>
                  <a:pt x="522" y="535"/>
                </a:cubicBezTo>
                <a:cubicBezTo>
                  <a:pt x="523" y="534"/>
                  <a:pt x="523" y="534"/>
                  <a:pt x="523" y="533"/>
                </a:cubicBezTo>
                <a:cubicBezTo>
                  <a:pt x="524" y="532"/>
                  <a:pt x="524" y="532"/>
                  <a:pt x="525" y="531"/>
                </a:cubicBezTo>
                <a:cubicBezTo>
                  <a:pt x="526" y="530"/>
                  <a:pt x="526" y="529"/>
                  <a:pt x="527" y="528"/>
                </a:cubicBezTo>
                <a:cubicBezTo>
                  <a:pt x="528" y="527"/>
                  <a:pt x="530" y="526"/>
                  <a:pt x="531" y="525"/>
                </a:cubicBezTo>
                <a:cubicBezTo>
                  <a:pt x="533" y="524"/>
                  <a:pt x="535" y="521"/>
                  <a:pt x="537" y="522"/>
                </a:cubicBezTo>
                <a:cubicBezTo>
                  <a:pt x="538" y="523"/>
                  <a:pt x="539" y="524"/>
                  <a:pt x="539" y="525"/>
                </a:cubicBezTo>
                <a:cubicBezTo>
                  <a:pt x="540" y="525"/>
                  <a:pt x="540" y="526"/>
                  <a:pt x="541" y="527"/>
                </a:cubicBezTo>
                <a:cubicBezTo>
                  <a:pt x="542" y="528"/>
                  <a:pt x="542" y="528"/>
                  <a:pt x="543" y="530"/>
                </a:cubicBezTo>
                <a:cubicBezTo>
                  <a:pt x="543" y="531"/>
                  <a:pt x="545" y="533"/>
                  <a:pt x="546" y="534"/>
                </a:cubicBezTo>
                <a:cubicBezTo>
                  <a:pt x="547" y="534"/>
                  <a:pt x="547" y="534"/>
                  <a:pt x="548" y="534"/>
                </a:cubicBezTo>
                <a:cubicBezTo>
                  <a:pt x="548" y="535"/>
                  <a:pt x="548" y="536"/>
                  <a:pt x="549" y="536"/>
                </a:cubicBezTo>
                <a:cubicBezTo>
                  <a:pt x="551" y="537"/>
                  <a:pt x="552" y="538"/>
                  <a:pt x="554" y="539"/>
                </a:cubicBezTo>
                <a:cubicBezTo>
                  <a:pt x="555" y="540"/>
                  <a:pt x="557" y="540"/>
                  <a:pt x="558" y="540"/>
                </a:cubicBezTo>
                <a:cubicBezTo>
                  <a:pt x="559" y="541"/>
                  <a:pt x="559" y="541"/>
                  <a:pt x="561" y="542"/>
                </a:cubicBezTo>
                <a:cubicBezTo>
                  <a:pt x="561" y="542"/>
                  <a:pt x="562" y="542"/>
                  <a:pt x="562" y="542"/>
                </a:cubicBezTo>
                <a:cubicBezTo>
                  <a:pt x="563" y="543"/>
                  <a:pt x="564" y="542"/>
                  <a:pt x="565" y="542"/>
                </a:cubicBezTo>
                <a:cubicBezTo>
                  <a:pt x="567" y="542"/>
                  <a:pt x="568" y="542"/>
                  <a:pt x="570" y="542"/>
                </a:cubicBezTo>
                <a:cubicBezTo>
                  <a:pt x="571" y="542"/>
                  <a:pt x="571" y="542"/>
                  <a:pt x="572" y="542"/>
                </a:cubicBezTo>
                <a:cubicBezTo>
                  <a:pt x="572" y="542"/>
                  <a:pt x="572" y="541"/>
                  <a:pt x="573" y="541"/>
                </a:cubicBezTo>
                <a:cubicBezTo>
                  <a:pt x="574" y="541"/>
                  <a:pt x="575" y="543"/>
                  <a:pt x="575" y="544"/>
                </a:cubicBezTo>
                <a:cubicBezTo>
                  <a:pt x="576" y="545"/>
                  <a:pt x="576" y="546"/>
                  <a:pt x="578" y="547"/>
                </a:cubicBezTo>
                <a:cubicBezTo>
                  <a:pt x="579" y="547"/>
                  <a:pt x="580" y="548"/>
                  <a:pt x="581" y="549"/>
                </a:cubicBezTo>
                <a:cubicBezTo>
                  <a:pt x="581" y="551"/>
                  <a:pt x="582" y="553"/>
                  <a:pt x="582" y="555"/>
                </a:cubicBezTo>
                <a:cubicBezTo>
                  <a:pt x="582" y="559"/>
                  <a:pt x="583" y="562"/>
                  <a:pt x="583" y="566"/>
                </a:cubicBezTo>
                <a:cubicBezTo>
                  <a:pt x="583" y="568"/>
                  <a:pt x="582" y="572"/>
                  <a:pt x="584" y="574"/>
                </a:cubicBezTo>
                <a:cubicBezTo>
                  <a:pt x="585" y="575"/>
                  <a:pt x="588" y="576"/>
                  <a:pt x="589" y="577"/>
                </a:cubicBezTo>
                <a:cubicBezTo>
                  <a:pt x="591" y="578"/>
                  <a:pt x="593" y="579"/>
                  <a:pt x="595" y="580"/>
                </a:cubicBezTo>
                <a:cubicBezTo>
                  <a:pt x="597" y="580"/>
                  <a:pt x="598" y="581"/>
                  <a:pt x="600" y="582"/>
                </a:cubicBezTo>
                <a:cubicBezTo>
                  <a:pt x="601" y="582"/>
                  <a:pt x="604" y="582"/>
                  <a:pt x="605" y="582"/>
                </a:cubicBezTo>
                <a:cubicBezTo>
                  <a:pt x="606" y="581"/>
                  <a:pt x="605" y="579"/>
                  <a:pt x="605" y="578"/>
                </a:cubicBezTo>
                <a:cubicBezTo>
                  <a:pt x="605" y="577"/>
                  <a:pt x="606" y="576"/>
                  <a:pt x="606" y="574"/>
                </a:cubicBezTo>
                <a:cubicBezTo>
                  <a:pt x="606" y="572"/>
                  <a:pt x="606" y="570"/>
                  <a:pt x="606" y="568"/>
                </a:cubicBezTo>
                <a:cubicBezTo>
                  <a:pt x="607" y="565"/>
                  <a:pt x="608" y="562"/>
                  <a:pt x="610" y="560"/>
                </a:cubicBezTo>
                <a:cubicBezTo>
                  <a:pt x="611" y="559"/>
                  <a:pt x="612" y="559"/>
                  <a:pt x="612" y="557"/>
                </a:cubicBezTo>
                <a:cubicBezTo>
                  <a:pt x="612" y="556"/>
                  <a:pt x="612" y="555"/>
                  <a:pt x="612" y="555"/>
                </a:cubicBezTo>
                <a:cubicBezTo>
                  <a:pt x="612" y="554"/>
                  <a:pt x="612" y="552"/>
                  <a:pt x="612" y="551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6" name="Freeform 19">
            <a:extLst>
              <a:ext uri="{FF2B5EF4-FFF2-40B4-BE49-F238E27FC236}">
                <a16:creationId xmlns:a16="http://schemas.microsoft.com/office/drawing/2014/main" id="{50DB8A66-D3C2-4433-B291-D9581AEEA62E}"/>
              </a:ext>
            </a:extLst>
          </p:cNvPr>
          <p:cNvSpPr>
            <a:spLocks/>
          </p:cNvSpPr>
          <p:nvPr/>
        </p:nvSpPr>
        <p:spPr bwMode="auto">
          <a:xfrm>
            <a:off x="5623587" y="6084911"/>
            <a:ext cx="269521" cy="201474"/>
          </a:xfrm>
          <a:custGeom>
            <a:avLst/>
            <a:gdLst/>
            <a:ahLst/>
            <a:cxnLst>
              <a:cxn ang="0">
                <a:pos x="135" y="7"/>
              </a:cxn>
              <a:cxn ang="0">
                <a:pos x="121" y="12"/>
              </a:cxn>
              <a:cxn ang="0">
                <a:pos x="110" y="16"/>
              </a:cxn>
              <a:cxn ang="0">
                <a:pos x="103" y="19"/>
              </a:cxn>
              <a:cxn ang="0">
                <a:pos x="86" y="19"/>
              </a:cxn>
              <a:cxn ang="0">
                <a:pos x="77" y="17"/>
              </a:cxn>
              <a:cxn ang="0">
                <a:pos x="67" y="19"/>
              </a:cxn>
              <a:cxn ang="0">
                <a:pos x="58" y="14"/>
              </a:cxn>
              <a:cxn ang="0">
                <a:pos x="53" y="6"/>
              </a:cxn>
              <a:cxn ang="0">
                <a:pos x="37" y="1"/>
              </a:cxn>
              <a:cxn ang="0">
                <a:pos x="32" y="14"/>
              </a:cxn>
              <a:cxn ang="0">
                <a:pos x="22" y="9"/>
              </a:cxn>
              <a:cxn ang="0">
                <a:pos x="15" y="3"/>
              </a:cxn>
              <a:cxn ang="0">
                <a:pos x="6" y="14"/>
              </a:cxn>
              <a:cxn ang="0">
                <a:pos x="7" y="28"/>
              </a:cxn>
              <a:cxn ang="0">
                <a:pos x="1" y="34"/>
              </a:cxn>
              <a:cxn ang="0">
                <a:pos x="6" y="47"/>
              </a:cxn>
              <a:cxn ang="0">
                <a:pos x="13" y="51"/>
              </a:cxn>
              <a:cxn ang="0">
                <a:pos x="35" y="57"/>
              </a:cxn>
              <a:cxn ang="0">
                <a:pos x="52" y="69"/>
              </a:cxn>
              <a:cxn ang="0">
                <a:pos x="69" y="88"/>
              </a:cxn>
              <a:cxn ang="0">
                <a:pos x="77" y="88"/>
              </a:cxn>
              <a:cxn ang="0">
                <a:pos x="83" y="90"/>
              </a:cxn>
              <a:cxn ang="0">
                <a:pos x="92" y="94"/>
              </a:cxn>
              <a:cxn ang="0">
                <a:pos x="103" y="109"/>
              </a:cxn>
              <a:cxn ang="0">
                <a:pos x="109" y="125"/>
              </a:cxn>
              <a:cxn ang="0">
                <a:pos x="122" y="126"/>
              </a:cxn>
              <a:cxn ang="0">
                <a:pos x="144" y="121"/>
              </a:cxn>
              <a:cxn ang="0">
                <a:pos x="142" y="106"/>
              </a:cxn>
              <a:cxn ang="0">
                <a:pos x="150" y="98"/>
              </a:cxn>
              <a:cxn ang="0">
                <a:pos x="147" y="87"/>
              </a:cxn>
              <a:cxn ang="0">
                <a:pos x="148" y="79"/>
              </a:cxn>
              <a:cxn ang="0">
                <a:pos x="141" y="61"/>
              </a:cxn>
              <a:cxn ang="0">
                <a:pos x="156" y="52"/>
              </a:cxn>
              <a:cxn ang="0">
                <a:pos x="163" y="45"/>
              </a:cxn>
              <a:cxn ang="0">
                <a:pos x="154" y="42"/>
              </a:cxn>
              <a:cxn ang="0">
                <a:pos x="159" y="31"/>
              </a:cxn>
              <a:cxn ang="0">
                <a:pos x="164" y="19"/>
              </a:cxn>
              <a:cxn ang="0">
                <a:pos x="167" y="10"/>
              </a:cxn>
              <a:cxn ang="0">
                <a:pos x="168" y="1"/>
              </a:cxn>
              <a:cxn ang="0">
                <a:pos x="144" y="12"/>
              </a:cxn>
            </a:cxnLst>
            <a:rect l="0" t="0" r="r" b="b"/>
            <a:pathLst>
              <a:path w="171" h="128">
                <a:moveTo>
                  <a:pt x="144" y="12"/>
                </a:moveTo>
                <a:cubicBezTo>
                  <a:pt x="141" y="11"/>
                  <a:pt x="138" y="8"/>
                  <a:pt x="135" y="7"/>
                </a:cubicBezTo>
                <a:cubicBezTo>
                  <a:pt x="133" y="7"/>
                  <a:pt x="132" y="8"/>
                  <a:pt x="130" y="8"/>
                </a:cubicBezTo>
                <a:cubicBezTo>
                  <a:pt x="126" y="8"/>
                  <a:pt x="123" y="10"/>
                  <a:pt x="121" y="12"/>
                </a:cubicBezTo>
                <a:cubicBezTo>
                  <a:pt x="120" y="13"/>
                  <a:pt x="118" y="14"/>
                  <a:pt x="117" y="15"/>
                </a:cubicBezTo>
                <a:cubicBezTo>
                  <a:pt x="115" y="16"/>
                  <a:pt x="113" y="15"/>
                  <a:pt x="110" y="16"/>
                </a:cubicBezTo>
                <a:cubicBezTo>
                  <a:pt x="109" y="17"/>
                  <a:pt x="108" y="17"/>
                  <a:pt x="106" y="17"/>
                </a:cubicBezTo>
                <a:cubicBezTo>
                  <a:pt x="105" y="18"/>
                  <a:pt x="105" y="19"/>
                  <a:pt x="103" y="19"/>
                </a:cubicBezTo>
                <a:cubicBezTo>
                  <a:pt x="100" y="21"/>
                  <a:pt x="95" y="19"/>
                  <a:pt x="91" y="19"/>
                </a:cubicBezTo>
                <a:cubicBezTo>
                  <a:pt x="90" y="19"/>
                  <a:pt x="87" y="20"/>
                  <a:pt x="86" y="19"/>
                </a:cubicBezTo>
                <a:cubicBezTo>
                  <a:pt x="85" y="19"/>
                  <a:pt x="86" y="18"/>
                  <a:pt x="85" y="18"/>
                </a:cubicBezTo>
                <a:cubicBezTo>
                  <a:pt x="82" y="17"/>
                  <a:pt x="80" y="17"/>
                  <a:pt x="77" y="17"/>
                </a:cubicBezTo>
                <a:cubicBezTo>
                  <a:pt x="74" y="17"/>
                  <a:pt x="71" y="17"/>
                  <a:pt x="68" y="18"/>
                </a:cubicBezTo>
                <a:cubicBezTo>
                  <a:pt x="67" y="19"/>
                  <a:pt x="68" y="19"/>
                  <a:pt x="67" y="19"/>
                </a:cubicBezTo>
                <a:cubicBezTo>
                  <a:pt x="65" y="20"/>
                  <a:pt x="64" y="19"/>
                  <a:pt x="63" y="18"/>
                </a:cubicBezTo>
                <a:cubicBezTo>
                  <a:pt x="61" y="17"/>
                  <a:pt x="59" y="15"/>
                  <a:pt x="58" y="14"/>
                </a:cubicBezTo>
                <a:cubicBezTo>
                  <a:pt x="57" y="13"/>
                  <a:pt x="57" y="11"/>
                  <a:pt x="56" y="10"/>
                </a:cubicBezTo>
                <a:cubicBezTo>
                  <a:pt x="55" y="9"/>
                  <a:pt x="54" y="8"/>
                  <a:pt x="53" y="6"/>
                </a:cubicBezTo>
                <a:cubicBezTo>
                  <a:pt x="51" y="3"/>
                  <a:pt x="49" y="1"/>
                  <a:pt x="44" y="0"/>
                </a:cubicBezTo>
                <a:cubicBezTo>
                  <a:pt x="42" y="0"/>
                  <a:pt x="39" y="0"/>
                  <a:pt x="37" y="1"/>
                </a:cubicBezTo>
                <a:cubicBezTo>
                  <a:pt x="36" y="2"/>
                  <a:pt x="37" y="6"/>
                  <a:pt x="36" y="7"/>
                </a:cubicBezTo>
                <a:cubicBezTo>
                  <a:pt x="36" y="11"/>
                  <a:pt x="34" y="12"/>
                  <a:pt x="32" y="14"/>
                </a:cubicBezTo>
                <a:cubicBezTo>
                  <a:pt x="31" y="14"/>
                  <a:pt x="28" y="16"/>
                  <a:pt x="27" y="16"/>
                </a:cubicBezTo>
                <a:cubicBezTo>
                  <a:pt x="26" y="16"/>
                  <a:pt x="23" y="10"/>
                  <a:pt x="22" y="9"/>
                </a:cubicBezTo>
                <a:cubicBezTo>
                  <a:pt x="21" y="7"/>
                  <a:pt x="20" y="3"/>
                  <a:pt x="19" y="2"/>
                </a:cubicBezTo>
                <a:cubicBezTo>
                  <a:pt x="18" y="1"/>
                  <a:pt x="16" y="2"/>
                  <a:pt x="15" y="3"/>
                </a:cubicBezTo>
                <a:cubicBezTo>
                  <a:pt x="14" y="5"/>
                  <a:pt x="15" y="6"/>
                  <a:pt x="13" y="8"/>
                </a:cubicBezTo>
                <a:cubicBezTo>
                  <a:pt x="10" y="10"/>
                  <a:pt x="7" y="11"/>
                  <a:pt x="6" y="14"/>
                </a:cubicBezTo>
                <a:cubicBezTo>
                  <a:pt x="5" y="15"/>
                  <a:pt x="4" y="17"/>
                  <a:pt x="4" y="18"/>
                </a:cubicBezTo>
                <a:cubicBezTo>
                  <a:pt x="4" y="21"/>
                  <a:pt x="8" y="25"/>
                  <a:pt x="7" y="28"/>
                </a:cubicBezTo>
                <a:cubicBezTo>
                  <a:pt x="7" y="30"/>
                  <a:pt x="5" y="30"/>
                  <a:pt x="4" y="31"/>
                </a:cubicBezTo>
                <a:cubicBezTo>
                  <a:pt x="3" y="31"/>
                  <a:pt x="2" y="33"/>
                  <a:pt x="1" y="34"/>
                </a:cubicBezTo>
                <a:cubicBezTo>
                  <a:pt x="0" y="37"/>
                  <a:pt x="2" y="41"/>
                  <a:pt x="3" y="43"/>
                </a:cubicBezTo>
                <a:cubicBezTo>
                  <a:pt x="4" y="46"/>
                  <a:pt x="4" y="46"/>
                  <a:pt x="6" y="47"/>
                </a:cubicBezTo>
                <a:cubicBezTo>
                  <a:pt x="8" y="47"/>
                  <a:pt x="9" y="47"/>
                  <a:pt x="11" y="48"/>
                </a:cubicBezTo>
                <a:cubicBezTo>
                  <a:pt x="11" y="49"/>
                  <a:pt x="12" y="50"/>
                  <a:pt x="13" y="51"/>
                </a:cubicBezTo>
                <a:cubicBezTo>
                  <a:pt x="16" y="54"/>
                  <a:pt x="19" y="52"/>
                  <a:pt x="23" y="52"/>
                </a:cubicBezTo>
                <a:cubicBezTo>
                  <a:pt x="28" y="52"/>
                  <a:pt x="32" y="52"/>
                  <a:pt x="35" y="57"/>
                </a:cubicBezTo>
                <a:cubicBezTo>
                  <a:pt x="37" y="60"/>
                  <a:pt x="40" y="60"/>
                  <a:pt x="43" y="62"/>
                </a:cubicBezTo>
                <a:cubicBezTo>
                  <a:pt x="46" y="63"/>
                  <a:pt x="50" y="66"/>
                  <a:pt x="52" y="69"/>
                </a:cubicBezTo>
                <a:cubicBezTo>
                  <a:pt x="54" y="74"/>
                  <a:pt x="58" y="81"/>
                  <a:pt x="62" y="84"/>
                </a:cubicBezTo>
                <a:cubicBezTo>
                  <a:pt x="64" y="85"/>
                  <a:pt x="67" y="86"/>
                  <a:pt x="69" y="88"/>
                </a:cubicBezTo>
                <a:cubicBezTo>
                  <a:pt x="71" y="88"/>
                  <a:pt x="72" y="89"/>
                  <a:pt x="74" y="89"/>
                </a:cubicBezTo>
                <a:cubicBezTo>
                  <a:pt x="75" y="89"/>
                  <a:pt x="75" y="88"/>
                  <a:pt x="77" y="88"/>
                </a:cubicBezTo>
                <a:cubicBezTo>
                  <a:pt x="78" y="88"/>
                  <a:pt x="79" y="89"/>
                  <a:pt x="80" y="90"/>
                </a:cubicBezTo>
                <a:cubicBezTo>
                  <a:pt x="81" y="90"/>
                  <a:pt x="82" y="90"/>
                  <a:pt x="83" y="90"/>
                </a:cubicBezTo>
                <a:cubicBezTo>
                  <a:pt x="85" y="90"/>
                  <a:pt x="86" y="90"/>
                  <a:pt x="88" y="90"/>
                </a:cubicBezTo>
                <a:cubicBezTo>
                  <a:pt x="91" y="90"/>
                  <a:pt x="91" y="92"/>
                  <a:pt x="92" y="94"/>
                </a:cubicBezTo>
                <a:cubicBezTo>
                  <a:pt x="94" y="97"/>
                  <a:pt x="97" y="98"/>
                  <a:pt x="100" y="101"/>
                </a:cubicBezTo>
                <a:cubicBezTo>
                  <a:pt x="103" y="103"/>
                  <a:pt x="103" y="106"/>
                  <a:pt x="103" y="109"/>
                </a:cubicBezTo>
                <a:cubicBezTo>
                  <a:pt x="103" y="113"/>
                  <a:pt x="103" y="117"/>
                  <a:pt x="105" y="121"/>
                </a:cubicBezTo>
                <a:cubicBezTo>
                  <a:pt x="106" y="124"/>
                  <a:pt x="106" y="125"/>
                  <a:pt x="109" y="125"/>
                </a:cubicBezTo>
                <a:cubicBezTo>
                  <a:pt x="111" y="125"/>
                  <a:pt x="114" y="124"/>
                  <a:pt x="116" y="124"/>
                </a:cubicBezTo>
                <a:cubicBezTo>
                  <a:pt x="118" y="124"/>
                  <a:pt x="120" y="125"/>
                  <a:pt x="122" y="126"/>
                </a:cubicBezTo>
                <a:cubicBezTo>
                  <a:pt x="127" y="128"/>
                  <a:pt x="132" y="127"/>
                  <a:pt x="136" y="128"/>
                </a:cubicBezTo>
                <a:cubicBezTo>
                  <a:pt x="140" y="128"/>
                  <a:pt x="146" y="125"/>
                  <a:pt x="144" y="121"/>
                </a:cubicBezTo>
                <a:cubicBezTo>
                  <a:pt x="143" y="117"/>
                  <a:pt x="138" y="114"/>
                  <a:pt x="140" y="110"/>
                </a:cubicBezTo>
                <a:cubicBezTo>
                  <a:pt x="140" y="108"/>
                  <a:pt x="141" y="107"/>
                  <a:pt x="142" y="106"/>
                </a:cubicBezTo>
                <a:cubicBezTo>
                  <a:pt x="144" y="103"/>
                  <a:pt x="146" y="103"/>
                  <a:pt x="148" y="101"/>
                </a:cubicBezTo>
                <a:cubicBezTo>
                  <a:pt x="149" y="100"/>
                  <a:pt x="149" y="99"/>
                  <a:pt x="150" y="98"/>
                </a:cubicBezTo>
                <a:cubicBezTo>
                  <a:pt x="152" y="97"/>
                  <a:pt x="153" y="97"/>
                  <a:pt x="153" y="94"/>
                </a:cubicBezTo>
                <a:cubicBezTo>
                  <a:pt x="153" y="89"/>
                  <a:pt x="149" y="91"/>
                  <a:pt x="147" y="87"/>
                </a:cubicBezTo>
                <a:cubicBezTo>
                  <a:pt x="146" y="86"/>
                  <a:pt x="146" y="84"/>
                  <a:pt x="146" y="83"/>
                </a:cubicBezTo>
                <a:cubicBezTo>
                  <a:pt x="146" y="81"/>
                  <a:pt x="147" y="81"/>
                  <a:pt x="148" y="79"/>
                </a:cubicBezTo>
                <a:cubicBezTo>
                  <a:pt x="149" y="76"/>
                  <a:pt x="143" y="72"/>
                  <a:pt x="142" y="70"/>
                </a:cubicBezTo>
                <a:cubicBezTo>
                  <a:pt x="139" y="66"/>
                  <a:pt x="140" y="65"/>
                  <a:pt x="141" y="61"/>
                </a:cubicBezTo>
                <a:cubicBezTo>
                  <a:pt x="142" y="57"/>
                  <a:pt x="147" y="52"/>
                  <a:pt x="151" y="52"/>
                </a:cubicBezTo>
                <a:cubicBezTo>
                  <a:pt x="153" y="52"/>
                  <a:pt x="154" y="52"/>
                  <a:pt x="156" y="52"/>
                </a:cubicBezTo>
                <a:cubicBezTo>
                  <a:pt x="157" y="53"/>
                  <a:pt x="158" y="55"/>
                  <a:pt x="160" y="54"/>
                </a:cubicBezTo>
                <a:cubicBezTo>
                  <a:pt x="165" y="53"/>
                  <a:pt x="167" y="48"/>
                  <a:pt x="163" y="45"/>
                </a:cubicBezTo>
                <a:cubicBezTo>
                  <a:pt x="162" y="44"/>
                  <a:pt x="160" y="43"/>
                  <a:pt x="158" y="43"/>
                </a:cubicBezTo>
                <a:cubicBezTo>
                  <a:pt x="157" y="42"/>
                  <a:pt x="155" y="43"/>
                  <a:pt x="154" y="42"/>
                </a:cubicBezTo>
                <a:cubicBezTo>
                  <a:pt x="152" y="41"/>
                  <a:pt x="152" y="37"/>
                  <a:pt x="152" y="35"/>
                </a:cubicBezTo>
                <a:cubicBezTo>
                  <a:pt x="153" y="31"/>
                  <a:pt x="156" y="31"/>
                  <a:pt x="159" y="31"/>
                </a:cubicBezTo>
                <a:cubicBezTo>
                  <a:pt x="165" y="29"/>
                  <a:pt x="162" y="27"/>
                  <a:pt x="163" y="22"/>
                </a:cubicBezTo>
                <a:cubicBezTo>
                  <a:pt x="163" y="21"/>
                  <a:pt x="164" y="20"/>
                  <a:pt x="164" y="19"/>
                </a:cubicBezTo>
                <a:cubicBezTo>
                  <a:pt x="164" y="17"/>
                  <a:pt x="163" y="15"/>
                  <a:pt x="164" y="14"/>
                </a:cubicBezTo>
                <a:cubicBezTo>
                  <a:pt x="164" y="12"/>
                  <a:pt x="166" y="11"/>
                  <a:pt x="167" y="10"/>
                </a:cubicBezTo>
                <a:cubicBezTo>
                  <a:pt x="169" y="9"/>
                  <a:pt x="170" y="6"/>
                  <a:pt x="171" y="5"/>
                </a:cubicBezTo>
                <a:cubicBezTo>
                  <a:pt x="171" y="3"/>
                  <a:pt x="170" y="1"/>
                  <a:pt x="168" y="1"/>
                </a:cubicBezTo>
                <a:cubicBezTo>
                  <a:pt x="166" y="1"/>
                  <a:pt x="165" y="4"/>
                  <a:pt x="164" y="5"/>
                </a:cubicBezTo>
                <a:lnTo>
                  <a:pt x="144" y="1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7" name="Freeform 20">
            <a:extLst>
              <a:ext uri="{FF2B5EF4-FFF2-40B4-BE49-F238E27FC236}">
                <a16:creationId xmlns:a16="http://schemas.microsoft.com/office/drawing/2014/main" id="{E331E3C8-A2AD-4E87-A684-6802291B43B4}"/>
              </a:ext>
            </a:extLst>
          </p:cNvPr>
          <p:cNvSpPr>
            <a:spLocks/>
          </p:cNvSpPr>
          <p:nvPr/>
        </p:nvSpPr>
        <p:spPr bwMode="auto">
          <a:xfrm>
            <a:off x="5290022" y="5711317"/>
            <a:ext cx="136095" cy="281530"/>
          </a:xfrm>
          <a:custGeom>
            <a:avLst/>
            <a:gdLst/>
            <a:ahLst/>
            <a:cxnLst>
              <a:cxn ang="0">
                <a:pos x="69" y="8"/>
              </a:cxn>
              <a:cxn ang="0">
                <a:pos x="74" y="14"/>
              </a:cxn>
              <a:cxn ang="0">
                <a:pos x="77" y="21"/>
              </a:cxn>
              <a:cxn ang="0">
                <a:pos x="77" y="28"/>
              </a:cxn>
              <a:cxn ang="0">
                <a:pos x="85" y="34"/>
              </a:cxn>
              <a:cxn ang="0">
                <a:pos x="87" y="46"/>
              </a:cxn>
              <a:cxn ang="0">
                <a:pos x="86" y="56"/>
              </a:cxn>
              <a:cxn ang="0">
                <a:pos x="85" y="65"/>
              </a:cxn>
              <a:cxn ang="0">
                <a:pos x="83" y="72"/>
              </a:cxn>
              <a:cxn ang="0">
                <a:pos x="77" y="76"/>
              </a:cxn>
              <a:cxn ang="0">
                <a:pos x="75" y="80"/>
              </a:cxn>
              <a:cxn ang="0">
                <a:pos x="79" y="90"/>
              </a:cxn>
              <a:cxn ang="0">
                <a:pos x="76" y="114"/>
              </a:cxn>
              <a:cxn ang="0">
                <a:pos x="75" y="126"/>
              </a:cxn>
              <a:cxn ang="0">
                <a:pos x="74" y="132"/>
              </a:cxn>
              <a:cxn ang="0">
                <a:pos x="73" y="138"/>
              </a:cxn>
              <a:cxn ang="0">
                <a:pos x="72" y="145"/>
              </a:cxn>
              <a:cxn ang="0">
                <a:pos x="70" y="152"/>
              </a:cxn>
              <a:cxn ang="0">
                <a:pos x="69" y="153"/>
              </a:cxn>
              <a:cxn ang="0">
                <a:pos x="68" y="162"/>
              </a:cxn>
              <a:cxn ang="0">
                <a:pos x="64" y="162"/>
              </a:cxn>
              <a:cxn ang="0">
                <a:pos x="57" y="156"/>
              </a:cxn>
              <a:cxn ang="0">
                <a:pos x="53" y="155"/>
              </a:cxn>
              <a:cxn ang="0">
                <a:pos x="40" y="150"/>
              </a:cxn>
              <a:cxn ang="0">
                <a:pos x="41" y="157"/>
              </a:cxn>
              <a:cxn ang="0">
                <a:pos x="34" y="175"/>
              </a:cxn>
              <a:cxn ang="0">
                <a:pos x="21" y="178"/>
              </a:cxn>
              <a:cxn ang="0">
                <a:pos x="17" y="179"/>
              </a:cxn>
              <a:cxn ang="0">
                <a:pos x="14" y="165"/>
              </a:cxn>
              <a:cxn ang="0">
                <a:pos x="8" y="155"/>
              </a:cxn>
              <a:cxn ang="0">
                <a:pos x="6" y="151"/>
              </a:cxn>
              <a:cxn ang="0">
                <a:pos x="9" y="138"/>
              </a:cxn>
              <a:cxn ang="0">
                <a:pos x="14" y="131"/>
              </a:cxn>
              <a:cxn ang="0">
                <a:pos x="12" y="120"/>
              </a:cxn>
              <a:cxn ang="0">
                <a:pos x="17" y="116"/>
              </a:cxn>
              <a:cxn ang="0">
                <a:pos x="19" y="110"/>
              </a:cxn>
              <a:cxn ang="0">
                <a:pos x="18" y="104"/>
              </a:cxn>
              <a:cxn ang="0">
                <a:pos x="13" y="102"/>
              </a:cxn>
              <a:cxn ang="0">
                <a:pos x="10" y="105"/>
              </a:cxn>
              <a:cxn ang="0">
                <a:pos x="11" y="98"/>
              </a:cxn>
              <a:cxn ang="0">
                <a:pos x="13" y="88"/>
              </a:cxn>
              <a:cxn ang="0">
                <a:pos x="17" y="85"/>
              </a:cxn>
              <a:cxn ang="0">
                <a:pos x="17" y="68"/>
              </a:cxn>
              <a:cxn ang="0">
                <a:pos x="12" y="58"/>
              </a:cxn>
              <a:cxn ang="0">
                <a:pos x="11" y="52"/>
              </a:cxn>
              <a:cxn ang="0">
                <a:pos x="8" y="48"/>
              </a:cxn>
              <a:cxn ang="0">
                <a:pos x="3" y="43"/>
              </a:cxn>
              <a:cxn ang="0">
                <a:pos x="6" y="32"/>
              </a:cxn>
              <a:cxn ang="0">
                <a:pos x="7" y="24"/>
              </a:cxn>
              <a:cxn ang="0">
                <a:pos x="9" y="16"/>
              </a:cxn>
              <a:cxn ang="0">
                <a:pos x="13" y="12"/>
              </a:cxn>
              <a:cxn ang="0">
                <a:pos x="10" y="19"/>
              </a:cxn>
              <a:cxn ang="0">
                <a:pos x="17" y="22"/>
              </a:cxn>
              <a:cxn ang="0">
                <a:pos x="27" y="23"/>
              </a:cxn>
              <a:cxn ang="0">
                <a:pos x="32" y="25"/>
              </a:cxn>
              <a:cxn ang="0">
                <a:pos x="38" y="22"/>
              </a:cxn>
              <a:cxn ang="0">
                <a:pos x="47" y="14"/>
              </a:cxn>
              <a:cxn ang="0">
                <a:pos x="52" y="10"/>
              </a:cxn>
              <a:cxn ang="0">
                <a:pos x="56" y="2"/>
              </a:cxn>
            </a:cxnLst>
            <a:rect l="0" t="0" r="r" b="b"/>
            <a:pathLst>
              <a:path w="87" h="179">
                <a:moveTo>
                  <a:pt x="67" y="5"/>
                </a:moveTo>
                <a:cubicBezTo>
                  <a:pt x="67" y="6"/>
                  <a:pt x="68" y="8"/>
                  <a:pt x="69" y="8"/>
                </a:cubicBezTo>
                <a:cubicBezTo>
                  <a:pt x="71" y="9"/>
                  <a:pt x="73" y="9"/>
                  <a:pt x="73" y="11"/>
                </a:cubicBezTo>
                <a:cubicBezTo>
                  <a:pt x="74" y="12"/>
                  <a:pt x="73" y="13"/>
                  <a:pt x="74" y="14"/>
                </a:cubicBezTo>
                <a:cubicBezTo>
                  <a:pt x="74" y="15"/>
                  <a:pt x="75" y="14"/>
                  <a:pt x="76" y="15"/>
                </a:cubicBezTo>
                <a:cubicBezTo>
                  <a:pt x="77" y="16"/>
                  <a:pt x="77" y="19"/>
                  <a:pt x="77" y="21"/>
                </a:cubicBezTo>
                <a:cubicBezTo>
                  <a:pt x="77" y="22"/>
                  <a:pt x="77" y="23"/>
                  <a:pt x="76" y="25"/>
                </a:cubicBezTo>
                <a:cubicBezTo>
                  <a:pt x="76" y="26"/>
                  <a:pt x="76" y="27"/>
                  <a:pt x="77" y="28"/>
                </a:cubicBezTo>
                <a:cubicBezTo>
                  <a:pt x="79" y="30"/>
                  <a:pt x="81" y="29"/>
                  <a:pt x="83" y="30"/>
                </a:cubicBezTo>
                <a:cubicBezTo>
                  <a:pt x="85" y="31"/>
                  <a:pt x="85" y="32"/>
                  <a:pt x="85" y="34"/>
                </a:cubicBezTo>
                <a:cubicBezTo>
                  <a:pt x="85" y="37"/>
                  <a:pt x="87" y="40"/>
                  <a:pt x="87" y="43"/>
                </a:cubicBezTo>
                <a:cubicBezTo>
                  <a:pt x="87" y="44"/>
                  <a:pt x="87" y="45"/>
                  <a:pt x="87" y="46"/>
                </a:cubicBezTo>
                <a:cubicBezTo>
                  <a:pt x="87" y="48"/>
                  <a:pt x="86" y="49"/>
                  <a:pt x="86" y="50"/>
                </a:cubicBezTo>
                <a:cubicBezTo>
                  <a:pt x="86" y="52"/>
                  <a:pt x="86" y="54"/>
                  <a:pt x="86" y="56"/>
                </a:cubicBezTo>
                <a:cubicBezTo>
                  <a:pt x="86" y="58"/>
                  <a:pt x="86" y="60"/>
                  <a:pt x="86" y="62"/>
                </a:cubicBezTo>
                <a:cubicBezTo>
                  <a:pt x="85" y="63"/>
                  <a:pt x="85" y="64"/>
                  <a:pt x="85" y="65"/>
                </a:cubicBezTo>
                <a:cubicBezTo>
                  <a:pt x="85" y="66"/>
                  <a:pt x="85" y="67"/>
                  <a:pt x="85" y="68"/>
                </a:cubicBezTo>
                <a:cubicBezTo>
                  <a:pt x="84" y="69"/>
                  <a:pt x="83" y="71"/>
                  <a:pt x="83" y="72"/>
                </a:cubicBezTo>
                <a:cubicBezTo>
                  <a:pt x="82" y="73"/>
                  <a:pt x="81" y="74"/>
                  <a:pt x="81" y="74"/>
                </a:cubicBezTo>
                <a:cubicBezTo>
                  <a:pt x="79" y="75"/>
                  <a:pt x="77" y="74"/>
                  <a:pt x="77" y="76"/>
                </a:cubicBezTo>
                <a:cubicBezTo>
                  <a:pt x="76" y="76"/>
                  <a:pt x="77" y="77"/>
                  <a:pt x="76" y="78"/>
                </a:cubicBezTo>
                <a:cubicBezTo>
                  <a:pt x="76" y="79"/>
                  <a:pt x="76" y="79"/>
                  <a:pt x="75" y="80"/>
                </a:cubicBezTo>
                <a:cubicBezTo>
                  <a:pt x="75" y="81"/>
                  <a:pt x="75" y="84"/>
                  <a:pt x="76" y="86"/>
                </a:cubicBezTo>
                <a:cubicBezTo>
                  <a:pt x="77" y="87"/>
                  <a:pt x="78" y="88"/>
                  <a:pt x="79" y="90"/>
                </a:cubicBezTo>
                <a:cubicBezTo>
                  <a:pt x="79" y="91"/>
                  <a:pt x="80" y="92"/>
                  <a:pt x="80" y="94"/>
                </a:cubicBezTo>
                <a:cubicBezTo>
                  <a:pt x="79" y="101"/>
                  <a:pt x="77" y="107"/>
                  <a:pt x="76" y="114"/>
                </a:cubicBezTo>
                <a:cubicBezTo>
                  <a:pt x="76" y="117"/>
                  <a:pt x="76" y="119"/>
                  <a:pt x="76" y="122"/>
                </a:cubicBezTo>
                <a:cubicBezTo>
                  <a:pt x="76" y="123"/>
                  <a:pt x="76" y="125"/>
                  <a:pt x="75" y="126"/>
                </a:cubicBezTo>
                <a:cubicBezTo>
                  <a:pt x="75" y="128"/>
                  <a:pt x="75" y="129"/>
                  <a:pt x="75" y="130"/>
                </a:cubicBezTo>
                <a:cubicBezTo>
                  <a:pt x="75" y="131"/>
                  <a:pt x="74" y="131"/>
                  <a:pt x="74" y="132"/>
                </a:cubicBezTo>
                <a:cubicBezTo>
                  <a:pt x="74" y="133"/>
                  <a:pt x="74" y="134"/>
                  <a:pt x="73" y="135"/>
                </a:cubicBezTo>
                <a:cubicBezTo>
                  <a:pt x="73" y="136"/>
                  <a:pt x="73" y="137"/>
                  <a:pt x="73" y="138"/>
                </a:cubicBezTo>
                <a:cubicBezTo>
                  <a:pt x="72" y="140"/>
                  <a:pt x="73" y="142"/>
                  <a:pt x="72" y="143"/>
                </a:cubicBezTo>
                <a:cubicBezTo>
                  <a:pt x="72" y="144"/>
                  <a:pt x="72" y="145"/>
                  <a:pt x="72" y="145"/>
                </a:cubicBezTo>
                <a:cubicBezTo>
                  <a:pt x="71" y="147"/>
                  <a:pt x="71" y="148"/>
                  <a:pt x="71" y="150"/>
                </a:cubicBezTo>
                <a:cubicBezTo>
                  <a:pt x="71" y="151"/>
                  <a:pt x="70" y="151"/>
                  <a:pt x="70" y="152"/>
                </a:cubicBezTo>
                <a:cubicBezTo>
                  <a:pt x="70" y="152"/>
                  <a:pt x="69" y="152"/>
                  <a:pt x="69" y="153"/>
                </a:cubicBezTo>
                <a:cubicBezTo>
                  <a:pt x="69" y="153"/>
                  <a:pt x="69" y="153"/>
                  <a:pt x="69" y="153"/>
                </a:cubicBezTo>
                <a:cubicBezTo>
                  <a:pt x="68" y="155"/>
                  <a:pt x="68" y="156"/>
                  <a:pt x="68" y="158"/>
                </a:cubicBezTo>
                <a:cubicBezTo>
                  <a:pt x="68" y="158"/>
                  <a:pt x="68" y="161"/>
                  <a:pt x="68" y="162"/>
                </a:cubicBezTo>
                <a:cubicBezTo>
                  <a:pt x="67" y="162"/>
                  <a:pt x="67" y="161"/>
                  <a:pt x="66" y="161"/>
                </a:cubicBezTo>
                <a:cubicBezTo>
                  <a:pt x="65" y="161"/>
                  <a:pt x="65" y="162"/>
                  <a:pt x="64" y="162"/>
                </a:cubicBezTo>
                <a:cubicBezTo>
                  <a:pt x="63" y="163"/>
                  <a:pt x="61" y="163"/>
                  <a:pt x="60" y="161"/>
                </a:cubicBezTo>
                <a:cubicBezTo>
                  <a:pt x="59" y="159"/>
                  <a:pt x="59" y="158"/>
                  <a:pt x="57" y="156"/>
                </a:cubicBezTo>
                <a:cubicBezTo>
                  <a:pt x="57" y="155"/>
                  <a:pt x="57" y="155"/>
                  <a:pt x="55" y="155"/>
                </a:cubicBezTo>
                <a:cubicBezTo>
                  <a:pt x="55" y="154"/>
                  <a:pt x="54" y="155"/>
                  <a:pt x="53" y="155"/>
                </a:cubicBezTo>
                <a:cubicBezTo>
                  <a:pt x="49" y="154"/>
                  <a:pt x="47" y="152"/>
                  <a:pt x="44" y="150"/>
                </a:cubicBezTo>
                <a:cubicBezTo>
                  <a:pt x="44" y="150"/>
                  <a:pt x="41" y="149"/>
                  <a:pt x="40" y="150"/>
                </a:cubicBezTo>
                <a:cubicBezTo>
                  <a:pt x="39" y="152"/>
                  <a:pt x="42" y="153"/>
                  <a:pt x="42" y="154"/>
                </a:cubicBezTo>
                <a:cubicBezTo>
                  <a:pt x="43" y="155"/>
                  <a:pt x="42" y="156"/>
                  <a:pt x="41" y="157"/>
                </a:cubicBezTo>
                <a:cubicBezTo>
                  <a:pt x="39" y="160"/>
                  <a:pt x="41" y="162"/>
                  <a:pt x="41" y="166"/>
                </a:cubicBezTo>
                <a:cubicBezTo>
                  <a:pt x="41" y="170"/>
                  <a:pt x="38" y="173"/>
                  <a:pt x="34" y="175"/>
                </a:cubicBezTo>
                <a:cubicBezTo>
                  <a:pt x="31" y="176"/>
                  <a:pt x="28" y="176"/>
                  <a:pt x="25" y="177"/>
                </a:cubicBezTo>
                <a:cubicBezTo>
                  <a:pt x="24" y="177"/>
                  <a:pt x="23" y="178"/>
                  <a:pt x="21" y="178"/>
                </a:cubicBezTo>
                <a:cubicBezTo>
                  <a:pt x="21" y="178"/>
                  <a:pt x="20" y="177"/>
                  <a:pt x="19" y="178"/>
                </a:cubicBezTo>
                <a:cubicBezTo>
                  <a:pt x="18" y="178"/>
                  <a:pt x="18" y="179"/>
                  <a:pt x="17" y="179"/>
                </a:cubicBezTo>
                <a:cubicBezTo>
                  <a:pt x="16" y="176"/>
                  <a:pt x="16" y="173"/>
                  <a:pt x="15" y="170"/>
                </a:cubicBezTo>
                <a:cubicBezTo>
                  <a:pt x="15" y="168"/>
                  <a:pt x="15" y="167"/>
                  <a:pt x="14" y="165"/>
                </a:cubicBezTo>
                <a:cubicBezTo>
                  <a:pt x="13" y="163"/>
                  <a:pt x="11" y="161"/>
                  <a:pt x="10" y="158"/>
                </a:cubicBezTo>
                <a:cubicBezTo>
                  <a:pt x="10" y="157"/>
                  <a:pt x="9" y="157"/>
                  <a:pt x="8" y="155"/>
                </a:cubicBezTo>
                <a:cubicBezTo>
                  <a:pt x="7" y="154"/>
                  <a:pt x="6" y="154"/>
                  <a:pt x="5" y="153"/>
                </a:cubicBezTo>
                <a:cubicBezTo>
                  <a:pt x="4" y="152"/>
                  <a:pt x="5" y="152"/>
                  <a:pt x="6" y="151"/>
                </a:cubicBezTo>
                <a:cubicBezTo>
                  <a:pt x="8" y="149"/>
                  <a:pt x="9" y="144"/>
                  <a:pt x="9" y="141"/>
                </a:cubicBezTo>
                <a:cubicBezTo>
                  <a:pt x="9" y="140"/>
                  <a:pt x="8" y="139"/>
                  <a:pt x="9" y="138"/>
                </a:cubicBezTo>
                <a:cubicBezTo>
                  <a:pt x="9" y="137"/>
                  <a:pt x="9" y="137"/>
                  <a:pt x="10" y="137"/>
                </a:cubicBezTo>
                <a:cubicBezTo>
                  <a:pt x="12" y="135"/>
                  <a:pt x="13" y="133"/>
                  <a:pt x="14" y="131"/>
                </a:cubicBezTo>
                <a:cubicBezTo>
                  <a:pt x="14" y="129"/>
                  <a:pt x="15" y="126"/>
                  <a:pt x="14" y="124"/>
                </a:cubicBezTo>
                <a:cubicBezTo>
                  <a:pt x="14" y="123"/>
                  <a:pt x="13" y="122"/>
                  <a:pt x="12" y="120"/>
                </a:cubicBezTo>
                <a:cubicBezTo>
                  <a:pt x="12" y="117"/>
                  <a:pt x="15" y="116"/>
                  <a:pt x="15" y="113"/>
                </a:cubicBezTo>
                <a:cubicBezTo>
                  <a:pt x="15" y="114"/>
                  <a:pt x="16" y="116"/>
                  <a:pt x="17" y="116"/>
                </a:cubicBezTo>
                <a:cubicBezTo>
                  <a:pt x="17" y="115"/>
                  <a:pt x="17" y="115"/>
                  <a:pt x="18" y="114"/>
                </a:cubicBezTo>
                <a:cubicBezTo>
                  <a:pt x="19" y="112"/>
                  <a:pt x="19" y="111"/>
                  <a:pt x="19" y="110"/>
                </a:cubicBezTo>
                <a:cubicBezTo>
                  <a:pt x="20" y="108"/>
                  <a:pt x="24" y="106"/>
                  <a:pt x="22" y="104"/>
                </a:cubicBezTo>
                <a:cubicBezTo>
                  <a:pt x="21" y="104"/>
                  <a:pt x="19" y="104"/>
                  <a:pt x="18" y="104"/>
                </a:cubicBezTo>
                <a:cubicBezTo>
                  <a:pt x="16" y="104"/>
                  <a:pt x="17" y="103"/>
                  <a:pt x="16" y="102"/>
                </a:cubicBezTo>
                <a:cubicBezTo>
                  <a:pt x="15" y="100"/>
                  <a:pt x="15" y="101"/>
                  <a:pt x="13" y="102"/>
                </a:cubicBezTo>
                <a:cubicBezTo>
                  <a:pt x="13" y="102"/>
                  <a:pt x="12" y="102"/>
                  <a:pt x="12" y="103"/>
                </a:cubicBezTo>
                <a:cubicBezTo>
                  <a:pt x="11" y="103"/>
                  <a:pt x="11" y="104"/>
                  <a:pt x="10" y="105"/>
                </a:cubicBezTo>
                <a:cubicBezTo>
                  <a:pt x="9" y="105"/>
                  <a:pt x="9" y="104"/>
                  <a:pt x="9" y="103"/>
                </a:cubicBezTo>
                <a:cubicBezTo>
                  <a:pt x="10" y="101"/>
                  <a:pt x="11" y="100"/>
                  <a:pt x="11" y="98"/>
                </a:cubicBezTo>
                <a:cubicBezTo>
                  <a:pt x="11" y="97"/>
                  <a:pt x="11" y="94"/>
                  <a:pt x="12" y="93"/>
                </a:cubicBezTo>
                <a:cubicBezTo>
                  <a:pt x="13" y="91"/>
                  <a:pt x="13" y="90"/>
                  <a:pt x="13" y="88"/>
                </a:cubicBezTo>
                <a:cubicBezTo>
                  <a:pt x="15" y="87"/>
                  <a:pt x="20" y="89"/>
                  <a:pt x="21" y="87"/>
                </a:cubicBezTo>
                <a:cubicBezTo>
                  <a:pt x="22" y="85"/>
                  <a:pt x="18" y="85"/>
                  <a:pt x="17" y="85"/>
                </a:cubicBezTo>
                <a:cubicBezTo>
                  <a:pt x="16" y="82"/>
                  <a:pt x="17" y="78"/>
                  <a:pt x="17" y="74"/>
                </a:cubicBezTo>
                <a:cubicBezTo>
                  <a:pt x="17" y="73"/>
                  <a:pt x="17" y="69"/>
                  <a:pt x="17" y="68"/>
                </a:cubicBezTo>
                <a:cubicBezTo>
                  <a:pt x="16" y="67"/>
                  <a:pt x="14" y="66"/>
                  <a:pt x="13" y="66"/>
                </a:cubicBezTo>
                <a:cubicBezTo>
                  <a:pt x="12" y="63"/>
                  <a:pt x="13" y="61"/>
                  <a:pt x="12" y="58"/>
                </a:cubicBezTo>
                <a:cubicBezTo>
                  <a:pt x="12" y="56"/>
                  <a:pt x="12" y="55"/>
                  <a:pt x="11" y="53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1"/>
                  <a:pt x="9" y="51"/>
                  <a:pt x="9" y="50"/>
                </a:cubicBezTo>
                <a:cubicBezTo>
                  <a:pt x="8" y="49"/>
                  <a:pt x="8" y="48"/>
                  <a:pt x="8" y="48"/>
                </a:cubicBezTo>
                <a:cubicBezTo>
                  <a:pt x="7" y="46"/>
                  <a:pt x="7" y="47"/>
                  <a:pt x="5" y="47"/>
                </a:cubicBezTo>
                <a:cubicBezTo>
                  <a:pt x="3" y="46"/>
                  <a:pt x="0" y="45"/>
                  <a:pt x="3" y="43"/>
                </a:cubicBezTo>
                <a:cubicBezTo>
                  <a:pt x="4" y="41"/>
                  <a:pt x="5" y="41"/>
                  <a:pt x="5" y="39"/>
                </a:cubicBezTo>
                <a:cubicBezTo>
                  <a:pt x="5" y="36"/>
                  <a:pt x="5" y="34"/>
                  <a:pt x="6" y="32"/>
                </a:cubicBezTo>
                <a:cubicBezTo>
                  <a:pt x="6" y="30"/>
                  <a:pt x="5" y="28"/>
                  <a:pt x="6" y="27"/>
                </a:cubicBezTo>
                <a:cubicBezTo>
                  <a:pt x="6" y="26"/>
                  <a:pt x="7" y="25"/>
                  <a:pt x="7" y="24"/>
                </a:cubicBezTo>
                <a:cubicBezTo>
                  <a:pt x="8" y="23"/>
                  <a:pt x="8" y="21"/>
                  <a:pt x="8" y="20"/>
                </a:cubicBezTo>
                <a:cubicBezTo>
                  <a:pt x="9" y="19"/>
                  <a:pt x="9" y="17"/>
                  <a:pt x="9" y="16"/>
                </a:cubicBezTo>
                <a:cubicBezTo>
                  <a:pt x="9" y="14"/>
                  <a:pt x="9" y="13"/>
                  <a:pt x="11" y="12"/>
                </a:cubicBezTo>
                <a:cubicBezTo>
                  <a:pt x="11" y="12"/>
                  <a:pt x="12" y="11"/>
                  <a:pt x="13" y="12"/>
                </a:cubicBezTo>
                <a:cubicBezTo>
                  <a:pt x="13" y="13"/>
                  <a:pt x="11" y="15"/>
                  <a:pt x="11" y="15"/>
                </a:cubicBezTo>
                <a:cubicBezTo>
                  <a:pt x="9" y="17"/>
                  <a:pt x="10" y="17"/>
                  <a:pt x="10" y="19"/>
                </a:cubicBezTo>
                <a:cubicBezTo>
                  <a:pt x="10" y="21"/>
                  <a:pt x="10" y="20"/>
                  <a:pt x="11" y="21"/>
                </a:cubicBezTo>
                <a:cubicBezTo>
                  <a:pt x="13" y="22"/>
                  <a:pt x="15" y="22"/>
                  <a:pt x="17" y="22"/>
                </a:cubicBezTo>
                <a:cubicBezTo>
                  <a:pt x="19" y="22"/>
                  <a:pt x="21" y="21"/>
                  <a:pt x="24" y="21"/>
                </a:cubicBezTo>
                <a:cubicBezTo>
                  <a:pt x="25" y="22"/>
                  <a:pt x="26" y="23"/>
                  <a:pt x="27" y="23"/>
                </a:cubicBezTo>
                <a:cubicBezTo>
                  <a:pt x="27" y="23"/>
                  <a:pt x="28" y="23"/>
                  <a:pt x="29" y="23"/>
                </a:cubicBezTo>
                <a:cubicBezTo>
                  <a:pt x="29" y="24"/>
                  <a:pt x="31" y="25"/>
                  <a:pt x="32" y="25"/>
                </a:cubicBezTo>
                <a:cubicBezTo>
                  <a:pt x="32" y="25"/>
                  <a:pt x="33" y="24"/>
                  <a:pt x="34" y="23"/>
                </a:cubicBezTo>
                <a:cubicBezTo>
                  <a:pt x="35" y="22"/>
                  <a:pt x="36" y="22"/>
                  <a:pt x="38" y="22"/>
                </a:cubicBezTo>
                <a:cubicBezTo>
                  <a:pt x="41" y="21"/>
                  <a:pt x="40" y="18"/>
                  <a:pt x="42" y="16"/>
                </a:cubicBezTo>
                <a:cubicBezTo>
                  <a:pt x="44" y="14"/>
                  <a:pt x="45" y="14"/>
                  <a:pt x="47" y="14"/>
                </a:cubicBezTo>
                <a:cubicBezTo>
                  <a:pt x="48" y="13"/>
                  <a:pt x="49" y="12"/>
                  <a:pt x="50" y="11"/>
                </a:cubicBezTo>
                <a:cubicBezTo>
                  <a:pt x="51" y="11"/>
                  <a:pt x="52" y="10"/>
                  <a:pt x="52" y="10"/>
                </a:cubicBezTo>
                <a:cubicBezTo>
                  <a:pt x="53" y="9"/>
                  <a:pt x="53" y="8"/>
                  <a:pt x="53" y="7"/>
                </a:cubicBezTo>
                <a:cubicBezTo>
                  <a:pt x="53" y="4"/>
                  <a:pt x="54" y="3"/>
                  <a:pt x="56" y="2"/>
                </a:cubicBezTo>
                <a:cubicBezTo>
                  <a:pt x="59" y="0"/>
                  <a:pt x="65" y="1"/>
                  <a:pt x="67" y="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8" name="Freeform 21">
            <a:extLst>
              <a:ext uri="{FF2B5EF4-FFF2-40B4-BE49-F238E27FC236}">
                <a16:creationId xmlns:a16="http://schemas.microsoft.com/office/drawing/2014/main" id="{8CCAA936-5E13-46CB-BA0B-210A08FB1FF6}"/>
              </a:ext>
            </a:extLst>
          </p:cNvPr>
          <p:cNvSpPr>
            <a:spLocks noEditPoints="1"/>
          </p:cNvSpPr>
          <p:nvPr/>
        </p:nvSpPr>
        <p:spPr bwMode="auto">
          <a:xfrm>
            <a:off x="5843740" y="3959432"/>
            <a:ext cx="875276" cy="793886"/>
          </a:xfrm>
          <a:custGeom>
            <a:avLst/>
            <a:gdLst/>
            <a:ahLst/>
            <a:cxnLst>
              <a:cxn ang="0">
                <a:pos x="549" y="385"/>
              </a:cxn>
              <a:cxn ang="0">
                <a:pos x="543" y="329"/>
              </a:cxn>
              <a:cxn ang="0">
                <a:pos x="531" y="290"/>
              </a:cxn>
              <a:cxn ang="0">
                <a:pos x="533" y="257"/>
              </a:cxn>
              <a:cxn ang="0">
                <a:pos x="522" y="235"/>
              </a:cxn>
              <a:cxn ang="0">
                <a:pos x="532" y="203"/>
              </a:cxn>
              <a:cxn ang="0">
                <a:pos x="552" y="184"/>
              </a:cxn>
              <a:cxn ang="0">
                <a:pos x="546" y="161"/>
              </a:cxn>
              <a:cxn ang="0">
                <a:pos x="524" y="97"/>
              </a:cxn>
              <a:cxn ang="0">
                <a:pos x="518" y="61"/>
              </a:cxn>
              <a:cxn ang="0">
                <a:pos x="473" y="42"/>
              </a:cxn>
              <a:cxn ang="0">
                <a:pos x="315" y="39"/>
              </a:cxn>
              <a:cxn ang="0">
                <a:pos x="293" y="41"/>
              </a:cxn>
              <a:cxn ang="0">
                <a:pos x="243" y="1"/>
              </a:cxn>
              <a:cxn ang="0">
                <a:pos x="187" y="10"/>
              </a:cxn>
              <a:cxn ang="0">
                <a:pos x="156" y="17"/>
              </a:cxn>
              <a:cxn ang="0">
                <a:pos x="114" y="50"/>
              </a:cxn>
              <a:cxn ang="0">
                <a:pos x="77" y="63"/>
              </a:cxn>
              <a:cxn ang="0">
                <a:pos x="36" y="71"/>
              </a:cxn>
              <a:cxn ang="0">
                <a:pos x="14" y="81"/>
              </a:cxn>
              <a:cxn ang="0">
                <a:pos x="16" y="93"/>
              </a:cxn>
              <a:cxn ang="0">
                <a:pos x="33" y="138"/>
              </a:cxn>
              <a:cxn ang="0">
                <a:pos x="16" y="170"/>
              </a:cxn>
              <a:cxn ang="0">
                <a:pos x="31" y="187"/>
              </a:cxn>
              <a:cxn ang="0">
                <a:pos x="37" y="212"/>
              </a:cxn>
              <a:cxn ang="0">
                <a:pos x="43" y="231"/>
              </a:cxn>
              <a:cxn ang="0">
                <a:pos x="38" y="260"/>
              </a:cxn>
              <a:cxn ang="0">
                <a:pos x="44" y="276"/>
              </a:cxn>
              <a:cxn ang="0">
                <a:pos x="47" y="292"/>
              </a:cxn>
              <a:cxn ang="0">
                <a:pos x="60" y="310"/>
              </a:cxn>
              <a:cxn ang="0">
                <a:pos x="61" y="338"/>
              </a:cxn>
              <a:cxn ang="0">
                <a:pos x="88" y="356"/>
              </a:cxn>
              <a:cxn ang="0">
                <a:pos x="118" y="367"/>
              </a:cxn>
              <a:cxn ang="0">
                <a:pos x="138" y="375"/>
              </a:cxn>
              <a:cxn ang="0">
                <a:pos x="140" y="398"/>
              </a:cxn>
              <a:cxn ang="0">
                <a:pos x="157" y="412"/>
              </a:cxn>
              <a:cxn ang="0">
                <a:pos x="167" y="393"/>
              </a:cxn>
              <a:cxn ang="0">
                <a:pos x="191" y="400"/>
              </a:cxn>
              <a:cxn ang="0">
                <a:pos x="208" y="414"/>
              </a:cxn>
              <a:cxn ang="0">
                <a:pos x="231" y="426"/>
              </a:cxn>
              <a:cxn ang="0">
                <a:pos x="269" y="455"/>
              </a:cxn>
              <a:cxn ang="0">
                <a:pos x="286" y="475"/>
              </a:cxn>
              <a:cxn ang="0">
                <a:pos x="308" y="466"/>
              </a:cxn>
              <a:cxn ang="0">
                <a:pos x="321" y="487"/>
              </a:cxn>
              <a:cxn ang="0">
                <a:pos x="338" y="483"/>
              </a:cxn>
              <a:cxn ang="0">
                <a:pos x="376" y="480"/>
              </a:cxn>
              <a:cxn ang="0">
                <a:pos x="393" y="473"/>
              </a:cxn>
              <a:cxn ang="0">
                <a:pos x="427" y="479"/>
              </a:cxn>
              <a:cxn ang="0">
                <a:pos x="445" y="490"/>
              </a:cxn>
              <a:cxn ang="0">
                <a:pos x="477" y="503"/>
              </a:cxn>
              <a:cxn ang="0">
                <a:pos x="477" y="486"/>
              </a:cxn>
              <a:cxn ang="0">
                <a:pos x="474" y="462"/>
              </a:cxn>
              <a:cxn ang="0">
                <a:pos x="500" y="424"/>
              </a:cxn>
              <a:cxn ang="0">
                <a:pos x="551" y="390"/>
              </a:cxn>
              <a:cxn ang="0">
                <a:pos x="545" y="359"/>
              </a:cxn>
            </a:cxnLst>
            <a:rect l="0" t="0" r="r" b="b"/>
            <a:pathLst>
              <a:path w="557" h="505">
                <a:moveTo>
                  <a:pt x="552" y="381"/>
                </a:moveTo>
                <a:cubicBezTo>
                  <a:pt x="552" y="381"/>
                  <a:pt x="552" y="382"/>
                  <a:pt x="552" y="382"/>
                </a:cubicBezTo>
                <a:cubicBezTo>
                  <a:pt x="552" y="382"/>
                  <a:pt x="552" y="381"/>
                  <a:pt x="552" y="381"/>
                </a:cubicBezTo>
                <a:moveTo>
                  <a:pt x="549" y="385"/>
                </a:moveTo>
                <a:cubicBezTo>
                  <a:pt x="550" y="385"/>
                  <a:pt x="550" y="385"/>
                  <a:pt x="550" y="385"/>
                </a:cubicBezTo>
                <a:cubicBezTo>
                  <a:pt x="550" y="385"/>
                  <a:pt x="550" y="385"/>
                  <a:pt x="550" y="385"/>
                </a:cubicBezTo>
                <a:lnTo>
                  <a:pt x="549" y="385"/>
                </a:lnTo>
                <a:close/>
                <a:moveTo>
                  <a:pt x="557" y="352"/>
                </a:moveTo>
                <a:cubicBezTo>
                  <a:pt x="556" y="350"/>
                  <a:pt x="556" y="351"/>
                  <a:pt x="555" y="350"/>
                </a:cubicBezTo>
                <a:cubicBezTo>
                  <a:pt x="554" y="348"/>
                  <a:pt x="554" y="346"/>
                  <a:pt x="554" y="344"/>
                </a:cubicBezTo>
                <a:cubicBezTo>
                  <a:pt x="552" y="342"/>
                  <a:pt x="550" y="339"/>
                  <a:pt x="548" y="336"/>
                </a:cubicBezTo>
                <a:cubicBezTo>
                  <a:pt x="548" y="335"/>
                  <a:pt x="547" y="332"/>
                  <a:pt x="546" y="331"/>
                </a:cubicBezTo>
                <a:cubicBezTo>
                  <a:pt x="546" y="331"/>
                  <a:pt x="545" y="331"/>
                  <a:pt x="544" y="331"/>
                </a:cubicBezTo>
                <a:cubicBezTo>
                  <a:pt x="543" y="331"/>
                  <a:pt x="543" y="330"/>
                  <a:pt x="543" y="329"/>
                </a:cubicBezTo>
                <a:cubicBezTo>
                  <a:pt x="543" y="329"/>
                  <a:pt x="543" y="328"/>
                  <a:pt x="543" y="328"/>
                </a:cubicBezTo>
                <a:cubicBezTo>
                  <a:pt x="542" y="327"/>
                  <a:pt x="542" y="327"/>
                  <a:pt x="542" y="326"/>
                </a:cubicBezTo>
                <a:cubicBezTo>
                  <a:pt x="541" y="324"/>
                  <a:pt x="540" y="323"/>
                  <a:pt x="540" y="321"/>
                </a:cubicBezTo>
                <a:cubicBezTo>
                  <a:pt x="538" y="317"/>
                  <a:pt x="536" y="314"/>
                  <a:pt x="535" y="310"/>
                </a:cubicBezTo>
                <a:cubicBezTo>
                  <a:pt x="534" y="307"/>
                  <a:pt x="533" y="304"/>
                  <a:pt x="533" y="301"/>
                </a:cubicBezTo>
                <a:cubicBezTo>
                  <a:pt x="533" y="299"/>
                  <a:pt x="533" y="298"/>
                  <a:pt x="533" y="296"/>
                </a:cubicBezTo>
                <a:cubicBezTo>
                  <a:pt x="532" y="294"/>
                  <a:pt x="532" y="291"/>
                  <a:pt x="531" y="290"/>
                </a:cubicBezTo>
                <a:cubicBezTo>
                  <a:pt x="530" y="288"/>
                  <a:pt x="529" y="290"/>
                  <a:pt x="527" y="289"/>
                </a:cubicBezTo>
                <a:cubicBezTo>
                  <a:pt x="524" y="288"/>
                  <a:pt x="525" y="285"/>
                  <a:pt x="525" y="282"/>
                </a:cubicBezTo>
                <a:cubicBezTo>
                  <a:pt x="525" y="280"/>
                  <a:pt x="525" y="278"/>
                  <a:pt x="525" y="276"/>
                </a:cubicBezTo>
                <a:cubicBezTo>
                  <a:pt x="526" y="274"/>
                  <a:pt x="527" y="274"/>
                  <a:pt x="528" y="272"/>
                </a:cubicBezTo>
                <a:cubicBezTo>
                  <a:pt x="528" y="271"/>
                  <a:pt x="528" y="269"/>
                  <a:pt x="528" y="268"/>
                </a:cubicBezTo>
                <a:cubicBezTo>
                  <a:pt x="529" y="266"/>
                  <a:pt x="529" y="266"/>
                  <a:pt x="530" y="264"/>
                </a:cubicBezTo>
                <a:cubicBezTo>
                  <a:pt x="531" y="262"/>
                  <a:pt x="532" y="260"/>
                  <a:pt x="533" y="257"/>
                </a:cubicBezTo>
                <a:cubicBezTo>
                  <a:pt x="533" y="255"/>
                  <a:pt x="532" y="254"/>
                  <a:pt x="534" y="253"/>
                </a:cubicBezTo>
                <a:cubicBezTo>
                  <a:pt x="534" y="252"/>
                  <a:pt x="535" y="253"/>
                  <a:pt x="535" y="252"/>
                </a:cubicBezTo>
                <a:cubicBezTo>
                  <a:pt x="535" y="251"/>
                  <a:pt x="535" y="249"/>
                  <a:pt x="535" y="249"/>
                </a:cubicBezTo>
                <a:cubicBezTo>
                  <a:pt x="535" y="247"/>
                  <a:pt x="534" y="247"/>
                  <a:pt x="533" y="245"/>
                </a:cubicBezTo>
                <a:cubicBezTo>
                  <a:pt x="532" y="244"/>
                  <a:pt x="531" y="243"/>
                  <a:pt x="530" y="242"/>
                </a:cubicBezTo>
                <a:cubicBezTo>
                  <a:pt x="528" y="240"/>
                  <a:pt x="528" y="240"/>
                  <a:pt x="526" y="240"/>
                </a:cubicBezTo>
                <a:cubicBezTo>
                  <a:pt x="524" y="239"/>
                  <a:pt x="523" y="237"/>
                  <a:pt x="522" y="235"/>
                </a:cubicBezTo>
                <a:cubicBezTo>
                  <a:pt x="520" y="232"/>
                  <a:pt x="520" y="231"/>
                  <a:pt x="516" y="232"/>
                </a:cubicBezTo>
                <a:cubicBezTo>
                  <a:pt x="512" y="232"/>
                  <a:pt x="513" y="227"/>
                  <a:pt x="514" y="224"/>
                </a:cubicBezTo>
                <a:cubicBezTo>
                  <a:pt x="515" y="223"/>
                  <a:pt x="515" y="221"/>
                  <a:pt x="515" y="219"/>
                </a:cubicBezTo>
                <a:cubicBezTo>
                  <a:pt x="516" y="218"/>
                  <a:pt x="518" y="217"/>
                  <a:pt x="520" y="216"/>
                </a:cubicBezTo>
                <a:cubicBezTo>
                  <a:pt x="523" y="214"/>
                  <a:pt x="526" y="213"/>
                  <a:pt x="528" y="210"/>
                </a:cubicBezTo>
                <a:cubicBezTo>
                  <a:pt x="530" y="209"/>
                  <a:pt x="529" y="210"/>
                  <a:pt x="530" y="208"/>
                </a:cubicBezTo>
                <a:cubicBezTo>
                  <a:pt x="531" y="206"/>
                  <a:pt x="531" y="205"/>
                  <a:pt x="532" y="203"/>
                </a:cubicBezTo>
                <a:cubicBezTo>
                  <a:pt x="532" y="203"/>
                  <a:pt x="532" y="201"/>
                  <a:pt x="533" y="201"/>
                </a:cubicBezTo>
                <a:cubicBezTo>
                  <a:pt x="533" y="200"/>
                  <a:pt x="534" y="200"/>
                  <a:pt x="535" y="199"/>
                </a:cubicBezTo>
                <a:cubicBezTo>
                  <a:pt x="536" y="198"/>
                  <a:pt x="537" y="197"/>
                  <a:pt x="539" y="196"/>
                </a:cubicBezTo>
                <a:cubicBezTo>
                  <a:pt x="542" y="195"/>
                  <a:pt x="544" y="196"/>
                  <a:pt x="547" y="196"/>
                </a:cubicBezTo>
                <a:cubicBezTo>
                  <a:pt x="550" y="195"/>
                  <a:pt x="549" y="195"/>
                  <a:pt x="550" y="193"/>
                </a:cubicBezTo>
                <a:cubicBezTo>
                  <a:pt x="551" y="192"/>
                  <a:pt x="552" y="190"/>
                  <a:pt x="552" y="188"/>
                </a:cubicBezTo>
                <a:cubicBezTo>
                  <a:pt x="552" y="187"/>
                  <a:pt x="552" y="185"/>
                  <a:pt x="552" y="184"/>
                </a:cubicBezTo>
                <a:cubicBezTo>
                  <a:pt x="553" y="183"/>
                  <a:pt x="554" y="182"/>
                  <a:pt x="554" y="181"/>
                </a:cubicBezTo>
                <a:cubicBezTo>
                  <a:pt x="555" y="179"/>
                  <a:pt x="555" y="178"/>
                  <a:pt x="555" y="176"/>
                </a:cubicBezTo>
                <a:cubicBezTo>
                  <a:pt x="555" y="174"/>
                  <a:pt x="555" y="172"/>
                  <a:pt x="555" y="170"/>
                </a:cubicBezTo>
                <a:cubicBezTo>
                  <a:pt x="555" y="168"/>
                  <a:pt x="556" y="164"/>
                  <a:pt x="552" y="165"/>
                </a:cubicBezTo>
                <a:cubicBezTo>
                  <a:pt x="551" y="165"/>
                  <a:pt x="551" y="167"/>
                  <a:pt x="550" y="166"/>
                </a:cubicBezTo>
                <a:cubicBezTo>
                  <a:pt x="549" y="166"/>
                  <a:pt x="549" y="165"/>
                  <a:pt x="548" y="165"/>
                </a:cubicBezTo>
                <a:cubicBezTo>
                  <a:pt x="547" y="163"/>
                  <a:pt x="547" y="163"/>
                  <a:pt x="546" y="161"/>
                </a:cubicBezTo>
                <a:cubicBezTo>
                  <a:pt x="546" y="159"/>
                  <a:pt x="547" y="156"/>
                  <a:pt x="547" y="154"/>
                </a:cubicBezTo>
                <a:cubicBezTo>
                  <a:pt x="546" y="153"/>
                  <a:pt x="545" y="153"/>
                  <a:pt x="545" y="151"/>
                </a:cubicBezTo>
                <a:cubicBezTo>
                  <a:pt x="543" y="149"/>
                  <a:pt x="542" y="145"/>
                  <a:pt x="540" y="142"/>
                </a:cubicBezTo>
                <a:cubicBezTo>
                  <a:pt x="538" y="136"/>
                  <a:pt x="537" y="131"/>
                  <a:pt x="534" y="125"/>
                </a:cubicBezTo>
                <a:cubicBezTo>
                  <a:pt x="532" y="120"/>
                  <a:pt x="529" y="116"/>
                  <a:pt x="527" y="111"/>
                </a:cubicBezTo>
                <a:cubicBezTo>
                  <a:pt x="526" y="108"/>
                  <a:pt x="523" y="106"/>
                  <a:pt x="523" y="102"/>
                </a:cubicBezTo>
                <a:cubicBezTo>
                  <a:pt x="523" y="99"/>
                  <a:pt x="523" y="99"/>
                  <a:pt x="524" y="97"/>
                </a:cubicBezTo>
                <a:cubicBezTo>
                  <a:pt x="525" y="95"/>
                  <a:pt x="526" y="94"/>
                  <a:pt x="526" y="92"/>
                </a:cubicBezTo>
                <a:cubicBezTo>
                  <a:pt x="525" y="88"/>
                  <a:pt x="521" y="85"/>
                  <a:pt x="521" y="81"/>
                </a:cubicBezTo>
                <a:cubicBezTo>
                  <a:pt x="520" y="80"/>
                  <a:pt x="521" y="78"/>
                  <a:pt x="521" y="77"/>
                </a:cubicBezTo>
                <a:cubicBezTo>
                  <a:pt x="521" y="77"/>
                  <a:pt x="520" y="76"/>
                  <a:pt x="521" y="75"/>
                </a:cubicBezTo>
                <a:cubicBezTo>
                  <a:pt x="521" y="74"/>
                  <a:pt x="522" y="75"/>
                  <a:pt x="522" y="74"/>
                </a:cubicBezTo>
                <a:cubicBezTo>
                  <a:pt x="523" y="72"/>
                  <a:pt x="523" y="67"/>
                  <a:pt x="522" y="65"/>
                </a:cubicBezTo>
                <a:cubicBezTo>
                  <a:pt x="521" y="63"/>
                  <a:pt x="519" y="62"/>
                  <a:pt x="518" y="61"/>
                </a:cubicBezTo>
                <a:cubicBezTo>
                  <a:pt x="518" y="60"/>
                  <a:pt x="516" y="59"/>
                  <a:pt x="516" y="57"/>
                </a:cubicBezTo>
                <a:cubicBezTo>
                  <a:pt x="516" y="56"/>
                  <a:pt x="516" y="55"/>
                  <a:pt x="516" y="54"/>
                </a:cubicBezTo>
                <a:cubicBezTo>
                  <a:pt x="515" y="54"/>
                  <a:pt x="513" y="52"/>
                  <a:pt x="512" y="51"/>
                </a:cubicBezTo>
                <a:cubicBezTo>
                  <a:pt x="508" y="49"/>
                  <a:pt x="504" y="50"/>
                  <a:pt x="500" y="49"/>
                </a:cubicBezTo>
                <a:cubicBezTo>
                  <a:pt x="495" y="48"/>
                  <a:pt x="491" y="45"/>
                  <a:pt x="486" y="43"/>
                </a:cubicBezTo>
                <a:cubicBezTo>
                  <a:pt x="484" y="43"/>
                  <a:pt x="482" y="42"/>
                  <a:pt x="480" y="42"/>
                </a:cubicBezTo>
                <a:cubicBezTo>
                  <a:pt x="478" y="42"/>
                  <a:pt x="475" y="42"/>
                  <a:pt x="473" y="42"/>
                </a:cubicBezTo>
                <a:cubicBezTo>
                  <a:pt x="466" y="42"/>
                  <a:pt x="460" y="42"/>
                  <a:pt x="453" y="42"/>
                </a:cubicBezTo>
                <a:cubicBezTo>
                  <a:pt x="445" y="42"/>
                  <a:pt x="436" y="41"/>
                  <a:pt x="428" y="41"/>
                </a:cubicBezTo>
                <a:cubicBezTo>
                  <a:pt x="416" y="41"/>
                  <a:pt x="404" y="42"/>
                  <a:pt x="392" y="41"/>
                </a:cubicBezTo>
                <a:cubicBezTo>
                  <a:pt x="375" y="41"/>
                  <a:pt x="359" y="40"/>
                  <a:pt x="343" y="39"/>
                </a:cubicBezTo>
                <a:cubicBezTo>
                  <a:pt x="336" y="38"/>
                  <a:pt x="329" y="37"/>
                  <a:pt x="322" y="36"/>
                </a:cubicBezTo>
                <a:cubicBezTo>
                  <a:pt x="321" y="35"/>
                  <a:pt x="320" y="35"/>
                  <a:pt x="319" y="35"/>
                </a:cubicBezTo>
                <a:cubicBezTo>
                  <a:pt x="319" y="37"/>
                  <a:pt x="317" y="38"/>
                  <a:pt x="315" y="39"/>
                </a:cubicBezTo>
                <a:cubicBezTo>
                  <a:pt x="314" y="41"/>
                  <a:pt x="310" y="41"/>
                  <a:pt x="309" y="43"/>
                </a:cubicBezTo>
                <a:cubicBezTo>
                  <a:pt x="308" y="45"/>
                  <a:pt x="309" y="46"/>
                  <a:pt x="307" y="48"/>
                </a:cubicBezTo>
                <a:cubicBezTo>
                  <a:pt x="306" y="49"/>
                  <a:pt x="303" y="48"/>
                  <a:pt x="301" y="48"/>
                </a:cubicBezTo>
                <a:cubicBezTo>
                  <a:pt x="298" y="49"/>
                  <a:pt x="295" y="51"/>
                  <a:pt x="292" y="50"/>
                </a:cubicBezTo>
                <a:cubicBezTo>
                  <a:pt x="292" y="49"/>
                  <a:pt x="292" y="48"/>
                  <a:pt x="292" y="47"/>
                </a:cubicBezTo>
                <a:cubicBezTo>
                  <a:pt x="293" y="45"/>
                  <a:pt x="296" y="43"/>
                  <a:pt x="296" y="42"/>
                </a:cubicBezTo>
                <a:cubicBezTo>
                  <a:pt x="296" y="40"/>
                  <a:pt x="295" y="39"/>
                  <a:pt x="293" y="41"/>
                </a:cubicBezTo>
                <a:cubicBezTo>
                  <a:pt x="292" y="41"/>
                  <a:pt x="292" y="44"/>
                  <a:pt x="291" y="44"/>
                </a:cubicBezTo>
                <a:cubicBezTo>
                  <a:pt x="290" y="45"/>
                  <a:pt x="289" y="43"/>
                  <a:pt x="287" y="43"/>
                </a:cubicBezTo>
                <a:cubicBezTo>
                  <a:pt x="286" y="43"/>
                  <a:pt x="283" y="44"/>
                  <a:pt x="282" y="44"/>
                </a:cubicBezTo>
                <a:cubicBezTo>
                  <a:pt x="280" y="44"/>
                  <a:pt x="269" y="46"/>
                  <a:pt x="253" y="35"/>
                </a:cubicBezTo>
                <a:cubicBezTo>
                  <a:pt x="252" y="27"/>
                  <a:pt x="252" y="27"/>
                  <a:pt x="252" y="27"/>
                </a:cubicBezTo>
                <a:cubicBezTo>
                  <a:pt x="253" y="20"/>
                  <a:pt x="246" y="10"/>
                  <a:pt x="245" y="7"/>
                </a:cubicBezTo>
                <a:cubicBezTo>
                  <a:pt x="245" y="5"/>
                  <a:pt x="243" y="3"/>
                  <a:pt x="243" y="1"/>
                </a:cubicBezTo>
                <a:cubicBezTo>
                  <a:pt x="237" y="0"/>
                  <a:pt x="230" y="1"/>
                  <a:pt x="225" y="1"/>
                </a:cubicBezTo>
                <a:cubicBezTo>
                  <a:pt x="220" y="1"/>
                  <a:pt x="214" y="1"/>
                  <a:pt x="210" y="1"/>
                </a:cubicBezTo>
                <a:cubicBezTo>
                  <a:pt x="208" y="1"/>
                  <a:pt x="206" y="1"/>
                  <a:pt x="205" y="2"/>
                </a:cubicBezTo>
                <a:cubicBezTo>
                  <a:pt x="202" y="2"/>
                  <a:pt x="201" y="4"/>
                  <a:pt x="199" y="5"/>
                </a:cubicBezTo>
                <a:cubicBezTo>
                  <a:pt x="196" y="8"/>
                  <a:pt x="193" y="9"/>
                  <a:pt x="192" y="13"/>
                </a:cubicBezTo>
                <a:cubicBezTo>
                  <a:pt x="191" y="13"/>
                  <a:pt x="190" y="13"/>
                  <a:pt x="189" y="13"/>
                </a:cubicBezTo>
                <a:cubicBezTo>
                  <a:pt x="188" y="12"/>
                  <a:pt x="187" y="10"/>
                  <a:pt x="187" y="10"/>
                </a:cubicBezTo>
                <a:cubicBezTo>
                  <a:pt x="184" y="8"/>
                  <a:pt x="181" y="11"/>
                  <a:pt x="178" y="12"/>
                </a:cubicBezTo>
                <a:cubicBezTo>
                  <a:pt x="178" y="12"/>
                  <a:pt x="176" y="12"/>
                  <a:pt x="176" y="12"/>
                </a:cubicBezTo>
                <a:cubicBezTo>
                  <a:pt x="174" y="13"/>
                  <a:pt x="174" y="16"/>
                  <a:pt x="172" y="16"/>
                </a:cubicBezTo>
                <a:cubicBezTo>
                  <a:pt x="171" y="17"/>
                  <a:pt x="168" y="18"/>
                  <a:pt x="166" y="17"/>
                </a:cubicBezTo>
                <a:cubicBezTo>
                  <a:pt x="164" y="17"/>
                  <a:pt x="164" y="16"/>
                  <a:pt x="163" y="15"/>
                </a:cubicBezTo>
                <a:cubicBezTo>
                  <a:pt x="162" y="14"/>
                  <a:pt x="157" y="14"/>
                  <a:pt x="156" y="15"/>
                </a:cubicBezTo>
                <a:cubicBezTo>
                  <a:pt x="155" y="15"/>
                  <a:pt x="156" y="17"/>
                  <a:pt x="156" y="17"/>
                </a:cubicBezTo>
                <a:cubicBezTo>
                  <a:pt x="156" y="18"/>
                  <a:pt x="155" y="18"/>
                  <a:pt x="155" y="19"/>
                </a:cubicBezTo>
                <a:cubicBezTo>
                  <a:pt x="152" y="21"/>
                  <a:pt x="148" y="21"/>
                  <a:pt x="145" y="24"/>
                </a:cubicBezTo>
                <a:cubicBezTo>
                  <a:pt x="144" y="24"/>
                  <a:pt x="143" y="26"/>
                  <a:pt x="143" y="27"/>
                </a:cubicBezTo>
                <a:cubicBezTo>
                  <a:pt x="141" y="28"/>
                  <a:pt x="139" y="30"/>
                  <a:pt x="137" y="32"/>
                </a:cubicBezTo>
                <a:cubicBezTo>
                  <a:pt x="135" y="34"/>
                  <a:pt x="135" y="37"/>
                  <a:pt x="133" y="40"/>
                </a:cubicBezTo>
                <a:cubicBezTo>
                  <a:pt x="131" y="43"/>
                  <a:pt x="129" y="47"/>
                  <a:pt x="125" y="47"/>
                </a:cubicBezTo>
                <a:cubicBezTo>
                  <a:pt x="121" y="47"/>
                  <a:pt x="117" y="47"/>
                  <a:pt x="114" y="50"/>
                </a:cubicBezTo>
                <a:cubicBezTo>
                  <a:pt x="113" y="50"/>
                  <a:pt x="113" y="51"/>
                  <a:pt x="112" y="51"/>
                </a:cubicBezTo>
                <a:cubicBezTo>
                  <a:pt x="109" y="53"/>
                  <a:pt x="105" y="53"/>
                  <a:pt x="102" y="54"/>
                </a:cubicBezTo>
                <a:cubicBezTo>
                  <a:pt x="101" y="54"/>
                  <a:pt x="101" y="54"/>
                  <a:pt x="100" y="55"/>
                </a:cubicBezTo>
                <a:cubicBezTo>
                  <a:pt x="100" y="56"/>
                  <a:pt x="100" y="57"/>
                  <a:pt x="100" y="57"/>
                </a:cubicBezTo>
                <a:cubicBezTo>
                  <a:pt x="99" y="58"/>
                  <a:pt x="98" y="57"/>
                  <a:pt x="97" y="58"/>
                </a:cubicBezTo>
                <a:cubicBezTo>
                  <a:pt x="95" y="58"/>
                  <a:pt x="95" y="59"/>
                  <a:pt x="93" y="59"/>
                </a:cubicBezTo>
                <a:cubicBezTo>
                  <a:pt x="88" y="62"/>
                  <a:pt x="83" y="63"/>
                  <a:pt x="77" y="63"/>
                </a:cubicBezTo>
                <a:cubicBezTo>
                  <a:pt x="72" y="63"/>
                  <a:pt x="69" y="63"/>
                  <a:pt x="65" y="65"/>
                </a:cubicBezTo>
                <a:cubicBezTo>
                  <a:pt x="61" y="67"/>
                  <a:pt x="57" y="69"/>
                  <a:pt x="54" y="71"/>
                </a:cubicBezTo>
                <a:cubicBezTo>
                  <a:pt x="50" y="73"/>
                  <a:pt x="46" y="74"/>
                  <a:pt x="43" y="76"/>
                </a:cubicBezTo>
                <a:cubicBezTo>
                  <a:pt x="46" y="75"/>
                  <a:pt x="46" y="70"/>
                  <a:pt x="48" y="69"/>
                </a:cubicBezTo>
                <a:cubicBezTo>
                  <a:pt x="45" y="68"/>
                  <a:pt x="43" y="68"/>
                  <a:pt x="40" y="70"/>
                </a:cubicBezTo>
                <a:cubicBezTo>
                  <a:pt x="39" y="70"/>
                  <a:pt x="38" y="71"/>
                  <a:pt x="38" y="71"/>
                </a:cubicBezTo>
                <a:cubicBezTo>
                  <a:pt x="37" y="72"/>
                  <a:pt x="36" y="71"/>
                  <a:pt x="36" y="71"/>
                </a:cubicBezTo>
                <a:cubicBezTo>
                  <a:pt x="34" y="72"/>
                  <a:pt x="31" y="72"/>
                  <a:pt x="29" y="73"/>
                </a:cubicBezTo>
                <a:cubicBezTo>
                  <a:pt x="29" y="73"/>
                  <a:pt x="28" y="74"/>
                  <a:pt x="27" y="74"/>
                </a:cubicBezTo>
                <a:cubicBezTo>
                  <a:pt x="25" y="75"/>
                  <a:pt x="21" y="76"/>
                  <a:pt x="18" y="77"/>
                </a:cubicBezTo>
                <a:cubicBezTo>
                  <a:pt x="18" y="77"/>
                  <a:pt x="18" y="78"/>
                  <a:pt x="19" y="78"/>
                </a:cubicBezTo>
                <a:cubicBezTo>
                  <a:pt x="19" y="79"/>
                  <a:pt x="20" y="79"/>
                  <a:pt x="20" y="80"/>
                </a:cubicBezTo>
                <a:cubicBezTo>
                  <a:pt x="19" y="80"/>
                  <a:pt x="18" y="80"/>
                  <a:pt x="17" y="80"/>
                </a:cubicBezTo>
                <a:cubicBezTo>
                  <a:pt x="16" y="80"/>
                  <a:pt x="15" y="80"/>
                  <a:pt x="14" y="81"/>
                </a:cubicBezTo>
                <a:cubicBezTo>
                  <a:pt x="12" y="81"/>
                  <a:pt x="11" y="82"/>
                  <a:pt x="9" y="82"/>
                </a:cubicBezTo>
                <a:cubicBezTo>
                  <a:pt x="6" y="82"/>
                  <a:pt x="3" y="81"/>
                  <a:pt x="0" y="83"/>
                </a:cubicBezTo>
                <a:cubicBezTo>
                  <a:pt x="0" y="84"/>
                  <a:pt x="1" y="85"/>
                  <a:pt x="1" y="85"/>
                </a:cubicBezTo>
                <a:cubicBezTo>
                  <a:pt x="1" y="86"/>
                  <a:pt x="1" y="87"/>
                  <a:pt x="1" y="87"/>
                </a:cubicBezTo>
                <a:cubicBezTo>
                  <a:pt x="2" y="88"/>
                  <a:pt x="5" y="89"/>
                  <a:pt x="7" y="90"/>
                </a:cubicBezTo>
                <a:cubicBezTo>
                  <a:pt x="8" y="91"/>
                  <a:pt x="9" y="92"/>
                  <a:pt x="10" y="93"/>
                </a:cubicBezTo>
                <a:cubicBezTo>
                  <a:pt x="11" y="93"/>
                  <a:pt x="14" y="94"/>
                  <a:pt x="16" y="93"/>
                </a:cubicBezTo>
                <a:cubicBezTo>
                  <a:pt x="18" y="93"/>
                  <a:pt x="20" y="90"/>
                  <a:pt x="21" y="89"/>
                </a:cubicBezTo>
                <a:cubicBezTo>
                  <a:pt x="22" y="88"/>
                  <a:pt x="23" y="93"/>
                  <a:pt x="23" y="94"/>
                </a:cubicBezTo>
                <a:cubicBezTo>
                  <a:pt x="23" y="96"/>
                  <a:pt x="22" y="99"/>
                  <a:pt x="23" y="101"/>
                </a:cubicBezTo>
                <a:cubicBezTo>
                  <a:pt x="23" y="103"/>
                  <a:pt x="24" y="106"/>
                  <a:pt x="24" y="108"/>
                </a:cubicBezTo>
                <a:cubicBezTo>
                  <a:pt x="26" y="113"/>
                  <a:pt x="27" y="117"/>
                  <a:pt x="29" y="122"/>
                </a:cubicBezTo>
                <a:cubicBezTo>
                  <a:pt x="30" y="124"/>
                  <a:pt x="32" y="127"/>
                  <a:pt x="33" y="130"/>
                </a:cubicBezTo>
                <a:cubicBezTo>
                  <a:pt x="34" y="132"/>
                  <a:pt x="33" y="136"/>
                  <a:pt x="33" y="138"/>
                </a:cubicBezTo>
                <a:cubicBezTo>
                  <a:pt x="33" y="141"/>
                  <a:pt x="33" y="143"/>
                  <a:pt x="32" y="145"/>
                </a:cubicBezTo>
                <a:cubicBezTo>
                  <a:pt x="31" y="148"/>
                  <a:pt x="30" y="149"/>
                  <a:pt x="28" y="151"/>
                </a:cubicBezTo>
                <a:cubicBezTo>
                  <a:pt x="27" y="152"/>
                  <a:pt x="26" y="155"/>
                  <a:pt x="25" y="156"/>
                </a:cubicBezTo>
                <a:cubicBezTo>
                  <a:pt x="25" y="156"/>
                  <a:pt x="24" y="156"/>
                  <a:pt x="23" y="157"/>
                </a:cubicBezTo>
                <a:cubicBezTo>
                  <a:pt x="23" y="158"/>
                  <a:pt x="22" y="159"/>
                  <a:pt x="22" y="160"/>
                </a:cubicBezTo>
                <a:cubicBezTo>
                  <a:pt x="21" y="162"/>
                  <a:pt x="20" y="163"/>
                  <a:pt x="19" y="164"/>
                </a:cubicBezTo>
                <a:cubicBezTo>
                  <a:pt x="18" y="166"/>
                  <a:pt x="17" y="168"/>
                  <a:pt x="16" y="170"/>
                </a:cubicBezTo>
                <a:cubicBezTo>
                  <a:pt x="16" y="170"/>
                  <a:pt x="16" y="171"/>
                  <a:pt x="16" y="171"/>
                </a:cubicBezTo>
                <a:cubicBezTo>
                  <a:pt x="16" y="171"/>
                  <a:pt x="15" y="172"/>
                  <a:pt x="15" y="172"/>
                </a:cubicBezTo>
                <a:cubicBezTo>
                  <a:pt x="15" y="174"/>
                  <a:pt x="17" y="174"/>
                  <a:pt x="17" y="175"/>
                </a:cubicBezTo>
                <a:cubicBezTo>
                  <a:pt x="19" y="176"/>
                  <a:pt x="20" y="177"/>
                  <a:pt x="21" y="178"/>
                </a:cubicBezTo>
                <a:cubicBezTo>
                  <a:pt x="22" y="180"/>
                  <a:pt x="23" y="181"/>
                  <a:pt x="25" y="182"/>
                </a:cubicBezTo>
                <a:cubicBezTo>
                  <a:pt x="26" y="183"/>
                  <a:pt x="27" y="183"/>
                  <a:pt x="28" y="184"/>
                </a:cubicBezTo>
                <a:cubicBezTo>
                  <a:pt x="29" y="185"/>
                  <a:pt x="30" y="185"/>
                  <a:pt x="31" y="187"/>
                </a:cubicBezTo>
                <a:cubicBezTo>
                  <a:pt x="33" y="188"/>
                  <a:pt x="33" y="190"/>
                  <a:pt x="34" y="192"/>
                </a:cubicBezTo>
                <a:cubicBezTo>
                  <a:pt x="34" y="192"/>
                  <a:pt x="34" y="193"/>
                  <a:pt x="34" y="193"/>
                </a:cubicBezTo>
                <a:cubicBezTo>
                  <a:pt x="36" y="196"/>
                  <a:pt x="40" y="196"/>
                  <a:pt x="41" y="199"/>
                </a:cubicBezTo>
                <a:cubicBezTo>
                  <a:pt x="41" y="200"/>
                  <a:pt x="40" y="202"/>
                  <a:pt x="40" y="203"/>
                </a:cubicBezTo>
                <a:cubicBezTo>
                  <a:pt x="40" y="204"/>
                  <a:pt x="40" y="205"/>
                  <a:pt x="39" y="206"/>
                </a:cubicBezTo>
                <a:cubicBezTo>
                  <a:pt x="39" y="208"/>
                  <a:pt x="38" y="208"/>
                  <a:pt x="37" y="210"/>
                </a:cubicBezTo>
                <a:cubicBezTo>
                  <a:pt x="36" y="211"/>
                  <a:pt x="36" y="210"/>
                  <a:pt x="37" y="212"/>
                </a:cubicBezTo>
                <a:cubicBezTo>
                  <a:pt x="37" y="214"/>
                  <a:pt x="37" y="215"/>
                  <a:pt x="37" y="217"/>
                </a:cubicBezTo>
                <a:cubicBezTo>
                  <a:pt x="37" y="218"/>
                  <a:pt x="38" y="221"/>
                  <a:pt x="38" y="222"/>
                </a:cubicBezTo>
                <a:cubicBezTo>
                  <a:pt x="39" y="223"/>
                  <a:pt x="39" y="223"/>
                  <a:pt x="39" y="223"/>
                </a:cubicBezTo>
                <a:cubicBezTo>
                  <a:pt x="40" y="223"/>
                  <a:pt x="40" y="224"/>
                  <a:pt x="40" y="224"/>
                </a:cubicBezTo>
                <a:cubicBezTo>
                  <a:pt x="40" y="224"/>
                  <a:pt x="41" y="224"/>
                  <a:pt x="42" y="225"/>
                </a:cubicBezTo>
                <a:cubicBezTo>
                  <a:pt x="42" y="225"/>
                  <a:pt x="42" y="227"/>
                  <a:pt x="42" y="227"/>
                </a:cubicBezTo>
                <a:cubicBezTo>
                  <a:pt x="42" y="229"/>
                  <a:pt x="43" y="230"/>
                  <a:pt x="43" y="231"/>
                </a:cubicBezTo>
                <a:cubicBezTo>
                  <a:pt x="43" y="232"/>
                  <a:pt x="42" y="232"/>
                  <a:pt x="43" y="233"/>
                </a:cubicBezTo>
                <a:cubicBezTo>
                  <a:pt x="43" y="234"/>
                  <a:pt x="46" y="235"/>
                  <a:pt x="46" y="236"/>
                </a:cubicBezTo>
                <a:cubicBezTo>
                  <a:pt x="49" y="238"/>
                  <a:pt x="47" y="241"/>
                  <a:pt x="47" y="244"/>
                </a:cubicBezTo>
                <a:cubicBezTo>
                  <a:pt x="46" y="247"/>
                  <a:pt x="46" y="249"/>
                  <a:pt x="46" y="252"/>
                </a:cubicBezTo>
                <a:cubicBezTo>
                  <a:pt x="46" y="252"/>
                  <a:pt x="46" y="252"/>
                  <a:pt x="46" y="253"/>
                </a:cubicBezTo>
                <a:cubicBezTo>
                  <a:pt x="45" y="255"/>
                  <a:pt x="43" y="255"/>
                  <a:pt x="41" y="255"/>
                </a:cubicBezTo>
                <a:cubicBezTo>
                  <a:pt x="37" y="256"/>
                  <a:pt x="38" y="257"/>
                  <a:pt x="38" y="260"/>
                </a:cubicBezTo>
                <a:cubicBezTo>
                  <a:pt x="38" y="261"/>
                  <a:pt x="38" y="264"/>
                  <a:pt x="38" y="265"/>
                </a:cubicBezTo>
                <a:cubicBezTo>
                  <a:pt x="39" y="266"/>
                  <a:pt x="40" y="265"/>
                  <a:pt x="41" y="265"/>
                </a:cubicBezTo>
                <a:cubicBezTo>
                  <a:pt x="40" y="265"/>
                  <a:pt x="39" y="266"/>
                  <a:pt x="38" y="267"/>
                </a:cubicBezTo>
                <a:cubicBezTo>
                  <a:pt x="39" y="269"/>
                  <a:pt x="41" y="271"/>
                  <a:pt x="42" y="273"/>
                </a:cubicBezTo>
                <a:cubicBezTo>
                  <a:pt x="42" y="273"/>
                  <a:pt x="42" y="274"/>
                  <a:pt x="42" y="274"/>
                </a:cubicBezTo>
                <a:cubicBezTo>
                  <a:pt x="42" y="275"/>
                  <a:pt x="43" y="275"/>
                  <a:pt x="43" y="275"/>
                </a:cubicBezTo>
                <a:cubicBezTo>
                  <a:pt x="43" y="275"/>
                  <a:pt x="44" y="277"/>
                  <a:pt x="44" y="276"/>
                </a:cubicBezTo>
                <a:cubicBezTo>
                  <a:pt x="44" y="278"/>
                  <a:pt x="45" y="280"/>
                  <a:pt x="45" y="282"/>
                </a:cubicBezTo>
                <a:cubicBezTo>
                  <a:pt x="45" y="283"/>
                  <a:pt x="44" y="283"/>
                  <a:pt x="44" y="284"/>
                </a:cubicBezTo>
                <a:cubicBezTo>
                  <a:pt x="44" y="284"/>
                  <a:pt x="43" y="284"/>
                  <a:pt x="43" y="284"/>
                </a:cubicBezTo>
                <a:cubicBezTo>
                  <a:pt x="43" y="285"/>
                  <a:pt x="42" y="285"/>
                  <a:pt x="41" y="285"/>
                </a:cubicBezTo>
                <a:cubicBezTo>
                  <a:pt x="40" y="286"/>
                  <a:pt x="41" y="287"/>
                  <a:pt x="42" y="288"/>
                </a:cubicBezTo>
                <a:cubicBezTo>
                  <a:pt x="42" y="288"/>
                  <a:pt x="42" y="288"/>
                  <a:pt x="43" y="289"/>
                </a:cubicBezTo>
                <a:cubicBezTo>
                  <a:pt x="45" y="290"/>
                  <a:pt x="46" y="291"/>
                  <a:pt x="47" y="292"/>
                </a:cubicBezTo>
                <a:cubicBezTo>
                  <a:pt x="48" y="293"/>
                  <a:pt x="50" y="293"/>
                  <a:pt x="51" y="294"/>
                </a:cubicBezTo>
                <a:cubicBezTo>
                  <a:pt x="52" y="295"/>
                  <a:pt x="52" y="295"/>
                  <a:pt x="53" y="296"/>
                </a:cubicBezTo>
                <a:cubicBezTo>
                  <a:pt x="54" y="298"/>
                  <a:pt x="54" y="299"/>
                  <a:pt x="54" y="301"/>
                </a:cubicBezTo>
                <a:cubicBezTo>
                  <a:pt x="55" y="302"/>
                  <a:pt x="55" y="303"/>
                  <a:pt x="55" y="303"/>
                </a:cubicBezTo>
                <a:cubicBezTo>
                  <a:pt x="55" y="304"/>
                  <a:pt x="56" y="304"/>
                  <a:pt x="56" y="304"/>
                </a:cubicBezTo>
                <a:cubicBezTo>
                  <a:pt x="57" y="305"/>
                  <a:pt x="58" y="306"/>
                  <a:pt x="58" y="307"/>
                </a:cubicBezTo>
                <a:cubicBezTo>
                  <a:pt x="59" y="308"/>
                  <a:pt x="59" y="309"/>
                  <a:pt x="60" y="310"/>
                </a:cubicBezTo>
                <a:cubicBezTo>
                  <a:pt x="60" y="312"/>
                  <a:pt x="60" y="311"/>
                  <a:pt x="60" y="313"/>
                </a:cubicBezTo>
                <a:cubicBezTo>
                  <a:pt x="59" y="315"/>
                  <a:pt x="59" y="317"/>
                  <a:pt x="58" y="319"/>
                </a:cubicBezTo>
                <a:cubicBezTo>
                  <a:pt x="57" y="321"/>
                  <a:pt x="57" y="322"/>
                  <a:pt x="57" y="324"/>
                </a:cubicBezTo>
                <a:cubicBezTo>
                  <a:pt x="56" y="326"/>
                  <a:pt x="57" y="328"/>
                  <a:pt x="56" y="330"/>
                </a:cubicBezTo>
                <a:cubicBezTo>
                  <a:pt x="56" y="332"/>
                  <a:pt x="54" y="333"/>
                  <a:pt x="54" y="336"/>
                </a:cubicBezTo>
                <a:cubicBezTo>
                  <a:pt x="54" y="337"/>
                  <a:pt x="54" y="337"/>
                  <a:pt x="54" y="338"/>
                </a:cubicBezTo>
                <a:cubicBezTo>
                  <a:pt x="56" y="338"/>
                  <a:pt x="59" y="338"/>
                  <a:pt x="61" y="338"/>
                </a:cubicBezTo>
                <a:cubicBezTo>
                  <a:pt x="65" y="338"/>
                  <a:pt x="68" y="338"/>
                  <a:pt x="72" y="338"/>
                </a:cubicBezTo>
                <a:cubicBezTo>
                  <a:pt x="75" y="338"/>
                  <a:pt x="75" y="338"/>
                  <a:pt x="76" y="340"/>
                </a:cubicBezTo>
                <a:cubicBezTo>
                  <a:pt x="76" y="340"/>
                  <a:pt x="77" y="340"/>
                  <a:pt x="77" y="341"/>
                </a:cubicBezTo>
                <a:cubicBezTo>
                  <a:pt x="78" y="341"/>
                  <a:pt x="78" y="341"/>
                  <a:pt x="78" y="342"/>
                </a:cubicBezTo>
                <a:cubicBezTo>
                  <a:pt x="78" y="342"/>
                  <a:pt x="79" y="343"/>
                  <a:pt x="79" y="343"/>
                </a:cubicBezTo>
                <a:cubicBezTo>
                  <a:pt x="81" y="346"/>
                  <a:pt x="82" y="348"/>
                  <a:pt x="84" y="350"/>
                </a:cubicBezTo>
                <a:cubicBezTo>
                  <a:pt x="85" y="352"/>
                  <a:pt x="86" y="355"/>
                  <a:pt x="88" y="356"/>
                </a:cubicBezTo>
                <a:cubicBezTo>
                  <a:pt x="89" y="356"/>
                  <a:pt x="90" y="356"/>
                  <a:pt x="91" y="356"/>
                </a:cubicBezTo>
                <a:cubicBezTo>
                  <a:pt x="93" y="356"/>
                  <a:pt x="95" y="358"/>
                  <a:pt x="97" y="358"/>
                </a:cubicBezTo>
                <a:cubicBezTo>
                  <a:pt x="99" y="359"/>
                  <a:pt x="102" y="361"/>
                  <a:pt x="104" y="362"/>
                </a:cubicBezTo>
                <a:cubicBezTo>
                  <a:pt x="106" y="362"/>
                  <a:pt x="107" y="363"/>
                  <a:pt x="108" y="363"/>
                </a:cubicBezTo>
                <a:cubicBezTo>
                  <a:pt x="110" y="364"/>
                  <a:pt x="111" y="364"/>
                  <a:pt x="113" y="365"/>
                </a:cubicBezTo>
                <a:cubicBezTo>
                  <a:pt x="114" y="365"/>
                  <a:pt x="114" y="366"/>
                  <a:pt x="115" y="366"/>
                </a:cubicBezTo>
                <a:cubicBezTo>
                  <a:pt x="116" y="367"/>
                  <a:pt x="117" y="366"/>
                  <a:pt x="118" y="367"/>
                </a:cubicBezTo>
                <a:cubicBezTo>
                  <a:pt x="118" y="367"/>
                  <a:pt x="119" y="368"/>
                  <a:pt x="120" y="369"/>
                </a:cubicBezTo>
                <a:cubicBezTo>
                  <a:pt x="120" y="369"/>
                  <a:pt x="122" y="369"/>
                  <a:pt x="122" y="369"/>
                </a:cubicBezTo>
                <a:cubicBezTo>
                  <a:pt x="124" y="370"/>
                  <a:pt x="125" y="370"/>
                  <a:pt x="127" y="370"/>
                </a:cubicBezTo>
                <a:cubicBezTo>
                  <a:pt x="129" y="370"/>
                  <a:pt x="131" y="369"/>
                  <a:pt x="133" y="370"/>
                </a:cubicBezTo>
                <a:cubicBezTo>
                  <a:pt x="135" y="370"/>
                  <a:pt x="135" y="370"/>
                  <a:pt x="136" y="371"/>
                </a:cubicBezTo>
                <a:cubicBezTo>
                  <a:pt x="138" y="372"/>
                  <a:pt x="137" y="370"/>
                  <a:pt x="138" y="372"/>
                </a:cubicBezTo>
                <a:cubicBezTo>
                  <a:pt x="138" y="372"/>
                  <a:pt x="138" y="374"/>
                  <a:pt x="138" y="375"/>
                </a:cubicBezTo>
                <a:cubicBezTo>
                  <a:pt x="137" y="376"/>
                  <a:pt x="136" y="377"/>
                  <a:pt x="136" y="378"/>
                </a:cubicBezTo>
                <a:cubicBezTo>
                  <a:pt x="135" y="379"/>
                  <a:pt x="134" y="380"/>
                  <a:pt x="133" y="381"/>
                </a:cubicBezTo>
                <a:cubicBezTo>
                  <a:pt x="132" y="382"/>
                  <a:pt x="130" y="383"/>
                  <a:pt x="129" y="385"/>
                </a:cubicBezTo>
                <a:cubicBezTo>
                  <a:pt x="128" y="386"/>
                  <a:pt x="128" y="388"/>
                  <a:pt x="128" y="389"/>
                </a:cubicBezTo>
                <a:cubicBezTo>
                  <a:pt x="129" y="392"/>
                  <a:pt x="131" y="392"/>
                  <a:pt x="133" y="393"/>
                </a:cubicBezTo>
                <a:cubicBezTo>
                  <a:pt x="135" y="394"/>
                  <a:pt x="136" y="395"/>
                  <a:pt x="137" y="396"/>
                </a:cubicBezTo>
                <a:cubicBezTo>
                  <a:pt x="138" y="397"/>
                  <a:pt x="139" y="397"/>
                  <a:pt x="140" y="398"/>
                </a:cubicBezTo>
                <a:cubicBezTo>
                  <a:pt x="140" y="398"/>
                  <a:pt x="141" y="400"/>
                  <a:pt x="141" y="400"/>
                </a:cubicBezTo>
                <a:cubicBezTo>
                  <a:pt x="142" y="401"/>
                  <a:pt x="142" y="401"/>
                  <a:pt x="143" y="402"/>
                </a:cubicBezTo>
                <a:cubicBezTo>
                  <a:pt x="144" y="404"/>
                  <a:pt x="145" y="405"/>
                  <a:pt x="145" y="407"/>
                </a:cubicBezTo>
                <a:cubicBezTo>
                  <a:pt x="145" y="409"/>
                  <a:pt x="146" y="410"/>
                  <a:pt x="147" y="412"/>
                </a:cubicBezTo>
                <a:cubicBezTo>
                  <a:pt x="148" y="413"/>
                  <a:pt x="148" y="414"/>
                  <a:pt x="149" y="415"/>
                </a:cubicBezTo>
                <a:cubicBezTo>
                  <a:pt x="152" y="417"/>
                  <a:pt x="154" y="415"/>
                  <a:pt x="156" y="413"/>
                </a:cubicBezTo>
                <a:cubicBezTo>
                  <a:pt x="156" y="412"/>
                  <a:pt x="157" y="412"/>
                  <a:pt x="157" y="412"/>
                </a:cubicBezTo>
                <a:cubicBezTo>
                  <a:pt x="158" y="410"/>
                  <a:pt x="158" y="411"/>
                  <a:pt x="160" y="410"/>
                </a:cubicBezTo>
                <a:cubicBezTo>
                  <a:pt x="162" y="408"/>
                  <a:pt x="161" y="407"/>
                  <a:pt x="163" y="406"/>
                </a:cubicBezTo>
                <a:cubicBezTo>
                  <a:pt x="164" y="405"/>
                  <a:pt x="165" y="405"/>
                  <a:pt x="166" y="405"/>
                </a:cubicBezTo>
                <a:cubicBezTo>
                  <a:pt x="167" y="404"/>
                  <a:pt x="169" y="403"/>
                  <a:pt x="171" y="403"/>
                </a:cubicBezTo>
                <a:cubicBezTo>
                  <a:pt x="173" y="402"/>
                  <a:pt x="174" y="402"/>
                  <a:pt x="174" y="400"/>
                </a:cubicBezTo>
                <a:cubicBezTo>
                  <a:pt x="173" y="397"/>
                  <a:pt x="171" y="397"/>
                  <a:pt x="169" y="395"/>
                </a:cubicBezTo>
                <a:cubicBezTo>
                  <a:pt x="168" y="394"/>
                  <a:pt x="168" y="394"/>
                  <a:pt x="167" y="393"/>
                </a:cubicBezTo>
                <a:cubicBezTo>
                  <a:pt x="166" y="391"/>
                  <a:pt x="165" y="390"/>
                  <a:pt x="165" y="388"/>
                </a:cubicBezTo>
                <a:cubicBezTo>
                  <a:pt x="169" y="388"/>
                  <a:pt x="174" y="388"/>
                  <a:pt x="177" y="390"/>
                </a:cubicBezTo>
                <a:cubicBezTo>
                  <a:pt x="177" y="390"/>
                  <a:pt x="178" y="391"/>
                  <a:pt x="177" y="392"/>
                </a:cubicBezTo>
                <a:cubicBezTo>
                  <a:pt x="179" y="393"/>
                  <a:pt x="179" y="392"/>
                  <a:pt x="180" y="393"/>
                </a:cubicBezTo>
                <a:cubicBezTo>
                  <a:pt x="181" y="394"/>
                  <a:pt x="183" y="395"/>
                  <a:pt x="184" y="395"/>
                </a:cubicBezTo>
                <a:cubicBezTo>
                  <a:pt x="184" y="397"/>
                  <a:pt x="185" y="397"/>
                  <a:pt x="187" y="398"/>
                </a:cubicBezTo>
                <a:cubicBezTo>
                  <a:pt x="189" y="398"/>
                  <a:pt x="190" y="400"/>
                  <a:pt x="191" y="400"/>
                </a:cubicBezTo>
                <a:cubicBezTo>
                  <a:pt x="192" y="401"/>
                  <a:pt x="192" y="400"/>
                  <a:pt x="193" y="401"/>
                </a:cubicBezTo>
                <a:cubicBezTo>
                  <a:pt x="194" y="401"/>
                  <a:pt x="193" y="402"/>
                  <a:pt x="194" y="402"/>
                </a:cubicBezTo>
                <a:cubicBezTo>
                  <a:pt x="196" y="403"/>
                  <a:pt x="200" y="402"/>
                  <a:pt x="201" y="402"/>
                </a:cubicBezTo>
                <a:cubicBezTo>
                  <a:pt x="204" y="402"/>
                  <a:pt x="208" y="399"/>
                  <a:pt x="210" y="402"/>
                </a:cubicBezTo>
                <a:cubicBezTo>
                  <a:pt x="210" y="403"/>
                  <a:pt x="210" y="406"/>
                  <a:pt x="210" y="407"/>
                </a:cubicBezTo>
                <a:cubicBezTo>
                  <a:pt x="209" y="409"/>
                  <a:pt x="207" y="409"/>
                  <a:pt x="206" y="411"/>
                </a:cubicBezTo>
                <a:cubicBezTo>
                  <a:pt x="206" y="412"/>
                  <a:pt x="207" y="413"/>
                  <a:pt x="208" y="414"/>
                </a:cubicBezTo>
                <a:cubicBezTo>
                  <a:pt x="209" y="415"/>
                  <a:pt x="210" y="417"/>
                  <a:pt x="212" y="417"/>
                </a:cubicBezTo>
                <a:cubicBezTo>
                  <a:pt x="213" y="418"/>
                  <a:pt x="214" y="420"/>
                  <a:pt x="215" y="421"/>
                </a:cubicBezTo>
                <a:cubicBezTo>
                  <a:pt x="217" y="422"/>
                  <a:pt x="219" y="421"/>
                  <a:pt x="220" y="421"/>
                </a:cubicBezTo>
                <a:cubicBezTo>
                  <a:pt x="221" y="422"/>
                  <a:pt x="221" y="422"/>
                  <a:pt x="222" y="423"/>
                </a:cubicBezTo>
                <a:cubicBezTo>
                  <a:pt x="222" y="423"/>
                  <a:pt x="222" y="423"/>
                  <a:pt x="223" y="423"/>
                </a:cubicBezTo>
                <a:cubicBezTo>
                  <a:pt x="225" y="424"/>
                  <a:pt x="226" y="423"/>
                  <a:pt x="227" y="424"/>
                </a:cubicBezTo>
                <a:cubicBezTo>
                  <a:pt x="229" y="424"/>
                  <a:pt x="229" y="425"/>
                  <a:pt x="231" y="426"/>
                </a:cubicBezTo>
                <a:cubicBezTo>
                  <a:pt x="233" y="426"/>
                  <a:pt x="235" y="426"/>
                  <a:pt x="237" y="427"/>
                </a:cubicBezTo>
                <a:cubicBezTo>
                  <a:pt x="239" y="427"/>
                  <a:pt x="240" y="428"/>
                  <a:pt x="243" y="428"/>
                </a:cubicBezTo>
                <a:cubicBezTo>
                  <a:pt x="243" y="429"/>
                  <a:pt x="243" y="429"/>
                  <a:pt x="243" y="429"/>
                </a:cubicBezTo>
                <a:cubicBezTo>
                  <a:pt x="245" y="429"/>
                  <a:pt x="247" y="430"/>
                  <a:pt x="249" y="431"/>
                </a:cubicBezTo>
                <a:cubicBezTo>
                  <a:pt x="253" y="433"/>
                  <a:pt x="256" y="433"/>
                  <a:pt x="260" y="434"/>
                </a:cubicBezTo>
                <a:cubicBezTo>
                  <a:pt x="257" y="440"/>
                  <a:pt x="259" y="446"/>
                  <a:pt x="264" y="449"/>
                </a:cubicBezTo>
                <a:cubicBezTo>
                  <a:pt x="267" y="451"/>
                  <a:pt x="269" y="452"/>
                  <a:pt x="269" y="455"/>
                </a:cubicBezTo>
                <a:cubicBezTo>
                  <a:pt x="269" y="457"/>
                  <a:pt x="269" y="459"/>
                  <a:pt x="269" y="460"/>
                </a:cubicBezTo>
                <a:cubicBezTo>
                  <a:pt x="268" y="462"/>
                  <a:pt x="267" y="463"/>
                  <a:pt x="268" y="465"/>
                </a:cubicBezTo>
                <a:cubicBezTo>
                  <a:pt x="268" y="465"/>
                  <a:pt x="269" y="465"/>
                  <a:pt x="270" y="465"/>
                </a:cubicBezTo>
                <a:cubicBezTo>
                  <a:pt x="271" y="465"/>
                  <a:pt x="271" y="465"/>
                  <a:pt x="271" y="466"/>
                </a:cubicBezTo>
                <a:cubicBezTo>
                  <a:pt x="272" y="467"/>
                  <a:pt x="272" y="469"/>
                  <a:pt x="272" y="470"/>
                </a:cubicBezTo>
                <a:cubicBezTo>
                  <a:pt x="273" y="473"/>
                  <a:pt x="272" y="475"/>
                  <a:pt x="276" y="475"/>
                </a:cubicBezTo>
                <a:cubicBezTo>
                  <a:pt x="279" y="476"/>
                  <a:pt x="283" y="476"/>
                  <a:pt x="286" y="475"/>
                </a:cubicBezTo>
                <a:cubicBezTo>
                  <a:pt x="290" y="475"/>
                  <a:pt x="289" y="473"/>
                  <a:pt x="289" y="469"/>
                </a:cubicBezTo>
                <a:cubicBezTo>
                  <a:pt x="290" y="466"/>
                  <a:pt x="291" y="465"/>
                  <a:pt x="294" y="464"/>
                </a:cubicBezTo>
                <a:cubicBezTo>
                  <a:pt x="296" y="464"/>
                  <a:pt x="296" y="463"/>
                  <a:pt x="298" y="463"/>
                </a:cubicBezTo>
                <a:cubicBezTo>
                  <a:pt x="298" y="463"/>
                  <a:pt x="299" y="463"/>
                  <a:pt x="299" y="462"/>
                </a:cubicBezTo>
                <a:cubicBezTo>
                  <a:pt x="301" y="462"/>
                  <a:pt x="301" y="461"/>
                  <a:pt x="302" y="460"/>
                </a:cubicBezTo>
                <a:cubicBezTo>
                  <a:pt x="304" y="458"/>
                  <a:pt x="307" y="460"/>
                  <a:pt x="307" y="463"/>
                </a:cubicBezTo>
                <a:cubicBezTo>
                  <a:pt x="307" y="464"/>
                  <a:pt x="307" y="465"/>
                  <a:pt x="308" y="466"/>
                </a:cubicBezTo>
                <a:cubicBezTo>
                  <a:pt x="309" y="467"/>
                  <a:pt x="311" y="466"/>
                  <a:pt x="311" y="468"/>
                </a:cubicBezTo>
                <a:cubicBezTo>
                  <a:pt x="312" y="468"/>
                  <a:pt x="315" y="470"/>
                  <a:pt x="315" y="471"/>
                </a:cubicBezTo>
                <a:cubicBezTo>
                  <a:pt x="316" y="472"/>
                  <a:pt x="316" y="473"/>
                  <a:pt x="316" y="473"/>
                </a:cubicBezTo>
                <a:cubicBezTo>
                  <a:pt x="317" y="474"/>
                  <a:pt x="318" y="475"/>
                  <a:pt x="318" y="476"/>
                </a:cubicBezTo>
                <a:cubicBezTo>
                  <a:pt x="319" y="477"/>
                  <a:pt x="319" y="477"/>
                  <a:pt x="319" y="479"/>
                </a:cubicBezTo>
                <a:cubicBezTo>
                  <a:pt x="319" y="481"/>
                  <a:pt x="319" y="483"/>
                  <a:pt x="319" y="485"/>
                </a:cubicBezTo>
                <a:cubicBezTo>
                  <a:pt x="319" y="487"/>
                  <a:pt x="319" y="486"/>
                  <a:pt x="321" y="487"/>
                </a:cubicBezTo>
                <a:cubicBezTo>
                  <a:pt x="321" y="488"/>
                  <a:pt x="322" y="488"/>
                  <a:pt x="323" y="488"/>
                </a:cubicBezTo>
                <a:cubicBezTo>
                  <a:pt x="323" y="489"/>
                  <a:pt x="324" y="490"/>
                  <a:pt x="325" y="490"/>
                </a:cubicBezTo>
                <a:cubicBezTo>
                  <a:pt x="326" y="491"/>
                  <a:pt x="326" y="491"/>
                  <a:pt x="327" y="491"/>
                </a:cubicBezTo>
                <a:cubicBezTo>
                  <a:pt x="328" y="491"/>
                  <a:pt x="329" y="492"/>
                  <a:pt x="329" y="493"/>
                </a:cubicBezTo>
                <a:cubicBezTo>
                  <a:pt x="331" y="493"/>
                  <a:pt x="333" y="493"/>
                  <a:pt x="334" y="493"/>
                </a:cubicBezTo>
                <a:cubicBezTo>
                  <a:pt x="334" y="491"/>
                  <a:pt x="334" y="490"/>
                  <a:pt x="334" y="488"/>
                </a:cubicBezTo>
                <a:cubicBezTo>
                  <a:pt x="334" y="485"/>
                  <a:pt x="335" y="484"/>
                  <a:pt x="338" y="483"/>
                </a:cubicBezTo>
                <a:cubicBezTo>
                  <a:pt x="341" y="480"/>
                  <a:pt x="345" y="482"/>
                  <a:pt x="349" y="481"/>
                </a:cubicBezTo>
                <a:cubicBezTo>
                  <a:pt x="350" y="479"/>
                  <a:pt x="349" y="478"/>
                  <a:pt x="349" y="476"/>
                </a:cubicBezTo>
                <a:cubicBezTo>
                  <a:pt x="351" y="476"/>
                  <a:pt x="354" y="476"/>
                  <a:pt x="356" y="476"/>
                </a:cubicBezTo>
                <a:cubicBezTo>
                  <a:pt x="359" y="476"/>
                  <a:pt x="361" y="473"/>
                  <a:pt x="365" y="473"/>
                </a:cubicBezTo>
                <a:cubicBezTo>
                  <a:pt x="366" y="474"/>
                  <a:pt x="366" y="475"/>
                  <a:pt x="368" y="475"/>
                </a:cubicBezTo>
                <a:cubicBezTo>
                  <a:pt x="369" y="476"/>
                  <a:pt x="370" y="475"/>
                  <a:pt x="371" y="475"/>
                </a:cubicBezTo>
                <a:cubicBezTo>
                  <a:pt x="373" y="476"/>
                  <a:pt x="374" y="479"/>
                  <a:pt x="376" y="480"/>
                </a:cubicBezTo>
                <a:cubicBezTo>
                  <a:pt x="376" y="480"/>
                  <a:pt x="378" y="480"/>
                  <a:pt x="378" y="480"/>
                </a:cubicBezTo>
                <a:cubicBezTo>
                  <a:pt x="379" y="481"/>
                  <a:pt x="380" y="481"/>
                  <a:pt x="381" y="481"/>
                </a:cubicBezTo>
                <a:cubicBezTo>
                  <a:pt x="381" y="482"/>
                  <a:pt x="381" y="483"/>
                  <a:pt x="382" y="483"/>
                </a:cubicBezTo>
                <a:cubicBezTo>
                  <a:pt x="382" y="483"/>
                  <a:pt x="385" y="483"/>
                  <a:pt x="385" y="483"/>
                </a:cubicBezTo>
                <a:cubicBezTo>
                  <a:pt x="386" y="483"/>
                  <a:pt x="389" y="481"/>
                  <a:pt x="389" y="480"/>
                </a:cubicBezTo>
                <a:cubicBezTo>
                  <a:pt x="390" y="478"/>
                  <a:pt x="389" y="477"/>
                  <a:pt x="390" y="475"/>
                </a:cubicBezTo>
                <a:cubicBezTo>
                  <a:pt x="391" y="474"/>
                  <a:pt x="392" y="473"/>
                  <a:pt x="393" y="473"/>
                </a:cubicBezTo>
                <a:cubicBezTo>
                  <a:pt x="395" y="473"/>
                  <a:pt x="398" y="475"/>
                  <a:pt x="399" y="471"/>
                </a:cubicBezTo>
                <a:cubicBezTo>
                  <a:pt x="399" y="471"/>
                  <a:pt x="400" y="470"/>
                  <a:pt x="401" y="470"/>
                </a:cubicBezTo>
                <a:cubicBezTo>
                  <a:pt x="402" y="470"/>
                  <a:pt x="402" y="471"/>
                  <a:pt x="403" y="471"/>
                </a:cubicBezTo>
                <a:cubicBezTo>
                  <a:pt x="405" y="471"/>
                  <a:pt x="408" y="471"/>
                  <a:pt x="410" y="471"/>
                </a:cubicBezTo>
                <a:cubicBezTo>
                  <a:pt x="413" y="472"/>
                  <a:pt x="417" y="473"/>
                  <a:pt x="420" y="474"/>
                </a:cubicBezTo>
                <a:cubicBezTo>
                  <a:pt x="422" y="475"/>
                  <a:pt x="423" y="476"/>
                  <a:pt x="425" y="477"/>
                </a:cubicBezTo>
                <a:cubicBezTo>
                  <a:pt x="426" y="478"/>
                  <a:pt x="425" y="478"/>
                  <a:pt x="427" y="479"/>
                </a:cubicBezTo>
                <a:cubicBezTo>
                  <a:pt x="428" y="479"/>
                  <a:pt x="429" y="478"/>
                  <a:pt x="430" y="478"/>
                </a:cubicBezTo>
                <a:cubicBezTo>
                  <a:pt x="431" y="479"/>
                  <a:pt x="432" y="480"/>
                  <a:pt x="433" y="481"/>
                </a:cubicBezTo>
                <a:cubicBezTo>
                  <a:pt x="433" y="482"/>
                  <a:pt x="433" y="482"/>
                  <a:pt x="434" y="483"/>
                </a:cubicBezTo>
                <a:cubicBezTo>
                  <a:pt x="434" y="483"/>
                  <a:pt x="435" y="485"/>
                  <a:pt x="435" y="485"/>
                </a:cubicBezTo>
                <a:cubicBezTo>
                  <a:pt x="436" y="485"/>
                  <a:pt x="436" y="485"/>
                  <a:pt x="437" y="485"/>
                </a:cubicBezTo>
                <a:cubicBezTo>
                  <a:pt x="439" y="486"/>
                  <a:pt x="441" y="487"/>
                  <a:pt x="442" y="488"/>
                </a:cubicBezTo>
                <a:cubicBezTo>
                  <a:pt x="444" y="489"/>
                  <a:pt x="444" y="489"/>
                  <a:pt x="445" y="490"/>
                </a:cubicBezTo>
                <a:cubicBezTo>
                  <a:pt x="446" y="492"/>
                  <a:pt x="447" y="492"/>
                  <a:pt x="448" y="493"/>
                </a:cubicBezTo>
                <a:cubicBezTo>
                  <a:pt x="452" y="494"/>
                  <a:pt x="455" y="494"/>
                  <a:pt x="459" y="496"/>
                </a:cubicBezTo>
                <a:cubicBezTo>
                  <a:pt x="460" y="496"/>
                  <a:pt x="462" y="497"/>
                  <a:pt x="464" y="498"/>
                </a:cubicBezTo>
                <a:cubicBezTo>
                  <a:pt x="464" y="498"/>
                  <a:pt x="465" y="499"/>
                  <a:pt x="466" y="499"/>
                </a:cubicBezTo>
                <a:cubicBezTo>
                  <a:pt x="466" y="500"/>
                  <a:pt x="467" y="500"/>
                  <a:pt x="468" y="500"/>
                </a:cubicBezTo>
                <a:cubicBezTo>
                  <a:pt x="470" y="501"/>
                  <a:pt x="471" y="503"/>
                  <a:pt x="474" y="503"/>
                </a:cubicBezTo>
                <a:cubicBezTo>
                  <a:pt x="475" y="503"/>
                  <a:pt x="476" y="503"/>
                  <a:pt x="477" y="503"/>
                </a:cubicBezTo>
                <a:cubicBezTo>
                  <a:pt x="478" y="503"/>
                  <a:pt x="478" y="504"/>
                  <a:pt x="479" y="505"/>
                </a:cubicBezTo>
                <a:cubicBezTo>
                  <a:pt x="481" y="505"/>
                  <a:pt x="485" y="505"/>
                  <a:pt x="487" y="505"/>
                </a:cubicBezTo>
                <a:cubicBezTo>
                  <a:pt x="488" y="502"/>
                  <a:pt x="485" y="500"/>
                  <a:pt x="485" y="497"/>
                </a:cubicBezTo>
                <a:cubicBezTo>
                  <a:pt x="484" y="497"/>
                  <a:pt x="484" y="497"/>
                  <a:pt x="483" y="496"/>
                </a:cubicBezTo>
                <a:cubicBezTo>
                  <a:pt x="483" y="496"/>
                  <a:pt x="483" y="495"/>
                  <a:pt x="482" y="495"/>
                </a:cubicBezTo>
                <a:cubicBezTo>
                  <a:pt x="482" y="495"/>
                  <a:pt x="481" y="495"/>
                  <a:pt x="480" y="495"/>
                </a:cubicBezTo>
                <a:cubicBezTo>
                  <a:pt x="476" y="494"/>
                  <a:pt x="477" y="489"/>
                  <a:pt x="477" y="486"/>
                </a:cubicBezTo>
                <a:cubicBezTo>
                  <a:pt x="477" y="484"/>
                  <a:pt x="478" y="481"/>
                  <a:pt x="477" y="479"/>
                </a:cubicBezTo>
                <a:cubicBezTo>
                  <a:pt x="476" y="479"/>
                  <a:pt x="476" y="478"/>
                  <a:pt x="475" y="478"/>
                </a:cubicBezTo>
                <a:cubicBezTo>
                  <a:pt x="475" y="477"/>
                  <a:pt x="475" y="475"/>
                  <a:pt x="475" y="474"/>
                </a:cubicBezTo>
                <a:cubicBezTo>
                  <a:pt x="475" y="472"/>
                  <a:pt x="474" y="471"/>
                  <a:pt x="473" y="468"/>
                </a:cubicBezTo>
                <a:cubicBezTo>
                  <a:pt x="473" y="467"/>
                  <a:pt x="473" y="467"/>
                  <a:pt x="473" y="466"/>
                </a:cubicBezTo>
                <a:cubicBezTo>
                  <a:pt x="473" y="465"/>
                  <a:pt x="473" y="464"/>
                  <a:pt x="473" y="464"/>
                </a:cubicBezTo>
                <a:cubicBezTo>
                  <a:pt x="473" y="462"/>
                  <a:pt x="473" y="464"/>
                  <a:pt x="474" y="462"/>
                </a:cubicBezTo>
                <a:cubicBezTo>
                  <a:pt x="476" y="461"/>
                  <a:pt x="477" y="459"/>
                  <a:pt x="478" y="458"/>
                </a:cubicBezTo>
                <a:cubicBezTo>
                  <a:pt x="480" y="457"/>
                  <a:pt x="481" y="457"/>
                  <a:pt x="482" y="455"/>
                </a:cubicBezTo>
                <a:cubicBezTo>
                  <a:pt x="483" y="455"/>
                  <a:pt x="484" y="454"/>
                  <a:pt x="484" y="453"/>
                </a:cubicBezTo>
                <a:cubicBezTo>
                  <a:pt x="485" y="451"/>
                  <a:pt x="487" y="448"/>
                  <a:pt x="488" y="445"/>
                </a:cubicBezTo>
                <a:cubicBezTo>
                  <a:pt x="491" y="440"/>
                  <a:pt x="494" y="436"/>
                  <a:pt x="497" y="431"/>
                </a:cubicBezTo>
                <a:cubicBezTo>
                  <a:pt x="498" y="429"/>
                  <a:pt x="499" y="427"/>
                  <a:pt x="500" y="426"/>
                </a:cubicBezTo>
                <a:cubicBezTo>
                  <a:pt x="500" y="426"/>
                  <a:pt x="500" y="425"/>
                  <a:pt x="500" y="424"/>
                </a:cubicBezTo>
                <a:cubicBezTo>
                  <a:pt x="500" y="424"/>
                  <a:pt x="500" y="423"/>
                  <a:pt x="501" y="423"/>
                </a:cubicBezTo>
                <a:cubicBezTo>
                  <a:pt x="501" y="421"/>
                  <a:pt x="501" y="419"/>
                  <a:pt x="502" y="419"/>
                </a:cubicBezTo>
                <a:cubicBezTo>
                  <a:pt x="503" y="417"/>
                  <a:pt x="505" y="417"/>
                  <a:pt x="506" y="416"/>
                </a:cubicBezTo>
                <a:cubicBezTo>
                  <a:pt x="508" y="412"/>
                  <a:pt x="512" y="410"/>
                  <a:pt x="514" y="406"/>
                </a:cubicBezTo>
                <a:cubicBezTo>
                  <a:pt x="517" y="403"/>
                  <a:pt x="521" y="398"/>
                  <a:pt x="525" y="396"/>
                </a:cubicBezTo>
                <a:cubicBezTo>
                  <a:pt x="530" y="392"/>
                  <a:pt x="536" y="390"/>
                  <a:pt x="542" y="390"/>
                </a:cubicBezTo>
                <a:cubicBezTo>
                  <a:pt x="544" y="390"/>
                  <a:pt x="550" y="391"/>
                  <a:pt x="551" y="390"/>
                </a:cubicBezTo>
                <a:cubicBezTo>
                  <a:pt x="553" y="389"/>
                  <a:pt x="552" y="385"/>
                  <a:pt x="552" y="382"/>
                </a:cubicBezTo>
                <a:cubicBezTo>
                  <a:pt x="552" y="383"/>
                  <a:pt x="552" y="383"/>
                  <a:pt x="551" y="384"/>
                </a:cubicBezTo>
                <a:cubicBezTo>
                  <a:pt x="551" y="383"/>
                  <a:pt x="552" y="382"/>
                  <a:pt x="552" y="382"/>
                </a:cubicBezTo>
                <a:cubicBezTo>
                  <a:pt x="552" y="377"/>
                  <a:pt x="552" y="372"/>
                  <a:pt x="552" y="367"/>
                </a:cubicBezTo>
                <a:cubicBezTo>
                  <a:pt x="552" y="365"/>
                  <a:pt x="552" y="364"/>
                  <a:pt x="551" y="362"/>
                </a:cubicBezTo>
                <a:cubicBezTo>
                  <a:pt x="550" y="361"/>
                  <a:pt x="548" y="360"/>
                  <a:pt x="548" y="360"/>
                </a:cubicBezTo>
                <a:cubicBezTo>
                  <a:pt x="547" y="360"/>
                  <a:pt x="545" y="359"/>
                  <a:pt x="545" y="359"/>
                </a:cubicBezTo>
                <a:cubicBezTo>
                  <a:pt x="541" y="354"/>
                  <a:pt x="556" y="355"/>
                  <a:pt x="556" y="355"/>
                </a:cubicBezTo>
                <a:cubicBezTo>
                  <a:pt x="557" y="354"/>
                  <a:pt x="557" y="353"/>
                  <a:pt x="557" y="35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69" name="Freeform 22">
            <a:extLst>
              <a:ext uri="{FF2B5EF4-FFF2-40B4-BE49-F238E27FC236}">
                <a16:creationId xmlns:a16="http://schemas.microsoft.com/office/drawing/2014/main" id="{1109D4AA-5F08-4E9B-909E-C5AFB130A3FF}"/>
              </a:ext>
            </a:extLst>
          </p:cNvPr>
          <p:cNvSpPr>
            <a:spLocks noEditPoints="1"/>
          </p:cNvSpPr>
          <p:nvPr/>
        </p:nvSpPr>
        <p:spPr bwMode="auto">
          <a:xfrm>
            <a:off x="5679626" y="4478459"/>
            <a:ext cx="588410" cy="329563"/>
          </a:xfrm>
          <a:custGeom>
            <a:avLst/>
            <a:gdLst/>
            <a:ahLst/>
            <a:cxnLst>
              <a:cxn ang="0">
                <a:pos x="261" y="202"/>
              </a:cxn>
              <a:cxn ang="0">
                <a:pos x="275" y="194"/>
              </a:cxn>
              <a:cxn ang="0">
                <a:pos x="288" y="192"/>
              </a:cxn>
              <a:cxn ang="0">
                <a:pos x="306" y="190"/>
              </a:cxn>
              <a:cxn ang="0">
                <a:pos x="322" y="178"/>
              </a:cxn>
              <a:cxn ang="0">
                <a:pos x="334" y="162"/>
              </a:cxn>
              <a:cxn ang="0">
                <a:pos x="344" y="152"/>
              </a:cxn>
              <a:cxn ang="0">
                <a:pos x="354" y="140"/>
              </a:cxn>
              <a:cxn ang="0">
                <a:pos x="368" y="137"/>
              </a:cxn>
              <a:cxn ang="0">
                <a:pos x="373" y="135"/>
              </a:cxn>
              <a:cxn ang="0">
                <a:pos x="354" y="101"/>
              </a:cxn>
              <a:cxn ang="0">
                <a:pos x="332" y="94"/>
              </a:cxn>
              <a:cxn ang="0">
                <a:pos x="317" y="87"/>
              </a:cxn>
              <a:cxn ang="0">
                <a:pos x="306" y="72"/>
              </a:cxn>
              <a:cxn ang="0">
                <a:pos x="289" y="65"/>
              </a:cxn>
              <a:cxn ang="0">
                <a:pos x="272" y="63"/>
              </a:cxn>
              <a:cxn ang="0">
                <a:pos x="268" y="76"/>
              </a:cxn>
              <a:cxn ang="0">
                <a:pos x="252" y="82"/>
              </a:cxn>
              <a:cxn ang="0">
                <a:pos x="242" y="66"/>
              </a:cxn>
              <a:cxn ang="0">
                <a:pos x="241" y="48"/>
              </a:cxn>
              <a:cxn ang="0">
                <a:pos x="232" y="40"/>
              </a:cxn>
              <a:cxn ang="0">
                <a:pos x="218" y="35"/>
              </a:cxn>
              <a:cxn ang="0">
                <a:pos x="193" y="26"/>
              </a:cxn>
              <a:cxn ang="0">
                <a:pos x="181" y="10"/>
              </a:cxn>
              <a:cxn ang="0">
                <a:pos x="157" y="13"/>
              </a:cxn>
              <a:cxn ang="0">
                <a:pos x="145" y="19"/>
              </a:cxn>
              <a:cxn ang="0">
                <a:pos x="137" y="4"/>
              </a:cxn>
              <a:cxn ang="0">
                <a:pos x="126" y="9"/>
              </a:cxn>
              <a:cxn ang="0">
                <a:pos x="115" y="20"/>
              </a:cxn>
              <a:cxn ang="0">
                <a:pos x="102" y="26"/>
              </a:cxn>
              <a:cxn ang="0">
                <a:pos x="86" y="30"/>
              </a:cxn>
              <a:cxn ang="0">
                <a:pos x="78" y="41"/>
              </a:cxn>
              <a:cxn ang="0">
                <a:pos x="71" y="41"/>
              </a:cxn>
              <a:cxn ang="0">
                <a:pos x="61" y="48"/>
              </a:cxn>
              <a:cxn ang="0">
                <a:pos x="51" y="56"/>
              </a:cxn>
              <a:cxn ang="0">
                <a:pos x="39" y="55"/>
              </a:cxn>
              <a:cxn ang="0">
                <a:pos x="28" y="59"/>
              </a:cxn>
              <a:cxn ang="0">
                <a:pos x="15" y="73"/>
              </a:cxn>
              <a:cxn ang="0">
                <a:pos x="11" y="75"/>
              </a:cxn>
              <a:cxn ang="0">
                <a:pos x="2" y="68"/>
              </a:cxn>
              <a:cxn ang="0">
                <a:pos x="11" y="88"/>
              </a:cxn>
              <a:cxn ang="0">
                <a:pos x="23" y="102"/>
              </a:cxn>
              <a:cxn ang="0">
                <a:pos x="18" y="117"/>
              </a:cxn>
              <a:cxn ang="0">
                <a:pos x="29" y="137"/>
              </a:cxn>
              <a:cxn ang="0">
                <a:pos x="40" y="148"/>
              </a:cxn>
              <a:cxn ang="0">
                <a:pos x="54" y="164"/>
              </a:cxn>
              <a:cxn ang="0">
                <a:pos x="66" y="171"/>
              </a:cxn>
              <a:cxn ang="0">
                <a:pos x="83" y="186"/>
              </a:cxn>
              <a:cxn ang="0">
                <a:pos x="91" y="194"/>
              </a:cxn>
              <a:cxn ang="0">
                <a:pos x="102" y="207"/>
              </a:cxn>
              <a:cxn ang="0">
                <a:pos x="114" y="210"/>
              </a:cxn>
              <a:cxn ang="0">
                <a:pos x="127" y="208"/>
              </a:cxn>
              <a:cxn ang="0">
                <a:pos x="136" y="207"/>
              </a:cxn>
              <a:cxn ang="0">
                <a:pos x="151" y="192"/>
              </a:cxn>
              <a:cxn ang="0">
                <a:pos x="157" y="175"/>
              </a:cxn>
              <a:cxn ang="0">
                <a:pos x="172" y="178"/>
              </a:cxn>
              <a:cxn ang="0">
                <a:pos x="194" y="187"/>
              </a:cxn>
              <a:cxn ang="0">
                <a:pos x="215" y="196"/>
              </a:cxn>
              <a:cxn ang="0">
                <a:pos x="238" y="193"/>
              </a:cxn>
              <a:cxn ang="0">
                <a:pos x="254" y="200"/>
              </a:cxn>
              <a:cxn ang="0">
                <a:pos x="261" y="202"/>
              </a:cxn>
            </a:cxnLst>
            <a:rect l="0" t="0" r="r" b="b"/>
            <a:pathLst>
              <a:path w="375" h="210">
                <a:moveTo>
                  <a:pt x="159" y="8"/>
                </a:moveTo>
                <a:cubicBezTo>
                  <a:pt x="159" y="8"/>
                  <a:pt x="159" y="8"/>
                  <a:pt x="159" y="8"/>
                </a:cubicBezTo>
                <a:cubicBezTo>
                  <a:pt x="159" y="8"/>
                  <a:pt x="159" y="7"/>
                  <a:pt x="159" y="7"/>
                </a:cubicBezTo>
                <a:cubicBezTo>
                  <a:pt x="159" y="7"/>
                  <a:pt x="159" y="8"/>
                  <a:pt x="159" y="8"/>
                </a:cubicBezTo>
                <a:moveTo>
                  <a:pt x="261" y="202"/>
                </a:moveTo>
                <a:cubicBezTo>
                  <a:pt x="262" y="202"/>
                  <a:pt x="263" y="203"/>
                  <a:pt x="264" y="202"/>
                </a:cubicBezTo>
                <a:cubicBezTo>
                  <a:pt x="267" y="202"/>
                  <a:pt x="268" y="201"/>
                  <a:pt x="270" y="200"/>
                </a:cubicBezTo>
                <a:cubicBezTo>
                  <a:pt x="271" y="199"/>
                  <a:pt x="271" y="198"/>
                  <a:pt x="272" y="197"/>
                </a:cubicBezTo>
                <a:cubicBezTo>
                  <a:pt x="272" y="196"/>
                  <a:pt x="273" y="196"/>
                  <a:pt x="273" y="196"/>
                </a:cubicBezTo>
                <a:cubicBezTo>
                  <a:pt x="274" y="195"/>
                  <a:pt x="274" y="194"/>
                  <a:pt x="275" y="194"/>
                </a:cubicBezTo>
                <a:cubicBezTo>
                  <a:pt x="276" y="193"/>
                  <a:pt x="277" y="192"/>
                  <a:pt x="278" y="191"/>
                </a:cubicBezTo>
                <a:cubicBezTo>
                  <a:pt x="279" y="191"/>
                  <a:pt x="279" y="189"/>
                  <a:pt x="280" y="188"/>
                </a:cubicBezTo>
                <a:cubicBezTo>
                  <a:pt x="282" y="188"/>
                  <a:pt x="282" y="189"/>
                  <a:pt x="282" y="190"/>
                </a:cubicBezTo>
                <a:cubicBezTo>
                  <a:pt x="283" y="190"/>
                  <a:pt x="284" y="190"/>
                  <a:pt x="285" y="191"/>
                </a:cubicBezTo>
                <a:cubicBezTo>
                  <a:pt x="286" y="191"/>
                  <a:pt x="287" y="192"/>
                  <a:pt x="288" y="192"/>
                </a:cubicBezTo>
                <a:cubicBezTo>
                  <a:pt x="292" y="194"/>
                  <a:pt x="296" y="193"/>
                  <a:pt x="300" y="192"/>
                </a:cubicBezTo>
                <a:cubicBezTo>
                  <a:pt x="301" y="192"/>
                  <a:pt x="302" y="193"/>
                  <a:pt x="303" y="192"/>
                </a:cubicBezTo>
                <a:cubicBezTo>
                  <a:pt x="303" y="192"/>
                  <a:pt x="303" y="192"/>
                  <a:pt x="303" y="191"/>
                </a:cubicBezTo>
                <a:cubicBezTo>
                  <a:pt x="303" y="191"/>
                  <a:pt x="304" y="191"/>
                  <a:pt x="304" y="191"/>
                </a:cubicBezTo>
                <a:cubicBezTo>
                  <a:pt x="305" y="190"/>
                  <a:pt x="305" y="190"/>
                  <a:pt x="306" y="190"/>
                </a:cubicBezTo>
                <a:cubicBezTo>
                  <a:pt x="308" y="189"/>
                  <a:pt x="310" y="188"/>
                  <a:pt x="311" y="187"/>
                </a:cubicBezTo>
                <a:cubicBezTo>
                  <a:pt x="312" y="186"/>
                  <a:pt x="314" y="185"/>
                  <a:pt x="315" y="184"/>
                </a:cubicBezTo>
                <a:cubicBezTo>
                  <a:pt x="316" y="184"/>
                  <a:pt x="317" y="183"/>
                  <a:pt x="318" y="182"/>
                </a:cubicBezTo>
                <a:cubicBezTo>
                  <a:pt x="319" y="181"/>
                  <a:pt x="319" y="181"/>
                  <a:pt x="319" y="180"/>
                </a:cubicBezTo>
                <a:cubicBezTo>
                  <a:pt x="320" y="179"/>
                  <a:pt x="320" y="179"/>
                  <a:pt x="322" y="178"/>
                </a:cubicBezTo>
                <a:cubicBezTo>
                  <a:pt x="323" y="178"/>
                  <a:pt x="323" y="178"/>
                  <a:pt x="324" y="178"/>
                </a:cubicBezTo>
                <a:cubicBezTo>
                  <a:pt x="325" y="177"/>
                  <a:pt x="326" y="178"/>
                  <a:pt x="326" y="178"/>
                </a:cubicBezTo>
                <a:cubicBezTo>
                  <a:pt x="327" y="177"/>
                  <a:pt x="327" y="176"/>
                  <a:pt x="327" y="175"/>
                </a:cubicBezTo>
                <a:cubicBezTo>
                  <a:pt x="329" y="173"/>
                  <a:pt x="331" y="171"/>
                  <a:pt x="331" y="168"/>
                </a:cubicBezTo>
                <a:cubicBezTo>
                  <a:pt x="331" y="165"/>
                  <a:pt x="333" y="164"/>
                  <a:pt x="334" y="162"/>
                </a:cubicBezTo>
                <a:cubicBezTo>
                  <a:pt x="334" y="161"/>
                  <a:pt x="334" y="159"/>
                  <a:pt x="334" y="159"/>
                </a:cubicBezTo>
                <a:cubicBezTo>
                  <a:pt x="335" y="158"/>
                  <a:pt x="335" y="157"/>
                  <a:pt x="336" y="156"/>
                </a:cubicBezTo>
                <a:cubicBezTo>
                  <a:pt x="336" y="155"/>
                  <a:pt x="336" y="153"/>
                  <a:pt x="337" y="153"/>
                </a:cubicBezTo>
                <a:cubicBezTo>
                  <a:pt x="338" y="153"/>
                  <a:pt x="340" y="153"/>
                  <a:pt x="341" y="153"/>
                </a:cubicBezTo>
                <a:cubicBezTo>
                  <a:pt x="342" y="153"/>
                  <a:pt x="343" y="152"/>
                  <a:pt x="344" y="152"/>
                </a:cubicBezTo>
                <a:cubicBezTo>
                  <a:pt x="344" y="151"/>
                  <a:pt x="345" y="150"/>
                  <a:pt x="345" y="150"/>
                </a:cubicBezTo>
                <a:cubicBezTo>
                  <a:pt x="345" y="149"/>
                  <a:pt x="345" y="149"/>
                  <a:pt x="346" y="149"/>
                </a:cubicBezTo>
                <a:cubicBezTo>
                  <a:pt x="347" y="147"/>
                  <a:pt x="347" y="145"/>
                  <a:pt x="350" y="143"/>
                </a:cubicBezTo>
                <a:cubicBezTo>
                  <a:pt x="351" y="143"/>
                  <a:pt x="352" y="143"/>
                  <a:pt x="352" y="142"/>
                </a:cubicBezTo>
                <a:cubicBezTo>
                  <a:pt x="353" y="141"/>
                  <a:pt x="353" y="141"/>
                  <a:pt x="354" y="140"/>
                </a:cubicBezTo>
                <a:cubicBezTo>
                  <a:pt x="355" y="140"/>
                  <a:pt x="356" y="139"/>
                  <a:pt x="357" y="138"/>
                </a:cubicBezTo>
                <a:cubicBezTo>
                  <a:pt x="358" y="137"/>
                  <a:pt x="357" y="136"/>
                  <a:pt x="359" y="136"/>
                </a:cubicBezTo>
                <a:cubicBezTo>
                  <a:pt x="360" y="136"/>
                  <a:pt x="361" y="137"/>
                  <a:pt x="363" y="138"/>
                </a:cubicBezTo>
                <a:cubicBezTo>
                  <a:pt x="364" y="138"/>
                  <a:pt x="365" y="138"/>
                  <a:pt x="366" y="137"/>
                </a:cubicBezTo>
                <a:cubicBezTo>
                  <a:pt x="368" y="137"/>
                  <a:pt x="367" y="137"/>
                  <a:pt x="368" y="137"/>
                </a:cubicBezTo>
                <a:cubicBezTo>
                  <a:pt x="369" y="136"/>
                  <a:pt x="369" y="136"/>
                  <a:pt x="370" y="136"/>
                </a:cubicBezTo>
                <a:cubicBezTo>
                  <a:pt x="371" y="135"/>
                  <a:pt x="373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4" y="135"/>
                  <a:pt x="373" y="135"/>
                  <a:pt x="373" y="135"/>
                </a:cubicBezTo>
                <a:cubicBezTo>
                  <a:pt x="372" y="133"/>
                  <a:pt x="373" y="132"/>
                  <a:pt x="374" y="130"/>
                </a:cubicBezTo>
                <a:cubicBezTo>
                  <a:pt x="374" y="129"/>
                  <a:pt x="374" y="127"/>
                  <a:pt x="374" y="125"/>
                </a:cubicBezTo>
                <a:cubicBezTo>
                  <a:pt x="374" y="122"/>
                  <a:pt x="372" y="121"/>
                  <a:pt x="369" y="119"/>
                </a:cubicBezTo>
                <a:cubicBezTo>
                  <a:pt x="364" y="116"/>
                  <a:pt x="362" y="110"/>
                  <a:pt x="365" y="104"/>
                </a:cubicBezTo>
                <a:cubicBezTo>
                  <a:pt x="361" y="103"/>
                  <a:pt x="358" y="103"/>
                  <a:pt x="354" y="101"/>
                </a:cubicBezTo>
                <a:cubicBezTo>
                  <a:pt x="352" y="100"/>
                  <a:pt x="350" y="99"/>
                  <a:pt x="348" y="99"/>
                </a:cubicBezTo>
                <a:cubicBezTo>
                  <a:pt x="348" y="99"/>
                  <a:pt x="348" y="99"/>
                  <a:pt x="348" y="98"/>
                </a:cubicBezTo>
                <a:cubicBezTo>
                  <a:pt x="345" y="98"/>
                  <a:pt x="344" y="97"/>
                  <a:pt x="342" y="97"/>
                </a:cubicBezTo>
                <a:cubicBezTo>
                  <a:pt x="340" y="96"/>
                  <a:pt x="338" y="96"/>
                  <a:pt x="336" y="96"/>
                </a:cubicBezTo>
                <a:cubicBezTo>
                  <a:pt x="334" y="95"/>
                  <a:pt x="334" y="94"/>
                  <a:pt x="332" y="94"/>
                </a:cubicBezTo>
                <a:cubicBezTo>
                  <a:pt x="331" y="93"/>
                  <a:pt x="330" y="94"/>
                  <a:pt x="328" y="93"/>
                </a:cubicBezTo>
                <a:cubicBezTo>
                  <a:pt x="327" y="93"/>
                  <a:pt x="327" y="93"/>
                  <a:pt x="327" y="93"/>
                </a:cubicBezTo>
                <a:cubicBezTo>
                  <a:pt x="326" y="92"/>
                  <a:pt x="326" y="92"/>
                  <a:pt x="325" y="91"/>
                </a:cubicBezTo>
                <a:cubicBezTo>
                  <a:pt x="324" y="91"/>
                  <a:pt x="322" y="92"/>
                  <a:pt x="320" y="91"/>
                </a:cubicBezTo>
                <a:cubicBezTo>
                  <a:pt x="319" y="90"/>
                  <a:pt x="318" y="88"/>
                  <a:pt x="317" y="87"/>
                </a:cubicBezTo>
                <a:cubicBezTo>
                  <a:pt x="315" y="87"/>
                  <a:pt x="314" y="85"/>
                  <a:pt x="313" y="84"/>
                </a:cubicBezTo>
                <a:cubicBezTo>
                  <a:pt x="312" y="83"/>
                  <a:pt x="311" y="82"/>
                  <a:pt x="311" y="81"/>
                </a:cubicBezTo>
                <a:cubicBezTo>
                  <a:pt x="312" y="79"/>
                  <a:pt x="314" y="79"/>
                  <a:pt x="315" y="77"/>
                </a:cubicBezTo>
                <a:cubicBezTo>
                  <a:pt x="315" y="76"/>
                  <a:pt x="315" y="73"/>
                  <a:pt x="315" y="72"/>
                </a:cubicBezTo>
                <a:cubicBezTo>
                  <a:pt x="313" y="69"/>
                  <a:pt x="309" y="72"/>
                  <a:pt x="306" y="72"/>
                </a:cubicBezTo>
                <a:cubicBezTo>
                  <a:pt x="305" y="72"/>
                  <a:pt x="301" y="73"/>
                  <a:pt x="299" y="72"/>
                </a:cubicBezTo>
                <a:cubicBezTo>
                  <a:pt x="298" y="72"/>
                  <a:pt x="299" y="71"/>
                  <a:pt x="298" y="71"/>
                </a:cubicBezTo>
                <a:cubicBezTo>
                  <a:pt x="297" y="70"/>
                  <a:pt x="297" y="71"/>
                  <a:pt x="296" y="70"/>
                </a:cubicBezTo>
                <a:cubicBezTo>
                  <a:pt x="295" y="70"/>
                  <a:pt x="294" y="68"/>
                  <a:pt x="292" y="68"/>
                </a:cubicBezTo>
                <a:cubicBezTo>
                  <a:pt x="290" y="67"/>
                  <a:pt x="289" y="67"/>
                  <a:pt x="289" y="65"/>
                </a:cubicBezTo>
                <a:cubicBezTo>
                  <a:pt x="288" y="65"/>
                  <a:pt x="286" y="64"/>
                  <a:pt x="285" y="63"/>
                </a:cubicBezTo>
                <a:cubicBezTo>
                  <a:pt x="284" y="62"/>
                  <a:pt x="284" y="63"/>
                  <a:pt x="282" y="62"/>
                </a:cubicBezTo>
                <a:cubicBezTo>
                  <a:pt x="283" y="61"/>
                  <a:pt x="282" y="60"/>
                  <a:pt x="282" y="60"/>
                </a:cubicBezTo>
                <a:cubicBezTo>
                  <a:pt x="279" y="58"/>
                  <a:pt x="274" y="58"/>
                  <a:pt x="270" y="58"/>
                </a:cubicBezTo>
                <a:cubicBezTo>
                  <a:pt x="270" y="60"/>
                  <a:pt x="271" y="61"/>
                  <a:pt x="272" y="63"/>
                </a:cubicBezTo>
                <a:cubicBezTo>
                  <a:pt x="273" y="64"/>
                  <a:pt x="273" y="64"/>
                  <a:pt x="274" y="65"/>
                </a:cubicBezTo>
                <a:cubicBezTo>
                  <a:pt x="276" y="67"/>
                  <a:pt x="278" y="67"/>
                  <a:pt x="279" y="70"/>
                </a:cubicBezTo>
                <a:cubicBezTo>
                  <a:pt x="279" y="72"/>
                  <a:pt x="278" y="72"/>
                  <a:pt x="276" y="73"/>
                </a:cubicBezTo>
                <a:cubicBezTo>
                  <a:pt x="274" y="73"/>
                  <a:pt x="272" y="74"/>
                  <a:pt x="271" y="75"/>
                </a:cubicBezTo>
                <a:cubicBezTo>
                  <a:pt x="270" y="75"/>
                  <a:pt x="269" y="75"/>
                  <a:pt x="268" y="76"/>
                </a:cubicBezTo>
                <a:cubicBezTo>
                  <a:pt x="266" y="77"/>
                  <a:pt x="267" y="78"/>
                  <a:pt x="265" y="80"/>
                </a:cubicBezTo>
                <a:cubicBezTo>
                  <a:pt x="263" y="81"/>
                  <a:pt x="263" y="80"/>
                  <a:pt x="262" y="82"/>
                </a:cubicBezTo>
                <a:cubicBezTo>
                  <a:pt x="262" y="82"/>
                  <a:pt x="261" y="82"/>
                  <a:pt x="261" y="83"/>
                </a:cubicBezTo>
                <a:cubicBezTo>
                  <a:pt x="259" y="85"/>
                  <a:pt x="257" y="87"/>
                  <a:pt x="254" y="85"/>
                </a:cubicBezTo>
                <a:cubicBezTo>
                  <a:pt x="253" y="84"/>
                  <a:pt x="253" y="83"/>
                  <a:pt x="252" y="82"/>
                </a:cubicBezTo>
                <a:cubicBezTo>
                  <a:pt x="251" y="80"/>
                  <a:pt x="250" y="79"/>
                  <a:pt x="250" y="77"/>
                </a:cubicBezTo>
                <a:cubicBezTo>
                  <a:pt x="250" y="75"/>
                  <a:pt x="249" y="74"/>
                  <a:pt x="248" y="72"/>
                </a:cubicBezTo>
                <a:cubicBezTo>
                  <a:pt x="247" y="71"/>
                  <a:pt x="247" y="71"/>
                  <a:pt x="246" y="70"/>
                </a:cubicBezTo>
                <a:cubicBezTo>
                  <a:pt x="246" y="70"/>
                  <a:pt x="245" y="68"/>
                  <a:pt x="245" y="68"/>
                </a:cubicBezTo>
                <a:cubicBezTo>
                  <a:pt x="244" y="67"/>
                  <a:pt x="243" y="67"/>
                  <a:pt x="242" y="66"/>
                </a:cubicBezTo>
                <a:cubicBezTo>
                  <a:pt x="241" y="65"/>
                  <a:pt x="240" y="64"/>
                  <a:pt x="238" y="63"/>
                </a:cubicBezTo>
                <a:cubicBezTo>
                  <a:pt x="236" y="62"/>
                  <a:pt x="234" y="62"/>
                  <a:pt x="233" y="59"/>
                </a:cubicBezTo>
                <a:cubicBezTo>
                  <a:pt x="233" y="58"/>
                  <a:pt x="233" y="56"/>
                  <a:pt x="234" y="55"/>
                </a:cubicBezTo>
                <a:cubicBezTo>
                  <a:pt x="235" y="53"/>
                  <a:pt x="237" y="52"/>
                  <a:pt x="238" y="51"/>
                </a:cubicBezTo>
                <a:cubicBezTo>
                  <a:pt x="239" y="50"/>
                  <a:pt x="240" y="49"/>
                  <a:pt x="241" y="48"/>
                </a:cubicBezTo>
                <a:cubicBezTo>
                  <a:pt x="241" y="47"/>
                  <a:pt x="242" y="46"/>
                  <a:pt x="243" y="45"/>
                </a:cubicBezTo>
                <a:cubicBezTo>
                  <a:pt x="243" y="44"/>
                  <a:pt x="243" y="42"/>
                  <a:pt x="243" y="42"/>
                </a:cubicBezTo>
                <a:cubicBezTo>
                  <a:pt x="242" y="40"/>
                  <a:pt x="243" y="42"/>
                  <a:pt x="241" y="41"/>
                </a:cubicBezTo>
                <a:cubicBezTo>
                  <a:pt x="240" y="40"/>
                  <a:pt x="240" y="40"/>
                  <a:pt x="238" y="40"/>
                </a:cubicBezTo>
                <a:cubicBezTo>
                  <a:pt x="236" y="39"/>
                  <a:pt x="234" y="40"/>
                  <a:pt x="232" y="40"/>
                </a:cubicBezTo>
                <a:cubicBezTo>
                  <a:pt x="230" y="40"/>
                  <a:pt x="229" y="40"/>
                  <a:pt x="227" y="39"/>
                </a:cubicBezTo>
                <a:cubicBezTo>
                  <a:pt x="227" y="39"/>
                  <a:pt x="225" y="39"/>
                  <a:pt x="225" y="39"/>
                </a:cubicBezTo>
                <a:cubicBezTo>
                  <a:pt x="224" y="38"/>
                  <a:pt x="223" y="37"/>
                  <a:pt x="223" y="37"/>
                </a:cubicBezTo>
                <a:cubicBezTo>
                  <a:pt x="222" y="36"/>
                  <a:pt x="221" y="37"/>
                  <a:pt x="220" y="36"/>
                </a:cubicBezTo>
                <a:cubicBezTo>
                  <a:pt x="219" y="36"/>
                  <a:pt x="219" y="35"/>
                  <a:pt x="218" y="35"/>
                </a:cubicBezTo>
                <a:cubicBezTo>
                  <a:pt x="216" y="34"/>
                  <a:pt x="215" y="34"/>
                  <a:pt x="213" y="33"/>
                </a:cubicBezTo>
                <a:cubicBezTo>
                  <a:pt x="212" y="33"/>
                  <a:pt x="211" y="32"/>
                  <a:pt x="209" y="32"/>
                </a:cubicBezTo>
                <a:cubicBezTo>
                  <a:pt x="207" y="31"/>
                  <a:pt x="204" y="29"/>
                  <a:pt x="202" y="28"/>
                </a:cubicBezTo>
                <a:cubicBezTo>
                  <a:pt x="200" y="28"/>
                  <a:pt x="198" y="26"/>
                  <a:pt x="196" y="26"/>
                </a:cubicBezTo>
                <a:cubicBezTo>
                  <a:pt x="195" y="26"/>
                  <a:pt x="194" y="26"/>
                  <a:pt x="193" y="26"/>
                </a:cubicBezTo>
                <a:cubicBezTo>
                  <a:pt x="191" y="25"/>
                  <a:pt x="190" y="22"/>
                  <a:pt x="189" y="20"/>
                </a:cubicBezTo>
                <a:cubicBezTo>
                  <a:pt x="187" y="18"/>
                  <a:pt x="186" y="16"/>
                  <a:pt x="184" y="13"/>
                </a:cubicBezTo>
                <a:cubicBezTo>
                  <a:pt x="184" y="13"/>
                  <a:pt x="183" y="12"/>
                  <a:pt x="183" y="12"/>
                </a:cubicBezTo>
                <a:cubicBezTo>
                  <a:pt x="183" y="11"/>
                  <a:pt x="183" y="11"/>
                  <a:pt x="182" y="11"/>
                </a:cubicBezTo>
                <a:cubicBezTo>
                  <a:pt x="182" y="10"/>
                  <a:pt x="181" y="10"/>
                  <a:pt x="181" y="10"/>
                </a:cubicBezTo>
                <a:cubicBezTo>
                  <a:pt x="180" y="8"/>
                  <a:pt x="180" y="8"/>
                  <a:pt x="177" y="8"/>
                </a:cubicBezTo>
                <a:cubicBezTo>
                  <a:pt x="173" y="8"/>
                  <a:pt x="170" y="8"/>
                  <a:pt x="166" y="8"/>
                </a:cubicBezTo>
                <a:cubicBezTo>
                  <a:pt x="164" y="8"/>
                  <a:pt x="161" y="8"/>
                  <a:pt x="159" y="8"/>
                </a:cubicBezTo>
                <a:cubicBezTo>
                  <a:pt x="160" y="8"/>
                  <a:pt x="160" y="8"/>
                  <a:pt x="160" y="9"/>
                </a:cubicBezTo>
                <a:cubicBezTo>
                  <a:pt x="161" y="11"/>
                  <a:pt x="158" y="12"/>
                  <a:pt x="157" y="13"/>
                </a:cubicBezTo>
                <a:cubicBezTo>
                  <a:pt x="157" y="14"/>
                  <a:pt x="157" y="17"/>
                  <a:pt x="158" y="18"/>
                </a:cubicBezTo>
                <a:cubicBezTo>
                  <a:pt x="156" y="16"/>
                  <a:pt x="154" y="19"/>
                  <a:pt x="153" y="20"/>
                </a:cubicBezTo>
                <a:cubicBezTo>
                  <a:pt x="152" y="21"/>
                  <a:pt x="151" y="22"/>
                  <a:pt x="150" y="22"/>
                </a:cubicBezTo>
                <a:cubicBezTo>
                  <a:pt x="149" y="22"/>
                  <a:pt x="146" y="22"/>
                  <a:pt x="146" y="22"/>
                </a:cubicBezTo>
                <a:cubicBezTo>
                  <a:pt x="145" y="21"/>
                  <a:pt x="145" y="20"/>
                  <a:pt x="145" y="19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4" y="17"/>
                  <a:pt x="142" y="16"/>
                  <a:pt x="141" y="16"/>
                </a:cubicBezTo>
                <a:cubicBezTo>
                  <a:pt x="139" y="15"/>
                  <a:pt x="139" y="15"/>
                  <a:pt x="140" y="13"/>
                </a:cubicBezTo>
                <a:cubicBezTo>
                  <a:pt x="141" y="12"/>
                  <a:pt x="141" y="11"/>
                  <a:pt x="142" y="10"/>
                </a:cubicBezTo>
                <a:cubicBezTo>
                  <a:pt x="142" y="8"/>
                  <a:pt x="139" y="4"/>
                  <a:pt x="137" y="4"/>
                </a:cubicBezTo>
                <a:cubicBezTo>
                  <a:pt x="136" y="3"/>
                  <a:pt x="135" y="2"/>
                  <a:pt x="134" y="1"/>
                </a:cubicBezTo>
                <a:cubicBezTo>
                  <a:pt x="133" y="0"/>
                  <a:pt x="133" y="0"/>
                  <a:pt x="131" y="1"/>
                </a:cubicBezTo>
                <a:cubicBezTo>
                  <a:pt x="130" y="1"/>
                  <a:pt x="129" y="3"/>
                  <a:pt x="128" y="4"/>
                </a:cubicBezTo>
                <a:cubicBezTo>
                  <a:pt x="126" y="5"/>
                  <a:pt x="123" y="6"/>
                  <a:pt x="121" y="6"/>
                </a:cubicBezTo>
                <a:cubicBezTo>
                  <a:pt x="122" y="7"/>
                  <a:pt x="124" y="8"/>
                  <a:pt x="126" y="9"/>
                </a:cubicBezTo>
                <a:cubicBezTo>
                  <a:pt x="126" y="10"/>
                  <a:pt x="130" y="12"/>
                  <a:pt x="129" y="13"/>
                </a:cubicBezTo>
                <a:cubicBezTo>
                  <a:pt x="129" y="14"/>
                  <a:pt x="128" y="14"/>
                  <a:pt x="127" y="15"/>
                </a:cubicBezTo>
                <a:cubicBezTo>
                  <a:pt x="125" y="16"/>
                  <a:pt x="123" y="17"/>
                  <a:pt x="121" y="17"/>
                </a:cubicBezTo>
                <a:cubicBezTo>
                  <a:pt x="120" y="18"/>
                  <a:pt x="118" y="19"/>
                  <a:pt x="117" y="20"/>
                </a:cubicBezTo>
                <a:cubicBezTo>
                  <a:pt x="116" y="20"/>
                  <a:pt x="116" y="21"/>
                  <a:pt x="115" y="20"/>
                </a:cubicBezTo>
                <a:cubicBezTo>
                  <a:pt x="114" y="19"/>
                  <a:pt x="113" y="21"/>
                  <a:pt x="112" y="21"/>
                </a:cubicBezTo>
                <a:cubicBezTo>
                  <a:pt x="111" y="22"/>
                  <a:pt x="110" y="21"/>
                  <a:pt x="109" y="21"/>
                </a:cubicBezTo>
                <a:cubicBezTo>
                  <a:pt x="108" y="21"/>
                  <a:pt x="105" y="22"/>
                  <a:pt x="105" y="23"/>
                </a:cubicBezTo>
                <a:cubicBezTo>
                  <a:pt x="105" y="23"/>
                  <a:pt x="105" y="24"/>
                  <a:pt x="105" y="24"/>
                </a:cubicBezTo>
                <a:cubicBezTo>
                  <a:pt x="104" y="25"/>
                  <a:pt x="103" y="26"/>
                  <a:pt x="102" y="26"/>
                </a:cubicBezTo>
                <a:cubicBezTo>
                  <a:pt x="101" y="27"/>
                  <a:pt x="101" y="28"/>
                  <a:pt x="100" y="28"/>
                </a:cubicBezTo>
                <a:cubicBezTo>
                  <a:pt x="99" y="28"/>
                  <a:pt x="98" y="28"/>
                  <a:pt x="97" y="28"/>
                </a:cubicBezTo>
                <a:cubicBezTo>
                  <a:pt x="96" y="28"/>
                  <a:pt x="94" y="29"/>
                  <a:pt x="93" y="29"/>
                </a:cubicBezTo>
                <a:cubicBezTo>
                  <a:pt x="91" y="29"/>
                  <a:pt x="90" y="30"/>
                  <a:pt x="88" y="30"/>
                </a:cubicBezTo>
                <a:cubicBezTo>
                  <a:pt x="87" y="30"/>
                  <a:pt x="87" y="30"/>
                  <a:pt x="86" y="30"/>
                </a:cubicBezTo>
                <a:cubicBezTo>
                  <a:pt x="85" y="30"/>
                  <a:pt x="84" y="31"/>
                  <a:pt x="83" y="32"/>
                </a:cubicBezTo>
                <a:cubicBezTo>
                  <a:pt x="83" y="32"/>
                  <a:pt x="82" y="32"/>
                  <a:pt x="82" y="33"/>
                </a:cubicBezTo>
                <a:cubicBezTo>
                  <a:pt x="81" y="34"/>
                  <a:pt x="81" y="36"/>
                  <a:pt x="81" y="37"/>
                </a:cubicBezTo>
                <a:cubicBezTo>
                  <a:pt x="81" y="38"/>
                  <a:pt x="82" y="40"/>
                  <a:pt x="81" y="40"/>
                </a:cubicBezTo>
                <a:cubicBezTo>
                  <a:pt x="80" y="41"/>
                  <a:pt x="79" y="41"/>
                  <a:pt x="78" y="41"/>
                </a:cubicBezTo>
                <a:cubicBezTo>
                  <a:pt x="78" y="41"/>
                  <a:pt x="76" y="41"/>
                  <a:pt x="75" y="41"/>
                </a:cubicBezTo>
                <a:cubicBezTo>
                  <a:pt x="75" y="40"/>
                  <a:pt x="75" y="38"/>
                  <a:pt x="74" y="38"/>
                </a:cubicBezTo>
                <a:cubicBezTo>
                  <a:pt x="74" y="37"/>
                  <a:pt x="72" y="36"/>
                  <a:pt x="71" y="38"/>
                </a:cubicBezTo>
                <a:cubicBezTo>
                  <a:pt x="71" y="38"/>
                  <a:pt x="71" y="39"/>
                  <a:pt x="71" y="40"/>
                </a:cubicBezTo>
                <a:cubicBezTo>
                  <a:pt x="71" y="40"/>
                  <a:pt x="71" y="40"/>
                  <a:pt x="71" y="41"/>
                </a:cubicBezTo>
                <a:cubicBezTo>
                  <a:pt x="70" y="42"/>
                  <a:pt x="70" y="43"/>
                  <a:pt x="70" y="44"/>
                </a:cubicBezTo>
                <a:cubicBezTo>
                  <a:pt x="68" y="44"/>
                  <a:pt x="66" y="41"/>
                  <a:pt x="65" y="43"/>
                </a:cubicBezTo>
                <a:cubicBezTo>
                  <a:pt x="64" y="43"/>
                  <a:pt x="64" y="44"/>
                  <a:pt x="64" y="45"/>
                </a:cubicBezTo>
                <a:cubicBezTo>
                  <a:pt x="64" y="46"/>
                  <a:pt x="63" y="46"/>
                  <a:pt x="63" y="47"/>
                </a:cubicBezTo>
                <a:cubicBezTo>
                  <a:pt x="63" y="47"/>
                  <a:pt x="62" y="48"/>
                  <a:pt x="61" y="48"/>
                </a:cubicBezTo>
                <a:cubicBezTo>
                  <a:pt x="61" y="48"/>
                  <a:pt x="61" y="49"/>
                  <a:pt x="61" y="49"/>
                </a:cubicBezTo>
                <a:cubicBezTo>
                  <a:pt x="61" y="49"/>
                  <a:pt x="60" y="49"/>
                  <a:pt x="60" y="49"/>
                </a:cubicBezTo>
                <a:cubicBezTo>
                  <a:pt x="57" y="49"/>
                  <a:pt x="57" y="49"/>
                  <a:pt x="55" y="51"/>
                </a:cubicBezTo>
                <a:cubicBezTo>
                  <a:pt x="55" y="52"/>
                  <a:pt x="54" y="53"/>
                  <a:pt x="53" y="54"/>
                </a:cubicBezTo>
                <a:cubicBezTo>
                  <a:pt x="52" y="55"/>
                  <a:pt x="51" y="55"/>
                  <a:pt x="51" y="56"/>
                </a:cubicBezTo>
                <a:cubicBezTo>
                  <a:pt x="50" y="57"/>
                  <a:pt x="50" y="58"/>
                  <a:pt x="49" y="57"/>
                </a:cubicBezTo>
                <a:cubicBezTo>
                  <a:pt x="49" y="57"/>
                  <a:pt x="48" y="56"/>
                  <a:pt x="48" y="56"/>
                </a:cubicBezTo>
                <a:cubicBezTo>
                  <a:pt x="46" y="55"/>
                  <a:pt x="45" y="56"/>
                  <a:pt x="44" y="56"/>
                </a:cubicBezTo>
                <a:cubicBezTo>
                  <a:pt x="43" y="56"/>
                  <a:pt x="43" y="55"/>
                  <a:pt x="42" y="55"/>
                </a:cubicBezTo>
                <a:cubicBezTo>
                  <a:pt x="42" y="55"/>
                  <a:pt x="40" y="55"/>
                  <a:pt x="39" y="55"/>
                </a:cubicBezTo>
                <a:cubicBezTo>
                  <a:pt x="39" y="55"/>
                  <a:pt x="39" y="57"/>
                  <a:pt x="38" y="57"/>
                </a:cubicBezTo>
                <a:cubicBezTo>
                  <a:pt x="37" y="59"/>
                  <a:pt x="36" y="59"/>
                  <a:pt x="34" y="59"/>
                </a:cubicBezTo>
                <a:cubicBezTo>
                  <a:pt x="33" y="59"/>
                  <a:pt x="33" y="60"/>
                  <a:pt x="32" y="59"/>
                </a:cubicBezTo>
                <a:cubicBezTo>
                  <a:pt x="31" y="59"/>
                  <a:pt x="31" y="58"/>
                  <a:pt x="30" y="58"/>
                </a:cubicBezTo>
                <a:cubicBezTo>
                  <a:pt x="29" y="57"/>
                  <a:pt x="29" y="59"/>
                  <a:pt x="28" y="59"/>
                </a:cubicBezTo>
                <a:cubicBezTo>
                  <a:pt x="27" y="60"/>
                  <a:pt x="26" y="60"/>
                  <a:pt x="26" y="61"/>
                </a:cubicBezTo>
                <a:cubicBezTo>
                  <a:pt x="24" y="61"/>
                  <a:pt x="23" y="63"/>
                  <a:pt x="22" y="64"/>
                </a:cubicBezTo>
                <a:cubicBezTo>
                  <a:pt x="20" y="65"/>
                  <a:pt x="18" y="66"/>
                  <a:pt x="17" y="68"/>
                </a:cubicBezTo>
                <a:cubicBezTo>
                  <a:pt x="16" y="69"/>
                  <a:pt x="15" y="70"/>
                  <a:pt x="15" y="70"/>
                </a:cubicBezTo>
                <a:cubicBezTo>
                  <a:pt x="15" y="71"/>
                  <a:pt x="15" y="72"/>
                  <a:pt x="15" y="73"/>
                </a:cubicBezTo>
                <a:cubicBezTo>
                  <a:pt x="15" y="74"/>
                  <a:pt x="14" y="74"/>
                  <a:pt x="13" y="76"/>
                </a:cubicBezTo>
                <a:cubicBezTo>
                  <a:pt x="13" y="77"/>
                  <a:pt x="13" y="78"/>
                  <a:pt x="12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1" y="76"/>
                  <a:pt x="11" y="77"/>
                  <a:pt x="11" y="76"/>
                </a:cubicBezTo>
                <a:cubicBezTo>
                  <a:pt x="11" y="76"/>
                  <a:pt x="11" y="75"/>
                  <a:pt x="11" y="75"/>
                </a:cubicBezTo>
                <a:cubicBezTo>
                  <a:pt x="10" y="74"/>
                  <a:pt x="9" y="74"/>
                  <a:pt x="9" y="73"/>
                </a:cubicBezTo>
                <a:cubicBezTo>
                  <a:pt x="8" y="72"/>
                  <a:pt x="8" y="71"/>
                  <a:pt x="8" y="70"/>
                </a:cubicBezTo>
                <a:cubicBezTo>
                  <a:pt x="8" y="68"/>
                  <a:pt x="7" y="64"/>
                  <a:pt x="5" y="65"/>
                </a:cubicBezTo>
                <a:cubicBezTo>
                  <a:pt x="3" y="66"/>
                  <a:pt x="3" y="66"/>
                  <a:pt x="2" y="67"/>
                </a:cubicBezTo>
                <a:cubicBezTo>
                  <a:pt x="2" y="68"/>
                  <a:pt x="2" y="68"/>
                  <a:pt x="2" y="68"/>
                </a:cubicBezTo>
                <a:cubicBezTo>
                  <a:pt x="2" y="69"/>
                  <a:pt x="2" y="69"/>
                  <a:pt x="1" y="69"/>
                </a:cubicBezTo>
                <a:cubicBezTo>
                  <a:pt x="0" y="73"/>
                  <a:pt x="6" y="73"/>
                  <a:pt x="6" y="76"/>
                </a:cubicBezTo>
                <a:cubicBezTo>
                  <a:pt x="7" y="78"/>
                  <a:pt x="7" y="80"/>
                  <a:pt x="7" y="81"/>
                </a:cubicBezTo>
                <a:cubicBezTo>
                  <a:pt x="7" y="83"/>
                  <a:pt x="7" y="84"/>
                  <a:pt x="8" y="86"/>
                </a:cubicBezTo>
                <a:cubicBezTo>
                  <a:pt x="8" y="88"/>
                  <a:pt x="9" y="87"/>
                  <a:pt x="11" y="88"/>
                </a:cubicBezTo>
                <a:cubicBezTo>
                  <a:pt x="13" y="89"/>
                  <a:pt x="12" y="91"/>
                  <a:pt x="14" y="92"/>
                </a:cubicBezTo>
                <a:cubicBezTo>
                  <a:pt x="14" y="93"/>
                  <a:pt x="16" y="93"/>
                  <a:pt x="17" y="94"/>
                </a:cubicBezTo>
                <a:cubicBezTo>
                  <a:pt x="18" y="95"/>
                  <a:pt x="18" y="96"/>
                  <a:pt x="20" y="96"/>
                </a:cubicBezTo>
                <a:cubicBezTo>
                  <a:pt x="21" y="97"/>
                  <a:pt x="23" y="97"/>
                  <a:pt x="24" y="99"/>
                </a:cubicBezTo>
                <a:cubicBezTo>
                  <a:pt x="24" y="100"/>
                  <a:pt x="23" y="101"/>
                  <a:pt x="23" y="102"/>
                </a:cubicBezTo>
                <a:cubicBezTo>
                  <a:pt x="23" y="103"/>
                  <a:pt x="23" y="104"/>
                  <a:pt x="23" y="105"/>
                </a:cubicBezTo>
                <a:cubicBezTo>
                  <a:pt x="23" y="106"/>
                  <a:pt x="22" y="107"/>
                  <a:pt x="21" y="108"/>
                </a:cubicBezTo>
                <a:cubicBezTo>
                  <a:pt x="21" y="108"/>
                  <a:pt x="20" y="109"/>
                  <a:pt x="20" y="110"/>
                </a:cubicBezTo>
                <a:cubicBezTo>
                  <a:pt x="19" y="111"/>
                  <a:pt x="18" y="112"/>
                  <a:pt x="18" y="113"/>
                </a:cubicBezTo>
                <a:cubicBezTo>
                  <a:pt x="17" y="114"/>
                  <a:pt x="17" y="116"/>
                  <a:pt x="18" y="117"/>
                </a:cubicBezTo>
                <a:cubicBezTo>
                  <a:pt x="20" y="118"/>
                  <a:pt x="21" y="119"/>
                  <a:pt x="22" y="120"/>
                </a:cubicBezTo>
                <a:cubicBezTo>
                  <a:pt x="23" y="121"/>
                  <a:pt x="24" y="123"/>
                  <a:pt x="24" y="124"/>
                </a:cubicBezTo>
                <a:cubicBezTo>
                  <a:pt x="25" y="126"/>
                  <a:pt x="26" y="128"/>
                  <a:pt x="27" y="130"/>
                </a:cubicBezTo>
                <a:cubicBezTo>
                  <a:pt x="27" y="131"/>
                  <a:pt x="27" y="131"/>
                  <a:pt x="28" y="132"/>
                </a:cubicBezTo>
                <a:cubicBezTo>
                  <a:pt x="28" y="133"/>
                  <a:pt x="28" y="136"/>
                  <a:pt x="29" y="137"/>
                </a:cubicBezTo>
                <a:cubicBezTo>
                  <a:pt x="29" y="139"/>
                  <a:pt x="29" y="139"/>
                  <a:pt x="30" y="140"/>
                </a:cubicBezTo>
                <a:cubicBezTo>
                  <a:pt x="31" y="141"/>
                  <a:pt x="32" y="142"/>
                  <a:pt x="33" y="144"/>
                </a:cubicBezTo>
                <a:cubicBezTo>
                  <a:pt x="33" y="145"/>
                  <a:pt x="33" y="145"/>
                  <a:pt x="34" y="145"/>
                </a:cubicBezTo>
                <a:cubicBezTo>
                  <a:pt x="34" y="146"/>
                  <a:pt x="36" y="146"/>
                  <a:pt x="37" y="147"/>
                </a:cubicBezTo>
                <a:cubicBezTo>
                  <a:pt x="38" y="147"/>
                  <a:pt x="38" y="148"/>
                  <a:pt x="40" y="148"/>
                </a:cubicBezTo>
                <a:cubicBezTo>
                  <a:pt x="40" y="148"/>
                  <a:pt x="42" y="147"/>
                  <a:pt x="42" y="147"/>
                </a:cubicBezTo>
                <a:cubicBezTo>
                  <a:pt x="43" y="148"/>
                  <a:pt x="43" y="148"/>
                  <a:pt x="44" y="148"/>
                </a:cubicBezTo>
                <a:cubicBezTo>
                  <a:pt x="45" y="150"/>
                  <a:pt x="47" y="151"/>
                  <a:pt x="48" y="152"/>
                </a:cubicBezTo>
                <a:cubicBezTo>
                  <a:pt x="49" y="153"/>
                  <a:pt x="50" y="155"/>
                  <a:pt x="51" y="156"/>
                </a:cubicBezTo>
                <a:cubicBezTo>
                  <a:pt x="53" y="159"/>
                  <a:pt x="54" y="161"/>
                  <a:pt x="54" y="164"/>
                </a:cubicBezTo>
                <a:cubicBezTo>
                  <a:pt x="54" y="164"/>
                  <a:pt x="54" y="164"/>
                  <a:pt x="54" y="165"/>
                </a:cubicBezTo>
                <a:cubicBezTo>
                  <a:pt x="55" y="166"/>
                  <a:pt x="58" y="166"/>
                  <a:pt x="59" y="167"/>
                </a:cubicBezTo>
                <a:cubicBezTo>
                  <a:pt x="60" y="167"/>
                  <a:pt x="62" y="168"/>
                  <a:pt x="63" y="169"/>
                </a:cubicBezTo>
                <a:cubicBezTo>
                  <a:pt x="63" y="169"/>
                  <a:pt x="63" y="169"/>
                  <a:pt x="63" y="170"/>
                </a:cubicBezTo>
                <a:cubicBezTo>
                  <a:pt x="64" y="170"/>
                  <a:pt x="65" y="171"/>
                  <a:pt x="66" y="171"/>
                </a:cubicBezTo>
                <a:cubicBezTo>
                  <a:pt x="66" y="172"/>
                  <a:pt x="67" y="173"/>
                  <a:pt x="67" y="174"/>
                </a:cubicBezTo>
                <a:cubicBezTo>
                  <a:pt x="68" y="175"/>
                  <a:pt x="69" y="176"/>
                  <a:pt x="69" y="177"/>
                </a:cubicBezTo>
                <a:cubicBezTo>
                  <a:pt x="71" y="183"/>
                  <a:pt x="77" y="176"/>
                  <a:pt x="79" y="181"/>
                </a:cubicBezTo>
                <a:cubicBezTo>
                  <a:pt x="79" y="182"/>
                  <a:pt x="79" y="183"/>
                  <a:pt x="80" y="184"/>
                </a:cubicBezTo>
                <a:cubicBezTo>
                  <a:pt x="81" y="184"/>
                  <a:pt x="82" y="185"/>
                  <a:pt x="83" y="186"/>
                </a:cubicBezTo>
                <a:cubicBezTo>
                  <a:pt x="84" y="187"/>
                  <a:pt x="85" y="188"/>
                  <a:pt x="86" y="188"/>
                </a:cubicBezTo>
                <a:cubicBezTo>
                  <a:pt x="86" y="189"/>
                  <a:pt x="87" y="189"/>
                  <a:pt x="88" y="190"/>
                </a:cubicBezTo>
                <a:cubicBezTo>
                  <a:pt x="88" y="190"/>
                  <a:pt x="89" y="192"/>
                  <a:pt x="89" y="193"/>
                </a:cubicBezTo>
                <a:cubicBezTo>
                  <a:pt x="89" y="193"/>
                  <a:pt x="89" y="193"/>
                  <a:pt x="89" y="193"/>
                </a:cubicBezTo>
                <a:cubicBezTo>
                  <a:pt x="90" y="193"/>
                  <a:pt x="90" y="194"/>
                  <a:pt x="91" y="194"/>
                </a:cubicBezTo>
                <a:cubicBezTo>
                  <a:pt x="92" y="195"/>
                  <a:pt x="94" y="195"/>
                  <a:pt x="95" y="196"/>
                </a:cubicBezTo>
                <a:cubicBezTo>
                  <a:pt x="96" y="197"/>
                  <a:pt x="97" y="198"/>
                  <a:pt x="97" y="198"/>
                </a:cubicBezTo>
                <a:cubicBezTo>
                  <a:pt x="98" y="199"/>
                  <a:pt x="99" y="200"/>
                  <a:pt x="99" y="201"/>
                </a:cubicBezTo>
                <a:cubicBezTo>
                  <a:pt x="101" y="201"/>
                  <a:pt x="101" y="203"/>
                  <a:pt x="101" y="204"/>
                </a:cubicBezTo>
                <a:cubicBezTo>
                  <a:pt x="101" y="205"/>
                  <a:pt x="101" y="206"/>
                  <a:pt x="102" y="207"/>
                </a:cubicBezTo>
                <a:cubicBezTo>
                  <a:pt x="102" y="208"/>
                  <a:pt x="104" y="209"/>
                  <a:pt x="104" y="209"/>
                </a:cubicBezTo>
                <a:cubicBezTo>
                  <a:pt x="105" y="210"/>
                  <a:pt x="106" y="209"/>
                  <a:pt x="107" y="210"/>
                </a:cubicBezTo>
                <a:cubicBezTo>
                  <a:pt x="108" y="210"/>
                  <a:pt x="108" y="210"/>
                  <a:pt x="108" y="210"/>
                </a:cubicBezTo>
                <a:cubicBezTo>
                  <a:pt x="109" y="210"/>
                  <a:pt x="110" y="210"/>
                  <a:pt x="111" y="210"/>
                </a:cubicBezTo>
                <a:cubicBezTo>
                  <a:pt x="112" y="210"/>
                  <a:pt x="113" y="210"/>
                  <a:pt x="114" y="210"/>
                </a:cubicBezTo>
                <a:cubicBezTo>
                  <a:pt x="115" y="210"/>
                  <a:pt x="116" y="209"/>
                  <a:pt x="117" y="209"/>
                </a:cubicBezTo>
                <a:cubicBezTo>
                  <a:pt x="118" y="209"/>
                  <a:pt x="119" y="209"/>
                  <a:pt x="119" y="209"/>
                </a:cubicBezTo>
                <a:cubicBezTo>
                  <a:pt x="120" y="208"/>
                  <a:pt x="120" y="204"/>
                  <a:pt x="123" y="204"/>
                </a:cubicBezTo>
                <a:cubicBezTo>
                  <a:pt x="124" y="204"/>
                  <a:pt x="125" y="205"/>
                  <a:pt x="126" y="206"/>
                </a:cubicBezTo>
                <a:cubicBezTo>
                  <a:pt x="126" y="207"/>
                  <a:pt x="126" y="207"/>
                  <a:pt x="127" y="208"/>
                </a:cubicBezTo>
                <a:cubicBezTo>
                  <a:pt x="127" y="208"/>
                  <a:pt x="128" y="208"/>
                  <a:pt x="128" y="209"/>
                </a:cubicBezTo>
                <a:cubicBezTo>
                  <a:pt x="128" y="209"/>
                  <a:pt x="128" y="209"/>
                  <a:pt x="129" y="209"/>
                </a:cubicBezTo>
                <a:cubicBezTo>
                  <a:pt x="129" y="210"/>
                  <a:pt x="130" y="209"/>
                  <a:pt x="131" y="209"/>
                </a:cubicBezTo>
                <a:cubicBezTo>
                  <a:pt x="131" y="209"/>
                  <a:pt x="132" y="209"/>
                  <a:pt x="133" y="209"/>
                </a:cubicBezTo>
                <a:cubicBezTo>
                  <a:pt x="134" y="209"/>
                  <a:pt x="135" y="208"/>
                  <a:pt x="136" y="207"/>
                </a:cubicBezTo>
                <a:cubicBezTo>
                  <a:pt x="138" y="205"/>
                  <a:pt x="138" y="202"/>
                  <a:pt x="139" y="199"/>
                </a:cubicBezTo>
                <a:cubicBezTo>
                  <a:pt x="139" y="197"/>
                  <a:pt x="141" y="197"/>
                  <a:pt x="141" y="195"/>
                </a:cubicBezTo>
                <a:cubicBezTo>
                  <a:pt x="142" y="195"/>
                  <a:pt x="142" y="193"/>
                  <a:pt x="142" y="193"/>
                </a:cubicBezTo>
                <a:cubicBezTo>
                  <a:pt x="143" y="192"/>
                  <a:pt x="145" y="192"/>
                  <a:pt x="147" y="193"/>
                </a:cubicBezTo>
                <a:cubicBezTo>
                  <a:pt x="148" y="194"/>
                  <a:pt x="150" y="194"/>
                  <a:pt x="151" y="192"/>
                </a:cubicBezTo>
                <a:cubicBezTo>
                  <a:pt x="151" y="191"/>
                  <a:pt x="150" y="190"/>
                  <a:pt x="150" y="188"/>
                </a:cubicBezTo>
                <a:cubicBezTo>
                  <a:pt x="149" y="186"/>
                  <a:pt x="150" y="184"/>
                  <a:pt x="150" y="183"/>
                </a:cubicBezTo>
                <a:cubicBezTo>
                  <a:pt x="150" y="180"/>
                  <a:pt x="152" y="178"/>
                  <a:pt x="153" y="176"/>
                </a:cubicBezTo>
                <a:cubicBezTo>
                  <a:pt x="153" y="175"/>
                  <a:pt x="153" y="175"/>
                  <a:pt x="154" y="175"/>
                </a:cubicBezTo>
                <a:cubicBezTo>
                  <a:pt x="155" y="175"/>
                  <a:pt x="156" y="175"/>
                  <a:pt x="157" y="175"/>
                </a:cubicBezTo>
                <a:cubicBezTo>
                  <a:pt x="159" y="175"/>
                  <a:pt x="158" y="177"/>
                  <a:pt x="159" y="178"/>
                </a:cubicBezTo>
                <a:cubicBezTo>
                  <a:pt x="161" y="180"/>
                  <a:pt x="163" y="180"/>
                  <a:pt x="165" y="179"/>
                </a:cubicBezTo>
                <a:cubicBezTo>
                  <a:pt x="167" y="179"/>
                  <a:pt x="166" y="177"/>
                  <a:pt x="166" y="176"/>
                </a:cubicBezTo>
                <a:cubicBezTo>
                  <a:pt x="167" y="175"/>
                  <a:pt x="171" y="175"/>
                  <a:pt x="171" y="177"/>
                </a:cubicBezTo>
                <a:cubicBezTo>
                  <a:pt x="171" y="177"/>
                  <a:pt x="172" y="178"/>
                  <a:pt x="172" y="178"/>
                </a:cubicBezTo>
                <a:cubicBezTo>
                  <a:pt x="174" y="179"/>
                  <a:pt x="175" y="179"/>
                  <a:pt x="177" y="180"/>
                </a:cubicBezTo>
                <a:cubicBezTo>
                  <a:pt x="179" y="181"/>
                  <a:pt x="183" y="182"/>
                  <a:pt x="185" y="184"/>
                </a:cubicBezTo>
                <a:cubicBezTo>
                  <a:pt x="186" y="185"/>
                  <a:pt x="186" y="186"/>
                  <a:pt x="187" y="187"/>
                </a:cubicBezTo>
                <a:cubicBezTo>
                  <a:pt x="188" y="187"/>
                  <a:pt x="190" y="187"/>
                  <a:pt x="192" y="187"/>
                </a:cubicBezTo>
                <a:cubicBezTo>
                  <a:pt x="192" y="187"/>
                  <a:pt x="193" y="187"/>
                  <a:pt x="194" y="187"/>
                </a:cubicBezTo>
                <a:cubicBezTo>
                  <a:pt x="195" y="186"/>
                  <a:pt x="195" y="186"/>
                  <a:pt x="196" y="186"/>
                </a:cubicBezTo>
                <a:cubicBezTo>
                  <a:pt x="198" y="185"/>
                  <a:pt x="199" y="186"/>
                  <a:pt x="200" y="188"/>
                </a:cubicBezTo>
                <a:cubicBezTo>
                  <a:pt x="201" y="189"/>
                  <a:pt x="200" y="191"/>
                  <a:pt x="202" y="192"/>
                </a:cubicBezTo>
                <a:cubicBezTo>
                  <a:pt x="204" y="193"/>
                  <a:pt x="207" y="194"/>
                  <a:pt x="210" y="195"/>
                </a:cubicBezTo>
                <a:cubicBezTo>
                  <a:pt x="212" y="196"/>
                  <a:pt x="213" y="196"/>
                  <a:pt x="215" y="196"/>
                </a:cubicBezTo>
                <a:cubicBezTo>
                  <a:pt x="218" y="196"/>
                  <a:pt x="221" y="197"/>
                  <a:pt x="224" y="196"/>
                </a:cubicBezTo>
                <a:cubicBezTo>
                  <a:pt x="225" y="196"/>
                  <a:pt x="227" y="195"/>
                  <a:pt x="228" y="194"/>
                </a:cubicBezTo>
                <a:cubicBezTo>
                  <a:pt x="229" y="192"/>
                  <a:pt x="228" y="190"/>
                  <a:pt x="230" y="190"/>
                </a:cubicBezTo>
                <a:cubicBezTo>
                  <a:pt x="232" y="189"/>
                  <a:pt x="233" y="190"/>
                  <a:pt x="234" y="191"/>
                </a:cubicBezTo>
                <a:cubicBezTo>
                  <a:pt x="235" y="193"/>
                  <a:pt x="237" y="192"/>
                  <a:pt x="238" y="193"/>
                </a:cubicBezTo>
                <a:cubicBezTo>
                  <a:pt x="239" y="194"/>
                  <a:pt x="239" y="194"/>
                  <a:pt x="240" y="195"/>
                </a:cubicBezTo>
                <a:cubicBezTo>
                  <a:pt x="240" y="196"/>
                  <a:pt x="240" y="197"/>
                  <a:pt x="240" y="197"/>
                </a:cubicBezTo>
                <a:cubicBezTo>
                  <a:pt x="241" y="200"/>
                  <a:pt x="247" y="198"/>
                  <a:pt x="249" y="198"/>
                </a:cubicBezTo>
                <a:cubicBezTo>
                  <a:pt x="250" y="198"/>
                  <a:pt x="252" y="198"/>
                  <a:pt x="253" y="199"/>
                </a:cubicBezTo>
                <a:cubicBezTo>
                  <a:pt x="254" y="199"/>
                  <a:pt x="254" y="200"/>
                  <a:pt x="254" y="200"/>
                </a:cubicBezTo>
                <a:cubicBezTo>
                  <a:pt x="255" y="200"/>
                  <a:pt x="255" y="201"/>
                  <a:pt x="255" y="201"/>
                </a:cubicBezTo>
                <a:cubicBezTo>
                  <a:pt x="256" y="201"/>
                  <a:pt x="256" y="201"/>
                  <a:pt x="256" y="201"/>
                </a:cubicBezTo>
                <a:cubicBezTo>
                  <a:pt x="256" y="201"/>
                  <a:pt x="256" y="201"/>
                  <a:pt x="256" y="201"/>
                </a:cubicBezTo>
                <a:cubicBezTo>
                  <a:pt x="256" y="202"/>
                  <a:pt x="256" y="202"/>
                  <a:pt x="257" y="203"/>
                </a:cubicBezTo>
                <a:cubicBezTo>
                  <a:pt x="258" y="203"/>
                  <a:pt x="259" y="202"/>
                  <a:pt x="261" y="20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0" name="Freeform 23">
            <a:extLst>
              <a:ext uri="{FF2B5EF4-FFF2-40B4-BE49-F238E27FC236}">
                <a16:creationId xmlns:a16="http://schemas.microsoft.com/office/drawing/2014/main" id="{F4D147CE-1DD8-424D-943C-7A410D405708}"/>
              </a:ext>
            </a:extLst>
          </p:cNvPr>
          <p:cNvSpPr>
            <a:spLocks/>
          </p:cNvSpPr>
          <p:nvPr/>
        </p:nvSpPr>
        <p:spPr bwMode="auto">
          <a:xfrm>
            <a:off x="6070565" y="4678599"/>
            <a:ext cx="508354" cy="241502"/>
          </a:xfrm>
          <a:custGeom>
            <a:avLst/>
            <a:gdLst/>
            <a:ahLst/>
            <a:cxnLst>
              <a:cxn ang="0">
                <a:pos x="23" y="143"/>
              </a:cxn>
              <a:cxn ang="0">
                <a:pos x="37" y="152"/>
              </a:cxn>
              <a:cxn ang="0">
                <a:pos x="76" y="151"/>
              </a:cxn>
              <a:cxn ang="0">
                <a:pos x="90" y="147"/>
              </a:cxn>
              <a:cxn ang="0">
                <a:pos x="93" y="130"/>
              </a:cxn>
              <a:cxn ang="0">
                <a:pos x="118" y="125"/>
              </a:cxn>
              <a:cxn ang="0">
                <a:pos x="133" y="115"/>
              </a:cxn>
              <a:cxn ang="0">
                <a:pos x="144" y="116"/>
              </a:cxn>
              <a:cxn ang="0">
                <a:pos x="161" y="116"/>
              </a:cxn>
              <a:cxn ang="0">
                <a:pos x="173" y="111"/>
              </a:cxn>
              <a:cxn ang="0">
                <a:pos x="182" y="94"/>
              </a:cxn>
              <a:cxn ang="0">
                <a:pos x="207" y="89"/>
              </a:cxn>
              <a:cxn ang="0">
                <a:pos x="221" y="91"/>
              </a:cxn>
              <a:cxn ang="0">
                <a:pos x="236" y="88"/>
              </a:cxn>
              <a:cxn ang="0">
                <a:pos x="248" y="102"/>
              </a:cxn>
              <a:cxn ang="0">
                <a:pos x="262" y="102"/>
              </a:cxn>
              <a:cxn ang="0">
                <a:pos x="275" y="90"/>
              </a:cxn>
              <a:cxn ang="0">
                <a:pos x="281" y="76"/>
              </a:cxn>
              <a:cxn ang="0">
                <a:pos x="289" y="57"/>
              </a:cxn>
              <a:cxn ang="0">
                <a:pos x="301" y="52"/>
              </a:cxn>
              <a:cxn ang="0">
                <a:pos x="323" y="43"/>
              </a:cxn>
              <a:cxn ang="0">
                <a:pos x="320" y="40"/>
              </a:cxn>
              <a:cxn ang="0">
                <a:pos x="298" y="30"/>
              </a:cxn>
              <a:cxn ang="0">
                <a:pos x="289" y="23"/>
              </a:cxn>
              <a:cxn ang="0">
                <a:pos x="276" y="16"/>
              </a:cxn>
              <a:cxn ang="0">
                <a:pos x="255" y="13"/>
              </a:cxn>
              <a:cxn ang="0">
                <a:pos x="241" y="25"/>
              </a:cxn>
              <a:cxn ang="0">
                <a:pos x="232" y="22"/>
              </a:cxn>
              <a:cxn ang="0">
                <a:pos x="212" y="18"/>
              </a:cxn>
              <a:cxn ang="0">
                <a:pos x="190" y="30"/>
              </a:cxn>
              <a:cxn ang="0">
                <a:pos x="181" y="32"/>
              </a:cxn>
              <a:cxn ang="0">
                <a:pos x="175" y="21"/>
              </a:cxn>
              <a:cxn ang="0">
                <a:pos x="167" y="10"/>
              </a:cxn>
              <a:cxn ang="0">
                <a:pos x="155" y="4"/>
              </a:cxn>
              <a:cxn ang="0">
                <a:pos x="142" y="17"/>
              </a:cxn>
              <a:cxn ang="0">
                <a:pos x="126" y="7"/>
              </a:cxn>
              <a:cxn ang="0">
                <a:pos x="117" y="9"/>
              </a:cxn>
              <a:cxn ang="0">
                <a:pos x="105" y="12"/>
              </a:cxn>
              <a:cxn ang="0">
                <a:pos x="96" y="22"/>
              </a:cxn>
              <a:cxn ang="0">
                <a:pos x="87" y="28"/>
              </a:cxn>
              <a:cxn ang="0">
                <a:pos x="78" y="47"/>
              </a:cxn>
              <a:cxn ang="0">
                <a:pos x="70" y="52"/>
              </a:cxn>
              <a:cxn ang="0">
                <a:pos x="57" y="62"/>
              </a:cxn>
              <a:cxn ang="0">
                <a:pos x="51" y="64"/>
              </a:cxn>
              <a:cxn ang="0">
                <a:pos x="31" y="60"/>
              </a:cxn>
              <a:cxn ang="0">
                <a:pos x="23" y="69"/>
              </a:cxn>
              <a:cxn ang="0">
                <a:pos x="8" y="75"/>
              </a:cxn>
              <a:cxn ang="0">
                <a:pos x="4" y="88"/>
              </a:cxn>
              <a:cxn ang="0">
                <a:pos x="4" y="101"/>
              </a:cxn>
              <a:cxn ang="0">
                <a:pos x="9" y="118"/>
              </a:cxn>
              <a:cxn ang="0">
                <a:pos x="12" y="126"/>
              </a:cxn>
              <a:cxn ang="0">
                <a:pos x="9" y="135"/>
              </a:cxn>
            </a:cxnLst>
            <a:rect l="0" t="0" r="r" b="b"/>
            <a:pathLst>
              <a:path w="324" h="153">
                <a:moveTo>
                  <a:pt x="9" y="135"/>
                </a:moveTo>
                <a:cubicBezTo>
                  <a:pt x="10" y="135"/>
                  <a:pt x="11" y="135"/>
                  <a:pt x="12" y="136"/>
                </a:cubicBezTo>
                <a:cubicBezTo>
                  <a:pt x="14" y="136"/>
                  <a:pt x="16" y="137"/>
                  <a:pt x="17" y="138"/>
                </a:cubicBezTo>
                <a:cubicBezTo>
                  <a:pt x="19" y="139"/>
                  <a:pt x="20" y="142"/>
                  <a:pt x="23" y="143"/>
                </a:cubicBezTo>
                <a:cubicBezTo>
                  <a:pt x="24" y="143"/>
                  <a:pt x="25" y="143"/>
                  <a:pt x="26" y="143"/>
                </a:cubicBezTo>
                <a:cubicBezTo>
                  <a:pt x="28" y="144"/>
                  <a:pt x="29" y="146"/>
                  <a:pt x="30" y="147"/>
                </a:cubicBezTo>
                <a:cubicBezTo>
                  <a:pt x="30" y="149"/>
                  <a:pt x="31" y="151"/>
                  <a:pt x="32" y="152"/>
                </a:cubicBezTo>
                <a:cubicBezTo>
                  <a:pt x="33" y="153"/>
                  <a:pt x="35" y="152"/>
                  <a:pt x="37" y="152"/>
                </a:cubicBezTo>
                <a:cubicBezTo>
                  <a:pt x="44" y="152"/>
                  <a:pt x="51" y="152"/>
                  <a:pt x="59" y="152"/>
                </a:cubicBezTo>
                <a:cubicBezTo>
                  <a:pt x="63" y="152"/>
                  <a:pt x="69" y="153"/>
                  <a:pt x="73" y="152"/>
                </a:cubicBezTo>
                <a:cubicBezTo>
                  <a:pt x="73" y="152"/>
                  <a:pt x="75" y="151"/>
                  <a:pt x="75" y="151"/>
                </a:cubicBezTo>
                <a:cubicBezTo>
                  <a:pt x="75" y="152"/>
                  <a:pt x="76" y="151"/>
                  <a:pt x="76" y="151"/>
                </a:cubicBezTo>
                <a:cubicBezTo>
                  <a:pt x="76" y="151"/>
                  <a:pt x="76" y="150"/>
                  <a:pt x="76" y="150"/>
                </a:cubicBezTo>
                <a:cubicBezTo>
                  <a:pt x="78" y="149"/>
                  <a:pt x="79" y="149"/>
                  <a:pt x="80" y="149"/>
                </a:cubicBezTo>
                <a:cubicBezTo>
                  <a:pt x="82" y="148"/>
                  <a:pt x="83" y="148"/>
                  <a:pt x="85" y="148"/>
                </a:cubicBezTo>
                <a:cubicBezTo>
                  <a:pt x="86" y="148"/>
                  <a:pt x="89" y="148"/>
                  <a:pt x="90" y="147"/>
                </a:cubicBezTo>
                <a:cubicBezTo>
                  <a:pt x="92" y="147"/>
                  <a:pt x="93" y="145"/>
                  <a:pt x="93" y="144"/>
                </a:cubicBezTo>
                <a:cubicBezTo>
                  <a:pt x="92" y="141"/>
                  <a:pt x="89" y="142"/>
                  <a:pt x="89" y="139"/>
                </a:cubicBezTo>
                <a:cubicBezTo>
                  <a:pt x="90" y="138"/>
                  <a:pt x="91" y="137"/>
                  <a:pt x="92" y="136"/>
                </a:cubicBezTo>
                <a:cubicBezTo>
                  <a:pt x="92" y="134"/>
                  <a:pt x="92" y="132"/>
                  <a:pt x="93" y="130"/>
                </a:cubicBezTo>
                <a:cubicBezTo>
                  <a:pt x="93" y="130"/>
                  <a:pt x="95" y="128"/>
                  <a:pt x="96" y="128"/>
                </a:cubicBezTo>
                <a:cubicBezTo>
                  <a:pt x="97" y="127"/>
                  <a:pt x="100" y="128"/>
                  <a:pt x="101" y="128"/>
                </a:cubicBezTo>
                <a:cubicBezTo>
                  <a:pt x="105" y="127"/>
                  <a:pt x="109" y="126"/>
                  <a:pt x="113" y="126"/>
                </a:cubicBezTo>
                <a:cubicBezTo>
                  <a:pt x="114" y="125"/>
                  <a:pt x="116" y="126"/>
                  <a:pt x="118" y="125"/>
                </a:cubicBezTo>
                <a:cubicBezTo>
                  <a:pt x="119" y="125"/>
                  <a:pt x="121" y="125"/>
                  <a:pt x="122" y="124"/>
                </a:cubicBezTo>
                <a:cubicBezTo>
                  <a:pt x="123" y="124"/>
                  <a:pt x="126" y="125"/>
                  <a:pt x="127" y="124"/>
                </a:cubicBezTo>
                <a:cubicBezTo>
                  <a:pt x="128" y="124"/>
                  <a:pt x="130" y="122"/>
                  <a:pt x="130" y="121"/>
                </a:cubicBezTo>
                <a:cubicBezTo>
                  <a:pt x="131" y="119"/>
                  <a:pt x="132" y="116"/>
                  <a:pt x="133" y="115"/>
                </a:cubicBezTo>
                <a:cubicBezTo>
                  <a:pt x="134" y="114"/>
                  <a:pt x="136" y="114"/>
                  <a:pt x="137" y="114"/>
                </a:cubicBezTo>
                <a:cubicBezTo>
                  <a:pt x="138" y="114"/>
                  <a:pt x="141" y="114"/>
                  <a:pt x="141" y="115"/>
                </a:cubicBezTo>
                <a:cubicBezTo>
                  <a:pt x="142" y="115"/>
                  <a:pt x="141" y="116"/>
                  <a:pt x="142" y="116"/>
                </a:cubicBezTo>
                <a:cubicBezTo>
                  <a:pt x="142" y="117"/>
                  <a:pt x="143" y="116"/>
                  <a:pt x="144" y="116"/>
                </a:cubicBezTo>
                <a:cubicBezTo>
                  <a:pt x="146" y="116"/>
                  <a:pt x="149" y="116"/>
                  <a:pt x="150" y="117"/>
                </a:cubicBezTo>
                <a:cubicBezTo>
                  <a:pt x="152" y="118"/>
                  <a:pt x="152" y="121"/>
                  <a:pt x="153" y="122"/>
                </a:cubicBezTo>
                <a:cubicBezTo>
                  <a:pt x="155" y="121"/>
                  <a:pt x="155" y="119"/>
                  <a:pt x="157" y="117"/>
                </a:cubicBezTo>
                <a:cubicBezTo>
                  <a:pt x="158" y="117"/>
                  <a:pt x="159" y="117"/>
                  <a:pt x="161" y="116"/>
                </a:cubicBezTo>
                <a:cubicBezTo>
                  <a:pt x="161" y="115"/>
                  <a:pt x="162" y="115"/>
                  <a:pt x="163" y="114"/>
                </a:cubicBezTo>
                <a:cubicBezTo>
                  <a:pt x="163" y="114"/>
                  <a:pt x="164" y="114"/>
                  <a:pt x="165" y="114"/>
                </a:cubicBezTo>
                <a:cubicBezTo>
                  <a:pt x="167" y="114"/>
                  <a:pt x="168" y="112"/>
                  <a:pt x="170" y="111"/>
                </a:cubicBezTo>
                <a:cubicBezTo>
                  <a:pt x="171" y="111"/>
                  <a:pt x="172" y="111"/>
                  <a:pt x="173" y="111"/>
                </a:cubicBezTo>
                <a:cubicBezTo>
                  <a:pt x="174" y="111"/>
                  <a:pt x="175" y="110"/>
                  <a:pt x="175" y="109"/>
                </a:cubicBezTo>
                <a:cubicBezTo>
                  <a:pt x="177" y="108"/>
                  <a:pt x="178" y="106"/>
                  <a:pt x="179" y="104"/>
                </a:cubicBezTo>
                <a:cubicBezTo>
                  <a:pt x="180" y="102"/>
                  <a:pt x="180" y="101"/>
                  <a:pt x="180" y="99"/>
                </a:cubicBezTo>
                <a:cubicBezTo>
                  <a:pt x="181" y="97"/>
                  <a:pt x="182" y="96"/>
                  <a:pt x="182" y="94"/>
                </a:cubicBezTo>
                <a:cubicBezTo>
                  <a:pt x="183" y="92"/>
                  <a:pt x="182" y="90"/>
                  <a:pt x="183" y="89"/>
                </a:cubicBezTo>
                <a:cubicBezTo>
                  <a:pt x="184" y="86"/>
                  <a:pt x="190" y="88"/>
                  <a:pt x="192" y="88"/>
                </a:cubicBezTo>
                <a:cubicBezTo>
                  <a:pt x="196" y="88"/>
                  <a:pt x="199" y="88"/>
                  <a:pt x="203" y="88"/>
                </a:cubicBezTo>
                <a:cubicBezTo>
                  <a:pt x="205" y="88"/>
                  <a:pt x="206" y="88"/>
                  <a:pt x="207" y="89"/>
                </a:cubicBezTo>
                <a:cubicBezTo>
                  <a:pt x="208" y="89"/>
                  <a:pt x="208" y="90"/>
                  <a:pt x="209" y="91"/>
                </a:cubicBezTo>
                <a:cubicBezTo>
                  <a:pt x="209" y="91"/>
                  <a:pt x="210" y="91"/>
                  <a:pt x="211" y="91"/>
                </a:cubicBezTo>
                <a:cubicBezTo>
                  <a:pt x="213" y="91"/>
                  <a:pt x="215" y="91"/>
                  <a:pt x="216" y="91"/>
                </a:cubicBezTo>
                <a:cubicBezTo>
                  <a:pt x="218" y="91"/>
                  <a:pt x="219" y="92"/>
                  <a:pt x="221" y="91"/>
                </a:cubicBezTo>
                <a:cubicBezTo>
                  <a:pt x="222" y="91"/>
                  <a:pt x="223" y="89"/>
                  <a:pt x="225" y="89"/>
                </a:cubicBezTo>
                <a:cubicBezTo>
                  <a:pt x="226" y="89"/>
                  <a:pt x="227" y="89"/>
                  <a:pt x="228" y="88"/>
                </a:cubicBezTo>
                <a:cubicBezTo>
                  <a:pt x="229" y="88"/>
                  <a:pt x="230" y="88"/>
                  <a:pt x="232" y="88"/>
                </a:cubicBezTo>
                <a:cubicBezTo>
                  <a:pt x="233" y="88"/>
                  <a:pt x="235" y="87"/>
                  <a:pt x="236" y="88"/>
                </a:cubicBezTo>
                <a:cubicBezTo>
                  <a:pt x="237" y="88"/>
                  <a:pt x="237" y="89"/>
                  <a:pt x="237" y="89"/>
                </a:cubicBezTo>
                <a:cubicBezTo>
                  <a:pt x="238" y="89"/>
                  <a:pt x="239" y="89"/>
                  <a:pt x="240" y="90"/>
                </a:cubicBezTo>
                <a:cubicBezTo>
                  <a:pt x="243" y="92"/>
                  <a:pt x="243" y="96"/>
                  <a:pt x="244" y="99"/>
                </a:cubicBezTo>
                <a:cubicBezTo>
                  <a:pt x="245" y="100"/>
                  <a:pt x="247" y="101"/>
                  <a:pt x="248" y="102"/>
                </a:cubicBezTo>
                <a:cubicBezTo>
                  <a:pt x="250" y="103"/>
                  <a:pt x="250" y="103"/>
                  <a:pt x="252" y="104"/>
                </a:cubicBezTo>
                <a:cubicBezTo>
                  <a:pt x="252" y="105"/>
                  <a:pt x="253" y="106"/>
                  <a:pt x="254" y="107"/>
                </a:cubicBezTo>
                <a:cubicBezTo>
                  <a:pt x="256" y="107"/>
                  <a:pt x="257" y="105"/>
                  <a:pt x="258" y="103"/>
                </a:cubicBezTo>
                <a:cubicBezTo>
                  <a:pt x="260" y="102"/>
                  <a:pt x="260" y="102"/>
                  <a:pt x="262" y="102"/>
                </a:cubicBezTo>
                <a:cubicBezTo>
                  <a:pt x="264" y="102"/>
                  <a:pt x="266" y="103"/>
                  <a:pt x="268" y="102"/>
                </a:cubicBezTo>
                <a:cubicBezTo>
                  <a:pt x="269" y="101"/>
                  <a:pt x="270" y="99"/>
                  <a:pt x="270" y="98"/>
                </a:cubicBezTo>
                <a:cubicBezTo>
                  <a:pt x="271" y="97"/>
                  <a:pt x="271" y="95"/>
                  <a:pt x="272" y="94"/>
                </a:cubicBezTo>
                <a:cubicBezTo>
                  <a:pt x="273" y="92"/>
                  <a:pt x="274" y="91"/>
                  <a:pt x="275" y="90"/>
                </a:cubicBezTo>
                <a:cubicBezTo>
                  <a:pt x="276" y="89"/>
                  <a:pt x="276" y="90"/>
                  <a:pt x="276" y="88"/>
                </a:cubicBezTo>
                <a:cubicBezTo>
                  <a:pt x="276" y="86"/>
                  <a:pt x="277" y="86"/>
                  <a:pt x="277" y="84"/>
                </a:cubicBezTo>
                <a:cubicBezTo>
                  <a:pt x="278" y="83"/>
                  <a:pt x="278" y="82"/>
                  <a:pt x="279" y="80"/>
                </a:cubicBezTo>
                <a:cubicBezTo>
                  <a:pt x="279" y="79"/>
                  <a:pt x="280" y="77"/>
                  <a:pt x="281" y="76"/>
                </a:cubicBezTo>
                <a:cubicBezTo>
                  <a:pt x="281" y="75"/>
                  <a:pt x="283" y="73"/>
                  <a:pt x="283" y="72"/>
                </a:cubicBezTo>
                <a:cubicBezTo>
                  <a:pt x="283" y="70"/>
                  <a:pt x="283" y="69"/>
                  <a:pt x="284" y="67"/>
                </a:cubicBezTo>
                <a:cubicBezTo>
                  <a:pt x="284" y="65"/>
                  <a:pt x="285" y="64"/>
                  <a:pt x="286" y="62"/>
                </a:cubicBezTo>
                <a:cubicBezTo>
                  <a:pt x="287" y="61"/>
                  <a:pt x="289" y="59"/>
                  <a:pt x="289" y="57"/>
                </a:cubicBezTo>
                <a:cubicBezTo>
                  <a:pt x="290" y="56"/>
                  <a:pt x="289" y="56"/>
                  <a:pt x="290" y="55"/>
                </a:cubicBezTo>
                <a:cubicBezTo>
                  <a:pt x="290" y="55"/>
                  <a:pt x="291" y="54"/>
                  <a:pt x="292" y="54"/>
                </a:cubicBezTo>
                <a:cubicBezTo>
                  <a:pt x="293" y="53"/>
                  <a:pt x="296" y="54"/>
                  <a:pt x="297" y="53"/>
                </a:cubicBezTo>
                <a:cubicBezTo>
                  <a:pt x="299" y="53"/>
                  <a:pt x="300" y="52"/>
                  <a:pt x="301" y="52"/>
                </a:cubicBezTo>
                <a:cubicBezTo>
                  <a:pt x="303" y="52"/>
                  <a:pt x="305" y="53"/>
                  <a:pt x="307" y="53"/>
                </a:cubicBezTo>
                <a:cubicBezTo>
                  <a:pt x="309" y="53"/>
                  <a:pt x="311" y="53"/>
                  <a:pt x="312" y="53"/>
                </a:cubicBezTo>
                <a:cubicBezTo>
                  <a:pt x="316" y="52"/>
                  <a:pt x="319" y="51"/>
                  <a:pt x="322" y="47"/>
                </a:cubicBezTo>
                <a:cubicBezTo>
                  <a:pt x="322" y="46"/>
                  <a:pt x="323" y="45"/>
                  <a:pt x="323" y="43"/>
                </a:cubicBezTo>
                <a:cubicBezTo>
                  <a:pt x="324" y="43"/>
                  <a:pt x="324" y="43"/>
                  <a:pt x="324" y="42"/>
                </a:cubicBezTo>
                <a:cubicBezTo>
                  <a:pt x="324" y="42"/>
                  <a:pt x="324" y="42"/>
                  <a:pt x="324" y="42"/>
                </a:cubicBezTo>
                <a:cubicBezTo>
                  <a:pt x="323" y="42"/>
                  <a:pt x="322" y="42"/>
                  <a:pt x="322" y="41"/>
                </a:cubicBezTo>
                <a:cubicBezTo>
                  <a:pt x="321" y="41"/>
                  <a:pt x="320" y="40"/>
                  <a:pt x="320" y="40"/>
                </a:cubicBezTo>
                <a:cubicBezTo>
                  <a:pt x="318" y="39"/>
                  <a:pt x="316" y="38"/>
                  <a:pt x="315" y="38"/>
                </a:cubicBezTo>
                <a:cubicBezTo>
                  <a:pt x="311" y="36"/>
                  <a:pt x="308" y="36"/>
                  <a:pt x="304" y="35"/>
                </a:cubicBezTo>
                <a:cubicBezTo>
                  <a:pt x="303" y="34"/>
                  <a:pt x="302" y="34"/>
                  <a:pt x="301" y="32"/>
                </a:cubicBezTo>
                <a:cubicBezTo>
                  <a:pt x="300" y="31"/>
                  <a:pt x="300" y="31"/>
                  <a:pt x="298" y="30"/>
                </a:cubicBezTo>
                <a:cubicBezTo>
                  <a:pt x="297" y="29"/>
                  <a:pt x="295" y="28"/>
                  <a:pt x="293" y="27"/>
                </a:cubicBezTo>
                <a:cubicBezTo>
                  <a:pt x="292" y="27"/>
                  <a:pt x="292" y="27"/>
                  <a:pt x="291" y="27"/>
                </a:cubicBezTo>
                <a:cubicBezTo>
                  <a:pt x="291" y="27"/>
                  <a:pt x="290" y="25"/>
                  <a:pt x="290" y="25"/>
                </a:cubicBezTo>
                <a:cubicBezTo>
                  <a:pt x="289" y="24"/>
                  <a:pt x="289" y="24"/>
                  <a:pt x="289" y="23"/>
                </a:cubicBezTo>
                <a:cubicBezTo>
                  <a:pt x="288" y="22"/>
                  <a:pt x="287" y="21"/>
                  <a:pt x="286" y="20"/>
                </a:cubicBezTo>
                <a:cubicBezTo>
                  <a:pt x="285" y="20"/>
                  <a:pt x="284" y="21"/>
                  <a:pt x="283" y="21"/>
                </a:cubicBezTo>
                <a:cubicBezTo>
                  <a:pt x="281" y="20"/>
                  <a:pt x="282" y="20"/>
                  <a:pt x="281" y="19"/>
                </a:cubicBezTo>
                <a:cubicBezTo>
                  <a:pt x="279" y="18"/>
                  <a:pt x="278" y="17"/>
                  <a:pt x="276" y="16"/>
                </a:cubicBezTo>
                <a:cubicBezTo>
                  <a:pt x="273" y="15"/>
                  <a:pt x="269" y="14"/>
                  <a:pt x="266" y="13"/>
                </a:cubicBezTo>
                <a:cubicBezTo>
                  <a:pt x="264" y="13"/>
                  <a:pt x="261" y="13"/>
                  <a:pt x="259" y="13"/>
                </a:cubicBezTo>
                <a:cubicBezTo>
                  <a:pt x="258" y="13"/>
                  <a:pt x="258" y="12"/>
                  <a:pt x="257" y="12"/>
                </a:cubicBezTo>
                <a:cubicBezTo>
                  <a:pt x="256" y="12"/>
                  <a:pt x="255" y="13"/>
                  <a:pt x="255" y="13"/>
                </a:cubicBezTo>
                <a:cubicBezTo>
                  <a:pt x="254" y="17"/>
                  <a:pt x="251" y="15"/>
                  <a:pt x="249" y="15"/>
                </a:cubicBezTo>
                <a:cubicBezTo>
                  <a:pt x="248" y="15"/>
                  <a:pt x="247" y="16"/>
                  <a:pt x="246" y="17"/>
                </a:cubicBezTo>
                <a:cubicBezTo>
                  <a:pt x="245" y="19"/>
                  <a:pt x="246" y="20"/>
                  <a:pt x="245" y="22"/>
                </a:cubicBezTo>
                <a:cubicBezTo>
                  <a:pt x="245" y="23"/>
                  <a:pt x="242" y="25"/>
                  <a:pt x="241" y="25"/>
                </a:cubicBezTo>
                <a:cubicBezTo>
                  <a:pt x="241" y="25"/>
                  <a:pt x="238" y="25"/>
                  <a:pt x="238" y="25"/>
                </a:cubicBezTo>
                <a:cubicBezTo>
                  <a:pt x="237" y="25"/>
                  <a:pt x="237" y="24"/>
                  <a:pt x="237" y="23"/>
                </a:cubicBezTo>
                <a:cubicBezTo>
                  <a:pt x="236" y="23"/>
                  <a:pt x="235" y="23"/>
                  <a:pt x="234" y="22"/>
                </a:cubicBezTo>
                <a:cubicBezTo>
                  <a:pt x="234" y="22"/>
                  <a:pt x="232" y="22"/>
                  <a:pt x="232" y="22"/>
                </a:cubicBezTo>
                <a:cubicBezTo>
                  <a:pt x="230" y="21"/>
                  <a:pt x="229" y="18"/>
                  <a:pt x="227" y="17"/>
                </a:cubicBezTo>
                <a:cubicBezTo>
                  <a:pt x="226" y="17"/>
                  <a:pt x="225" y="18"/>
                  <a:pt x="224" y="17"/>
                </a:cubicBezTo>
                <a:cubicBezTo>
                  <a:pt x="222" y="17"/>
                  <a:pt x="222" y="16"/>
                  <a:pt x="221" y="15"/>
                </a:cubicBezTo>
                <a:cubicBezTo>
                  <a:pt x="217" y="15"/>
                  <a:pt x="215" y="18"/>
                  <a:pt x="212" y="18"/>
                </a:cubicBezTo>
                <a:cubicBezTo>
                  <a:pt x="210" y="18"/>
                  <a:pt x="207" y="18"/>
                  <a:pt x="205" y="18"/>
                </a:cubicBezTo>
                <a:cubicBezTo>
                  <a:pt x="205" y="20"/>
                  <a:pt x="206" y="21"/>
                  <a:pt x="205" y="23"/>
                </a:cubicBezTo>
                <a:cubicBezTo>
                  <a:pt x="201" y="24"/>
                  <a:pt x="197" y="22"/>
                  <a:pt x="194" y="25"/>
                </a:cubicBezTo>
                <a:cubicBezTo>
                  <a:pt x="191" y="26"/>
                  <a:pt x="190" y="27"/>
                  <a:pt x="190" y="30"/>
                </a:cubicBezTo>
                <a:cubicBezTo>
                  <a:pt x="190" y="32"/>
                  <a:pt x="190" y="33"/>
                  <a:pt x="190" y="35"/>
                </a:cubicBezTo>
                <a:cubicBezTo>
                  <a:pt x="189" y="35"/>
                  <a:pt x="187" y="35"/>
                  <a:pt x="185" y="35"/>
                </a:cubicBezTo>
                <a:cubicBezTo>
                  <a:pt x="185" y="34"/>
                  <a:pt x="184" y="33"/>
                  <a:pt x="183" y="33"/>
                </a:cubicBezTo>
                <a:cubicBezTo>
                  <a:pt x="182" y="33"/>
                  <a:pt x="182" y="33"/>
                  <a:pt x="181" y="32"/>
                </a:cubicBezTo>
                <a:cubicBezTo>
                  <a:pt x="180" y="32"/>
                  <a:pt x="179" y="31"/>
                  <a:pt x="179" y="30"/>
                </a:cubicBezTo>
                <a:cubicBezTo>
                  <a:pt x="178" y="30"/>
                  <a:pt x="177" y="30"/>
                  <a:pt x="177" y="29"/>
                </a:cubicBezTo>
                <a:cubicBezTo>
                  <a:pt x="175" y="28"/>
                  <a:pt x="175" y="29"/>
                  <a:pt x="175" y="27"/>
                </a:cubicBezTo>
                <a:cubicBezTo>
                  <a:pt x="175" y="25"/>
                  <a:pt x="175" y="23"/>
                  <a:pt x="175" y="21"/>
                </a:cubicBezTo>
                <a:cubicBezTo>
                  <a:pt x="175" y="19"/>
                  <a:pt x="175" y="19"/>
                  <a:pt x="174" y="18"/>
                </a:cubicBezTo>
                <a:cubicBezTo>
                  <a:pt x="174" y="17"/>
                  <a:pt x="173" y="16"/>
                  <a:pt x="172" y="15"/>
                </a:cubicBezTo>
                <a:cubicBezTo>
                  <a:pt x="172" y="15"/>
                  <a:pt x="172" y="14"/>
                  <a:pt x="171" y="13"/>
                </a:cubicBezTo>
                <a:cubicBezTo>
                  <a:pt x="171" y="12"/>
                  <a:pt x="168" y="10"/>
                  <a:pt x="167" y="10"/>
                </a:cubicBezTo>
                <a:cubicBezTo>
                  <a:pt x="167" y="8"/>
                  <a:pt x="165" y="9"/>
                  <a:pt x="164" y="8"/>
                </a:cubicBezTo>
                <a:cubicBezTo>
                  <a:pt x="163" y="7"/>
                  <a:pt x="163" y="6"/>
                  <a:pt x="163" y="5"/>
                </a:cubicBezTo>
                <a:cubicBezTo>
                  <a:pt x="163" y="2"/>
                  <a:pt x="160" y="0"/>
                  <a:pt x="158" y="2"/>
                </a:cubicBezTo>
                <a:cubicBezTo>
                  <a:pt x="157" y="3"/>
                  <a:pt x="157" y="4"/>
                  <a:pt x="155" y="4"/>
                </a:cubicBezTo>
                <a:cubicBezTo>
                  <a:pt x="155" y="5"/>
                  <a:pt x="154" y="5"/>
                  <a:pt x="154" y="5"/>
                </a:cubicBezTo>
                <a:cubicBezTo>
                  <a:pt x="152" y="5"/>
                  <a:pt x="152" y="6"/>
                  <a:pt x="150" y="6"/>
                </a:cubicBezTo>
                <a:cubicBezTo>
                  <a:pt x="147" y="7"/>
                  <a:pt x="146" y="8"/>
                  <a:pt x="145" y="11"/>
                </a:cubicBezTo>
                <a:cubicBezTo>
                  <a:pt x="145" y="15"/>
                  <a:pt x="146" y="17"/>
                  <a:pt x="142" y="17"/>
                </a:cubicBezTo>
                <a:cubicBezTo>
                  <a:pt x="139" y="18"/>
                  <a:pt x="135" y="18"/>
                  <a:pt x="132" y="17"/>
                </a:cubicBezTo>
                <a:cubicBezTo>
                  <a:pt x="128" y="17"/>
                  <a:pt x="129" y="15"/>
                  <a:pt x="128" y="12"/>
                </a:cubicBezTo>
                <a:cubicBezTo>
                  <a:pt x="128" y="11"/>
                  <a:pt x="128" y="9"/>
                  <a:pt x="127" y="8"/>
                </a:cubicBezTo>
                <a:cubicBezTo>
                  <a:pt x="127" y="7"/>
                  <a:pt x="127" y="7"/>
                  <a:pt x="126" y="7"/>
                </a:cubicBezTo>
                <a:cubicBezTo>
                  <a:pt x="126" y="7"/>
                  <a:pt x="126" y="7"/>
                  <a:pt x="126" y="7"/>
                </a:cubicBezTo>
                <a:cubicBezTo>
                  <a:pt x="124" y="7"/>
                  <a:pt x="122" y="7"/>
                  <a:pt x="121" y="8"/>
                </a:cubicBezTo>
                <a:cubicBezTo>
                  <a:pt x="120" y="8"/>
                  <a:pt x="120" y="8"/>
                  <a:pt x="119" y="9"/>
                </a:cubicBezTo>
                <a:cubicBezTo>
                  <a:pt x="118" y="9"/>
                  <a:pt x="119" y="9"/>
                  <a:pt x="117" y="9"/>
                </a:cubicBezTo>
                <a:cubicBezTo>
                  <a:pt x="116" y="10"/>
                  <a:pt x="115" y="10"/>
                  <a:pt x="114" y="10"/>
                </a:cubicBezTo>
                <a:cubicBezTo>
                  <a:pt x="112" y="9"/>
                  <a:pt x="111" y="8"/>
                  <a:pt x="110" y="8"/>
                </a:cubicBezTo>
                <a:cubicBezTo>
                  <a:pt x="108" y="8"/>
                  <a:pt x="109" y="9"/>
                  <a:pt x="108" y="10"/>
                </a:cubicBezTo>
                <a:cubicBezTo>
                  <a:pt x="107" y="11"/>
                  <a:pt x="106" y="12"/>
                  <a:pt x="105" y="12"/>
                </a:cubicBezTo>
                <a:cubicBezTo>
                  <a:pt x="104" y="13"/>
                  <a:pt x="104" y="13"/>
                  <a:pt x="103" y="14"/>
                </a:cubicBezTo>
                <a:cubicBezTo>
                  <a:pt x="103" y="15"/>
                  <a:pt x="102" y="15"/>
                  <a:pt x="101" y="15"/>
                </a:cubicBezTo>
                <a:cubicBezTo>
                  <a:pt x="98" y="17"/>
                  <a:pt x="98" y="19"/>
                  <a:pt x="97" y="21"/>
                </a:cubicBezTo>
                <a:cubicBezTo>
                  <a:pt x="96" y="21"/>
                  <a:pt x="96" y="21"/>
                  <a:pt x="96" y="22"/>
                </a:cubicBezTo>
                <a:cubicBezTo>
                  <a:pt x="96" y="22"/>
                  <a:pt x="95" y="23"/>
                  <a:pt x="95" y="24"/>
                </a:cubicBezTo>
                <a:cubicBezTo>
                  <a:pt x="94" y="24"/>
                  <a:pt x="93" y="25"/>
                  <a:pt x="92" y="25"/>
                </a:cubicBezTo>
                <a:cubicBezTo>
                  <a:pt x="91" y="25"/>
                  <a:pt x="89" y="25"/>
                  <a:pt x="88" y="25"/>
                </a:cubicBezTo>
                <a:cubicBezTo>
                  <a:pt x="87" y="25"/>
                  <a:pt x="87" y="27"/>
                  <a:pt x="87" y="28"/>
                </a:cubicBezTo>
                <a:cubicBezTo>
                  <a:pt x="86" y="29"/>
                  <a:pt x="86" y="30"/>
                  <a:pt x="85" y="31"/>
                </a:cubicBezTo>
                <a:cubicBezTo>
                  <a:pt x="85" y="31"/>
                  <a:pt x="85" y="33"/>
                  <a:pt x="85" y="34"/>
                </a:cubicBezTo>
                <a:cubicBezTo>
                  <a:pt x="84" y="36"/>
                  <a:pt x="82" y="37"/>
                  <a:pt x="82" y="40"/>
                </a:cubicBezTo>
                <a:cubicBezTo>
                  <a:pt x="82" y="43"/>
                  <a:pt x="80" y="45"/>
                  <a:pt x="78" y="47"/>
                </a:cubicBezTo>
                <a:cubicBezTo>
                  <a:pt x="78" y="48"/>
                  <a:pt x="78" y="49"/>
                  <a:pt x="77" y="50"/>
                </a:cubicBezTo>
                <a:cubicBezTo>
                  <a:pt x="77" y="50"/>
                  <a:pt x="76" y="49"/>
                  <a:pt x="75" y="50"/>
                </a:cubicBezTo>
                <a:cubicBezTo>
                  <a:pt x="74" y="50"/>
                  <a:pt x="74" y="50"/>
                  <a:pt x="73" y="50"/>
                </a:cubicBezTo>
                <a:cubicBezTo>
                  <a:pt x="71" y="51"/>
                  <a:pt x="71" y="51"/>
                  <a:pt x="70" y="52"/>
                </a:cubicBezTo>
                <a:cubicBezTo>
                  <a:pt x="70" y="53"/>
                  <a:pt x="70" y="53"/>
                  <a:pt x="69" y="54"/>
                </a:cubicBezTo>
                <a:cubicBezTo>
                  <a:pt x="68" y="55"/>
                  <a:pt x="67" y="56"/>
                  <a:pt x="66" y="56"/>
                </a:cubicBezTo>
                <a:cubicBezTo>
                  <a:pt x="65" y="57"/>
                  <a:pt x="63" y="58"/>
                  <a:pt x="62" y="59"/>
                </a:cubicBezTo>
                <a:cubicBezTo>
                  <a:pt x="61" y="60"/>
                  <a:pt x="59" y="61"/>
                  <a:pt x="57" y="62"/>
                </a:cubicBezTo>
                <a:cubicBezTo>
                  <a:pt x="56" y="62"/>
                  <a:pt x="56" y="62"/>
                  <a:pt x="55" y="63"/>
                </a:cubicBezTo>
                <a:cubicBezTo>
                  <a:pt x="55" y="63"/>
                  <a:pt x="54" y="63"/>
                  <a:pt x="54" y="63"/>
                </a:cubicBezTo>
                <a:cubicBezTo>
                  <a:pt x="54" y="64"/>
                  <a:pt x="54" y="64"/>
                  <a:pt x="54" y="64"/>
                </a:cubicBezTo>
                <a:cubicBezTo>
                  <a:pt x="53" y="65"/>
                  <a:pt x="52" y="64"/>
                  <a:pt x="51" y="64"/>
                </a:cubicBezTo>
                <a:cubicBezTo>
                  <a:pt x="47" y="65"/>
                  <a:pt x="43" y="66"/>
                  <a:pt x="39" y="64"/>
                </a:cubicBezTo>
                <a:cubicBezTo>
                  <a:pt x="38" y="64"/>
                  <a:pt x="37" y="63"/>
                  <a:pt x="36" y="63"/>
                </a:cubicBezTo>
                <a:cubicBezTo>
                  <a:pt x="35" y="62"/>
                  <a:pt x="34" y="62"/>
                  <a:pt x="33" y="62"/>
                </a:cubicBezTo>
                <a:cubicBezTo>
                  <a:pt x="33" y="61"/>
                  <a:pt x="33" y="60"/>
                  <a:pt x="31" y="60"/>
                </a:cubicBezTo>
                <a:cubicBezTo>
                  <a:pt x="30" y="61"/>
                  <a:pt x="30" y="63"/>
                  <a:pt x="29" y="63"/>
                </a:cubicBezTo>
                <a:cubicBezTo>
                  <a:pt x="28" y="64"/>
                  <a:pt x="27" y="65"/>
                  <a:pt x="26" y="66"/>
                </a:cubicBezTo>
                <a:cubicBezTo>
                  <a:pt x="25" y="66"/>
                  <a:pt x="25" y="67"/>
                  <a:pt x="24" y="68"/>
                </a:cubicBezTo>
                <a:cubicBezTo>
                  <a:pt x="24" y="68"/>
                  <a:pt x="23" y="68"/>
                  <a:pt x="23" y="69"/>
                </a:cubicBezTo>
                <a:cubicBezTo>
                  <a:pt x="22" y="70"/>
                  <a:pt x="22" y="71"/>
                  <a:pt x="21" y="72"/>
                </a:cubicBezTo>
                <a:cubicBezTo>
                  <a:pt x="19" y="73"/>
                  <a:pt x="18" y="74"/>
                  <a:pt x="15" y="74"/>
                </a:cubicBezTo>
                <a:cubicBezTo>
                  <a:pt x="14" y="75"/>
                  <a:pt x="13" y="74"/>
                  <a:pt x="12" y="74"/>
                </a:cubicBezTo>
                <a:cubicBezTo>
                  <a:pt x="10" y="74"/>
                  <a:pt x="9" y="75"/>
                  <a:pt x="8" y="75"/>
                </a:cubicBezTo>
                <a:cubicBezTo>
                  <a:pt x="8" y="75"/>
                  <a:pt x="8" y="75"/>
                  <a:pt x="8" y="76"/>
                </a:cubicBezTo>
                <a:cubicBezTo>
                  <a:pt x="8" y="77"/>
                  <a:pt x="8" y="79"/>
                  <a:pt x="8" y="80"/>
                </a:cubicBezTo>
                <a:cubicBezTo>
                  <a:pt x="8" y="82"/>
                  <a:pt x="7" y="84"/>
                  <a:pt x="6" y="85"/>
                </a:cubicBezTo>
                <a:cubicBezTo>
                  <a:pt x="6" y="86"/>
                  <a:pt x="5" y="87"/>
                  <a:pt x="4" y="88"/>
                </a:cubicBezTo>
                <a:cubicBezTo>
                  <a:pt x="3" y="89"/>
                  <a:pt x="2" y="91"/>
                  <a:pt x="1" y="93"/>
                </a:cubicBezTo>
                <a:cubicBezTo>
                  <a:pt x="1" y="94"/>
                  <a:pt x="0" y="95"/>
                  <a:pt x="1" y="96"/>
                </a:cubicBezTo>
                <a:cubicBezTo>
                  <a:pt x="1" y="97"/>
                  <a:pt x="2" y="99"/>
                  <a:pt x="2" y="100"/>
                </a:cubicBezTo>
                <a:cubicBezTo>
                  <a:pt x="3" y="100"/>
                  <a:pt x="4" y="101"/>
                  <a:pt x="4" y="101"/>
                </a:cubicBezTo>
                <a:cubicBezTo>
                  <a:pt x="5" y="102"/>
                  <a:pt x="5" y="103"/>
                  <a:pt x="5" y="104"/>
                </a:cubicBezTo>
                <a:cubicBezTo>
                  <a:pt x="6" y="107"/>
                  <a:pt x="5" y="110"/>
                  <a:pt x="6" y="113"/>
                </a:cubicBezTo>
                <a:cubicBezTo>
                  <a:pt x="6" y="114"/>
                  <a:pt x="7" y="116"/>
                  <a:pt x="8" y="117"/>
                </a:cubicBezTo>
                <a:cubicBezTo>
                  <a:pt x="8" y="118"/>
                  <a:pt x="9" y="118"/>
                  <a:pt x="9" y="118"/>
                </a:cubicBezTo>
                <a:cubicBezTo>
                  <a:pt x="10" y="119"/>
                  <a:pt x="10" y="120"/>
                  <a:pt x="10" y="120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10" y="122"/>
                  <a:pt x="11" y="122"/>
                  <a:pt x="11" y="122"/>
                </a:cubicBezTo>
                <a:cubicBezTo>
                  <a:pt x="11" y="123"/>
                  <a:pt x="11" y="124"/>
                  <a:pt x="12" y="126"/>
                </a:cubicBezTo>
                <a:cubicBezTo>
                  <a:pt x="13" y="127"/>
                  <a:pt x="13" y="129"/>
                  <a:pt x="13" y="130"/>
                </a:cubicBezTo>
                <a:cubicBezTo>
                  <a:pt x="13" y="130"/>
                  <a:pt x="12" y="131"/>
                  <a:pt x="12" y="131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11" y="133"/>
                  <a:pt x="10" y="134"/>
                  <a:pt x="9" y="13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1" name="Freeform 24">
            <a:extLst>
              <a:ext uri="{FF2B5EF4-FFF2-40B4-BE49-F238E27FC236}">
                <a16:creationId xmlns:a16="http://schemas.microsoft.com/office/drawing/2014/main" id="{7D0F3693-2962-4A74-9F97-3642BF4EEC59}"/>
              </a:ext>
            </a:extLst>
          </p:cNvPr>
          <p:cNvSpPr>
            <a:spLocks noEditPoints="1"/>
          </p:cNvSpPr>
          <p:nvPr/>
        </p:nvSpPr>
        <p:spPr bwMode="auto">
          <a:xfrm>
            <a:off x="6003851" y="4814693"/>
            <a:ext cx="555053" cy="357582"/>
          </a:xfrm>
          <a:custGeom>
            <a:avLst/>
            <a:gdLst/>
            <a:ahLst/>
            <a:cxnLst>
              <a:cxn ang="0">
                <a:pos x="3" y="150"/>
              </a:cxn>
              <a:cxn ang="0">
                <a:pos x="12" y="165"/>
              </a:cxn>
              <a:cxn ang="0">
                <a:pos x="27" y="181"/>
              </a:cxn>
              <a:cxn ang="0">
                <a:pos x="42" y="192"/>
              </a:cxn>
              <a:cxn ang="0">
                <a:pos x="44" y="198"/>
              </a:cxn>
              <a:cxn ang="0">
                <a:pos x="58" y="213"/>
              </a:cxn>
              <a:cxn ang="0">
                <a:pos x="71" y="221"/>
              </a:cxn>
              <a:cxn ang="0">
                <a:pos x="88" y="225"/>
              </a:cxn>
              <a:cxn ang="0">
                <a:pos x="104" y="226"/>
              </a:cxn>
              <a:cxn ang="0">
                <a:pos x="123" y="219"/>
              </a:cxn>
              <a:cxn ang="0">
                <a:pos x="132" y="214"/>
              </a:cxn>
              <a:cxn ang="0">
                <a:pos x="150" y="211"/>
              </a:cxn>
              <a:cxn ang="0">
                <a:pos x="165" y="200"/>
              </a:cxn>
              <a:cxn ang="0">
                <a:pos x="172" y="196"/>
              </a:cxn>
              <a:cxn ang="0">
                <a:pos x="197" y="196"/>
              </a:cxn>
              <a:cxn ang="0">
                <a:pos x="234" y="193"/>
              </a:cxn>
              <a:cxn ang="0">
                <a:pos x="251" y="191"/>
              </a:cxn>
              <a:cxn ang="0">
                <a:pos x="255" y="185"/>
              </a:cxn>
              <a:cxn ang="0">
                <a:pos x="259" y="180"/>
              </a:cxn>
              <a:cxn ang="0">
                <a:pos x="262" y="174"/>
              </a:cxn>
              <a:cxn ang="0">
                <a:pos x="267" y="162"/>
              </a:cxn>
              <a:cxn ang="0">
                <a:pos x="275" y="154"/>
              </a:cxn>
              <a:cxn ang="0">
                <a:pos x="281" y="148"/>
              </a:cxn>
              <a:cxn ang="0">
                <a:pos x="285" y="133"/>
              </a:cxn>
              <a:cxn ang="0">
                <a:pos x="292" y="121"/>
              </a:cxn>
              <a:cxn ang="0">
                <a:pos x="302" y="101"/>
              </a:cxn>
              <a:cxn ang="0">
                <a:pos x="307" y="91"/>
              </a:cxn>
              <a:cxn ang="0">
                <a:pos x="311" y="85"/>
              </a:cxn>
              <a:cxn ang="0">
                <a:pos x="315" y="78"/>
              </a:cxn>
              <a:cxn ang="0">
                <a:pos x="327" y="70"/>
              </a:cxn>
              <a:cxn ang="0">
                <a:pos x="341" y="64"/>
              </a:cxn>
              <a:cxn ang="0">
                <a:pos x="353" y="52"/>
              </a:cxn>
              <a:cxn ang="0">
                <a:pos x="348" y="38"/>
              </a:cxn>
              <a:cxn ang="0">
                <a:pos x="337" y="30"/>
              </a:cxn>
              <a:cxn ang="0">
                <a:pos x="312" y="12"/>
              </a:cxn>
              <a:cxn ang="0">
                <a:pos x="296" y="21"/>
              </a:cxn>
              <a:cxn ang="0">
                <a:pos x="282" y="4"/>
              </a:cxn>
              <a:cxn ang="0">
                <a:pos x="270" y="2"/>
              </a:cxn>
              <a:cxn ang="0">
                <a:pos x="253" y="5"/>
              </a:cxn>
              <a:cxn ang="0">
                <a:pos x="234" y="2"/>
              </a:cxn>
              <a:cxn ang="0">
                <a:pos x="221" y="18"/>
              </a:cxn>
              <a:cxn ang="0">
                <a:pos x="207" y="28"/>
              </a:cxn>
              <a:cxn ang="0">
                <a:pos x="195" y="36"/>
              </a:cxn>
              <a:cxn ang="0">
                <a:pos x="183" y="29"/>
              </a:cxn>
              <a:cxn ang="0">
                <a:pos x="169" y="38"/>
              </a:cxn>
              <a:cxn ang="0">
                <a:pos x="143" y="42"/>
              </a:cxn>
              <a:cxn ang="0">
                <a:pos x="131" y="53"/>
              </a:cxn>
              <a:cxn ang="0">
                <a:pos x="122" y="63"/>
              </a:cxn>
              <a:cxn ang="0">
                <a:pos x="115" y="66"/>
              </a:cxn>
              <a:cxn ang="0">
                <a:pos x="72" y="61"/>
              </a:cxn>
              <a:cxn ang="0">
                <a:pos x="54" y="50"/>
              </a:cxn>
              <a:cxn ang="0">
                <a:pos x="52" y="61"/>
              </a:cxn>
              <a:cxn ang="0">
                <a:pos x="36" y="69"/>
              </a:cxn>
              <a:cxn ang="0">
                <a:pos x="21" y="68"/>
              </a:cxn>
              <a:cxn ang="0">
                <a:pos x="26" y="74"/>
              </a:cxn>
              <a:cxn ang="0">
                <a:pos x="28" y="82"/>
              </a:cxn>
              <a:cxn ang="0">
                <a:pos x="19" y="90"/>
              </a:cxn>
              <a:cxn ang="0">
                <a:pos x="17" y="103"/>
              </a:cxn>
              <a:cxn ang="0">
                <a:pos x="17" y="113"/>
              </a:cxn>
              <a:cxn ang="0">
                <a:pos x="17" y="122"/>
              </a:cxn>
              <a:cxn ang="0">
                <a:pos x="2" y="131"/>
              </a:cxn>
              <a:cxn ang="0">
                <a:pos x="53" y="47"/>
              </a:cxn>
            </a:cxnLst>
            <a:rect l="0" t="0" r="r" b="b"/>
            <a:pathLst>
              <a:path w="353" h="228">
                <a:moveTo>
                  <a:pt x="2" y="136"/>
                </a:moveTo>
                <a:cubicBezTo>
                  <a:pt x="4" y="138"/>
                  <a:pt x="5" y="139"/>
                  <a:pt x="5" y="141"/>
                </a:cubicBezTo>
                <a:cubicBezTo>
                  <a:pt x="5" y="143"/>
                  <a:pt x="4" y="144"/>
                  <a:pt x="4" y="146"/>
                </a:cubicBezTo>
                <a:cubicBezTo>
                  <a:pt x="3" y="147"/>
                  <a:pt x="3" y="148"/>
                  <a:pt x="3" y="150"/>
                </a:cubicBezTo>
                <a:cubicBezTo>
                  <a:pt x="3" y="152"/>
                  <a:pt x="3" y="152"/>
                  <a:pt x="5" y="153"/>
                </a:cubicBezTo>
                <a:cubicBezTo>
                  <a:pt x="6" y="154"/>
                  <a:pt x="7" y="154"/>
                  <a:pt x="8" y="155"/>
                </a:cubicBezTo>
                <a:cubicBezTo>
                  <a:pt x="9" y="159"/>
                  <a:pt x="6" y="162"/>
                  <a:pt x="10" y="165"/>
                </a:cubicBezTo>
                <a:cubicBezTo>
                  <a:pt x="10" y="165"/>
                  <a:pt x="11" y="165"/>
                  <a:pt x="12" y="165"/>
                </a:cubicBezTo>
                <a:cubicBezTo>
                  <a:pt x="12" y="165"/>
                  <a:pt x="13" y="167"/>
                  <a:pt x="13" y="167"/>
                </a:cubicBezTo>
                <a:cubicBezTo>
                  <a:pt x="14" y="168"/>
                  <a:pt x="15" y="169"/>
                  <a:pt x="17" y="170"/>
                </a:cubicBezTo>
                <a:cubicBezTo>
                  <a:pt x="20" y="172"/>
                  <a:pt x="23" y="174"/>
                  <a:pt x="25" y="177"/>
                </a:cubicBezTo>
                <a:cubicBezTo>
                  <a:pt x="26" y="178"/>
                  <a:pt x="26" y="180"/>
                  <a:pt x="27" y="181"/>
                </a:cubicBezTo>
                <a:cubicBezTo>
                  <a:pt x="28" y="182"/>
                  <a:pt x="30" y="183"/>
                  <a:pt x="32" y="183"/>
                </a:cubicBezTo>
                <a:cubicBezTo>
                  <a:pt x="31" y="186"/>
                  <a:pt x="31" y="187"/>
                  <a:pt x="34" y="189"/>
                </a:cubicBezTo>
                <a:cubicBezTo>
                  <a:pt x="35" y="190"/>
                  <a:pt x="37" y="190"/>
                  <a:pt x="38" y="191"/>
                </a:cubicBezTo>
                <a:cubicBezTo>
                  <a:pt x="39" y="191"/>
                  <a:pt x="40" y="193"/>
                  <a:pt x="42" y="192"/>
                </a:cubicBezTo>
                <a:cubicBezTo>
                  <a:pt x="41" y="192"/>
                  <a:pt x="41" y="193"/>
                  <a:pt x="41" y="193"/>
                </a:cubicBezTo>
                <a:cubicBezTo>
                  <a:pt x="42" y="194"/>
                  <a:pt x="43" y="195"/>
                  <a:pt x="43" y="196"/>
                </a:cubicBezTo>
                <a:cubicBezTo>
                  <a:pt x="44" y="196"/>
                  <a:pt x="44" y="196"/>
                  <a:pt x="43" y="197"/>
                </a:cubicBezTo>
                <a:cubicBezTo>
                  <a:pt x="44" y="197"/>
                  <a:pt x="44" y="197"/>
                  <a:pt x="44" y="198"/>
                </a:cubicBezTo>
                <a:cubicBezTo>
                  <a:pt x="45" y="198"/>
                  <a:pt x="45" y="199"/>
                  <a:pt x="46" y="199"/>
                </a:cubicBezTo>
                <a:cubicBezTo>
                  <a:pt x="47" y="201"/>
                  <a:pt x="48" y="201"/>
                  <a:pt x="49" y="203"/>
                </a:cubicBezTo>
                <a:cubicBezTo>
                  <a:pt x="50" y="205"/>
                  <a:pt x="50" y="208"/>
                  <a:pt x="51" y="210"/>
                </a:cubicBezTo>
                <a:cubicBezTo>
                  <a:pt x="53" y="212"/>
                  <a:pt x="56" y="212"/>
                  <a:pt x="58" y="213"/>
                </a:cubicBezTo>
                <a:cubicBezTo>
                  <a:pt x="60" y="214"/>
                  <a:pt x="60" y="215"/>
                  <a:pt x="63" y="215"/>
                </a:cubicBezTo>
                <a:cubicBezTo>
                  <a:pt x="64" y="215"/>
                  <a:pt x="64" y="215"/>
                  <a:pt x="65" y="215"/>
                </a:cubicBezTo>
                <a:cubicBezTo>
                  <a:pt x="66" y="216"/>
                  <a:pt x="66" y="216"/>
                  <a:pt x="66" y="217"/>
                </a:cubicBezTo>
                <a:cubicBezTo>
                  <a:pt x="68" y="218"/>
                  <a:pt x="70" y="219"/>
                  <a:pt x="71" y="221"/>
                </a:cubicBezTo>
                <a:cubicBezTo>
                  <a:pt x="72" y="222"/>
                  <a:pt x="72" y="222"/>
                  <a:pt x="73" y="223"/>
                </a:cubicBezTo>
                <a:cubicBezTo>
                  <a:pt x="75" y="223"/>
                  <a:pt x="77" y="223"/>
                  <a:pt x="78" y="223"/>
                </a:cubicBezTo>
                <a:cubicBezTo>
                  <a:pt x="80" y="223"/>
                  <a:pt x="82" y="224"/>
                  <a:pt x="84" y="224"/>
                </a:cubicBezTo>
                <a:cubicBezTo>
                  <a:pt x="85" y="225"/>
                  <a:pt x="87" y="224"/>
                  <a:pt x="88" y="225"/>
                </a:cubicBezTo>
                <a:cubicBezTo>
                  <a:pt x="89" y="225"/>
                  <a:pt x="89" y="225"/>
                  <a:pt x="90" y="226"/>
                </a:cubicBezTo>
                <a:cubicBezTo>
                  <a:pt x="91" y="226"/>
                  <a:pt x="92" y="226"/>
                  <a:pt x="92" y="226"/>
                </a:cubicBezTo>
                <a:cubicBezTo>
                  <a:pt x="94" y="226"/>
                  <a:pt x="95" y="226"/>
                  <a:pt x="97" y="226"/>
                </a:cubicBezTo>
                <a:cubicBezTo>
                  <a:pt x="99" y="226"/>
                  <a:pt x="101" y="226"/>
                  <a:pt x="104" y="226"/>
                </a:cubicBezTo>
                <a:cubicBezTo>
                  <a:pt x="107" y="225"/>
                  <a:pt x="113" y="228"/>
                  <a:pt x="116" y="226"/>
                </a:cubicBezTo>
                <a:cubicBezTo>
                  <a:pt x="116" y="225"/>
                  <a:pt x="116" y="223"/>
                  <a:pt x="117" y="222"/>
                </a:cubicBezTo>
                <a:cubicBezTo>
                  <a:pt x="117" y="221"/>
                  <a:pt x="118" y="221"/>
                  <a:pt x="119" y="220"/>
                </a:cubicBezTo>
                <a:cubicBezTo>
                  <a:pt x="120" y="220"/>
                  <a:pt x="122" y="219"/>
                  <a:pt x="123" y="219"/>
                </a:cubicBezTo>
                <a:cubicBezTo>
                  <a:pt x="123" y="219"/>
                  <a:pt x="125" y="218"/>
                  <a:pt x="125" y="218"/>
                </a:cubicBezTo>
                <a:cubicBezTo>
                  <a:pt x="126" y="217"/>
                  <a:pt x="127" y="213"/>
                  <a:pt x="129" y="214"/>
                </a:cubicBezTo>
                <a:cubicBezTo>
                  <a:pt x="129" y="215"/>
                  <a:pt x="130" y="215"/>
                  <a:pt x="130" y="215"/>
                </a:cubicBezTo>
                <a:cubicBezTo>
                  <a:pt x="131" y="215"/>
                  <a:pt x="131" y="214"/>
                  <a:pt x="132" y="214"/>
                </a:cubicBezTo>
                <a:cubicBezTo>
                  <a:pt x="133" y="213"/>
                  <a:pt x="136" y="214"/>
                  <a:pt x="138" y="213"/>
                </a:cubicBezTo>
                <a:cubicBezTo>
                  <a:pt x="139" y="210"/>
                  <a:pt x="141" y="206"/>
                  <a:pt x="144" y="204"/>
                </a:cubicBezTo>
                <a:cubicBezTo>
                  <a:pt x="144" y="205"/>
                  <a:pt x="145" y="206"/>
                  <a:pt x="146" y="206"/>
                </a:cubicBezTo>
                <a:cubicBezTo>
                  <a:pt x="147" y="208"/>
                  <a:pt x="148" y="210"/>
                  <a:pt x="150" y="211"/>
                </a:cubicBezTo>
                <a:cubicBezTo>
                  <a:pt x="152" y="212"/>
                  <a:pt x="154" y="211"/>
                  <a:pt x="155" y="209"/>
                </a:cubicBezTo>
                <a:cubicBezTo>
                  <a:pt x="155" y="208"/>
                  <a:pt x="155" y="208"/>
                  <a:pt x="155" y="206"/>
                </a:cubicBezTo>
                <a:cubicBezTo>
                  <a:pt x="156" y="205"/>
                  <a:pt x="157" y="204"/>
                  <a:pt x="158" y="203"/>
                </a:cubicBezTo>
                <a:cubicBezTo>
                  <a:pt x="160" y="202"/>
                  <a:pt x="163" y="202"/>
                  <a:pt x="165" y="200"/>
                </a:cubicBezTo>
                <a:cubicBezTo>
                  <a:pt x="165" y="200"/>
                  <a:pt x="165" y="199"/>
                  <a:pt x="165" y="199"/>
                </a:cubicBezTo>
                <a:cubicBezTo>
                  <a:pt x="166" y="199"/>
                  <a:pt x="166" y="199"/>
                  <a:pt x="166" y="198"/>
                </a:cubicBezTo>
                <a:cubicBezTo>
                  <a:pt x="167" y="198"/>
                  <a:pt x="167" y="197"/>
                  <a:pt x="168" y="197"/>
                </a:cubicBezTo>
                <a:cubicBezTo>
                  <a:pt x="169" y="196"/>
                  <a:pt x="170" y="196"/>
                  <a:pt x="172" y="196"/>
                </a:cubicBezTo>
                <a:cubicBezTo>
                  <a:pt x="173" y="196"/>
                  <a:pt x="175" y="195"/>
                  <a:pt x="176" y="195"/>
                </a:cubicBezTo>
                <a:cubicBezTo>
                  <a:pt x="177" y="196"/>
                  <a:pt x="177" y="197"/>
                  <a:pt x="178" y="197"/>
                </a:cubicBezTo>
                <a:cubicBezTo>
                  <a:pt x="182" y="198"/>
                  <a:pt x="185" y="198"/>
                  <a:pt x="188" y="198"/>
                </a:cubicBezTo>
                <a:cubicBezTo>
                  <a:pt x="191" y="197"/>
                  <a:pt x="193" y="196"/>
                  <a:pt x="197" y="196"/>
                </a:cubicBezTo>
                <a:cubicBezTo>
                  <a:pt x="200" y="196"/>
                  <a:pt x="203" y="198"/>
                  <a:pt x="206" y="198"/>
                </a:cubicBezTo>
                <a:cubicBezTo>
                  <a:pt x="208" y="198"/>
                  <a:pt x="209" y="198"/>
                  <a:pt x="210" y="198"/>
                </a:cubicBezTo>
                <a:cubicBezTo>
                  <a:pt x="212" y="198"/>
                  <a:pt x="212" y="197"/>
                  <a:pt x="213" y="197"/>
                </a:cubicBezTo>
                <a:cubicBezTo>
                  <a:pt x="220" y="196"/>
                  <a:pt x="230" y="202"/>
                  <a:pt x="234" y="193"/>
                </a:cubicBezTo>
                <a:cubicBezTo>
                  <a:pt x="235" y="192"/>
                  <a:pt x="236" y="189"/>
                  <a:pt x="239" y="189"/>
                </a:cubicBezTo>
                <a:cubicBezTo>
                  <a:pt x="240" y="189"/>
                  <a:pt x="241" y="189"/>
                  <a:pt x="242" y="190"/>
                </a:cubicBezTo>
                <a:cubicBezTo>
                  <a:pt x="244" y="191"/>
                  <a:pt x="245" y="191"/>
                  <a:pt x="246" y="191"/>
                </a:cubicBezTo>
                <a:cubicBezTo>
                  <a:pt x="248" y="191"/>
                  <a:pt x="250" y="191"/>
                  <a:pt x="251" y="191"/>
                </a:cubicBezTo>
                <a:cubicBezTo>
                  <a:pt x="253" y="190"/>
                  <a:pt x="253" y="189"/>
                  <a:pt x="254" y="188"/>
                </a:cubicBezTo>
                <a:cubicBezTo>
                  <a:pt x="253" y="188"/>
                  <a:pt x="254" y="187"/>
                  <a:pt x="254" y="187"/>
                </a:cubicBezTo>
                <a:cubicBezTo>
                  <a:pt x="254" y="187"/>
                  <a:pt x="254" y="186"/>
                  <a:pt x="255" y="186"/>
                </a:cubicBezTo>
                <a:cubicBezTo>
                  <a:pt x="254" y="186"/>
                  <a:pt x="255" y="186"/>
                  <a:pt x="255" y="185"/>
                </a:cubicBezTo>
                <a:cubicBezTo>
                  <a:pt x="255" y="185"/>
                  <a:pt x="255" y="186"/>
                  <a:pt x="255" y="186"/>
                </a:cubicBezTo>
                <a:cubicBezTo>
                  <a:pt x="255" y="186"/>
                  <a:pt x="256" y="183"/>
                  <a:pt x="256" y="184"/>
                </a:cubicBezTo>
                <a:cubicBezTo>
                  <a:pt x="256" y="184"/>
                  <a:pt x="257" y="184"/>
                  <a:pt x="257" y="183"/>
                </a:cubicBezTo>
                <a:cubicBezTo>
                  <a:pt x="258" y="182"/>
                  <a:pt x="258" y="181"/>
                  <a:pt x="259" y="180"/>
                </a:cubicBezTo>
                <a:cubicBezTo>
                  <a:pt x="259" y="180"/>
                  <a:pt x="260" y="179"/>
                  <a:pt x="260" y="179"/>
                </a:cubicBezTo>
                <a:cubicBezTo>
                  <a:pt x="261" y="178"/>
                  <a:pt x="261" y="177"/>
                  <a:pt x="261" y="177"/>
                </a:cubicBezTo>
                <a:cubicBezTo>
                  <a:pt x="261" y="176"/>
                  <a:pt x="262" y="176"/>
                  <a:pt x="262" y="176"/>
                </a:cubicBezTo>
                <a:cubicBezTo>
                  <a:pt x="263" y="175"/>
                  <a:pt x="262" y="174"/>
                  <a:pt x="262" y="174"/>
                </a:cubicBezTo>
                <a:cubicBezTo>
                  <a:pt x="262" y="173"/>
                  <a:pt x="263" y="171"/>
                  <a:pt x="263" y="170"/>
                </a:cubicBezTo>
                <a:cubicBezTo>
                  <a:pt x="264" y="168"/>
                  <a:pt x="265" y="167"/>
                  <a:pt x="266" y="166"/>
                </a:cubicBezTo>
                <a:cubicBezTo>
                  <a:pt x="266" y="165"/>
                  <a:pt x="267" y="165"/>
                  <a:pt x="267" y="164"/>
                </a:cubicBezTo>
                <a:cubicBezTo>
                  <a:pt x="267" y="164"/>
                  <a:pt x="267" y="163"/>
                  <a:pt x="267" y="162"/>
                </a:cubicBezTo>
                <a:cubicBezTo>
                  <a:pt x="268" y="161"/>
                  <a:pt x="269" y="161"/>
                  <a:pt x="270" y="160"/>
                </a:cubicBezTo>
                <a:cubicBezTo>
                  <a:pt x="271" y="159"/>
                  <a:pt x="270" y="158"/>
                  <a:pt x="272" y="158"/>
                </a:cubicBezTo>
                <a:cubicBezTo>
                  <a:pt x="272" y="157"/>
                  <a:pt x="272" y="157"/>
                  <a:pt x="272" y="157"/>
                </a:cubicBezTo>
                <a:cubicBezTo>
                  <a:pt x="274" y="157"/>
                  <a:pt x="274" y="154"/>
                  <a:pt x="275" y="154"/>
                </a:cubicBezTo>
                <a:cubicBezTo>
                  <a:pt x="275" y="153"/>
                  <a:pt x="275" y="153"/>
                  <a:pt x="276" y="153"/>
                </a:cubicBezTo>
                <a:cubicBezTo>
                  <a:pt x="276" y="153"/>
                  <a:pt x="276" y="153"/>
                  <a:pt x="277" y="153"/>
                </a:cubicBezTo>
                <a:cubicBezTo>
                  <a:pt x="278" y="152"/>
                  <a:pt x="278" y="152"/>
                  <a:pt x="278" y="151"/>
                </a:cubicBezTo>
                <a:cubicBezTo>
                  <a:pt x="279" y="151"/>
                  <a:pt x="280" y="150"/>
                  <a:pt x="281" y="148"/>
                </a:cubicBezTo>
                <a:cubicBezTo>
                  <a:pt x="282" y="147"/>
                  <a:pt x="282" y="145"/>
                  <a:pt x="282" y="143"/>
                </a:cubicBezTo>
                <a:cubicBezTo>
                  <a:pt x="282" y="142"/>
                  <a:pt x="283" y="140"/>
                  <a:pt x="283" y="138"/>
                </a:cubicBezTo>
                <a:cubicBezTo>
                  <a:pt x="283" y="137"/>
                  <a:pt x="283" y="135"/>
                  <a:pt x="283" y="134"/>
                </a:cubicBezTo>
                <a:cubicBezTo>
                  <a:pt x="284" y="134"/>
                  <a:pt x="284" y="134"/>
                  <a:pt x="285" y="133"/>
                </a:cubicBezTo>
                <a:cubicBezTo>
                  <a:pt x="285" y="132"/>
                  <a:pt x="285" y="131"/>
                  <a:pt x="286" y="130"/>
                </a:cubicBezTo>
                <a:cubicBezTo>
                  <a:pt x="287" y="129"/>
                  <a:pt x="287" y="128"/>
                  <a:pt x="288" y="127"/>
                </a:cubicBezTo>
                <a:cubicBezTo>
                  <a:pt x="288" y="126"/>
                  <a:pt x="288" y="124"/>
                  <a:pt x="289" y="123"/>
                </a:cubicBezTo>
                <a:cubicBezTo>
                  <a:pt x="289" y="122"/>
                  <a:pt x="291" y="121"/>
                  <a:pt x="292" y="121"/>
                </a:cubicBezTo>
                <a:cubicBezTo>
                  <a:pt x="294" y="119"/>
                  <a:pt x="296" y="116"/>
                  <a:pt x="296" y="114"/>
                </a:cubicBezTo>
                <a:cubicBezTo>
                  <a:pt x="297" y="112"/>
                  <a:pt x="296" y="111"/>
                  <a:pt x="297" y="109"/>
                </a:cubicBezTo>
                <a:cubicBezTo>
                  <a:pt x="297" y="108"/>
                  <a:pt x="297" y="107"/>
                  <a:pt x="298" y="106"/>
                </a:cubicBezTo>
                <a:cubicBezTo>
                  <a:pt x="299" y="104"/>
                  <a:pt x="300" y="102"/>
                  <a:pt x="302" y="101"/>
                </a:cubicBezTo>
                <a:cubicBezTo>
                  <a:pt x="303" y="101"/>
                  <a:pt x="305" y="101"/>
                  <a:pt x="306" y="100"/>
                </a:cubicBezTo>
                <a:cubicBezTo>
                  <a:pt x="306" y="99"/>
                  <a:pt x="306" y="98"/>
                  <a:pt x="306" y="96"/>
                </a:cubicBezTo>
                <a:cubicBezTo>
                  <a:pt x="307" y="95"/>
                  <a:pt x="307" y="94"/>
                  <a:pt x="307" y="92"/>
                </a:cubicBezTo>
                <a:cubicBezTo>
                  <a:pt x="307" y="92"/>
                  <a:pt x="307" y="91"/>
                  <a:pt x="307" y="91"/>
                </a:cubicBezTo>
                <a:cubicBezTo>
                  <a:pt x="308" y="90"/>
                  <a:pt x="308" y="89"/>
                  <a:pt x="309" y="88"/>
                </a:cubicBezTo>
                <a:cubicBezTo>
                  <a:pt x="309" y="88"/>
                  <a:pt x="310" y="87"/>
                  <a:pt x="310" y="87"/>
                </a:cubicBezTo>
                <a:cubicBezTo>
                  <a:pt x="310" y="86"/>
                  <a:pt x="310" y="86"/>
                  <a:pt x="310" y="86"/>
                </a:cubicBezTo>
                <a:cubicBezTo>
                  <a:pt x="310" y="86"/>
                  <a:pt x="311" y="85"/>
                  <a:pt x="311" y="85"/>
                </a:cubicBezTo>
                <a:cubicBezTo>
                  <a:pt x="311" y="85"/>
                  <a:pt x="312" y="84"/>
                  <a:pt x="312" y="84"/>
                </a:cubicBezTo>
                <a:cubicBezTo>
                  <a:pt x="313" y="83"/>
                  <a:pt x="312" y="82"/>
                  <a:pt x="312" y="81"/>
                </a:cubicBezTo>
                <a:cubicBezTo>
                  <a:pt x="313" y="80"/>
                  <a:pt x="313" y="80"/>
                  <a:pt x="314" y="80"/>
                </a:cubicBezTo>
                <a:cubicBezTo>
                  <a:pt x="314" y="79"/>
                  <a:pt x="314" y="78"/>
                  <a:pt x="315" y="78"/>
                </a:cubicBezTo>
                <a:cubicBezTo>
                  <a:pt x="316" y="77"/>
                  <a:pt x="316" y="76"/>
                  <a:pt x="317" y="75"/>
                </a:cubicBezTo>
                <a:cubicBezTo>
                  <a:pt x="318" y="73"/>
                  <a:pt x="318" y="73"/>
                  <a:pt x="320" y="73"/>
                </a:cubicBezTo>
                <a:cubicBezTo>
                  <a:pt x="321" y="73"/>
                  <a:pt x="323" y="73"/>
                  <a:pt x="324" y="73"/>
                </a:cubicBezTo>
                <a:cubicBezTo>
                  <a:pt x="326" y="72"/>
                  <a:pt x="326" y="71"/>
                  <a:pt x="327" y="70"/>
                </a:cubicBezTo>
                <a:cubicBezTo>
                  <a:pt x="328" y="68"/>
                  <a:pt x="329" y="68"/>
                  <a:pt x="330" y="68"/>
                </a:cubicBezTo>
                <a:cubicBezTo>
                  <a:pt x="332" y="68"/>
                  <a:pt x="332" y="67"/>
                  <a:pt x="333" y="67"/>
                </a:cubicBezTo>
                <a:cubicBezTo>
                  <a:pt x="335" y="67"/>
                  <a:pt x="338" y="68"/>
                  <a:pt x="340" y="67"/>
                </a:cubicBezTo>
                <a:cubicBezTo>
                  <a:pt x="341" y="66"/>
                  <a:pt x="341" y="65"/>
                  <a:pt x="341" y="64"/>
                </a:cubicBezTo>
                <a:cubicBezTo>
                  <a:pt x="343" y="62"/>
                  <a:pt x="346" y="60"/>
                  <a:pt x="348" y="60"/>
                </a:cubicBezTo>
                <a:cubicBezTo>
                  <a:pt x="348" y="59"/>
                  <a:pt x="349" y="58"/>
                  <a:pt x="349" y="58"/>
                </a:cubicBezTo>
                <a:cubicBezTo>
                  <a:pt x="350" y="57"/>
                  <a:pt x="349" y="56"/>
                  <a:pt x="350" y="55"/>
                </a:cubicBezTo>
                <a:cubicBezTo>
                  <a:pt x="350" y="53"/>
                  <a:pt x="351" y="52"/>
                  <a:pt x="353" y="52"/>
                </a:cubicBezTo>
                <a:cubicBezTo>
                  <a:pt x="353" y="50"/>
                  <a:pt x="353" y="47"/>
                  <a:pt x="353" y="45"/>
                </a:cubicBezTo>
                <a:cubicBezTo>
                  <a:pt x="353" y="44"/>
                  <a:pt x="353" y="42"/>
                  <a:pt x="353" y="41"/>
                </a:cubicBezTo>
                <a:cubicBezTo>
                  <a:pt x="352" y="40"/>
                  <a:pt x="351" y="40"/>
                  <a:pt x="351" y="39"/>
                </a:cubicBezTo>
                <a:cubicBezTo>
                  <a:pt x="350" y="39"/>
                  <a:pt x="349" y="39"/>
                  <a:pt x="348" y="38"/>
                </a:cubicBezTo>
                <a:cubicBezTo>
                  <a:pt x="347" y="38"/>
                  <a:pt x="346" y="38"/>
                  <a:pt x="345" y="38"/>
                </a:cubicBezTo>
                <a:cubicBezTo>
                  <a:pt x="342" y="38"/>
                  <a:pt x="339" y="36"/>
                  <a:pt x="338" y="38"/>
                </a:cubicBezTo>
                <a:cubicBezTo>
                  <a:pt x="336" y="38"/>
                  <a:pt x="337" y="35"/>
                  <a:pt x="337" y="33"/>
                </a:cubicBezTo>
                <a:cubicBezTo>
                  <a:pt x="337" y="32"/>
                  <a:pt x="337" y="31"/>
                  <a:pt x="337" y="30"/>
                </a:cubicBezTo>
                <a:cubicBezTo>
                  <a:pt x="336" y="29"/>
                  <a:pt x="336" y="29"/>
                  <a:pt x="334" y="29"/>
                </a:cubicBezTo>
                <a:cubicBezTo>
                  <a:pt x="314" y="7"/>
                  <a:pt x="314" y="7"/>
                  <a:pt x="314" y="7"/>
                </a:cubicBezTo>
                <a:cubicBezTo>
                  <a:pt x="314" y="7"/>
                  <a:pt x="314" y="7"/>
                  <a:pt x="314" y="8"/>
                </a:cubicBezTo>
                <a:cubicBezTo>
                  <a:pt x="313" y="9"/>
                  <a:pt x="313" y="11"/>
                  <a:pt x="312" y="12"/>
                </a:cubicBezTo>
                <a:cubicBezTo>
                  <a:pt x="312" y="13"/>
                  <a:pt x="311" y="15"/>
                  <a:pt x="310" y="16"/>
                </a:cubicBezTo>
                <a:cubicBezTo>
                  <a:pt x="308" y="17"/>
                  <a:pt x="306" y="16"/>
                  <a:pt x="304" y="16"/>
                </a:cubicBezTo>
                <a:cubicBezTo>
                  <a:pt x="302" y="16"/>
                  <a:pt x="302" y="16"/>
                  <a:pt x="300" y="17"/>
                </a:cubicBezTo>
                <a:cubicBezTo>
                  <a:pt x="299" y="19"/>
                  <a:pt x="298" y="21"/>
                  <a:pt x="296" y="21"/>
                </a:cubicBezTo>
                <a:cubicBezTo>
                  <a:pt x="295" y="20"/>
                  <a:pt x="294" y="19"/>
                  <a:pt x="294" y="18"/>
                </a:cubicBezTo>
                <a:cubicBezTo>
                  <a:pt x="292" y="17"/>
                  <a:pt x="292" y="17"/>
                  <a:pt x="290" y="16"/>
                </a:cubicBezTo>
                <a:cubicBezTo>
                  <a:pt x="289" y="15"/>
                  <a:pt x="287" y="14"/>
                  <a:pt x="286" y="13"/>
                </a:cubicBezTo>
                <a:cubicBezTo>
                  <a:pt x="285" y="10"/>
                  <a:pt x="285" y="6"/>
                  <a:pt x="282" y="4"/>
                </a:cubicBezTo>
                <a:cubicBezTo>
                  <a:pt x="281" y="3"/>
                  <a:pt x="280" y="3"/>
                  <a:pt x="279" y="3"/>
                </a:cubicBezTo>
                <a:cubicBezTo>
                  <a:pt x="279" y="3"/>
                  <a:pt x="279" y="2"/>
                  <a:pt x="278" y="2"/>
                </a:cubicBezTo>
                <a:cubicBezTo>
                  <a:pt x="277" y="1"/>
                  <a:pt x="275" y="2"/>
                  <a:pt x="274" y="2"/>
                </a:cubicBezTo>
                <a:cubicBezTo>
                  <a:pt x="272" y="2"/>
                  <a:pt x="271" y="2"/>
                  <a:pt x="270" y="2"/>
                </a:cubicBezTo>
                <a:cubicBezTo>
                  <a:pt x="269" y="3"/>
                  <a:pt x="268" y="3"/>
                  <a:pt x="267" y="3"/>
                </a:cubicBezTo>
                <a:cubicBezTo>
                  <a:pt x="265" y="3"/>
                  <a:pt x="264" y="5"/>
                  <a:pt x="263" y="5"/>
                </a:cubicBezTo>
                <a:cubicBezTo>
                  <a:pt x="261" y="6"/>
                  <a:pt x="260" y="5"/>
                  <a:pt x="258" y="5"/>
                </a:cubicBezTo>
                <a:cubicBezTo>
                  <a:pt x="257" y="5"/>
                  <a:pt x="255" y="5"/>
                  <a:pt x="253" y="5"/>
                </a:cubicBezTo>
                <a:cubicBezTo>
                  <a:pt x="252" y="5"/>
                  <a:pt x="251" y="5"/>
                  <a:pt x="251" y="5"/>
                </a:cubicBezTo>
                <a:cubicBezTo>
                  <a:pt x="250" y="4"/>
                  <a:pt x="250" y="3"/>
                  <a:pt x="249" y="3"/>
                </a:cubicBezTo>
                <a:cubicBezTo>
                  <a:pt x="248" y="2"/>
                  <a:pt x="247" y="2"/>
                  <a:pt x="245" y="2"/>
                </a:cubicBezTo>
                <a:cubicBezTo>
                  <a:pt x="241" y="2"/>
                  <a:pt x="238" y="2"/>
                  <a:pt x="234" y="2"/>
                </a:cubicBezTo>
                <a:cubicBezTo>
                  <a:pt x="232" y="2"/>
                  <a:pt x="226" y="0"/>
                  <a:pt x="225" y="3"/>
                </a:cubicBezTo>
                <a:cubicBezTo>
                  <a:pt x="224" y="4"/>
                  <a:pt x="225" y="6"/>
                  <a:pt x="224" y="8"/>
                </a:cubicBezTo>
                <a:cubicBezTo>
                  <a:pt x="224" y="10"/>
                  <a:pt x="223" y="11"/>
                  <a:pt x="222" y="13"/>
                </a:cubicBezTo>
                <a:cubicBezTo>
                  <a:pt x="222" y="15"/>
                  <a:pt x="222" y="16"/>
                  <a:pt x="221" y="18"/>
                </a:cubicBezTo>
                <a:cubicBezTo>
                  <a:pt x="220" y="20"/>
                  <a:pt x="219" y="22"/>
                  <a:pt x="217" y="23"/>
                </a:cubicBezTo>
                <a:cubicBezTo>
                  <a:pt x="217" y="24"/>
                  <a:pt x="216" y="25"/>
                  <a:pt x="215" y="25"/>
                </a:cubicBezTo>
                <a:cubicBezTo>
                  <a:pt x="214" y="25"/>
                  <a:pt x="213" y="25"/>
                  <a:pt x="212" y="25"/>
                </a:cubicBezTo>
                <a:cubicBezTo>
                  <a:pt x="210" y="26"/>
                  <a:pt x="209" y="28"/>
                  <a:pt x="207" y="28"/>
                </a:cubicBezTo>
                <a:cubicBezTo>
                  <a:pt x="206" y="28"/>
                  <a:pt x="205" y="28"/>
                  <a:pt x="205" y="28"/>
                </a:cubicBezTo>
                <a:cubicBezTo>
                  <a:pt x="204" y="29"/>
                  <a:pt x="203" y="29"/>
                  <a:pt x="203" y="30"/>
                </a:cubicBezTo>
                <a:cubicBezTo>
                  <a:pt x="201" y="31"/>
                  <a:pt x="200" y="31"/>
                  <a:pt x="199" y="31"/>
                </a:cubicBezTo>
                <a:cubicBezTo>
                  <a:pt x="197" y="33"/>
                  <a:pt x="197" y="35"/>
                  <a:pt x="195" y="36"/>
                </a:cubicBezTo>
                <a:cubicBezTo>
                  <a:pt x="194" y="35"/>
                  <a:pt x="194" y="32"/>
                  <a:pt x="192" y="31"/>
                </a:cubicBezTo>
                <a:cubicBezTo>
                  <a:pt x="191" y="30"/>
                  <a:pt x="188" y="30"/>
                  <a:pt x="186" y="30"/>
                </a:cubicBezTo>
                <a:cubicBezTo>
                  <a:pt x="185" y="30"/>
                  <a:pt x="184" y="31"/>
                  <a:pt x="184" y="30"/>
                </a:cubicBezTo>
                <a:cubicBezTo>
                  <a:pt x="183" y="30"/>
                  <a:pt x="184" y="29"/>
                  <a:pt x="183" y="29"/>
                </a:cubicBezTo>
                <a:cubicBezTo>
                  <a:pt x="183" y="28"/>
                  <a:pt x="180" y="28"/>
                  <a:pt x="179" y="28"/>
                </a:cubicBezTo>
                <a:cubicBezTo>
                  <a:pt x="178" y="28"/>
                  <a:pt x="176" y="28"/>
                  <a:pt x="175" y="29"/>
                </a:cubicBezTo>
                <a:cubicBezTo>
                  <a:pt x="174" y="30"/>
                  <a:pt x="173" y="33"/>
                  <a:pt x="172" y="35"/>
                </a:cubicBezTo>
                <a:cubicBezTo>
                  <a:pt x="172" y="36"/>
                  <a:pt x="170" y="38"/>
                  <a:pt x="169" y="38"/>
                </a:cubicBezTo>
                <a:cubicBezTo>
                  <a:pt x="168" y="39"/>
                  <a:pt x="165" y="38"/>
                  <a:pt x="164" y="38"/>
                </a:cubicBezTo>
                <a:cubicBezTo>
                  <a:pt x="163" y="39"/>
                  <a:pt x="161" y="39"/>
                  <a:pt x="160" y="39"/>
                </a:cubicBezTo>
                <a:cubicBezTo>
                  <a:pt x="158" y="40"/>
                  <a:pt x="156" y="39"/>
                  <a:pt x="155" y="40"/>
                </a:cubicBezTo>
                <a:cubicBezTo>
                  <a:pt x="151" y="40"/>
                  <a:pt x="147" y="41"/>
                  <a:pt x="143" y="42"/>
                </a:cubicBezTo>
                <a:cubicBezTo>
                  <a:pt x="142" y="42"/>
                  <a:pt x="139" y="41"/>
                  <a:pt x="138" y="42"/>
                </a:cubicBezTo>
                <a:cubicBezTo>
                  <a:pt x="137" y="42"/>
                  <a:pt x="135" y="44"/>
                  <a:pt x="135" y="44"/>
                </a:cubicBezTo>
                <a:cubicBezTo>
                  <a:pt x="134" y="46"/>
                  <a:pt x="134" y="48"/>
                  <a:pt x="134" y="50"/>
                </a:cubicBezTo>
                <a:cubicBezTo>
                  <a:pt x="133" y="51"/>
                  <a:pt x="132" y="52"/>
                  <a:pt x="131" y="53"/>
                </a:cubicBezTo>
                <a:cubicBezTo>
                  <a:pt x="131" y="56"/>
                  <a:pt x="134" y="55"/>
                  <a:pt x="135" y="58"/>
                </a:cubicBezTo>
                <a:cubicBezTo>
                  <a:pt x="135" y="59"/>
                  <a:pt x="134" y="61"/>
                  <a:pt x="132" y="61"/>
                </a:cubicBezTo>
                <a:cubicBezTo>
                  <a:pt x="131" y="62"/>
                  <a:pt x="128" y="62"/>
                  <a:pt x="127" y="62"/>
                </a:cubicBezTo>
                <a:cubicBezTo>
                  <a:pt x="125" y="62"/>
                  <a:pt x="124" y="62"/>
                  <a:pt x="122" y="63"/>
                </a:cubicBezTo>
                <a:cubicBezTo>
                  <a:pt x="121" y="63"/>
                  <a:pt x="120" y="63"/>
                  <a:pt x="118" y="64"/>
                </a:cubicBezTo>
                <a:cubicBezTo>
                  <a:pt x="118" y="64"/>
                  <a:pt x="118" y="65"/>
                  <a:pt x="118" y="65"/>
                </a:cubicBezTo>
                <a:cubicBezTo>
                  <a:pt x="118" y="65"/>
                  <a:pt x="117" y="66"/>
                  <a:pt x="117" y="65"/>
                </a:cubicBezTo>
                <a:cubicBezTo>
                  <a:pt x="117" y="65"/>
                  <a:pt x="115" y="66"/>
                  <a:pt x="115" y="66"/>
                </a:cubicBezTo>
                <a:cubicBezTo>
                  <a:pt x="111" y="67"/>
                  <a:pt x="105" y="66"/>
                  <a:pt x="101" y="66"/>
                </a:cubicBezTo>
                <a:cubicBezTo>
                  <a:pt x="93" y="66"/>
                  <a:pt x="86" y="66"/>
                  <a:pt x="79" y="66"/>
                </a:cubicBezTo>
                <a:cubicBezTo>
                  <a:pt x="77" y="66"/>
                  <a:pt x="75" y="67"/>
                  <a:pt x="74" y="66"/>
                </a:cubicBezTo>
                <a:cubicBezTo>
                  <a:pt x="73" y="65"/>
                  <a:pt x="72" y="63"/>
                  <a:pt x="72" y="61"/>
                </a:cubicBezTo>
                <a:cubicBezTo>
                  <a:pt x="71" y="60"/>
                  <a:pt x="70" y="58"/>
                  <a:pt x="68" y="57"/>
                </a:cubicBezTo>
                <a:cubicBezTo>
                  <a:pt x="67" y="57"/>
                  <a:pt x="66" y="57"/>
                  <a:pt x="65" y="57"/>
                </a:cubicBezTo>
                <a:cubicBezTo>
                  <a:pt x="62" y="56"/>
                  <a:pt x="61" y="53"/>
                  <a:pt x="59" y="52"/>
                </a:cubicBezTo>
                <a:cubicBezTo>
                  <a:pt x="58" y="51"/>
                  <a:pt x="56" y="50"/>
                  <a:pt x="54" y="50"/>
                </a:cubicBezTo>
                <a:cubicBezTo>
                  <a:pt x="53" y="49"/>
                  <a:pt x="52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49" y="52"/>
                  <a:pt x="46" y="55"/>
                  <a:pt x="48" y="57"/>
                </a:cubicBezTo>
                <a:cubicBezTo>
                  <a:pt x="50" y="59"/>
                  <a:pt x="53" y="58"/>
                  <a:pt x="52" y="61"/>
                </a:cubicBezTo>
                <a:cubicBezTo>
                  <a:pt x="51" y="63"/>
                  <a:pt x="48" y="64"/>
                  <a:pt x="47" y="65"/>
                </a:cubicBezTo>
                <a:cubicBezTo>
                  <a:pt x="46" y="66"/>
                  <a:pt x="45" y="66"/>
                  <a:pt x="44" y="66"/>
                </a:cubicBezTo>
                <a:cubicBezTo>
                  <a:pt x="43" y="67"/>
                  <a:pt x="43" y="67"/>
                  <a:pt x="42" y="67"/>
                </a:cubicBezTo>
                <a:cubicBezTo>
                  <a:pt x="39" y="67"/>
                  <a:pt x="38" y="69"/>
                  <a:pt x="36" y="69"/>
                </a:cubicBezTo>
                <a:cubicBezTo>
                  <a:pt x="35" y="69"/>
                  <a:pt x="34" y="70"/>
                  <a:pt x="33" y="69"/>
                </a:cubicBezTo>
                <a:cubicBezTo>
                  <a:pt x="32" y="69"/>
                  <a:pt x="32" y="67"/>
                  <a:pt x="31" y="66"/>
                </a:cubicBezTo>
                <a:cubicBezTo>
                  <a:pt x="30" y="64"/>
                  <a:pt x="26" y="63"/>
                  <a:pt x="25" y="64"/>
                </a:cubicBezTo>
                <a:cubicBezTo>
                  <a:pt x="23" y="66"/>
                  <a:pt x="24" y="68"/>
                  <a:pt x="21" y="68"/>
                </a:cubicBezTo>
                <a:cubicBezTo>
                  <a:pt x="20" y="68"/>
                  <a:pt x="17" y="67"/>
                  <a:pt x="17" y="68"/>
                </a:cubicBezTo>
                <a:cubicBezTo>
                  <a:pt x="16" y="69"/>
                  <a:pt x="17" y="70"/>
                  <a:pt x="17" y="70"/>
                </a:cubicBezTo>
                <a:cubicBezTo>
                  <a:pt x="18" y="71"/>
                  <a:pt x="19" y="72"/>
                  <a:pt x="21" y="73"/>
                </a:cubicBezTo>
                <a:cubicBezTo>
                  <a:pt x="22" y="74"/>
                  <a:pt x="24" y="73"/>
                  <a:pt x="26" y="74"/>
                </a:cubicBezTo>
                <a:cubicBezTo>
                  <a:pt x="26" y="74"/>
                  <a:pt x="26" y="75"/>
                  <a:pt x="27" y="75"/>
                </a:cubicBezTo>
                <a:cubicBezTo>
                  <a:pt x="27" y="76"/>
                  <a:pt x="27" y="76"/>
                  <a:pt x="27" y="77"/>
                </a:cubicBezTo>
                <a:cubicBezTo>
                  <a:pt x="28" y="78"/>
                  <a:pt x="28" y="78"/>
                  <a:pt x="28" y="79"/>
                </a:cubicBezTo>
                <a:cubicBezTo>
                  <a:pt x="28" y="80"/>
                  <a:pt x="28" y="82"/>
                  <a:pt x="28" y="82"/>
                </a:cubicBezTo>
                <a:cubicBezTo>
                  <a:pt x="28" y="83"/>
                  <a:pt x="27" y="84"/>
                  <a:pt x="26" y="85"/>
                </a:cubicBezTo>
                <a:cubicBezTo>
                  <a:pt x="25" y="86"/>
                  <a:pt x="24" y="88"/>
                  <a:pt x="24" y="89"/>
                </a:cubicBezTo>
                <a:cubicBezTo>
                  <a:pt x="23" y="90"/>
                  <a:pt x="23" y="90"/>
                  <a:pt x="22" y="91"/>
                </a:cubicBezTo>
                <a:cubicBezTo>
                  <a:pt x="21" y="91"/>
                  <a:pt x="20" y="90"/>
                  <a:pt x="19" y="90"/>
                </a:cubicBezTo>
                <a:cubicBezTo>
                  <a:pt x="18" y="90"/>
                  <a:pt x="17" y="91"/>
                  <a:pt x="17" y="91"/>
                </a:cubicBezTo>
                <a:cubicBezTo>
                  <a:pt x="15" y="92"/>
                  <a:pt x="14" y="97"/>
                  <a:pt x="16" y="99"/>
                </a:cubicBezTo>
                <a:cubicBezTo>
                  <a:pt x="16" y="100"/>
                  <a:pt x="20" y="99"/>
                  <a:pt x="19" y="102"/>
                </a:cubicBezTo>
                <a:cubicBezTo>
                  <a:pt x="19" y="102"/>
                  <a:pt x="17" y="103"/>
                  <a:pt x="17" y="103"/>
                </a:cubicBezTo>
                <a:cubicBezTo>
                  <a:pt x="16" y="103"/>
                  <a:pt x="14" y="105"/>
                  <a:pt x="14" y="106"/>
                </a:cubicBezTo>
                <a:cubicBezTo>
                  <a:pt x="13" y="107"/>
                  <a:pt x="14" y="108"/>
                  <a:pt x="14" y="108"/>
                </a:cubicBezTo>
                <a:cubicBezTo>
                  <a:pt x="14" y="109"/>
                  <a:pt x="14" y="110"/>
                  <a:pt x="15" y="110"/>
                </a:cubicBezTo>
                <a:cubicBezTo>
                  <a:pt x="15" y="112"/>
                  <a:pt x="15" y="112"/>
                  <a:pt x="17" y="113"/>
                </a:cubicBezTo>
                <a:cubicBezTo>
                  <a:pt x="18" y="113"/>
                  <a:pt x="18" y="113"/>
                  <a:pt x="18" y="115"/>
                </a:cubicBezTo>
                <a:cubicBezTo>
                  <a:pt x="18" y="116"/>
                  <a:pt x="18" y="117"/>
                  <a:pt x="18" y="117"/>
                </a:cubicBezTo>
                <a:cubicBezTo>
                  <a:pt x="18" y="118"/>
                  <a:pt x="17" y="119"/>
                  <a:pt x="17" y="120"/>
                </a:cubicBezTo>
                <a:cubicBezTo>
                  <a:pt x="17" y="121"/>
                  <a:pt x="17" y="121"/>
                  <a:pt x="17" y="122"/>
                </a:cubicBezTo>
                <a:cubicBezTo>
                  <a:pt x="17" y="124"/>
                  <a:pt x="16" y="124"/>
                  <a:pt x="14" y="124"/>
                </a:cubicBezTo>
                <a:cubicBezTo>
                  <a:pt x="13" y="124"/>
                  <a:pt x="12" y="125"/>
                  <a:pt x="10" y="125"/>
                </a:cubicBezTo>
                <a:cubicBezTo>
                  <a:pt x="8" y="125"/>
                  <a:pt x="8" y="126"/>
                  <a:pt x="6" y="127"/>
                </a:cubicBezTo>
                <a:cubicBezTo>
                  <a:pt x="4" y="128"/>
                  <a:pt x="3" y="128"/>
                  <a:pt x="2" y="131"/>
                </a:cubicBezTo>
                <a:cubicBezTo>
                  <a:pt x="1" y="132"/>
                  <a:pt x="1" y="132"/>
                  <a:pt x="0" y="133"/>
                </a:cubicBezTo>
                <a:cubicBezTo>
                  <a:pt x="1" y="134"/>
                  <a:pt x="2" y="135"/>
                  <a:pt x="2" y="136"/>
                </a:cubicBezTo>
                <a:moveTo>
                  <a:pt x="51" y="49"/>
                </a:moveTo>
                <a:cubicBezTo>
                  <a:pt x="52" y="49"/>
                  <a:pt x="53" y="48"/>
                  <a:pt x="53" y="47"/>
                </a:cubicBezTo>
                <a:cubicBezTo>
                  <a:pt x="53" y="48"/>
                  <a:pt x="52" y="49"/>
                  <a:pt x="51" y="49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2" name="Freeform 25">
            <a:extLst>
              <a:ext uri="{FF2B5EF4-FFF2-40B4-BE49-F238E27FC236}">
                <a16:creationId xmlns:a16="http://schemas.microsoft.com/office/drawing/2014/main" id="{2C0F7949-6D55-4C98-B5BB-2DD14D539151}"/>
              </a:ext>
            </a:extLst>
          </p:cNvPr>
          <p:cNvSpPr>
            <a:spLocks/>
          </p:cNvSpPr>
          <p:nvPr/>
        </p:nvSpPr>
        <p:spPr bwMode="auto">
          <a:xfrm>
            <a:off x="5761016" y="5022838"/>
            <a:ext cx="261515" cy="189465"/>
          </a:xfrm>
          <a:custGeom>
            <a:avLst/>
            <a:gdLst/>
            <a:ahLst/>
            <a:cxnLst>
              <a:cxn ang="0">
                <a:pos x="159" y="13"/>
              </a:cxn>
              <a:cxn ang="0">
                <a:pos x="155" y="0"/>
              </a:cxn>
              <a:cxn ang="0">
                <a:pos x="145" y="15"/>
              </a:cxn>
              <a:cxn ang="0">
                <a:pos x="125" y="14"/>
              </a:cxn>
              <a:cxn ang="0">
                <a:pos x="119" y="23"/>
              </a:cxn>
              <a:cxn ang="0">
                <a:pos x="105" y="21"/>
              </a:cxn>
              <a:cxn ang="0">
                <a:pos x="84" y="25"/>
              </a:cxn>
              <a:cxn ang="0">
                <a:pos x="78" y="32"/>
              </a:cxn>
              <a:cxn ang="0">
                <a:pos x="69" y="41"/>
              </a:cxn>
              <a:cxn ang="0">
                <a:pos x="57" y="37"/>
              </a:cxn>
              <a:cxn ang="0">
                <a:pos x="49" y="35"/>
              </a:cxn>
              <a:cxn ang="0">
                <a:pos x="29" y="31"/>
              </a:cxn>
              <a:cxn ang="0">
                <a:pos x="19" y="40"/>
              </a:cxn>
              <a:cxn ang="0">
                <a:pos x="3" y="50"/>
              </a:cxn>
              <a:cxn ang="0">
                <a:pos x="11" y="57"/>
              </a:cxn>
              <a:cxn ang="0">
                <a:pos x="6" y="69"/>
              </a:cxn>
              <a:cxn ang="0">
                <a:pos x="9" y="77"/>
              </a:cxn>
              <a:cxn ang="0">
                <a:pos x="19" y="87"/>
              </a:cxn>
              <a:cxn ang="0">
                <a:pos x="28" y="92"/>
              </a:cxn>
              <a:cxn ang="0">
                <a:pos x="24" y="104"/>
              </a:cxn>
              <a:cxn ang="0">
                <a:pos x="10" y="109"/>
              </a:cxn>
              <a:cxn ang="0">
                <a:pos x="10" y="113"/>
              </a:cxn>
              <a:cxn ang="0">
                <a:pos x="18" y="117"/>
              </a:cxn>
              <a:cxn ang="0">
                <a:pos x="26" y="116"/>
              </a:cxn>
              <a:cxn ang="0">
                <a:pos x="33" y="113"/>
              </a:cxn>
              <a:cxn ang="0">
                <a:pos x="43" y="116"/>
              </a:cxn>
              <a:cxn ang="0">
                <a:pos x="51" y="120"/>
              </a:cxn>
              <a:cxn ang="0">
                <a:pos x="61" y="116"/>
              </a:cxn>
              <a:cxn ang="0">
                <a:pos x="56" y="108"/>
              </a:cxn>
              <a:cxn ang="0">
                <a:pos x="58" y="101"/>
              </a:cxn>
              <a:cxn ang="0">
                <a:pos x="66" y="108"/>
              </a:cxn>
              <a:cxn ang="0">
                <a:pos x="74" y="114"/>
              </a:cxn>
              <a:cxn ang="0">
                <a:pos x="80" y="112"/>
              </a:cxn>
              <a:cxn ang="0">
                <a:pos x="90" y="119"/>
              </a:cxn>
              <a:cxn ang="0">
                <a:pos x="95" y="117"/>
              </a:cxn>
              <a:cxn ang="0">
                <a:pos x="99" y="109"/>
              </a:cxn>
              <a:cxn ang="0">
                <a:pos x="102" y="99"/>
              </a:cxn>
              <a:cxn ang="0">
                <a:pos x="104" y="90"/>
              </a:cxn>
              <a:cxn ang="0">
                <a:pos x="113" y="88"/>
              </a:cxn>
              <a:cxn ang="0">
                <a:pos x="120" y="87"/>
              </a:cxn>
              <a:cxn ang="0">
                <a:pos x="133" y="91"/>
              </a:cxn>
              <a:cxn ang="0">
                <a:pos x="132" y="82"/>
              </a:cxn>
              <a:cxn ang="0">
                <a:pos x="126" y="75"/>
              </a:cxn>
              <a:cxn ang="0">
                <a:pos x="121" y="70"/>
              </a:cxn>
              <a:cxn ang="0">
                <a:pos x="116" y="65"/>
              </a:cxn>
              <a:cxn ang="0">
                <a:pos x="121" y="58"/>
              </a:cxn>
              <a:cxn ang="0">
                <a:pos x="128" y="53"/>
              </a:cxn>
              <a:cxn ang="0">
                <a:pos x="137" y="47"/>
              </a:cxn>
              <a:cxn ang="0">
                <a:pos x="144" y="43"/>
              </a:cxn>
              <a:cxn ang="0">
                <a:pos x="152" y="40"/>
              </a:cxn>
              <a:cxn ang="0">
                <a:pos x="151" y="33"/>
              </a:cxn>
              <a:cxn ang="0">
                <a:pos x="165" y="33"/>
              </a:cxn>
              <a:cxn ang="0">
                <a:pos x="163" y="22"/>
              </a:cxn>
            </a:cxnLst>
            <a:rect l="0" t="0" r="r" b="b"/>
            <a:pathLst>
              <a:path w="167" h="120">
                <a:moveTo>
                  <a:pt x="163" y="22"/>
                </a:moveTo>
                <a:cubicBezTo>
                  <a:pt x="162" y="21"/>
                  <a:pt x="161" y="21"/>
                  <a:pt x="160" y="20"/>
                </a:cubicBezTo>
                <a:cubicBezTo>
                  <a:pt x="158" y="19"/>
                  <a:pt x="158" y="19"/>
                  <a:pt x="158" y="17"/>
                </a:cubicBezTo>
                <a:cubicBezTo>
                  <a:pt x="158" y="15"/>
                  <a:pt x="158" y="14"/>
                  <a:pt x="159" y="13"/>
                </a:cubicBezTo>
                <a:cubicBezTo>
                  <a:pt x="159" y="11"/>
                  <a:pt x="160" y="10"/>
                  <a:pt x="160" y="8"/>
                </a:cubicBezTo>
                <a:cubicBezTo>
                  <a:pt x="160" y="6"/>
                  <a:pt x="159" y="5"/>
                  <a:pt x="157" y="3"/>
                </a:cubicBezTo>
                <a:cubicBezTo>
                  <a:pt x="157" y="2"/>
                  <a:pt x="156" y="1"/>
                  <a:pt x="155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54" y="0"/>
                  <a:pt x="154" y="1"/>
                  <a:pt x="153" y="1"/>
                </a:cubicBezTo>
                <a:cubicBezTo>
                  <a:pt x="152" y="3"/>
                  <a:pt x="150" y="2"/>
                  <a:pt x="149" y="3"/>
                </a:cubicBezTo>
                <a:cubicBezTo>
                  <a:pt x="147" y="4"/>
                  <a:pt x="146" y="6"/>
                  <a:pt x="146" y="9"/>
                </a:cubicBezTo>
                <a:cubicBezTo>
                  <a:pt x="146" y="11"/>
                  <a:pt x="146" y="13"/>
                  <a:pt x="145" y="15"/>
                </a:cubicBezTo>
                <a:cubicBezTo>
                  <a:pt x="144" y="18"/>
                  <a:pt x="141" y="18"/>
                  <a:pt x="138" y="18"/>
                </a:cubicBezTo>
                <a:cubicBezTo>
                  <a:pt x="136" y="17"/>
                  <a:pt x="133" y="18"/>
                  <a:pt x="131" y="17"/>
                </a:cubicBezTo>
                <a:cubicBezTo>
                  <a:pt x="129" y="15"/>
                  <a:pt x="131" y="12"/>
                  <a:pt x="129" y="11"/>
                </a:cubicBezTo>
                <a:cubicBezTo>
                  <a:pt x="128" y="10"/>
                  <a:pt x="126" y="13"/>
                  <a:pt x="125" y="14"/>
                </a:cubicBezTo>
                <a:cubicBezTo>
                  <a:pt x="124" y="15"/>
                  <a:pt x="125" y="14"/>
                  <a:pt x="124" y="15"/>
                </a:cubicBezTo>
                <a:cubicBezTo>
                  <a:pt x="124" y="15"/>
                  <a:pt x="123" y="15"/>
                  <a:pt x="123" y="15"/>
                </a:cubicBezTo>
                <a:cubicBezTo>
                  <a:pt x="122" y="15"/>
                  <a:pt x="122" y="15"/>
                  <a:pt x="122" y="16"/>
                </a:cubicBezTo>
                <a:cubicBezTo>
                  <a:pt x="121" y="18"/>
                  <a:pt x="119" y="20"/>
                  <a:pt x="119" y="23"/>
                </a:cubicBezTo>
                <a:cubicBezTo>
                  <a:pt x="118" y="23"/>
                  <a:pt x="118" y="22"/>
                  <a:pt x="116" y="22"/>
                </a:cubicBezTo>
                <a:cubicBezTo>
                  <a:pt x="115" y="21"/>
                  <a:pt x="113" y="22"/>
                  <a:pt x="112" y="22"/>
                </a:cubicBezTo>
                <a:cubicBezTo>
                  <a:pt x="111" y="22"/>
                  <a:pt x="111" y="22"/>
                  <a:pt x="111" y="21"/>
                </a:cubicBezTo>
                <a:cubicBezTo>
                  <a:pt x="109" y="21"/>
                  <a:pt x="107" y="21"/>
                  <a:pt x="105" y="21"/>
                </a:cubicBezTo>
                <a:cubicBezTo>
                  <a:pt x="104" y="21"/>
                  <a:pt x="103" y="20"/>
                  <a:pt x="102" y="20"/>
                </a:cubicBezTo>
                <a:cubicBezTo>
                  <a:pt x="100" y="19"/>
                  <a:pt x="99" y="20"/>
                  <a:pt x="97" y="21"/>
                </a:cubicBezTo>
                <a:cubicBezTo>
                  <a:pt x="95" y="22"/>
                  <a:pt x="93" y="22"/>
                  <a:pt x="90" y="23"/>
                </a:cubicBezTo>
                <a:cubicBezTo>
                  <a:pt x="88" y="23"/>
                  <a:pt x="85" y="23"/>
                  <a:pt x="84" y="25"/>
                </a:cubicBezTo>
                <a:cubicBezTo>
                  <a:pt x="84" y="26"/>
                  <a:pt x="83" y="27"/>
                  <a:pt x="83" y="27"/>
                </a:cubicBezTo>
                <a:cubicBezTo>
                  <a:pt x="83" y="28"/>
                  <a:pt x="82" y="28"/>
                  <a:pt x="82" y="28"/>
                </a:cubicBezTo>
                <a:cubicBezTo>
                  <a:pt x="81" y="29"/>
                  <a:pt x="81" y="29"/>
                  <a:pt x="81" y="30"/>
                </a:cubicBezTo>
                <a:cubicBezTo>
                  <a:pt x="80" y="31"/>
                  <a:pt x="79" y="32"/>
                  <a:pt x="78" y="32"/>
                </a:cubicBezTo>
                <a:cubicBezTo>
                  <a:pt x="77" y="32"/>
                  <a:pt x="76" y="31"/>
                  <a:pt x="76" y="32"/>
                </a:cubicBezTo>
                <a:cubicBezTo>
                  <a:pt x="75" y="32"/>
                  <a:pt x="74" y="33"/>
                  <a:pt x="74" y="33"/>
                </a:cubicBezTo>
                <a:cubicBezTo>
                  <a:pt x="73" y="34"/>
                  <a:pt x="73" y="35"/>
                  <a:pt x="72" y="35"/>
                </a:cubicBezTo>
                <a:cubicBezTo>
                  <a:pt x="71" y="37"/>
                  <a:pt x="72" y="40"/>
                  <a:pt x="69" y="41"/>
                </a:cubicBezTo>
                <a:cubicBezTo>
                  <a:pt x="67" y="41"/>
                  <a:pt x="65" y="40"/>
                  <a:pt x="63" y="39"/>
                </a:cubicBezTo>
                <a:cubicBezTo>
                  <a:pt x="62" y="39"/>
                  <a:pt x="61" y="39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59" y="37"/>
                  <a:pt x="57" y="38"/>
                  <a:pt x="57" y="37"/>
                </a:cubicBezTo>
                <a:cubicBezTo>
                  <a:pt x="55" y="37"/>
                  <a:pt x="52" y="37"/>
                  <a:pt x="50" y="36"/>
                </a:cubicBezTo>
                <a:cubicBezTo>
                  <a:pt x="49" y="36"/>
                  <a:pt x="48" y="36"/>
                  <a:pt x="47" y="36"/>
                </a:cubicBezTo>
                <a:cubicBezTo>
                  <a:pt x="48" y="36"/>
                  <a:pt x="48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3" y="33"/>
                  <a:pt x="38" y="34"/>
                  <a:pt x="33" y="32"/>
                </a:cubicBezTo>
                <a:cubicBezTo>
                  <a:pt x="32" y="32"/>
                  <a:pt x="31" y="31"/>
                  <a:pt x="29" y="31"/>
                </a:cubicBezTo>
                <a:cubicBezTo>
                  <a:pt x="29" y="30"/>
                  <a:pt x="28" y="31"/>
                  <a:pt x="28" y="31"/>
                </a:cubicBezTo>
                <a:cubicBezTo>
                  <a:pt x="27" y="30"/>
                  <a:pt x="26" y="30"/>
                  <a:pt x="25" y="30"/>
                </a:cubicBezTo>
                <a:cubicBezTo>
                  <a:pt x="24" y="30"/>
                  <a:pt x="22" y="29"/>
                  <a:pt x="21" y="29"/>
                </a:cubicBezTo>
                <a:cubicBezTo>
                  <a:pt x="19" y="40"/>
                  <a:pt x="19" y="40"/>
                  <a:pt x="19" y="40"/>
                </a:cubicBezTo>
                <a:cubicBezTo>
                  <a:pt x="17" y="41"/>
                  <a:pt x="15" y="41"/>
                  <a:pt x="13" y="41"/>
                </a:cubicBezTo>
                <a:cubicBezTo>
                  <a:pt x="10" y="41"/>
                  <a:pt x="8" y="42"/>
                  <a:pt x="6" y="44"/>
                </a:cubicBezTo>
                <a:cubicBezTo>
                  <a:pt x="5" y="45"/>
                  <a:pt x="5" y="46"/>
                  <a:pt x="5" y="48"/>
                </a:cubicBezTo>
                <a:cubicBezTo>
                  <a:pt x="5" y="49"/>
                  <a:pt x="5" y="49"/>
                  <a:pt x="3" y="50"/>
                </a:cubicBezTo>
                <a:cubicBezTo>
                  <a:pt x="2" y="51"/>
                  <a:pt x="1" y="51"/>
                  <a:pt x="1" y="52"/>
                </a:cubicBezTo>
                <a:cubicBezTo>
                  <a:pt x="0" y="53"/>
                  <a:pt x="0" y="54"/>
                  <a:pt x="0" y="55"/>
                </a:cubicBezTo>
                <a:cubicBezTo>
                  <a:pt x="2" y="55"/>
                  <a:pt x="4" y="56"/>
                  <a:pt x="7" y="56"/>
                </a:cubicBezTo>
                <a:cubicBezTo>
                  <a:pt x="8" y="56"/>
                  <a:pt x="9" y="57"/>
                  <a:pt x="11" y="57"/>
                </a:cubicBezTo>
                <a:cubicBezTo>
                  <a:pt x="12" y="58"/>
                  <a:pt x="15" y="59"/>
                  <a:pt x="16" y="60"/>
                </a:cubicBezTo>
                <a:cubicBezTo>
                  <a:pt x="17" y="62"/>
                  <a:pt x="14" y="62"/>
                  <a:pt x="13" y="62"/>
                </a:cubicBezTo>
                <a:cubicBezTo>
                  <a:pt x="11" y="63"/>
                  <a:pt x="10" y="65"/>
                  <a:pt x="9" y="66"/>
                </a:cubicBezTo>
                <a:cubicBezTo>
                  <a:pt x="7" y="67"/>
                  <a:pt x="7" y="68"/>
                  <a:pt x="6" y="69"/>
                </a:cubicBezTo>
                <a:cubicBezTo>
                  <a:pt x="3" y="73"/>
                  <a:pt x="8" y="72"/>
                  <a:pt x="11" y="73"/>
                </a:cubicBezTo>
                <a:cubicBezTo>
                  <a:pt x="11" y="73"/>
                  <a:pt x="11" y="74"/>
                  <a:pt x="11" y="74"/>
                </a:cubicBezTo>
                <a:cubicBezTo>
                  <a:pt x="11" y="76"/>
                  <a:pt x="11" y="75"/>
                  <a:pt x="10" y="76"/>
                </a:cubicBezTo>
                <a:cubicBezTo>
                  <a:pt x="10" y="76"/>
                  <a:pt x="9" y="76"/>
                  <a:pt x="9" y="77"/>
                </a:cubicBezTo>
                <a:cubicBezTo>
                  <a:pt x="9" y="78"/>
                  <a:pt x="9" y="78"/>
                  <a:pt x="9" y="78"/>
                </a:cubicBezTo>
                <a:cubicBezTo>
                  <a:pt x="10" y="79"/>
                  <a:pt x="11" y="81"/>
                  <a:pt x="12" y="82"/>
                </a:cubicBezTo>
                <a:cubicBezTo>
                  <a:pt x="13" y="84"/>
                  <a:pt x="13" y="85"/>
                  <a:pt x="15" y="86"/>
                </a:cubicBezTo>
                <a:cubicBezTo>
                  <a:pt x="16" y="87"/>
                  <a:pt x="18" y="87"/>
                  <a:pt x="19" y="87"/>
                </a:cubicBezTo>
                <a:cubicBezTo>
                  <a:pt x="20" y="87"/>
                  <a:pt x="21" y="87"/>
                  <a:pt x="22" y="87"/>
                </a:cubicBezTo>
                <a:cubicBezTo>
                  <a:pt x="23" y="87"/>
                  <a:pt x="23" y="88"/>
                  <a:pt x="24" y="89"/>
                </a:cubicBezTo>
                <a:cubicBezTo>
                  <a:pt x="25" y="90"/>
                  <a:pt x="27" y="90"/>
                  <a:pt x="27" y="91"/>
                </a:cubicBezTo>
                <a:cubicBezTo>
                  <a:pt x="28" y="92"/>
                  <a:pt x="27" y="92"/>
                  <a:pt x="28" y="92"/>
                </a:cubicBezTo>
                <a:cubicBezTo>
                  <a:pt x="28" y="94"/>
                  <a:pt x="28" y="94"/>
                  <a:pt x="28" y="95"/>
                </a:cubicBezTo>
                <a:cubicBezTo>
                  <a:pt x="28" y="98"/>
                  <a:pt x="28" y="99"/>
                  <a:pt x="27" y="101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5" y="103"/>
                  <a:pt x="25" y="103"/>
                  <a:pt x="24" y="104"/>
                </a:cubicBezTo>
                <a:cubicBezTo>
                  <a:pt x="23" y="105"/>
                  <a:pt x="22" y="106"/>
                  <a:pt x="20" y="107"/>
                </a:cubicBezTo>
                <a:cubicBezTo>
                  <a:pt x="19" y="107"/>
                  <a:pt x="16" y="107"/>
                  <a:pt x="14" y="107"/>
                </a:cubicBezTo>
                <a:cubicBezTo>
                  <a:pt x="14" y="108"/>
                  <a:pt x="13" y="108"/>
                  <a:pt x="12" y="108"/>
                </a:cubicBezTo>
                <a:cubicBezTo>
                  <a:pt x="12" y="109"/>
                  <a:pt x="11" y="108"/>
                  <a:pt x="10" y="109"/>
                </a:cubicBezTo>
                <a:cubicBezTo>
                  <a:pt x="9" y="109"/>
                  <a:pt x="8" y="110"/>
                  <a:pt x="7" y="110"/>
                </a:cubicBezTo>
                <a:cubicBezTo>
                  <a:pt x="8" y="110"/>
                  <a:pt x="8" y="111"/>
                  <a:pt x="8" y="112"/>
                </a:cubicBezTo>
                <a:cubicBezTo>
                  <a:pt x="9" y="112"/>
                  <a:pt x="9" y="112"/>
                  <a:pt x="9" y="112"/>
                </a:cubicBezTo>
                <a:cubicBezTo>
                  <a:pt x="10" y="113"/>
                  <a:pt x="9" y="113"/>
                  <a:pt x="10" y="113"/>
                </a:cubicBezTo>
                <a:cubicBezTo>
                  <a:pt x="10" y="114"/>
                  <a:pt x="11" y="115"/>
                  <a:pt x="11" y="116"/>
                </a:cubicBezTo>
                <a:cubicBezTo>
                  <a:pt x="12" y="116"/>
                  <a:pt x="13" y="116"/>
                  <a:pt x="13" y="116"/>
                </a:cubicBezTo>
                <a:cubicBezTo>
                  <a:pt x="14" y="117"/>
                  <a:pt x="15" y="117"/>
                  <a:pt x="15" y="117"/>
                </a:cubicBezTo>
                <a:cubicBezTo>
                  <a:pt x="16" y="117"/>
                  <a:pt x="17" y="117"/>
                  <a:pt x="18" y="117"/>
                </a:cubicBezTo>
                <a:cubicBezTo>
                  <a:pt x="19" y="117"/>
                  <a:pt x="20" y="117"/>
                  <a:pt x="21" y="118"/>
                </a:cubicBezTo>
                <a:cubicBezTo>
                  <a:pt x="21" y="118"/>
                  <a:pt x="22" y="119"/>
                  <a:pt x="22" y="119"/>
                </a:cubicBezTo>
                <a:cubicBezTo>
                  <a:pt x="24" y="119"/>
                  <a:pt x="25" y="117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5"/>
                  <a:pt x="26" y="115"/>
                  <a:pt x="27" y="115"/>
                </a:cubicBezTo>
                <a:cubicBezTo>
                  <a:pt x="27" y="114"/>
                  <a:pt x="29" y="112"/>
                  <a:pt x="30" y="112"/>
                </a:cubicBezTo>
                <a:cubicBezTo>
                  <a:pt x="30" y="112"/>
                  <a:pt x="31" y="111"/>
                  <a:pt x="31" y="112"/>
                </a:cubicBezTo>
                <a:cubicBezTo>
                  <a:pt x="32" y="112"/>
                  <a:pt x="32" y="112"/>
                  <a:pt x="33" y="113"/>
                </a:cubicBezTo>
                <a:cubicBezTo>
                  <a:pt x="34" y="113"/>
                  <a:pt x="34" y="113"/>
                  <a:pt x="35" y="113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37" y="114"/>
                  <a:pt x="39" y="113"/>
                  <a:pt x="41" y="114"/>
                </a:cubicBezTo>
                <a:cubicBezTo>
                  <a:pt x="42" y="115"/>
                  <a:pt x="42" y="116"/>
                  <a:pt x="43" y="116"/>
                </a:cubicBezTo>
                <a:cubicBezTo>
                  <a:pt x="44" y="117"/>
                  <a:pt x="45" y="117"/>
                  <a:pt x="46" y="118"/>
                </a:cubicBezTo>
                <a:cubicBezTo>
                  <a:pt x="47" y="118"/>
                  <a:pt x="48" y="119"/>
                  <a:pt x="49" y="119"/>
                </a:cubicBezTo>
                <a:cubicBezTo>
                  <a:pt x="49" y="120"/>
                  <a:pt x="50" y="120"/>
                  <a:pt x="50" y="120"/>
                </a:cubicBezTo>
                <a:cubicBezTo>
                  <a:pt x="50" y="120"/>
                  <a:pt x="51" y="120"/>
                  <a:pt x="5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3" y="119"/>
                  <a:pt x="53" y="119"/>
                  <a:pt x="53" y="118"/>
                </a:cubicBezTo>
                <a:cubicBezTo>
                  <a:pt x="54" y="118"/>
                  <a:pt x="55" y="119"/>
                  <a:pt x="56" y="119"/>
                </a:cubicBezTo>
                <a:cubicBezTo>
                  <a:pt x="57" y="119"/>
                  <a:pt x="60" y="117"/>
                  <a:pt x="61" y="116"/>
                </a:cubicBezTo>
                <a:cubicBezTo>
                  <a:pt x="61" y="115"/>
                  <a:pt x="61" y="114"/>
                  <a:pt x="60" y="114"/>
                </a:cubicBezTo>
                <a:cubicBezTo>
                  <a:pt x="59" y="113"/>
                  <a:pt x="59" y="112"/>
                  <a:pt x="58" y="112"/>
                </a:cubicBezTo>
                <a:cubicBezTo>
                  <a:pt x="58" y="111"/>
                  <a:pt x="57" y="110"/>
                  <a:pt x="57" y="109"/>
                </a:cubicBezTo>
                <a:cubicBezTo>
                  <a:pt x="57" y="108"/>
                  <a:pt x="57" y="108"/>
                  <a:pt x="56" y="108"/>
                </a:cubicBezTo>
                <a:cubicBezTo>
                  <a:pt x="56" y="108"/>
                  <a:pt x="56" y="107"/>
                  <a:pt x="56" y="107"/>
                </a:cubicBezTo>
                <a:cubicBezTo>
                  <a:pt x="55" y="106"/>
                  <a:pt x="56" y="105"/>
                  <a:pt x="56" y="104"/>
                </a:cubicBezTo>
                <a:cubicBezTo>
                  <a:pt x="57" y="103"/>
                  <a:pt x="57" y="103"/>
                  <a:pt x="58" y="102"/>
                </a:cubicBezTo>
                <a:cubicBezTo>
                  <a:pt x="58" y="102"/>
                  <a:pt x="58" y="101"/>
                  <a:pt x="58" y="101"/>
                </a:cubicBezTo>
                <a:cubicBezTo>
                  <a:pt x="59" y="101"/>
                  <a:pt x="58" y="102"/>
                  <a:pt x="59" y="103"/>
                </a:cubicBezTo>
                <a:cubicBezTo>
                  <a:pt x="60" y="104"/>
                  <a:pt x="61" y="104"/>
                  <a:pt x="62" y="105"/>
                </a:cubicBezTo>
                <a:cubicBezTo>
                  <a:pt x="63" y="105"/>
                  <a:pt x="64" y="106"/>
                  <a:pt x="64" y="107"/>
                </a:cubicBezTo>
                <a:cubicBezTo>
                  <a:pt x="65" y="107"/>
                  <a:pt x="66" y="108"/>
                  <a:pt x="66" y="108"/>
                </a:cubicBezTo>
                <a:cubicBezTo>
                  <a:pt x="67" y="108"/>
                  <a:pt x="67" y="108"/>
                  <a:pt x="68" y="109"/>
                </a:cubicBezTo>
                <a:cubicBezTo>
                  <a:pt x="68" y="110"/>
                  <a:pt x="69" y="111"/>
                  <a:pt x="69" y="112"/>
                </a:cubicBezTo>
                <a:cubicBezTo>
                  <a:pt x="69" y="112"/>
                  <a:pt x="70" y="113"/>
                  <a:pt x="70" y="114"/>
                </a:cubicBezTo>
                <a:cubicBezTo>
                  <a:pt x="71" y="114"/>
                  <a:pt x="73" y="114"/>
                  <a:pt x="74" y="114"/>
                </a:cubicBezTo>
                <a:cubicBezTo>
                  <a:pt x="75" y="114"/>
                  <a:pt x="75" y="114"/>
                  <a:pt x="75" y="113"/>
                </a:cubicBezTo>
                <a:cubicBezTo>
                  <a:pt x="76" y="112"/>
                  <a:pt x="77" y="112"/>
                  <a:pt x="77" y="111"/>
                </a:cubicBezTo>
                <a:cubicBezTo>
                  <a:pt x="77" y="110"/>
                  <a:pt x="77" y="109"/>
                  <a:pt x="78" y="110"/>
                </a:cubicBezTo>
                <a:cubicBezTo>
                  <a:pt x="79" y="111"/>
                  <a:pt x="79" y="112"/>
                  <a:pt x="80" y="112"/>
                </a:cubicBezTo>
                <a:cubicBezTo>
                  <a:pt x="80" y="113"/>
                  <a:pt x="80" y="113"/>
                  <a:pt x="81" y="113"/>
                </a:cubicBezTo>
                <a:cubicBezTo>
                  <a:pt x="81" y="113"/>
                  <a:pt x="81" y="113"/>
                  <a:pt x="82" y="113"/>
                </a:cubicBezTo>
                <a:cubicBezTo>
                  <a:pt x="82" y="114"/>
                  <a:pt x="83" y="115"/>
                  <a:pt x="83" y="115"/>
                </a:cubicBezTo>
                <a:cubicBezTo>
                  <a:pt x="85" y="117"/>
                  <a:pt x="87" y="119"/>
                  <a:pt x="90" y="119"/>
                </a:cubicBezTo>
                <a:cubicBezTo>
                  <a:pt x="91" y="119"/>
                  <a:pt x="91" y="119"/>
                  <a:pt x="92" y="119"/>
                </a:cubicBezTo>
                <a:cubicBezTo>
                  <a:pt x="92" y="119"/>
                  <a:pt x="92" y="118"/>
                  <a:pt x="93" y="118"/>
                </a:cubicBezTo>
                <a:cubicBezTo>
                  <a:pt x="93" y="118"/>
                  <a:pt x="93" y="117"/>
                  <a:pt x="93" y="117"/>
                </a:cubicBezTo>
                <a:cubicBezTo>
                  <a:pt x="94" y="116"/>
                  <a:pt x="94" y="117"/>
                  <a:pt x="95" y="117"/>
                </a:cubicBezTo>
                <a:cubicBezTo>
                  <a:pt x="97" y="117"/>
                  <a:pt x="99" y="115"/>
                  <a:pt x="100" y="114"/>
                </a:cubicBezTo>
                <a:cubicBezTo>
                  <a:pt x="101" y="113"/>
                  <a:pt x="101" y="113"/>
                  <a:pt x="100" y="112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110"/>
                  <a:pt x="99" y="110"/>
                  <a:pt x="99" y="109"/>
                </a:cubicBezTo>
                <a:cubicBezTo>
                  <a:pt x="99" y="108"/>
                  <a:pt x="99" y="107"/>
                  <a:pt x="99" y="106"/>
                </a:cubicBezTo>
                <a:cubicBezTo>
                  <a:pt x="99" y="105"/>
                  <a:pt x="99" y="104"/>
                  <a:pt x="99" y="103"/>
                </a:cubicBezTo>
                <a:cubicBezTo>
                  <a:pt x="99" y="103"/>
                  <a:pt x="99" y="103"/>
                  <a:pt x="99" y="102"/>
                </a:cubicBezTo>
                <a:cubicBezTo>
                  <a:pt x="99" y="100"/>
                  <a:pt x="100" y="100"/>
                  <a:pt x="102" y="99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0" y="96"/>
                  <a:pt x="100" y="94"/>
                </a:cubicBezTo>
                <a:cubicBezTo>
                  <a:pt x="100" y="94"/>
                  <a:pt x="101" y="93"/>
                  <a:pt x="102" y="93"/>
                </a:cubicBezTo>
                <a:cubicBezTo>
                  <a:pt x="102" y="92"/>
                  <a:pt x="103" y="91"/>
                  <a:pt x="104" y="90"/>
                </a:cubicBezTo>
                <a:cubicBezTo>
                  <a:pt x="105" y="90"/>
                  <a:pt x="105" y="89"/>
                  <a:pt x="106" y="89"/>
                </a:cubicBezTo>
                <a:cubicBezTo>
                  <a:pt x="107" y="88"/>
                  <a:pt x="108" y="88"/>
                  <a:pt x="109" y="88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2" y="87"/>
                  <a:pt x="112" y="87"/>
                  <a:pt x="113" y="88"/>
                </a:cubicBezTo>
                <a:cubicBezTo>
                  <a:pt x="114" y="88"/>
                  <a:pt x="113" y="88"/>
                  <a:pt x="114" y="88"/>
                </a:cubicBezTo>
                <a:cubicBezTo>
                  <a:pt x="116" y="87"/>
                  <a:pt x="117" y="89"/>
                  <a:pt x="119" y="89"/>
                </a:cubicBezTo>
                <a:cubicBezTo>
                  <a:pt x="119" y="88"/>
                  <a:pt x="119" y="87"/>
                  <a:pt x="119" y="87"/>
                </a:cubicBezTo>
                <a:cubicBezTo>
                  <a:pt x="119" y="87"/>
                  <a:pt x="120" y="87"/>
                  <a:pt x="120" y="87"/>
                </a:cubicBezTo>
                <a:cubicBezTo>
                  <a:pt x="120" y="86"/>
                  <a:pt x="123" y="87"/>
                  <a:pt x="123" y="88"/>
                </a:cubicBezTo>
                <a:cubicBezTo>
                  <a:pt x="124" y="88"/>
                  <a:pt x="125" y="89"/>
                  <a:pt x="126" y="89"/>
                </a:cubicBezTo>
                <a:cubicBezTo>
                  <a:pt x="127" y="90"/>
                  <a:pt x="129" y="91"/>
                  <a:pt x="131" y="91"/>
                </a:cubicBezTo>
                <a:cubicBezTo>
                  <a:pt x="132" y="91"/>
                  <a:pt x="133" y="91"/>
                  <a:pt x="133" y="91"/>
                </a:cubicBezTo>
                <a:cubicBezTo>
                  <a:pt x="135" y="91"/>
                  <a:pt x="137" y="91"/>
                  <a:pt x="137" y="89"/>
                </a:cubicBezTo>
                <a:cubicBezTo>
                  <a:pt x="138" y="88"/>
                  <a:pt x="136" y="86"/>
                  <a:pt x="135" y="84"/>
                </a:cubicBezTo>
                <a:cubicBezTo>
                  <a:pt x="135" y="84"/>
                  <a:pt x="135" y="82"/>
                  <a:pt x="135" y="82"/>
                </a:cubicBezTo>
                <a:cubicBezTo>
                  <a:pt x="134" y="82"/>
                  <a:pt x="133" y="82"/>
                  <a:pt x="132" y="82"/>
                </a:cubicBezTo>
                <a:cubicBezTo>
                  <a:pt x="132" y="81"/>
                  <a:pt x="132" y="82"/>
                  <a:pt x="132" y="81"/>
                </a:cubicBezTo>
                <a:cubicBezTo>
                  <a:pt x="131" y="81"/>
                  <a:pt x="131" y="80"/>
                  <a:pt x="131" y="79"/>
                </a:cubicBezTo>
                <a:cubicBezTo>
                  <a:pt x="130" y="78"/>
                  <a:pt x="130" y="76"/>
                  <a:pt x="128" y="75"/>
                </a:cubicBezTo>
                <a:cubicBezTo>
                  <a:pt x="128" y="75"/>
                  <a:pt x="127" y="76"/>
                  <a:pt x="126" y="75"/>
                </a:cubicBezTo>
                <a:cubicBezTo>
                  <a:pt x="125" y="75"/>
                  <a:pt x="125" y="73"/>
                  <a:pt x="124" y="73"/>
                </a:cubicBezTo>
                <a:cubicBezTo>
                  <a:pt x="123" y="72"/>
                  <a:pt x="123" y="71"/>
                  <a:pt x="122" y="71"/>
                </a:cubicBezTo>
                <a:cubicBezTo>
                  <a:pt x="122" y="71"/>
                  <a:pt x="122" y="71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0" y="70"/>
                  <a:pt x="119" y="70"/>
                  <a:pt x="119" y="69"/>
                </a:cubicBezTo>
                <a:cubicBezTo>
                  <a:pt x="119" y="69"/>
                  <a:pt x="118" y="68"/>
                  <a:pt x="118" y="68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17" y="67"/>
                  <a:pt x="117" y="66"/>
                  <a:pt x="116" y="65"/>
                </a:cubicBezTo>
                <a:cubicBezTo>
                  <a:pt x="116" y="65"/>
                  <a:pt x="115" y="64"/>
                  <a:pt x="115" y="64"/>
                </a:cubicBezTo>
                <a:cubicBezTo>
                  <a:pt x="115" y="62"/>
                  <a:pt x="116" y="61"/>
                  <a:pt x="117" y="60"/>
                </a:cubicBezTo>
                <a:cubicBezTo>
                  <a:pt x="118" y="59"/>
                  <a:pt x="118" y="58"/>
                  <a:pt x="119" y="58"/>
                </a:cubicBezTo>
                <a:cubicBezTo>
                  <a:pt x="120" y="57"/>
                  <a:pt x="121" y="58"/>
                  <a:pt x="121" y="58"/>
                </a:cubicBezTo>
                <a:cubicBezTo>
                  <a:pt x="122" y="58"/>
                  <a:pt x="123" y="58"/>
                  <a:pt x="123" y="58"/>
                </a:cubicBezTo>
                <a:cubicBezTo>
                  <a:pt x="124" y="57"/>
                  <a:pt x="124" y="55"/>
                  <a:pt x="125" y="55"/>
                </a:cubicBezTo>
                <a:cubicBezTo>
                  <a:pt x="126" y="54"/>
                  <a:pt x="125" y="54"/>
                  <a:pt x="126" y="54"/>
                </a:cubicBezTo>
                <a:cubicBezTo>
                  <a:pt x="127" y="54"/>
                  <a:pt x="128" y="54"/>
                  <a:pt x="128" y="53"/>
                </a:cubicBezTo>
                <a:cubicBezTo>
                  <a:pt x="129" y="53"/>
                  <a:pt x="129" y="53"/>
                  <a:pt x="130" y="52"/>
                </a:cubicBezTo>
                <a:cubicBezTo>
                  <a:pt x="130" y="51"/>
                  <a:pt x="132" y="50"/>
                  <a:pt x="133" y="50"/>
                </a:cubicBezTo>
                <a:cubicBezTo>
                  <a:pt x="134" y="50"/>
                  <a:pt x="135" y="50"/>
                  <a:pt x="136" y="50"/>
                </a:cubicBezTo>
                <a:cubicBezTo>
                  <a:pt x="137" y="49"/>
                  <a:pt x="136" y="47"/>
                  <a:pt x="137" y="47"/>
                </a:cubicBezTo>
                <a:cubicBezTo>
                  <a:pt x="138" y="46"/>
                  <a:pt x="140" y="47"/>
                  <a:pt x="141" y="47"/>
                </a:cubicBezTo>
                <a:cubicBezTo>
                  <a:pt x="142" y="47"/>
                  <a:pt x="142" y="47"/>
                  <a:pt x="142" y="46"/>
                </a:cubicBezTo>
                <a:cubicBezTo>
                  <a:pt x="142" y="46"/>
                  <a:pt x="142" y="45"/>
                  <a:pt x="142" y="45"/>
                </a:cubicBezTo>
                <a:cubicBezTo>
                  <a:pt x="142" y="44"/>
                  <a:pt x="143" y="44"/>
                  <a:pt x="144" y="43"/>
                </a:cubicBezTo>
                <a:cubicBezTo>
                  <a:pt x="146" y="43"/>
                  <a:pt x="148" y="42"/>
                  <a:pt x="150" y="43"/>
                </a:cubicBezTo>
                <a:cubicBezTo>
                  <a:pt x="151" y="43"/>
                  <a:pt x="152" y="43"/>
                  <a:pt x="152" y="43"/>
                </a:cubicBezTo>
                <a:cubicBezTo>
                  <a:pt x="153" y="43"/>
                  <a:pt x="153" y="42"/>
                  <a:pt x="153" y="42"/>
                </a:cubicBezTo>
                <a:cubicBezTo>
                  <a:pt x="153" y="41"/>
                  <a:pt x="152" y="41"/>
                  <a:pt x="152" y="40"/>
                </a:cubicBezTo>
                <a:cubicBezTo>
                  <a:pt x="151" y="39"/>
                  <a:pt x="151" y="38"/>
                  <a:pt x="150" y="37"/>
                </a:cubicBezTo>
                <a:cubicBezTo>
                  <a:pt x="150" y="37"/>
                  <a:pt x="149" y="36"/>
                  <a:pt x="148" y="35"/>
                </a:cubicBezTo>
                <a:cubicBezTo>
                  <a:pt x="148" y="35"/>
                  <a:pt x="148" y="34"/>
                  <a:pt x="149" y="34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2" y="33"/>
                  <a:pt x="152" y="33"/>
                  <a:pt x="153" y="33"/>
                </a:cubicBezTo>
                <a:cubicBezTo>
                  <a:pt x="153" y="32"/>
                  <a:pt x="154" y="31"/>
                  <a:pt x="155" y="31"/>
                </a:cubicBezTo>
                <a:cubicBezTo>
                  <a:pt x="156" y="30"/>
                  <a:pt x="159" y="32"/>
                  <a:pt x="160" y="33"/>
                </a:cubicBezTo>
                <a:cubicBezTo>
                  <a:pt x="162" y="33"/>
                  <a:pt x="163" y="33"/>
                  <a:pt x="165" y="33"/>
                </a:cubicBezTo>
                <a:cubicBezTo>
                  <a:pt x="165" y="33"/>
                  <a:pt x="166" y="33"/>
                  <a:pt x="167" y="33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66" y="32"/>
                  <a:pt x="165" y="32"/>
                  <a:pt x="165" y="32"/>
                </a:cubicBezTo>
                <a:cubicBezTo>
                  <a:pt x="161" y="29"/>
                  <a:pt x="164" y="26"/>
                  <a:pt x="163" y="2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3" name="Freeform 26">
            <a:extLst>
              <a:ext uri="{FF2B5EF4-FFF2-40B4-BE49-F238E27FC236}">
                <a16:creationId xmlns:a16="http://schemas.microsoft.com/office/drawing/2014/main" id="{CF7E138D-AE58-4A1B-BED1-7CCB2C1C10E7}"/>
              </a:ext>
            </a:extLst>
          </p:cNvPr>
          <p:cNvSpPr>
            <a:spLocks noEditPoints="1"/>
          </p:cNvSpPr>
          <p:nvPr/>
        </p:nvSpPr>
        <p:spPr bwMode="auto">
          <a:xfrm>
            <a:off x="5765019" y="5070872"/>
            <a:ext cx="491008" cy="456318"/>
          </a:xfrm>
          <a:custGeom>
            <a:avLst/>
            <a:gdLst/>
            <a:ahLst/>
            <a:cxnLst>
              <a:cxn ang="0">
                <a:pos x="261" y="120"/>
              </a:cxn>
              <a:cxn ang="0">
                <a:pos x="275" y="132"/>
              </a:cxn>
              <a:cxn ang="0">
                <a:pos x="294" y="124"/>
              </a:cxn>
              <a:cxn ang="0">
                <a:pos x="305" y="104"/>
              </a:cxn>
              <a:cxn ang="0">
                <a:pos x="291" y="87"/>
              </a:cxn>
              <a:cxn ang="0">
                <a:pos x="288" y="72"/>
              </a:cxn>
              <a:cxn ang="0">
                <a:pos x="284" y="56"/>
              </a:cxn>
              <a:cxn ang="0">
                <a:pos x="275" y="56"/>
              </a:cxn>
              <a:cxn ang="0">
                <a:pos x="244" y="63"/>
              </a:cxn>
              <a:cxn ang="0">
                <a:pos x="223" y="58"/>
              </a:cxn>
              <a:cxn ang="0">
                <a:pos x="201" y="40"/>
              </a:cxn>
              <a:cxn ang="0">
                <a:pos x="194" y="29"/>
              </a:cxn>
              <a:cxn ang="0">
                <a:pos x="169" y="7"/>
              </a:cxn>
              <a:cxn ang="0">
                <a:pos x="152" y="1"/>
              </a:cxn>
              <a:cxn ang="0">
                <a:pos x="149" y="10"/>
              </a:cxn>
              <a:cxn ang="0">
                <a:pos x="139" y="16"/>
              </a:cxn>
              <a:cxn ang="0">
                <a:pos x="125" y="23"/>
              </a:cxn>
              <a:cxn ang="0">
                <a:pos x="114" y="30"/>
              </a:cxn>
              <a:cxn ang="0">
                <a:pos x="118" y="40"/>
              </a:cxn>
              <a:cxn ang="0">
                <a:pos x="128" y="49"/>
              </a:cxn>
              <a:cxn ang="0">
                <a:pos x="130" y="61"/>
              </a:cxn>
              <a:cxn ang="0">
                <a:pos x="116" y="59"/>
              </a:cxn>
              <a:cxn ang="0">
                <a:pos x="101" y="60"/>
              </a:cxn>
              <a:cxn ang="0">
                <a:pos x="96" y="73"/>
              </a:cxn>
              <a:cxn ang="0">
                <a:pos x="92" y="87"/>
              </a:cxn>
              <a:cxn ang="0">
                <a:pos x="79" y="83"/>
              </a:cxn>
              <a:cxn ang="0">
                <a:pos x="71" y="84"/>
              </a:cxn>
              <a:cxn ang="0">
                <a:pos x="59" y="75"/>
              </a:cxn>
              <a:cxn ang="0">
                <a:pos x="53" y="78"/>
              </a:cxn>
              <a:cxn ang="0">
                <a:pos x="50" y="88"/>
              </a:cxn>
              <a:cxn ang="0">
                <a:pos x="40" y="86"/>
              </a:cxn>
              <a:cxn ang="0">
                <a:pos x="27" y="82"/>
              </a:cxn>
              <a:cxn ang="0">
                <a:pos x="15" y="87"/>
              </a:cxn>
              <a:cxn ang="0">
                <a:pos x="5" y="82"/>
              </a:cxn>
              <a:cxn ang="0">
                <a:pos x="1" y="87"/>
              </a:cxn>
              <a:cxn ang="0">
                <a:pos x="16" y="127"/>
              </a:cxn>
              <a:cxn ang="0">
                <a:pos x="25" y="131"/>
              </a:cxn>
              <a:cxn ang="0">
                <a:pos x="37" y="109"/>
              </a:cxn>
              <a:cxn ang="0">
                <a:pos x="54" y="109"/>
              </a:cxn>
              <a:cxn ang="0">
                <a:pos x="64" y="125"/>
              </a:cxn>
              <a:cxn ang="0">
                <a:pos x="70" y="130"/>
              </a:cxn>
              <a:cxn ang="0">
                <a:pos x="75" y="151"/>
              </a:cxn>
              <a:cxn ang="0">
                <a:pos x="93" y="179"/>
              </a:cxn>
              <a:cxn ang="0">
                <a:pos x="95" y="203"/>
              </a:cxn>
              <a:cxn ang="0">
                <a:pos x="106" y="217"/>
              </a:cxn>
              <a:cxn ang="0">
                <a:pos x="119" y="235"/>
              </a:cxn>
              <a:cxn ang="0">
                <a:pos x="134" y="242"/>
              </a:cxn>
              <a:cxn ang="0">
                <a:pos x="157" y="246"/>
              </a:cxn>
              <a:cxn ang="0">
                <a:pos x="200" y="287"/>
              </a:cxn>
              <a:cxn ang="0">
                <a:pos x="202" y="278"/>
              </a:cxn>
              <a:cxn ang="0">
                <a:pos x="195" y="264"/>
              </a:cxn>
              <a:cxn ang="0">
                <a:pos x="192" y="250"/>
              </a:cxn>
              <a:cxn ang="0">
                <a:pos x="169" y="224"/>
              </a:cxn>
              <a:cxn ang="0">
                <a:pos x="142" y="196"/>
              </a:cxn>
              <a:cxn ang="0">
                <a:pos x="135" y="175"/>
              </a:cxn>
              <a:cxn ang="0">
                <a:pos x="131" y="151"/>
              </a:cxn>
              <a:cxn ang="0">
                <a:pos x="118" y="134"/>
              </a:cxn>
              <a:cxn ang="0">
                <a:pos x="133" y="107"/>
              </a:cxn>
              <a:cxn ang="0">
                <a:pos x="150" y="118"/>
              </a:cxn>
              <a:cxn ang="0">
                <a:pos x="174" y="105"/>
              </a:cxn>
              <a:cxn ang="0">
                <a:pos x="192" y="114"/>
              </a:cxn>
              <a:cxn ang="0">
                <a:pos x="221" y="116"/>
              </a:cxn>
              <a:cxn ang="0">
                <a:pos x="237" y="114"/>
              </a:cxn>
            </a:cxnLst>
            <a:rect l="0" t="0" r="r" b="b"/>
            <a:pathLst>
              <a:path w="312" h="291">
                <a:moveTo>
                  <a:pt x="9" y="78"/>
                </a:moveTo>
                <a:cubicBezTo>
                  <a:pt x="9" y="78"/>
                  <a:pt x="9" y="78"/>
                  <a:pt x="9" y="78"/>
                </a:cubicBezTo>
                <a:cubicBezTo>
                  <a:pt x="9" y="78"/>
                  <a:pt x="9" y="78"/>
                  <a:pt x="9" y="78"/>
                </a:cubicBezTo>
                <a:moveTo>
                  <a:pt x="255" y="117"/>
                </a:moveTo>
                <a:cubicBezTo>
                  <a:pt x="256" y="117"/>
                  <a:pt x="257" y="118"/>
                  <a:pt x="259" y="118"/>
                </a:cubicBezTo>
                <a:cubicBezTo>
                  <a:pt x="259" y="119"/>
                  <a:pt x="260" y="120"/>
                  <a:pt x="261" y="120"/>
                </a:cubicBezTo>
                <a:cubicBezTo>
                  <a:pt x="263" y="121"/>
                  <a:pt x="266" y="121"/>
                  <a:pt x="267" y="121"/>
                </a:cubicBezTo>
                <a:cubicBezTo>
                  <a:pt x="268" y="118"/>
                  <a:pt x="272" y="120"/>
                  <a:pt x="273" y="122"/>
                </a:cubicBezTo>
                <a:cubicBezTo>
                  <a:pt x="273" y="122"/>
                  <a:pt x="273" y="123"/>
                  <a:pt x="273" y="124"/>
                </a:cubicBezTo>
                <a:cubicBezTo>
                  <a:pt x="273" y="124"/>
                  <a:pt x="274" y="125"/>
                  <a:pt x="274" y="125"/>
                </a:cubicBezTo>
                <a:cubicBezTo>
                  <a:pt x="275" y="126"/>
                  <a:pt x="277" y="127"/>
                  <a:pt x="277" y="128"/>
                </a:cubicBezTo>
                <a:cubicBezTo>
                  <a:pt x="276" y="130"/>
                  <a:pt x="275" y="130"/>
                  <a:pt x="275" y="132"/>
                </a:cubicBezTo>
                <a:cubicBezTo>
                  <a:pt x="275" y="134"/>
                  <a:pt x="276" y="136"/>
                  <a:pt x="278" y="137"/>
                </a:cubicBezTo>
                <a:cubicBezTo>
                  <a:pt x="279" y="137"/>
                  <a:pt x="278" y="137"/>
                  <a:pt x="280" y="138"/>
                </a:cubicBezTo>
                <a:cubicBezTo>
                  <a:pt x="281" y="138"/>
                  <a:pt x="282" y="138"/>
                  <a:pt x="282" y="138"/>
                </a:cubicBezTo>
                <a:cubicBezTo>
                  <a:pt x="284" y="137"/>
                  <a:pt x="286" y="137"/>
                  <a:pt x="288" y="136"/>
                </a:cubicBezTo>
                <a:cubicBezTo>
                  <a:pt x="290" y="135"/>
                  <a:pt x="297" y="134"/>
                  <a:pt x="295" y="131"/>
                </a:cubicBezTo>
                <a:cubicBezTo>
                  <a:pt x="294" y="128"/>
                  <a:pt x="291" y="126"/>
                  <a:pt x="294" y="124"/>
                </a:cubicBezTo>
                <a:cubicBezTo>
                  <a:pt x="294" y="123"/>
                  <a:pt x="296" y="122"/>
                  <a:pt x="296" y="121"/>
                </a:cubicBezTo>
                <a:cubicBezTo>
                  <a:pt x="296" y="120"/>
                  <a:pt x="295" y="119"/>
                  <a:pt x="296" y="118"/>
                </a:cubicBezTo>
                <a:cubicBezTo>
                  <a:pt x="297" y="116"/>
                  <a:pt x="301" y="115"/>
                  <a:pt x="303" y="114"/>
                </a:cubicBezTo>
                <a:cubicBezTo>
                  <a:pt x="305" y="114"/>
                  <a:pt x="312" y="114"/>
                  <a:pt x="310" y="110"/>
                </a:cubicBezTo>
                <a:cubicBezTo>
                  <a:pt x="310" y="109"/>
                  <a:pt x="309" y="109"/>
                  <a:pt x="308" y="108"/>
                </a:cubicBezTo>
                <a:cubicBezTo>
                  <a:pt x="307" y="107"/>
                  <a:pt x="306" y="105"/>
                  <a:pt x="305" y="104"/>
                </a:cubicBezTo>
                <a:cubicBezTo>
                  <a:pt x="303" y="102"/>
                  <a:pt x="303" y="102"/>
                  <a:pt x="301" y="102"/>
                </a:cubicBezTo>
                <a:cubicBezTo>
                  <a:pt x="297" y="101"/>
                  <a:pt x="294" y="99"/>
                  <a:pt x="292" y="98"/>
                </a:cubicBezTo>
                <a:cubicBezTo>
                  <a:pt x="291" y="98"/>
                  <a:pt x="290" y="97"/>
                  <a:pt x="290" y="96"/>
                </a:cubicBezTo>
                <a:cubicBezTo>
                  <a:pt x="288" y="94"/>
                  <a:pt x="292" y="93"/>
                  <a:pt x="292" y="90"/>
                </a:cubicBezTo>
                <a:cubicBezTo>
                  <a:pt x="291" y="89"/>
                  <a:pt x="290" y="89"/>
                  <a:pt x="290" y="88"/>
                </a:cubicBezTo>
                <a:cubicBezTo>
                  <a:pt x="290" y="87"/>
                  <a:pt x="291" y="87"/>
                  <a:pt x="291" y="87"/>
                </a:cubicBezTo>
                <a:cubicBezTo>
                  <a:pt x="292" y="85"/>
                  <a:pt x="291" y="84"/>
                  <a:pt x="290" y="83"/>
                </a:cubicBezTo>
                <a:cubicBezTo>
                  <a:pt x="290" y="82"/>
                  <a:pt x="290" y="82"/>
                  <a:pt x="289" y="82"/>
                </a:cubicBezTo>
                <a:cubicBezTo>
                  <a:pt x="288" y="80"/>
                  <a:pt x="288" y="81"/>
                  <a:pt x="286" y="80"/>
                </a:cubicBezTo>
                <a:cubicBezTo>
                  <a:pt x="286" y="79"/>
                  <a:pt x="286" y="78"/>
                  <a:pt x="286" y="76"/>
                </a:cubicBezTo>
                <a:cubicBezTo>
                  <a:pt x="286" y="75"/>
                  <a:pt x="287" y="75"/>
                  <a:pt x="287" y="74"/>
                </a:cubicBezTo>
                <a:cubicBezTo>
                  <a:pt x="287" y="73"/>
                  <a:pt x="288" y="73"/>
                  <a:pt x="288" y="72"/>
                </a:cubicBezTo>
                <a:cubicBezTo>
                  <a:pt x="288" y="70"/>
                  <a:pt x="286" y="70"/>
                  <a:pt x="286" y="68"/>
                </a:cubicBezTo>
                <a:cubicBezTo>
                  <a:pt x="286" y="67"/>
                  <a:pt x="286" y="65"/>
                  <a:pt x="286" y="64"/>
                </a:cubicBezTo>
                <a:cubicBezTo>
                  <a:pt x="286" y="64"/>
                  <a:pt x="286" y="63"/>
                  <a:pt x="286" y="63"/>
                </a:cubicBezTo>
                <a:cubicBezTo>
                  <a:pt x="286" y="62"/>
                  <a:pt x="285" y="62"/>
                  <a:pt x="285" y="62"/>
                </a:cubicBezTo>
                <a:cubicBezTo>
                  <a:pt x="285" y="62"/>
                  <a:pt x="285" y="61"/>
                  <a:pt x="284" y="60"/>
                </a:cubicBezTo>
                <a:cubicBezTo>
                  <a:pt x="284" y="59"/>
                  <a:pt x="284" y="58"/>
                  <a:pt x="284" y="56"/>
                </a:cubicBezTo>
                <a:cubicBezTo>
                  <a:pt x="284" y="54"/>
                  <a:pt x="284" y="52"/>
                  <a:pt x="284" y="50"/>
                </a:cubicBezTo>
                <a:cubicBezTo>
                  <a:pt x="284" y="50"/>
                  <a:pt x="284" y="50"/>
                  <a:pt x="284" y="51"/>
                </a:cubicBezTo>
                <a:cubicBezTo>
                  <a:pt x="283" y="51"/>
                  <a:pt x="283" y="52"/>
                  <a:pt x="282" y="52"/>
                </a:cubicBezTo>
                <a:cubicBezTo>
                  <a:pt x="282" y="52"/>
                  <a:pt x="281" y="52"/>
                  <a:pt x="281" y="51"/>
                </a:cubicBezTo>
                <a:cubicBezTo>
                  <a:pt x="279" y="50"/>
                  <a:pt x="278" y="54"/>
                  <a:pt x="277" y="55"/>
                </a:cubicBezTo>
                <a:cubicBezTo>
                  <a:pt x="277" y="55"/>
                  <a:pt x="275" y="56"/>
                  <a:pt x="275" y="56"/>
                </a:cubicBezTo>
                <a:cubicBezTo>
                  <a:pt x="274" y="56"/>
                  <a:pt x="272" y="57"/>
                  <a:pt x="271" y="57"/>
                </a:cubicBezTo>
                <a:cubicBezTo>
                  <a:pt x="270" y="58"/>
                  <a:pt x="269" y="58"/>
                  <a:pt x="269" y="59"/>
                </a:cubicBezTo>
                <a:cubicBezTo>
                  <a:pt x="268" y="60"/>
                  <a:pt x="268" y="62"/>
                  <a:pt x="268" y="63"/>
                </a:cubicBezTo>
                <a:cubicBezTo>
                  <a:pt x="265" y="65"/>
                  <a:pt x="259" y="62"/>
                  <a:pt x="256" y="63"/>
                </a:cubicBezTo>
                <a:cubicBezTo>
                  <a:pt x="253" y="63"/>
                  <a:pt x="251" y="63"/>
                  <a:pt x="249" y="63"/>
                </a:cubicBezTo>
                <a:cubicBezTo>
                  <a:pt x="247" y="63"/>
                  <a:pt x="246" y="63"/>
                  <a:pt x="244" y="63"/>
                </a:cubicBezTo>
                <a:cubicBezTo>
                  <a:pt x="244" y="63"/>
                  <a:pt x="243" y="63"/>
                  <a:pt x="242" y="63"/>
                </a:cubicBezTo>
                <a:cubicBezTo>
                  <a:pt x="241" y="62"/>
                  <a:pt x="241" y="62"/>
                  <a:pt x="240" y="62"/>
                </a:cubicBezTo>
                <a:cubicBezTo>
                  <a:pt x="239" y="61"/>
                  <a:pt x="237" y="62"/>
                  <a:pt x="236" y="61"/>
                </a:cubicBezTo>
                <a:cubicBezTo>
                  <a:pt x="234" y="61"/>
                  <a:pt x="232" y="60"/>
                  <a:pt x="230" y="60"/>
                </a:cubicBezTo>
                <a:cubicBezTo>
                  <a:pt x="229" y="60"/>
                  <a:pt x="227" y="60"/>
                  <a:pt x="225" y="60"/>
                </a:cubicBezTo>
                <a:cubicBezTo>
                  <a:pt x="224" y="59"/>
                  <a:pt x="224" y="59"/>
                  <a:pt x="223" y="58"/>
                </a:cubicBezTo>
                <a:cubicBezTo>
                  <a:pt x="222" y="56"/>
                  <a:pt x="220" y="55"/>
                  <a:pt x="218" y="54"/>
                </a:cubicBezTo>
                <a:cubicBezTo>
                  <a:pt x="218" y="53"/>
                  <a:pt x="218" y="53"/>
                  <a:pt x="217" y="52"/>
                </a:cubicBezTo>
                <a:cubicBezTo>
                  <a:pt x="216" y="52"/>
                  <a:pt x="216" y="52"/>
                  <a:pt x="215" y="52"/>
                </a:cubicBezTo>
                <a:cubicBezTo>
                  <a:pt x="212" y="52"/>
                  <a:pt x="212" y="51"/>
                  <a:pt x="210" y="50"/>
                </a:cubicBezTo>
                <a:cubicBezTo>
                  <a:pt x="208" y="49"/>
                  <a:pt x="205" y="49"/>
                  <a:pt x="203" y="47"/>
                </a:cubicBezTo>
                <a:cubicBezTo>
                  <a:pt x="202" y="45"/>
                  <a:pt x="202" y="42"/>
                  <a:pt x="201" y="40"/>
                </a:cubicBezTo>
                <a:cubicBezTo>
                  <a:pt x="200" y="38"/>
                  <a:pt x="199" y="38"/>
                  <a:pt x="198" y="36"/>
                </a:cubicBezTo>
                <a:cubicBezTo>
                  <a:pt x="197" y="36"/>
                  <a:pt x="197" y="35"/>
                  <a:pt x="196" y="35"/>
                </a:cubicBezTo>
                <a:cubicBezTo>
                  <a:pt x="196" y="34"/>
                  <a:pt x="196" y="34"/>
                  <a:pt x="195" y="34"/>
                </a:cubicBezTo>
                <a:cubicBezTo>
                  <a:pt x="196" y="33"/>
                  <a:pt x="196" y="33"/>
                  <a:pt x="195" y="33"/>
                </a:cubicBezTo>
                <a:cubicBezTo>
                  <a:pt x="195" y="32"/>
                  <a:pt x="194" y="31"/>
                  <a:pt x="193" y="30"/>
                </a:cubicBezTo>
                <a:cubicBezTo>
                  <a:pt x="193" y="30"/>
                  <a:pt x="193" y="29"/>
                  <a:pt x="194" y="29"/>
                </a:cubicBezTo>
                <a:cubicBezTo>
                  <a:pt x="192" y="30"/>
                  <a:pt x="191" y="28"/>
                  <a:pt x="190" y="28"/>
                </a:cubicBezTo>
                <a:cubicBezTo>
                  <a:pt x="189" y="27"/>
                  <a:pt x="187" y="27"/>
                  <a:pt x="186" y="26"/>
                </a:cubicBezTo>
                <a:cubicBezTo>
                  <a:pt x="183" y="24"/>
                  <a:pt x="183" y="23"/>
                  <a:pt x="184" y="20"/>
                </a:cubicBezTo>
                <a:cubicBezTo>
                  <a:pt x="182" y="20"/>
                  <a:pt x="180" y="19"/>
                  <a:pt x="179" y="18"/>
                </a:cubicBezTo>
                <a:cubicBezTo>
                  <a:pt x="178" y="17"/>
                  <a:pt x="178" y="15"/>
                  <a:pt x="177" y="14"/>
                </a:cubicBezTo>
                <a:cubicBezTo>
                  <a:pt x="175" y="11"/>
                  <a:pt x="172" y="9"/>
                  <a:pt x="169" y="7"/>
                </a:cubicBezTo>
                <a:cubicBezTo>
                  <a:pt x="167" y="6"/>
                  <a:pt x="166" y="5"/>
                  <a:pt x="165" y="4"/>
                </a:cubicBezTo>
                <a:cubicBezTo>
                  <a:pt x="165" y="4"/>
                  <a:pt x="164" y="2"/>
                  <a:pt x="164" y="2"/>
                </a:cubicBezTo>
                <a:cubicBezTo>
                  <a:pt x="164" y="2"/>
                  <a:pt x="164" y="2"/>
                  <a:pt x="164" y="3"/>
                </a:cubicBezTo>
                <a:cubicBezTo>
                  <a:pt x="163" y="3"/>
                  <a:pt x="162" y="3"/>
                  <a:pt x="162" y="3"/>
                </a:cubicBezTo>
                <a:cubicBezTo>
                  <a:pt x="160" y="3"/>
                  <a:pt x="159" y="3"/>
                  <a:pt x="157" y="3"/>
                </a:cubicBezTo>
                <a:cubicBezTo>
                  <a:pt x="156" y="2"/>
                  <a:pt x="153" y="0"/>
                  <a:pt x="152" y="1"/>
                </a:cubicBezTo>
                <a:cubicBezTo>
                  <a:pt x="151" y="1"/>
                  <a:pt x="150" y="2"/>
                  <a:pt x="150" y="3"/>
                </a:cubicBezTo>
                <a:cubicBezTo>
                  <a:pt x="149" y="3"/>
                  <a:pt x="149" y="3"/>
                  <a:pt x="148" y="3"/>
                </a:cubicBezTo>
                <a:cubicBezTo>
                  <a:pt x="147" y="3"/>
                  <a:pt x="146" y="3"/>
                  <a:pt x="146" y="4"/>
                </a:cubicBezTo>
                <a:cubicBezTo>
                  <a:pt x="145" y="4"/>
                  <a:pt x="145" y="5"/>
                  <a:pt x="145" y="5"/>
                </a:cubicBezTo>
                <a:cubicBezTo>
                  <a:pt x="146" y="6"/>
                  <a:pt x="147" y="7"/>
                  <a:pt x="147" y="7"/>
                </a:cubicBezTo>
                <a:cubicBezTo>
                  <a:pt x="148" y="8"/>
                  <a:pt x="148" y="9"/>
                  <a:pt x="149" y="10"/>
                </a:cubicBezTo>
                <a:cubicBezTo>
                  <a:pt x="149" y="11"/>
                  <a:pt x="150" y="11"/>
                  <a:pt x="150" y="12"/>
                </a:cubicBezTo>
                <a:cubicBezTo>
                  <a:pt x="150" y="12"/>
                  <a:pt x="150" y="13"/>
                  <a:pt x="149" y="13"/>
                </a:cubicBezTo>
                <a:cubicBezTo>
                  <a:pt x="149" y="13"/>
                  <a:pt x="148" y="13"/>
                  <a:pt x="147" y="13"/>
                </a:cubicBezTo>
                <a:cubicBezTo>
                  <a:pt x="145" y="12"/>
                  <a:pt x="143" y="13"/>
                  <a:pt x="141" y="13"/>
                </a:cubicBezTo>
                <a:cubicBezTo>
                  <a:pt x="140" y="14"/>
                  <a:pt x="139" y="14"/>
                  <a:pt x="139" y="15"/>
                </a:cubicBezTo>
                <a:cubicBezTo>
                  <a:pt x="139" y="15"/>
                  <a:pt x="139" y="16"/>
                  <a:pt x="139" y="16"/>
                </a:cubicBezTo>
                <a:cubicBezTo>
                  <a:pt x="139" y="17"/>
                  <a:pt x="139" y="17"/>
                  <a:pt x="138" y="17"/>
                </a:cubicBezTo>
                <a:cubicBezTo>
                  <a:pt x="137" y="17"/>
                  <a:pt x="135" y="16"/>
                  <a:pt x="134" y="17"/>
                </a:cubicBezTo>
                <a:cubicBezTo>
                  <a:pt x="133" y="17"/>
                  <a:pt x="134" y="19"/>
                  <a:pt x="133" y="20"/>
                </a:cubicBezTo>
                <a:cubicBezTo>
                  <a:pt x="132" y="20"/>
                  <a:pt x="131" y="20"/>
                  <a:pt x="130" y="20"/>
                </a:cubicBezTo>
                <a:cubicBezTo>
                  <a:pt x="129" y="20"/>
                  <a:pt x="127" y="21"/>
                  <a:pt x="127" y="22"/>
                </a:cubicBezTo>
                <a:cubicBezTo>
                  <a:pt x="126" y="23"/>
                  <a:pt x="126" y="23"/>
                  <a:pt x="125" y="23"/>
                </a:cubicBezTo>
                <a:cubicBezTo>
                  <a:pt x="125" y="24"/>
                  <a:pt x="124" y="24"/>
                  <a:pt x="123" y="24"/>
                </a:cubicBezTo>
                <a:cubicBezTo>
                  <a:pt x="122" y="24"/>
                  <a:pt x="123" y="24"/>
                  <a:pt x="122" y="25"/>
                </a:cubicBezTo>
                <a:cubicBezTo>
                  <a:pt x="121" y="25"/>
                  <a:pt x="121" y="27"/>
                  <a:pt x="120" y="28"/>
                </a:cubicBezTo>
                <a:cubicBezTo>
                  <a:pt x="120" y="28"/>
                  <a:pt x="119" y="28"/>
                  <a:pt x="118" y="28"/>
                </a:cubicBezTo>
                <a:cubicBezTo>
                  <a:pt x="118" y="28"/>
                  <a:pt x="117" y="27"/>
                  <a:pt x="116" y="28"/>
                </a:cubicBezTo>
                <a:cubicBezTo>
                  <a:pt x="115" y="28"/>
                  <a:pt x="115" y="29"/>
                  <a:pt x="114" y="30"/>
                </a:cubicBezTo>
                <a:cubicBezTo>
                  <a:pt x="113" y="31"/>
                  <a:pt x="112" y="32"/>
                  <a:pt x="112" y="34"/>
                </a:cubicBezTo>
                <a:cubicBezTo>
                  <a:pt x="112" y="34"/>
                  <a:pt x="113" y="35"/>
                  <a:pt x="113" y="35"/>
                </a:cubicBezTo>
                <a:cubicBezTo>
                  <a:pt x="114" y="36"/>
                  <a:pt x="114" y="37"/>
                  <a:pt x="115" y="38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15" y="38"/>
                  <a:pt x="116" y="39"/>
                  <a:pt x="116" y="39"/>
                </a:cubicBezTo>
                <a:cubicBezTo>
                  <a:pt x="116" y="40"/>
                  <a:pt x="117" y="40"/>
                  <a:pt x="118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20" y="41"/>
                  <a:pt x="120" y="42"/>
                  <a:pt x="121" y="43"/>
                </a:cubicBezTo>
                <a:cubicBezTo>
                  <a:pt x="122" y="43"/>
                  <a:pt x="122" y="45"/>
                  <a:pt x="123" y="45"/>
                </a:cubicBezTo>
                <a:cubicBezTo>
                  <a:pt x="124" y="46"/>
                  <a:pt x="125" y="45"/>
                  <a:pt x="125" y="45"/>
                </a:cubicBezTo>
                <a:cubicBezTo>
                  <a:pt x="127" y="46"/>
                  <a:pt x="127" y="48"/>
                  <a:pt x="128" y="49"/>
                </a:cubicBezTo>
                <a:cubicBezTo>
                  <a:pt x="128" y="50"/>
                  <a:pt x="128" y="51"/>
                  <a:pt x="129" y="51"/>
                </a:cubicBezTo>
                <a:cubicBezTo>
                  <a:pt x="129" y="52"/>
                  <a:pt x="129" y="51"/>
                  <a:pt x="129" y="52"/>
                </a:cubicBezTo>
                <a:cubicBezTo>
                  <a:pt x="130" y="52"/>
                  <a:pt x="131" y="52"/>
                  <a:pt x="132" y="52"/>
                </a:cubicBezTo>
                <a:cubicBezTo>
                  <a:pt x="132" y="52"/>
                  <a:pt x="132" y="54"/>
                  <a:pt x="132" y="54"/>
                </a:cubicBezTo>
                <a:cubicBezTo>
                  <a:pt x="133" y="56"/>
                  <a:pt x="135" y="58"/>
                  <a:pt x="134" y="59"/>
                </a:cubicBezTo>
                <a:cubicBezTo>
                  <a:pt x="134" y="61"/>
                  <a:pt x="132" y="61"/>
                  <a:pt x="130" y="61"/>
                </a:cubicBezTo>
                <a:cubicBezTo>
                  <a:pt x="130" y="61"/>
                  <a:pt x="129" y="61"/>
                  <a:pt x="128" y="61"/>
                </a:cubicBezTo>
                <a:cubicBezTo>
                  <a:pt x="126" y="61"/>
                  <a:pt x="124" y="60"/>
                  <a:pt x="123" y="59"/>
                </a:cubicBezTo>
                <a:cubicBezTo>
                  <a:pt x="122" y="59"/>
                  <a:pt x="121" y="58"/>
                  <a:pt x="120" y="58"/>
                </a:cubicBezTo>
                <a:cubicBezTo>
                  <a:pt x="120" y="57"/>
                  <a:pt x="117" y="56"/>
                  <a:pt x="117" y="57"/>
                </a:cubicBezTo>
                <a:cubicBezTo>
                  <a:pt x="117" y="57"/>
                  <a:pt x="116" y="57"/>
                  <a:pt x="116" y="57"/>
                </a:cubicBezTo>
                <a:cubicBezTo>
                  <a:pt x="116" y="57"/>
                  <a:pt x="116" y="58"/>
                  <a:pt x="116" y="59"/>
                </a:cubicBezTo>
                <a:cubicBezTo>
                  <a:pt x="114" y="59"/>
                  <a:pt x="113" y="57"/>
                  <a:pt x="111" y="58"/>
                </a:cubicBezTo>
                <a:cubicBezTo>
                  <a:pt x="110" y="58"/>
                  <a:pt x="111" y="58"/>
                  <a:pt x="110" y="58"/>
                </a:cubicBezTo>
                <a:cubicBezTo>
                  <a:pt x="109" y="57"/>
                  <a:pt x="109" y="57"/>
                  <a:pt x="108" y="57"/>
                </a:cubicBezTo>
                <a:cubicBezTo>
                  <a:pt x="107" y="57"/>
                  <a:pt x="107" y="57"/>
                  <a:pt x="106" y="58"/>
                </a:cubicBezTo>
                <a:cubicBezTo>
                  <a:pt x="105" y="58"/>
                  <a:pt x="104" y="58"/>
                  <a:pt x="103" y="59"/>
                </a:cubicBezTo>
                <a:cubicBezTo>
                  <a:pt x="102" y="59"/>
                  <a:pt x="102" y="60"/>
                  <a:pt x="101" y="60"/>
                </a:cubicBezTo>
                <a:cubicBezTo>
                  <a:pt x="100" y="61"/>
                  <a:pt x="99" y="62"/>
                  <a:pt x="99" y="63"/>
                </a:cubicBezTo>
                <a:cubicBezTo>
                  <a:pt x="98" y="63"/>
                  <a:pt x="97" y="64"/>
                  <a:pt x="97" y="64"/>
                </a:cubicBezTo>
                <a:cubicBezTo>
                  <a:pt x="97" y="66"/>
                  <a:pt x="99" y="66"/>
                  <a:pt x="99" y="68"/>
                </a:cubicBezTo>
                <a:cubicBezTo>
                  <a:pt x="99" y="68"/>
                  <a:pt x="99" y="68"/>
                  <a:pt x="99" y="69"/>
                </a:cubicBezTo>
                <a:cubicBezTo>
                  <a:pt x="97" y="70"/>
                  <a:pt x="96" y="70"/>
                  <a:pt x="96" y="72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4"/>
                  <a:pt x="96" y="75"/>
                  <a:pt x="96" y="76"/>
                </a:cubicBezTo>
                <a:cubicBezTo>
                  <a:pt x="96" y="77"/>
                  <a:pt x="96" y="78"/>
                  <a:pt x="96" y="79"/>
                </a:cubicBezTo>
                <a:cubicBezTo>
                  <a:pt x="96" y="80"/>
                  <a:pt x="96" y="80"/>
                  <a:pt x="96" y="81"/>
                </a:cubicBezTo>
                <a:cubicBezTo>
                  <a:pt x="96" y="81"/>
                  <a:pt x="96" y="81"/>
                  <a:pt x="97" y="82"/>
                </a:cubicBezTo>
                <a:cubicBezTo>
                  <a:pt x="98" y="83"/>
                  <a:pt x="98" y="83"/>
                  <a:pt x="97" y="84"/>
                </a:cubicBezTo>
                <a:cubicBezTo>
                  <a:pt x="96" y="85"/>
                  <a:pt x="94" y="87"/>
                  <a:pt x="92" y="87"/>
                </a:cubicBezTo>
                <a:cubicBezTo>
                  <a:pt x="91" y="87"/>
                  <a:pt x="91" y="86"/>
                  <a:pt x="90" y="87"/>
                </a:cubicBezTo>
                <a:cubicBezTo>
                  <a:pt x="90" y="87"/>
                  <a:pt x="90" y="88"/>
                  <a:pt x="90" y="88"/>
                </a:cubicBezTo>
                <a:cubicBezTo>
                  <a:pt x="89" y="88"/>
                  <a:pt x="89" y="89"/>
                  <a:pt x="89" y="89"/>
                </a:cubicBezTo>
                <a:cubicBezTo>
                  <a:pt x="88" y="89"/>
                  <a:pt x="88" y="89"/>
                  <a:pt x="87" y="89"/>
                </a:cubicBezTo>
                <a:cubicBezTo>
                  <a:pt x="84" y="89"/>
                  <a:pt x="82" y="87"/>
                  <a:pt x="80" y="85"/>
                </a:cubicBezTo>
                <a:cubicBezTo>
                  <a:pt x="80" y="85"/>
                  <a:pt x="79" y="84"/>
                  <a:pt x="79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7" y="83"/>
                  <a:pt x="77" y="83"/>
                  <a:pt x="77" y="82"/>
                </a:cubicBezTo>
                <a:cubicBezTo>
                  <a:pt x="76" y="82"/>
                  <a:pt x="76" y="81"/>
                  <a:pt x="75" y="80"/>
                </a:cubicBezTo>
                <a:cubicBezTo>
                  <a:pt x="74" y="79"/>
                  <a:pt x="74" y="80"/>
                  <a:pt x="74" y="81"/>
                </a:cubicBezTo>
                <a:cubicBezTo>
                  <a:pt x="74" y="82"/>
                  <a:pt x="73" y="82"/>
                  <a:pt x="72" y="83"/>
                </a:cubicBezTo>
                <a:cubicBezTo>
                  <a:pt x="72" y="84"/>
                  <a:pt x="72" y="84"/>
                  <a:pt x="71" y="84"/>
                </a:cubicBezTo>
                <a:cubicBezTo>
                  <a:pt x="70" y="84"/>
                  <a:pt x="68" y="84"/>
                  <a:pt x="67" y="84"/>
                </a:cubicBezTo>
                <a:cubicBezTo>
                  <a:pt x="67" y="83"/>
                  <a:pt x="66" y="82"/>
                  <a:pt x="66" y="82"/>
                </a:cubicBezTo>
                <a:cubicBezTo>
                  <a:pt x="66" y="81"/>
                  <a:pt x="65" y="80"/>
                  <a:pt x="65" y="79"/>
                </a:cubicBezTo>
                <a:cubicBezTo>
                  <a:pt x="64" y="78"/>
                  <a:pt x="64" y="78"/>
                  <a:pt x="63" y="78"/>
                </a:cubicBezTo>
                <a:cubicBezTo>
                  <a:pt x="63" y="78"/>
                  <a:pt x="62" y="77"/>
                  <a:pt x="61" y="77"/>
                </a:cubicBezTo>
                <a:cubicBezTo>
                  <a:pt x="61" y="76"/>
                  <a:pt x="60" y="75"/>
                  <a:pt x="59" y="75"/>
                </a:cubicBezTo>
                <a:cubicBezTo>
                  <a:pt x="58" y="74"/>
                  <a:pt x="57" y="74"/>
                  <a:pt x="56" y="73"/>
                </a:cubicBezTo>
                <a:cubicBezTo>
                  <a:pt x="55" y="72"/>
                  <a:pt x="56" y="71"/>
                  <a:pt x="55" y="71"/>
                </a:cubicBezTo>
                <a:cubicBezTo>
                  <a:pt x="55" y="71"/>
                  <a:pt x="55" y="72"/>
                  <a:pt x="55" y="72"/>
                </a:cubicBezTo>
                <a:cubicBezTo>
                  <a:pt x="54" y="73"/>
                  <a:pt x="54" y="73"/>
                  <a:pt x="53" y="74"/>
                </a:cubicBezTo>
                <a:cubicBezTo>
                  <a:pt x="53" y="75"/>
                  <a:pt x="52" y="76"/>
                  <a:pt x="53" y="77"/>
                </a:cubicBezTo>
                <a:cubicBezTo>
                  <a:pt x="53" y="77"/>
                  <a:pt x="53" y="78"/>
                  <a:pt x="53" y="78"/>
                </a:cubicBezTo>
                <a:cubicBezTo>
                  <a:pt x="54" y="78"/>
                  <a:pt x="54" y="78"/>
                  <a:pt x="54" y="79"/>
                </a:cubicBezTo>
                <a:cubicBezTo>
                  <a:pt x="54" y="80"/>
                  <a:pt x="55" y="81"/>
                  <a:pt x="55" y="82"/>
                </a:cubicBezTo>
                <a:cubicBezTo>
                  <a:pt x="56" y="82"/>
                  <a:pt x="56" y="83"/>
                  <a:pt x="57" y="84"/>
                </a:cubicBezTo>
                <a:cubicBezTo>
                  <a:pt x="58" y="84"/>
                  <a:pt x="58" y="85"/>
                  <a:pt x="58" y="86"/>
                </a:cubicBezTo>
                <a:cubicBezTo>
                  <a:pt x="57" y="87"/>
                  <a:pt x="54" y="89"/>
                  <a:pt x="53" y="89"/>
                </a:cubicBezTo>
                <a:cubicBezTo>
                  <a:pt x="52" y="89"/>
                  <a:pt x="51" y="88"/>
                  <a:pt x="50" y="88"/>
                </a:cubicBezTo>
                <a:cubicBezTo>
                  <a:pt x="50" y="89"/>
                  <a:pt x="50" y="89"/>
                  <a:pt x="49" y="90"/>
                </a:cubicBezTo>
                <a:cubicBezTo>
                  <a:pt x="49" y="90"/>
                  <a:pt x="49" y="90"/>
                  <a:pt x="48" y="90"/>
                </a:cubicBezTo>
                <a:cubicBezTo>
                  <a:pt x="48" y="90"/>
                  <a:pt x="47" y="90"/>
                  <a:pt x="47" y="90"/>
                </a:cubicBezTo>
                <a:cubicBezTo>
                  <a:pt x="47" y="90"/>
                  <a:pt x="46" y="90"/>
                  <a:pt x="46" y="89"/>
                </a:cubicBezTo>
                <a:cubicBezTo>
                  <a:pt x="45" y="89"/>
                  <a:pt x="44" y="88"/>
                  <a:pt x="43" y="88"/>
                </a:cubicBezTo>
                <a:cubicBezTo>
                  <a:pt x="42" y="87"/>
                  <a:pt x="41" y="87"/>
                  <a:pt x="40" y="86"/>
                </a:cubicBezTo>
                <a:cubicBezTo>
                  <a:pt x="39" y="86"/>
                  <a:pt x="39" y="85"/>
                  <a:pt x="38" y="84"/>
                </a:cubicBezTo>
                <a:cubicBezTo>
                  <a:pt x="36" y="83"/>
                  <a:pt x="34" y="84"/>
                  <a:pt x="32" y="83"/>
                </a:cubicBezTo>
                <a:cubicBezTo>
                  <a:pt x="32" y="83"/>
                  <a:pt x="32" y="83"/>
                  <a:pt x="32" y="83"/>
                </a:cubicBezTo>
                <a:cubicBezTo>
                  <a:pt x="31" y="83"/>
                  <a:pt x="31" y="83"/>
                  <a:pt x="30" y="83"/>
                </a:cubicBezTo>
                <a:cubicBezTo>
                  <a:pt x="29" y="82"/>
                  <a:pt x="29" y="82"/>
                  <a:pt x="28" y="82"/>
                </a:cubicBezTo>
                <a:cubicBezTo>
                  <a:pt x="28" y="81"/>
                  <a:pt x="27" y="82"/>
                  <a:pt x="27" y="82"/>
                </a:cubicBezTo>
                <a:cubicBezTo>
                  <a:pt x="26" y="82"/>
                  <a:pt x="24" y="84"/>
                  <a:pt x="24" y="85"/>
                </a:cubicBezTo>
                <a:cubicBezTo>
                  <a:pt x="23" y="85"/>
                  <a:pt x="23" y="85"/>
                  <a:pt x="23" y="86"/>
                </a:cubicBezTo>
                <a:cubicBezTo>
                  <a:pt x="23" y="86"/>
                  <a:pt x="23" y="86"/>
                  <a:pt x="23" y="86"/>
                </a:cubicBezTo>
                <a:cubicBezTo>
                  <a:pt x="22" y="87"/>
                  <a:pt x="21" y="89"/>
                  <a:pt x="19" y="89"/>
                </a:cubicBezTo>
                <a:cubicBezTo>
                  <a:pt x="19" y="89"/>
                  <a:pt x="18" y="88"/>
                  <a:pt x="18" y="88"/>
                </a:cubicBezTo>
                <a:cubicBezTo>
                  <a:pt x="17" y="87"/>
                  <a:pt x="16" y="87"/>
                  <a:pt x="15" y="87"/>
                </a:cubicBezTo>
                <a:cubicBezTo>
                  <a:pt x="14" y="87"/>
                  <a:pt x="13" y="87"/>
                  <a:pt x="12" y="87"/>
                </a:cubicBezTo>
                <a:cubicBezTo>
                  <a:pt x="12" y="87"/>
                  <a:pt x="11" y="87"/>
                  <a:pt x="10" y="86"/>
                </a:cubicBezTo>
                <a:cubicBezTo>
                  <a:pt x="10" y="86"/>
                  <a:pt x="9" y="86"/>
                  <a:pt x="8" y="86"/>
                </a:cubicBezTo>
                <a:cubicBezTo>
                  <a:pt x="8" y="85"/>
                  <a:pt x="7" y="84"/>
                  <a:pt x="7" y="83"/>
                </a:cubicBezTo>
                <a:cubicBezTo>
                  <a:pt x="6" y="83"/>
                  <a:pt x="7" y="83"/>
                  <a:pt x="6" y="82"/>
                </a:cubicBezTo>
                <a:cubicBezTo>
                  <a:pt x="6" y="82"/>
                  <a:pt x="6" y="82"/>
                  <a:pt x="5" y="82"/>
                </a:cubicBezTo>
                <a:cubicBezTo>
                  <a:pt x="5" y="81"/>
                  <a:pt x="5" y="80"/>
                  <a:pt x="4" y="80"/>
                </a:cubicBezTo>
                <a:cubicBezTo>
                  <a:pt x="5" y="80"/>
                  <a:pt x="6" y="79"/>
                  <a:pt x="6" y="79"/>
                </a:cubicBezTo>
                <a:cubicBezTo>
                  <a:pt x="5" y="79"/>
                  <a:pt x="4" y="79"/>
                  <a:pt x="4" y="80"/>
                </a:cubicBezTo>
                <a:cubicBezTo>
                  <a:pt x="3" y="80"/>
                  <a:pt x="3" y="81"/>
                  <a:pt x="2" y="81"/>
                </a:cubicBezTo>
                <a:cubicBezTo>
                  <a:pt x="2" y="82"/>
                  <a:pt x="2" y="82"/>
                  <a:pt x="2" y="83"/>
                </a:cubicBezTo>
                <a:cubicBezTo>
                  <a:pt x="2" y="85"/>
                  <a:pt x="1" y="85"/>
                  <a:pt x="1" y="87"/>
                </a:cubicBezTo>
                <a:cubicBezTo>
                  <a:pt x="0" y="89"/>
                  <a:pt x="0" y="93"/>
                  <a:pt x="2" y="93"/>
                </a:cubicBezTo>
                <a:cubicBezTo>
                  <a:pt x="3" y="94"/>
                  <a:pt x="2" y="96"/>
                  <a:pt x="3" y="98"/>
                </a:cubicBezTo>
                <a:cubicBezTo>
                  <a:pt x="3" y="99"/>
                  <a:pt x="4" y="100"/>
                  <a:pt x="4" y="101"/>
                </a:cubicBezTo>
                <a:cubicBezTo>
                  <a:pt x="4" y="105"/>
                  <a:pt x="3" y="107"/>
                  <a:pt x="1" y="110"/>
                </a:cubicBezTo>
                <a:cubicBezTo>
                  <a:pt x="0" y="112"/>
                  <a:pt x="2" y="113"/>
                  <a:pt x="4" y="114"/>
                </a:cubicBezTo>
                <a:cubicBezTo>
                  <a:pt x="8" y="119"/>
                  <a:pt x="13" y="121"/>
                  <a:pt x="16" y="127"/>
                </a:cubicBezTo>
                <a:cubicBezTo>
                  <a:pt x="18" y="129"/>
                  <a:pt x="19" y="131"/>
                  <a:pt x="19" y="133"/>
                </a:cubicBezTo>
                <a:cubicBezTo>
                  <a:pt x="20" y="134"/>
                  <a:pt x="20" y="137"/>
                  <a:pt x="20" y="137"/>
                </a:cubicBezTo>
                <a:cubicBezTo>
                  <a:pt x="21" y="137"/>
                  <a:pt x="23" y="137"/>
                  <a:pt x="24" y="137"/>
                </a:cubicBezTo>
                <a:cubicBezTo>
                  <a:pt x="24" y="136"/>
                  <a:pt x="23" y="136"/>
                  <a:pt x="23" y="136"/>
                </a:cubicBezTo>
                <a:cubicBezTo>
                  <a:pt x="23" y="135"/>
                  <a:pt x="23" y="135"/>
                  <a:pt x="23" y="134"/>
                </a:cubicBezTo>
                <a:cubicBezTo>
                  <a:pt x="22" y="132"/>
                  <a:pt x="23" y="132"/>
                  <a:pt x="25" y="131"/>
                </a:cubicBezTo>
                <a:cubicBezTo>
                  <a:pt x="26" y="129"/>
                  <a:pt x="27" y="128"/>
                  <a:pt x="27" y="126"/>
                </a:cubicBezTo>
                <a:cubicBezTo>
                  <a:pt x="28" y="125"/>
                  <a:pt x="28" y="123"/>
                  <a:pt x="30" y="124"/>
                </a:cubicBezTo>
                <a:cubicBezTo>
                  <a:pt x="30" y="125"/>
                  <a:pt x="30" y="128"/>
                  <a:pt x="32" y="128"/>
                </a:cubicBezTo>
                <a:cubicBezTo>
                  <a:pt x="33" y="127"/>
                  <a:pt x="32" y="126"/>
                  <a:pt x="32" y="125"/>
                </a:cubicBezTo>
                <a:cubicBezTo>
                  <a:pt x="31" y="122"/>
                  <a:pt x="33" y="118"/>
                  <a:pt x="34" y="115"/>
                </a:cubicBezTo>
                <a:cubicBezTo>
                  <a:pt x="35" y="113"/>
                  <a:pt x="36" y="111"/>
                  <a:pt x="37" y="109"/>
                </a:cubicBezTo>
                <a:cubicBezTo>
                  <a:pt x="39" y="106"/>
                  <a:pt x="41" y="104"/>
                  <a:pt x="42" y="101"/>
                </a:cubicBezTo>
                <a:cubicBezTo>
                  <a:pt x="44" y="98"/>
                  <a:pt x="45" y="96"/>
                  <a:pt x="48" y="96"/>
                </a:cubicBezTo>
                <a:cubicBezTo>
                  <a:pt x="48" y="97"/>
                  <a:pt x="47" y="98"/>
                  <a:pt x="47" y="99"/>
                </a:cubicBezTo>
                <a:cubicBezTo>
                  <a:pt x="47" y="101"/>
                  <a:pt x="49" y="101"/>
                  <a:pt x="50" y="102"/>
                </a:cubicBezTo>
                <a:cubicBezTo>
                  <a:pt x="52" y="103"/>
                  <a:pt x="54" y="104"/>
                  <a:pt x="54" y="106"/>
                </a:cubicBezTo>
                <a:cubicBezTo>
                  <a:pt x="54" y="107"/>
                  <a:pt x="54" y="108"/>
                  <a:pt x="54" y="109"/>
                </a:cubicBezTo>
                <a:cubicBezTo>
                  <a:pt x="54" y="109"/>
                  <a:pt x="52" y="111"/>
                  <a:pt x="52" y="112"/>
                </a:cubicBezTo>
                <a:cubicBezTo>
                  <a:pt x="52" y="112"/>
                  <a:pt x="51" y="113"/>
                  <a:pt x="51" y="114"/>
                </a:cubicBezTo>
                <a:cubicBezTo>
                  <a:pt x="50" y="115"/>
                  <a:pt x="50" y="115"/>
                  <a:pt x="49" y="116"/>
                </a:cubicBezTo>
                <a:cubicBezTo>
                  <a:pt x="48" y="119"/>
                  <a:pt x="50" y="119"/>
                  <a:pt x="53" y="121"/>
                </a:cubicBezTo>
                <a:cubicBezTo>
                  <a:pt x="55" y="122"/>
                  <a:pt x="57" y="123"/>
                  <a:pt x="59" y="123"/>
                </a:cubicBezTo>
                <a:cubicBezTo>
                  <a:pt x="61" y="124"/>
                  <a:pt x="63" y="125"/>
                  <a:pt x="64" y="125"/>
                </a:cubicBezTo>
                <a:cubicBezTo>
                  <a:pt x="65" y="124"/>
                  <a:pt x="65" y="123"/>
                  <a:pt x="67" y="122"/>
                </a:cubicBezTo>
                <a:cubicBezTo>
                  <a:pt x="68" y="122"/>
                  <a:pt x="70" y="122"/>
                  <a:pt x="71" y="123"/>
                </a:cubicBezTo>
                <a:cubicBezTo>
                  <a:pt x="72" y="123"/>
                  <a:pt x="72" y="123"/>
                  <a:pt x="72" y="124"/>
                </a:cubicBezTo>
                <a:cubicBezTo>
                  <a:pt x="72" y="124"/>
                  <a:pt x="72" y="124"/>
                  <a:pt x="73" y="124"/>
                </a:cubicBezTo>
                <a:cubicBezTo>
                  <a:pt x="73" y="125"/>
                  <a:pt x="73" y="124"/>
                  <a:pt x="73" y="125"/>
                </a:cubicBezTo>
                <a:cubicBezTo>
                  <a:pt x="74" y="128"/>
                  <a:pt x="70" y="129"/>
                  <a:pt x="70" y="130"/>
                </a:cubicBezTo>
                <a:cubicBezTo>
                  <a:pt x="70" y="131"/>
                  <a:pt x="71" y="132"/>
                  <a:pt x="71" y="133"/>
                </a:cubicBezTo>
                <a:cubicBezTo>
                  <a:pt x="71" y="134"/>
                  <a:pt x="71" y="136"/>
                  <a:pt x="71" y="137"/>
                </a:cubicBezTo>
                <a:cubicBezTo>
                  <a:pt x="71" y="138"/>
                  <a:pt x="70" y="139"/>
                  <a:pt x="70" y="140"/>
                </a:cubicBezTo>
                <a:cubicBezTo>
                  <a:pt x="70" y="141"/>
                  <a:pt x="71" y="143"/>
                  <a:pt x="72" y="144"/>
                </a:cubicBezTo>
                <a:cubicBezTo>
                  <a:pt x="72" y="146"/>
                  <a:pt x="73" y="148"/>
                  <a:pt x="74" y="150"/>
                </a:cubicBezTo>
                <a:cubicBezTo>
                  <a:pt x="74" y="150"/>
                  <a:pt x="75" y="150"/>
                  <a:pt x="75" y="151"/>
                </a:cubicBezTo>
                <a:cubicBezTo>
                  <a:pt x="75" y="151"/>
                  <a:pt x="75" y="152"/>
                  <a:pt x="76" y="153"/>
                </a:cubicBezTo>
                <a:cubicBezTo>
                  <a:pt x="77" y="157"/>
                  <a:pt x="80" y="160"/>
                  <a:pt x="82" y="163"/>
                </a:cubicBezTo>
                <a:cubicBezTo>
                  <a:pt x="83" y="165"/>
                  <a:pt x="84" y="166"/>
                  <a:pt x="85" y="167"/>
                </a:cubicBezTo>
                <a:cubicBezTo>
                  <a:pt x="86" y="168"/>
                  <a:pt x="89" y="169"/>
                  <a:pt x="90" y="172"/>
                </a:cubicBezTo>
                <a:cubicBezTo>
                  <a:pt x="90" y="173"/>
                  <a:pt x="89" y="174"/>
                  <a:pt x="90" y="175"/>
                </a:cubicBezTo>
                <a:cubicBezTo>
                  <a:pt x="90" y="176"/>
                  <a:pt x="94" y="177"/>
                  <a:pt x="93" y="179"/>
                </a:cubicBezTo>
                <a:cubicBezTo>
                  <a:pt x="93" y="180"/>
                  <a:pt x="92" y="180"/>
                  <a:pt x="92" y="181"/>
                </a:cubicBezTo>
                <a:cubicBezTo>
                  <a:pt x="91" y="181"/>
                  <a:pt x="92" y="182"/>
                  <a:pt x="91" y="182"/>
                </a:cubicBezTo>
                <a:cubicBezTo>
                  <a:pt x="90" y="184"/>
                  <a:pt x="87" y="183"/>
                  <a:pt x="85" y="184"/>
                </a:cubicBezTo>
                <a:cubicBezTo>
                  <a:pt x="82" y="186"/>
                  <a:pt x="85" y="189"/>
                  <a:pt x="86" y="190"/>
                </a:cubicBezTo>
                <a:cubicBezTo>
                  <a:pt x="88" y="193"/>
                  <a:pt x="90" y="197"/>
                  <a:pt x="92" y="200"/>
                </a:cubicBezTo>
                <a:cubicBezTo>
                  <a:pt x="93" y="201"/>
                  <a:pt x="94" y="202"/>
                  <a:pt x="95" y="203"/>
                </a:cubicBezTo>
                <a:cubicBezTo>
                  <a:pt x="96" y="203"/>
                  <a:pt x="96" y="204"/>
                  <a:pt x="97" y="205"/>
                </a:cubicBezTo>
                <a:cubicBezTo>
                  <a:pt x="98" y="206"/>
                  <a:pt x="98" y="207"/>
                  <a:pt x="99" y="208"/>
                </a:cubicBezTo>
                <a:cubicBezTo>
                  <a:pt x="99" y="209"/>
                  <a:pt x="99" y="211"/>
                  <a:pt x="100" y="212"/>
                </a:cubicBezTo>
                <a:cubicBezTo>
                  <a:pt x="101" y="212"/>
                  <a:pt x="103" y="212"/>
                  <a:pt x="103" y="212"/>
                </a:cubicBezTo>
                <a:cubicBezTo>
                  <a:pt x="104" y="213"/>
                  <a:pt x="103" y="214"/>
                  <a:pt x="104" y="215"/>
                </a:cubicBezTo>
                <a:cubicBezTo>
                  <a:pt x="104" y="215"/>
                  <a:pt x="105" y="216"/>
                  <a:pt x="106" y="217"/>
                </a:cubicBezTo>
                <a:cubicBezTo>
                  <a:pt x="107" y="219"/>
                  <a:pt x="111" y="220"/>
                  <a:pt x="111" y="222"/>
                </a:cubicBezTo>
                <a:cubicBezTo>
                  <a:pt x="112" y="223"/>
                  <a:pt x="111" y="224"/>
                  <a:pt x="112" y="225"/>
                </a:cubicBezTo>
                <a:cubicBezTo>
                  <a:pt x="113" y="226"/>
                  <a:pt x="114" y="226"/>
                  <a:pt x="115" y="227"/>
                </a:cubicBezTo>
                <a:cubicBezTo>
                  <a:pt x="116" y="228"/>
                  <a:pt x="116" y="228"/>
                  <a:pt x="117" y="228"/>
                </a:cubicBezTo>
                <a:cubicBezTo>
                  <a:pt x="117" y="229"/>
                  <a:pt x="118" y="229"/>
                  <a:pt x="118" y="230"/>
                </a:cubicBezTo>
                <a:cubicBezTo>
                  <a:pt x="119" y="232"/>
                  <a:pt x="119" y="233"/>
                  <a:pt x="119" y="235"/>
                </a:cubicBezTo>
                <a:cubicBezTo>
                  <a:pt x="119" y="236"/>
                  <a:pt x="119" y="237"/>
                  <a:pt x="120" y="238"/>
                </a:cubicBezTo>
                <a:cubicBezTo>
                  <a:pt x="120" y="240"/>
                  <a:pt x="122" y="240"/>
                  <a:pt x="123" y="240"/>
                </a:cubicBezTo>
                <a:cubicBezTo>
                  <a:pt x="125" y="240"/>
                  <a:pt x="126" y="240"/>
                  <a:pt x="127" y="241"/>
                </a:cubicBezTo>
                <a:cubicBezTo>
                  <a:pt x="128" y="241"/>
                  <a:pt x="128" y="242"/>
                  <a:pt x="128" y="242"/>
                </a:cubicBezTo>
                <a:cubicBezTo>
                  <a:pt x="129" y="242"/>
                  <a:pt x="131" y="242"/>
                  <a:pt x="133" y="242"/>
                </a:cubicBezTo>
                <a:cubicBezTo>
                  <a:pt x="133" y="242"/>
                  <a:pt x="134" y="242"/>
                  <a:pt x="134" y="242"/>
                </a:cubicBezTo>
                <a:cubicBezTo>
                  <a:pt x="135" y="242"/>
                  <a:pt x="135" y="241"/>
                  <a:pt x="136" y="241"/>
                </a:cubicBezTo>
                <a:cubicBezTo>
                  <a:pt x="137" y="241"/>
                  <a:pt x="138" y="241"/>
                  <a:pt x="139" y="241"/>
                </a:cubicBezTo>
                <a:cubicBezTo>
                  <a:pt x="142" y="241"/>
                  <a:pt x="144" y="239"/>
                  <a:pt x="146" y="240"/>
                </a:cubicBezTo>
                <a:cubicBezTo>
                  <a:pt x="148" y="241"/>
                  <a:pt x="149" y="241"/>
                  <a:pt x="150" y="242"/>
                </a:cubicBezTo>
                <a:cubicBezTo>
                  <a:pt x="152" y="243"/>
                  <a:pt x="153" y="243"/>
                  <a:pt x="155" y="244"/>
                </a:cubicBezTo>
                <a:cubicBezTo>
                  <a:pt x="156" y="245"/>
                  <a:pt x="156" y="245"/>
                  <a:pt x="157" y="246"/>
                </a:cubicBezTo>
                <a:cubicBezTo>
                  <a:pt x="159" y="248"/>
                  <a:pt x="160" y="249"/>
                  <a:pt x="163" y="251"/>
                </a:cubicBezTo>
                <a:cubicBezTo>
                  <a:pt x="166" y="253"/>
                  <a:pt x="169" y="253"/>
                  <a:pt x="171" y="254"/>
                </a:cubicBezTo>
                <a:cubicBezTo>
                  <a:pt x="173" y="255"/>
                  <a:pt x="174" y="257"/>
                  <a:pt x="176" y="259"/>
                </a:cubicBezTo>
                <a:cubicBezTo>
                  <a:pt x="178" y="263"/>
                  <a:pt x="182" y="265"/>
                  <a:pt x="185" y="269"/>
                </a:cubicBezTo>
                <a:cubicBezTo>
                  <a:pt x="187" y="271"/>
                  <a:pt x="188" y="273"/>
                  <a:pt x="190" y="275"/>
                </a:cubicBezTo>
                <a:cubicBezTo>
                  <a:pt x="194" y="278"/>
                  <a:pt x="198" y="282"/>
                  <a:pt x="200" y="287"/>
                </a:cubicBezTo>
                <a:cubicBezTo>
                  <a:pt x="201" y="288"/>
                  <a:pt x="202" y="291"/>
                  <a:pt x="204" y="291"/>
                </a:cubicBezTo>
                <a:cubicBezTo>
                  <a:pt x="205" y="291"/>
                  <a:pt x="209" y="291"/>
                  <a:pt x="210" y="290"/>
                </a:cubicBezTo>
                <a:cubicBezTo>
                  <a:pt x="209" y="290"/>
                  <a:pt x="209" y="289"/>
                  <a:pt x="209" y="289"/>
                </a:cubicBezTo>
                <a:cubicBezTo>
                  <a:pt x="209" y="289"/>
                  <a:pt x="208" y="288"/>
                  <a:pt x="208" y="288"/>
                </a:cubicBezTo>
                <a:cubicBezTo>
                  <a:pt x="207" y="287"/>
                  <a:pt x="208" y="286"/>
                  <a:pt x="207" y="285"/>
                </a:cubicBezTo>
                <a:cubicBezTo>
                  <a:pt x="207" y="283"/>
                  <a:pt x="204" y="281"/>
                  <a:pt x="202" y="278"/>
                </a:cubicBezTo>
                <a:cubicBezTo>
                  <a:pt x="202" y="277"/>
                  <a:pt x="202" y="276"/>
                  <a:pt x="201" y="276"/>
                </a:cubicBezTo>
                <a:cubicBezTo>
                  <a:pt x="200" y="275"/>
                  <a:pt x="196" y="275"/>
                  <a:pt x="195" y="274"/>
                </a:cubicBezTo>
                <a:cubicBezTo>
                  <a:pt x="195" y="273"/>
                  <a:pt x="196" y="272"/>
                  <a:pt x="197" y="271"/>
                </a:cubicBezTo>
                <a:cubicBezTo>
                  <a:pt x="197" y="270"/>
                  <a:pt x="197" y="269"/>
                  <a:pt x="197" y="268"/>
                </a:cubicBezTo>
                <a:cubicBezTo>
                  <a:pt x="197" y="267"/>
                  <a:pt x="197" y="266"/>
                  <a:pt x="197" y="265"/>
                </a:cubicBezTo>
                <a:cubicBezTo>
                  <a:pt x="197" y="265"/>
                  <a:pt x="196" y="265"/>
                  <a:pt x="195" y="264"/>
                </a:cubicBezTo>
                <a:cubicBezTo>
                  <a:pt x="195" y="264"/>
                  <a:pt x="195" y="264"/>
                  <a:pt x="195" y="263"/>
                </a:cubicBezTo>
                <a:cubicBezTo>
                  <a:pt x="195" y="263"/>
                  <a:pt x="195" y="262"/>
                  <a:pt x="194" y="261"/>
                </a:cubicBezTo>
                <a:cubicBezTo>
                  <a:pt x="194" y="261"/>
                  <a:pt x="193" y="260"/>
                  <a:pt x="193" y="260"/>
                </a:cubicBezTo>
                <a:cubicBezTo>
                  <a:pt x="193" y="259"/>
                  <a:pt x="193" y="258"/>
                  <a:pt x="193" y="258"/>
                </a:cubicBezTo>
                <a:cubicBezTo>
                  <a:pt x="192" y="256"/>
                  <a:pt x="192" y="255"/>
                  <a:pt x="192" y="253"/>
                </a:cubicBezTo>
                <a:cubicBezTo>
                  <a:pt x="192" y="252"/>
                  <a:pt x="192" y="251"/>
                  <a:pt x="192" y="250"/>
                </a:cubicBezTo>
                <a:cubicBezTo>
                  <a:pt x="192" y="249"/>
                  <a:pt x="192" y="248"/>
                  <a:pt x="191" y="247"/>
                </a:cubicBezTo>
                <a:cubicBezTo>
                  <a:pt x="191" y="246"/>
                  <a:pt x="189" y="246"/>
                  <a:pt x="188" y="245"/>
                </a:cubicBezTo>
                <a:cubicBezTo>
                  <a:pt x="185" y="242"/>
                  <a:pt x="182" y="239"/>
                  <a:pt x="179" y="237"/>
                </a:cubicBezTo>
                <a:cubicBezTo>
                  <a:pt x="179" y="236"/>
                  <a:pt x="178" y="235"/>
                  <a:pt x="178" y="234"/>
                </a:cubicBezTo>
                <a:cubicBezTo>
                  <a:pt x="177" y="233"/>
                  <a:pt x="176" y="232"/>
                  <a:pt x="174" y="231"/>
                </a:cubicBezTo>
                <a:cubicBezTo>
                  <a:pt x="172" y="229"/>
                  <a:pt x="171" y="226"/>
                  <a:pt x="169" y="224"/>
                </a:cubicBezTo>
                <a:cubicBezTo>
                  <a:pt x="169" y="223"/>
                  <a:pt x="168" y="222"/>
                  <a:pt x="167" y="221"/>
                </a:cubicBezTo>
                <a:cubicBezTo>
                  <a:pt x="166" y="220"/>
                  <a:pt x="165" y="219"/>
                  <a:pt x="165" y="219"/>
                </a:cubicBezTo>
                <a:cubicBezTo>
                  <a:pt x="164" y="218"/>
                  <a:pt x="163" y="215"/>
                  <a:pt x="163" y="214"/>
                </a:cubicBezTo>
                <a:cubicBezTo>
                  <a:pt x="161" y="210"/>
                  <a:pt x="159" y="207"/>
                  <a:pt x="155" y="206"/>
                </a:cubicBezTo>
                <a:cubicBezTo>
                  <a:pt x="151" y="205"/>
                  <a:pt x="147" y="202"/>
                  <a:pt x="144" y="199"/>
                </a:cubicBezTo>
                <a:cubicBezTo>
                  <a:pt x="143" y="198"/>
                  <a:pt x="142" y="197"/>
                  <a:pt x="142" y="196"/>
                </a:cubicBezTo>
                <a:cubicBezTo>
                  <a:pt x="142" y="195"/>
                  <a:pt x="142" y="194"/>
                  <a:pt x="142" y="193"/>
                </a:cubicBezTo>
                <a:cubicBezTo>
                  <a:pt x="141" y="191"/>
                  <a:pt x="141" y="189"/>
                  <a:pt x="140" y="188"/>
                </a:cubicBezTo>
                <a:cubicBezTo>
                  <a:pt x="139" y="186"/>
                  <a:pt x="137" y="184"/>
                  <a:pt x="137" y="182"/>
                </a:cubicBezTo>
                <a:cubicBezTo>
                  <a:pt x="137" y="181"/>
                  <a:pt x="137" y="180"/>
                  <a:pt x="137" y="179"/>
                </a:cubicBezTo>
                <a:cubicBezTo>
                  <a:pt x="136" y="178"/>
                  <a:pt x="135" y="178"/>
                  <a:pt x="135" y="177"/>
                </a:cubicBezTo>
                <a:cubicBezTo>
                  <a:pt x="135" y="177"/>
                  <a:pt x="135" y="176"/>
                  <a:pt x="135" y="175"/>
                </a:cubicBezTo>
                <a:cubicBezTo>
                  <a:pt x="135" y="172"/>
                  <a:pt x="135" y="169"/>
                  <a:pt x="135" y="165"/>
                </a:cubicBezTo>
                <a:cubicBezTo>
                  <a:pt x="135" y="165"/>
                  <a:pt x="135" y="164"/>
                  <a:pt x="135" y="163"/>
                </a:cubicBezTo>
                <a:cubicBezTo>
                  <a:pt x="135" y="163"/>
                  <a:pt x="134" y="162"/>
                  <a:pt x="134" y="162"/>
                </a:cubicBezTo>
                <a:cubicBezTo>
                  <a:pt x="134" y="161"/>
                  <a:pt x="134" y="160"/>
                  <a:pt x="134" y="160"/>
                </a:cubicBezTo>
                <a:cubicBezTo>
                  <a:pt x="134" y="157"/>
                  <a:pt x="134" y="155"/>
                  <a:pt x="133" y="153"/>
                </a:cubicBezTo>
                <a:cubicBezTo>
                  <a:pt x="132" y="152"/>
                  <a:pt x="132" y="151"/>
                  <a:pt x="131" y="151"/>
                </a:cubicBezTo>
                <a:cubicBezTo>
                  <a:pt x="131" y="151"/>
                  <a:pt x="130" y="151"/>
                  <a:pt x="130" y="151"/>
                </a:cubicBezTo>
                <a:cubicBezTo>
                  <a:pt x="127" y="151"/>
                  <a:pt x="125" y="147"/>
                  <a:pt x="123" y="145"/>
                </a:cubicBezTo>
                <a:cubicBezTo>
                  <a:pt x="123" y="145"/>
                  <a:pt x="122" y="144"/>
                  <a:pt x="122" y="144"/>
                </a:cubicBezTo>
                <a:cubicBezTo>
                  <a:pt x="122" y="143"/>
                  <a:pt x="121" y="143"/>
                  <a:pt x="121" y="142"/>
                </a:cubicBezTo>
                <a:cubicBezTo>
                  <a:pt x="120" y="141"/>
                  <a:pt x="119" y="140"/>
                  <a:pt x="119" y="139"/>
                </a:cubicBezTo>
                <a:cubicBezTo>
                  <a:pt x="118" y="137"/>
                  <a:pt x="118" y="136"/>
                  <a:pt x="118" y="134"/>
                </a:cubicBezTo>
                <a:cubicBezTo>
                  <a:pt x="118" y="133"/>
                  <a:pt x="117" y="133"/>
                  <a:pt x="117" y="132"/>
                </a:cubicBezTo>
                <a:cubicBezTo>
                  <a:pt x="116" y="129"/>
                  <a:pt x="117" y="126"/>
                  <a:pt x="118" y="124"/>
                </a:cubicBezTo>
                <a:cubicBezTo>
                  <a:pt x="119" y="120"/>
                  <a:pt x="118" y="116"/>
                  <a:pt x="118" y="112"/>
                </a:cubicBezTo>
                <a:cubicBezTo>
                  <a:pt x="118" y="109"/>
                  <a:pt x="121" y="106"/>
                  <a:pt x="125" y="105"/>
                </a:cubicBezTo>
                <a:cubicBezTo>
                  <a:pt x="126" y="105"/>
                  <a:pt x="128" y="106"/>
                  <a:pt x="129" y="106"/>
                </a:cubicBezTo>
                <a:cubicBezTo>
                  <a:pt x="131" y="106"/>
                  <a:pt x="132" y="106"/>
                  <a:pt x="133" y="107"/>
                </a:cubicBezTo>
                <a:cubicBezTo>
                  <a:pt x="134" y="108"/>
                  <a:pt x="134" y="109"/>
                  <a:pt x="135" y="110"/>
                </a:cubicBezTo>
                <a:cubicBezTo>
                  <a:pt x="136" y="112"/>
                  <a:pt x="136" y="113"/>
                  <a:pt x="137" y="114"/>
                </a:cubicBezTo>
                <a:cubicBezTo>
                  <a:pt x="138" y="116"/>
                  <a:pt x="140" y="117"/>
                  <a:pt x="141" y="119"/>
                </a:cubicBezTo>
                <a:cubicBezTo>
                  <a:pt x="142" y="122"/>
                  <a:pt x="143" y="124"/>
                  <a:pt x="146" y="124"/>
                </a:cubicBezTo>
                <a:cubicBezTo>
                  <a:pt x="147" y="123"/>
                  <a:pt x="148" y="122"/>
                  <a:pt x="149" y="121"/>
                </a:cubicBezTo>
                <a:cubicBezTo>
                  <a:pt x="150" y="120"/>
                  <a:pt x="150" y="119"/>
                  <a:pt x="150" y="118"/>
                </a:cubicBezTo>
                <a:cubicBezTo>
                  <a:pt x="151" y="116"/>
                  <a:pt x="152" y="115"/>
                  <a:pt x="152" y="114"/>
                </a:cubicBezTo>
                <a:cubicBezTo>
                  <a:pt x="153" y="112"/>
                  <a:pt x="154" y="111"/>
                  <a:pt x="154" y="110"/>
                </a:cubicBezTo>
                <a:cubicBezTo>
                  <a:pt x="155" y="109"/>
                  <a:pt x="156" y="108"/>
                  <a:pt x="158" y="107"/>
                </a:cubicBezTo>
                <a:cubicBezTo>
                  <a:pt x="160" y="107"/>
                  <a:pt x="162" y="107"/>
                  <a:pt x="164" y="107"/>
                </a:cubicBezTo>
                <a:cubicBezTo>
                  <a:pt x="167" y="107"/>
                  <a:pt x="171" y="109"/>
                  <a:pt x="174" y="109"/>
                </a:cubicBezTo>
                <a:cubicBezTo>
                  <a:pt x="174" y="108"/>
                  <a:pt x="174" y="106"/>
                  <a:pt x="174" y="105"/>
                </a:cubicBezTo>
                <a:cubicBezTo>
                  <a:pt x="175" y="103"/>
                  <a:pt x="178" y="105"/>
                  <a:pt x="179" y="106"/>
                </a:cubicBezTo>
                <a:cubicBezTo>
                  <a:pt x="180" y="107"/>
                  <a:pt x="180" y="107"/>
                  <a:pt x="182" y="107"/>
                </a:cubicBezTo>
                <a:cubicBezTo>
                  <a:pt x="183" y="107"/>
                  <a:pt x="185" y="107"/>
                  <a:pt x="186" y="107"/>
                </a:cubicBezTo>
                <a:cubicBezTo>
                  <a:pt x="186" y="108"/>
                  <a:pt x="186" y="108"/>
                  <a:pt x="186" y="109"/>
                </a:cubicBezTo>
                <a:cubicBezTo>
                  <a:pt x="187" y="110"/>
                  <a:pt x="188" y="110"/>
                  <a:pt x="189" y="112"/>
                </a:cubicBezTo>
                <a:cubicBezTo>
                  <a:pt x="191" y="113"/>
                  <a:pt x="190" y="114"/>
                  <a:pt x="192" y="114"/>
                </a:cubicBezTo>
                <a:cubicBezTo>
                  <a:pt x="196" y="115"/>
                  <a:pt x="195" y="111"/>
                  <a:pt x="197" y="109"/>
                </a:cubicBezTo>
                <a:cubicBezTo>
                  <a:pt x="199" y="109"/>
                  <a:pt x="198" y="111"/>
                  <a:pt x="199" y="112"/>
                </a:cubicBezTo>
                <a:cubicBezTo>
                  <a:pt x="200" y="113"/>
                  <a:pt x="200" y="113"/>
                  <a:pt x="201" y="113"/>
                </a:cubicBezTo>
                <a:cubicBezTo>
                  <a:pt x="203" y="113"/>
                  <a:pt x="204" y="113"/>
                  <a:pt x="205" y="115"/>
                </a:cubicBezTo>
                <a:cubicBezTo>
                  <a:pt x="205" y="115"/>
                  <a:pt x="205" y="116"/>
                  <a:pt x="205" y="117"/>
                </a:cubicBezTo>
                <a:cubicBezTo>
                  <a:pt x="210" y="117"/>
                  <a:pt x="215" y="115"/>
                  <a:pt x="221" y="116"/>
                </a:cubicBezTo>
                <a:cubicBezTo>
                  <a:pt x="223" y="116"/>
                  <a:pt x="224" y="118"/>
                  <a:pt x="225" y="120"/>
                </a:cubicBezTo>
                <a:cubicBezTo>
                  <a:pt x="227" y="120"/>
                  <a:pt x="228" y="119"/>
                  <a:pt x="229" y="119"/>
                </a:cubicBezTo>
                <a:cubicBezTo>
                  <a:pt x="231" y="119"/>
                  <a:pt x="232" y="119"/>
                  <a:pt x="233" y="118"/>
                </a:cubicBezTo>
                <a:cubicBezTo>
                  <a:pt x="233" y="118"/>
                  <a:pt x="233" y="117"/>
                  <a:pt x="233" y="116"/>
                </a:cubicBezTo>
                <a:cubicBezTo>
                  <a:pt x="233" y="116"/>
                  <a:pt x="234" y="116"/>
                  <a:pt x="234" y="115"/>
                </a:cubicBezTo>
                <a:cubicBezTo>
                  <a:pt x="235" y="114"/>
                  <a:pt x="236" y="113"/>
                  <a:pt x="237" y="114"/>
                </a:cubicBezTo>
                <a:cubicBezTo>
                  <a:pt x="239" y="114"/>
                  <a:pt x="239" y="116"/>
                  <a:pt x="240" y="117"/>
                </a:cubicBezTo>
                <a:cubicBezTo>
                  <a:pt x="241" y="119"/>
                  <a:pt x="244" y="120"/>
                  <a:pt x="246" y="120"/>
                </a:cubicBezTo>
                <a:cubicBezTo>
                  <a:pt x="246" y="118"/>
                  <a:pt x="245" y="116"/>
                  <a:pt x="246" y="115"/>
                </a:cubicBezTo>
                <a:cubicBezTo>
                  <a:pt x="249" y="114"/>
                  <a:pt x="252" y="116"/>
                  <a:pt x="255" y="117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4" name="Freeform 27">
            <a:extLst>
              <a:ext uri="{FF2B5EF4-FFF2-40B4-BE49-F238E27FC236}">
                <a16:creationId xmlns:a16="http://schemas.microsoft.com/office/drawing/2014/main" id="{66199B09-0C72-4C0E-944A-D07EEFA055F0}"/>
              </a:ext>
            </a:extLst>
          </p:cNvPr>
          <p:cNvSpPr>
            <a:spLocks/>
          </p:cNvSpPr>
          <p:nvPr/>
        </p:nvSpPr>
        <p:spPr bwMode="auto">
          <a:xfrm>
            <a:off x="5947812" y="5232318"/>
            <a:ext cx="320223" cy="353580"/>
          </a:xfrm>
          <a:custGeom>
            <a:avLst/>
            <a:gdLst/>
            <a:ahLst/>
            <a:cxnLst>
              <a:cxn ang="0">
                <a:pos x="193" y="94"/>
              </a:cxn>
              <a:cxn ang="0">
                <a:pos x="188" y="87"/>
              </a:cxn>
              <a:cxn ang="0">
                <a:pos x="192" y="80"/>
              </a:cxn>
              <a:cxn ang="0">
                <a:pos x="181" y="74"/>
              </a:cxn>
              <a:cxn ang="0">
                <a:pos x="179" y="68"/>
              </a:cxn>
              <a:cxn ang="0">
                <a:pos x="191" y="41"/>
              </a:cxn>
              <a:cxn ang="0">
                <a:pos x="164" y="35"/>
              </a:cxn>
              <a:cxn ang="0">
                <a:pos x="158" y="22"/>
              </a:cxn>
              <a:cxn ang="0">
                <a:pos x="145" y="17"/>
              </a:cxn>
              <a:cxn ang="0">
                <a:pos x="130" y="17"/>
              </a:cxn>
              <a:cxn ang="0">
                <a:pos x="117" y="13"/>
              </a:cxn>
              <a:cxn ang="0">
                <a:pos x="105" y="13"/>
              </a:cxn>
              <a:cxn ang="0">
                <a:pos x="83" y="9"/>
              </a:cxn>
              <a:cxn ang="0">
                <a:pos x="70" y="6"/>
              </a:cxn>
              <a:cxn ang="0">
                <a:pos x="58" y="2"/>
              </a:cxn>
              <a:cxn ang="0">
                <a:pos x="38" y="7"/>
              </a:cxn>
              <a:cxn ang="0">
                <a:pos x="30" y="21"/>
              </a:cxn>
              <a:cxn ang="0">
                <a:pos x="17" y="4"/>
              </a:cxn>
              <a:cxn ang="0">
                <a:pos x="2" y="21"/>
              </a:cxn>
              <a:cxn ang="0">
                <a:pos x="5" y="39"/>
              </a:cxn>
              <a:cxn ang="0">
                <a:pos x="15" y="48"/>
              </a:cxn>
              <a:cxn ang="0">
                <a:pos x="19" y="60"/>
              </a:cxn>
              <a:cxn ang="0">
                <a:pos x="21" y="76"/>
              </a:cxn>
              <a:cxn ang="0">
                <a:pos x="26" y="93"/>
              </a:cxn>
              <a:cxn ang="0">
                <a:pos x="49" y="116"/>
              </a:cxn>
              <a:cxn ang="0">
                <a:pos x="62" y="131"/>
              </a:cxn>
              <a:cxn ang="0">
                <a:pos x="76" y="147"/>
              </a:cxn>
              <a:cxn ang="0">
                <a:pos x="78" y="158"/>
              </a:cxn>
              <a:cxn ang="0">
                <a:pos x="81" y="165"/>
              </a:cxn>
              <a:cxn ang="0">
                <a:pos x="86" y="175"/>
              </a:cxn>
              <a:cxn ang="0">
                <a:pos x="94" y="187"/>
              </a:cxn>
              <a:cxn ang="0">
                <a:pos x="98" y="191"/>
              </a:cxn>
              <a:cxn ang="0">
                <a:pos x="104" y="192"/>
              </a:cxn>
              <a:cxn ang="0">
                <a:pos x="112" y="203"/>
              </a:cxn>
              <a:cxn ang="0">
                <a:pos x="131" y="214"/>
              </a:cxn>
              <a:cxn ang="0">
                <a:pos x="140" y="223"/>
              </a:cxn>
              <a:cxn ang="0">
                <a:pos x="143" y="209"/>
              </a:cxn>
              <a:cxn ang="0">
                <a:pos x="140" y="200"/>
              </a:cxn>
              <a:cxn ang="0">
                <a:pos x="143" y="189"/>
              </a:cxn>
              <a:cxn ang="0">
                <a:pos x="147" y="180"/>
              </a:cxn>
              <a:cxn ang="0">
                <a:pos x="150" y="167"/>
              </a:cxn>
              <a:cxn ang="0">
                <a:pos x="163" y="158"/>
              </a:cxn>
              <a:cxn ang="0">
                <a:pos x="171" y="164"/>
              </a:cxn>
              <a:cxn ang="0">
                <a:pos x="168" y="151"/>
              </a:cxn>
              <a:cxn ang="0">
                <a:pos x="166" y="142"/>
              </a:cxn>
              <a:cxn ang="0">
                <a:pos x="178" y="144"/>
              </a:cxn>
              <a:cxn ang="0">
                <a:pos x="184" y="138"/>
              </a:cxn>
              <a:cxn ang="0">
                <a:pos x="193" y="143"/>
              </a:cxn>
              <a:cxn ang="0">
                <a:pos x="197" y="133"/>
              </a:cxn>
              <a:cxn ang="0">
                <a:pos x="189" y="117"/>
              </a:cxn>
              <a:cxn ang="0">
                <a:pos x="183" y="105"/>
              </a:cxn>
              <a:cxn ang="0">
                <a:pos x="203" y="106"/>
              </a:cxn>
            </a:cxnLst>
            <a:rect l="0" t="0" r="r" b="b"/>
            <a:pathLst>
              <a:path w="204" h="225">
                <a:moveTo>
                  <a:pt x="204" y="100"/>
                </a:moveTo>
                <a:cubicBezTo>
                  <a:pt x="204" y="99"/>
                  <a:pt x="201" y="98"/>
                  <a:pt x="200" y="98"/>
                </a:cubicBezTo>
                <a:cubicBezTo>
                  <a:pt x="199" y="98"/>
                  <a:pt x="197" y="97"/>
                  <a:pt x="196" y="96"/>
                </a:cubicBezTo>
                <a:cubicBezTo>
                  <a:pt x="195" y="96"/>
                  <a:pt x="194" y="95"/>
                  <a:pt x="193" y="94"/>
                </a:cubicBezTo>
                <a:cubicBezTo>
                  <a:pt x="193" y="94"/>
                  <a:pt x="192" y="93"/>
                  <a:pt x="192" y="94"/>
                </a:cubicBezTo>
                <a:cubicBezTo>
                  <a:pt x="192" y="93"/>
                  <a:pt x="192" y="93"/>
                  <a:pt x="192" y="93"/>
                </a:cubicBezTo>
                <a:cubicBezTo>
                  <a:pt x="191" y="92"/>
                  <a:pt x="191" y="91"/>
                  <a:pt x="190" y="90"/>
                </a:cubicBezTo>
                <a:cubicBezTo>
                  <a:pt x="189" y="89"/>
                  <a:pt x="188" y="88"/>
                  <a:pt x="188" y="87"/>
                </a:cubicBezTo>
                <a:cubicBezTo>
                  <a:pt x="188" y="86"/>
                  <a:pt x="188" y="84"/>
                  <a:pt x="189" y="83"/>
                </a:cubicBezTo>
                <a:cubicBezTo>
                  <a:pt x="190" y="83"/>
                  <a:pt x="191" y="83"/>
                  <a:pt x="191" y="83"/>
                </a:cubicBezTo>
                <a:cubicBezTo>
                  <a:pt x="191" y="82"/>
                  <a:pt x="191" y="82"/>
                  <a:pt x="192" y="82"/>
                </a:cubicBezTo>
                <a:cubicBezTo>
                  <a:pt x="192" y="81"/>
                  <a:pt x="192" y="81"/>
                  <a:pt x="192" y="80"/>
                </a:cubicBezTo>
                <a:cubicBezTo>
                  <a:pt x="192" y="79"/>
                  <a:pt x="193" y="78"/>
                  <a:pt x="193" y="77"/>
                </a:cubicBezTo>
                <a:cubicBezTo>
                  <a:pt x="192" y="75"/>
                  <a:pt x="189" y="76"/>
                  <a:pt x="187" y="76"/>
                </a:cubicBezTo>
                <a:cubicBezTo>
                  <a:pt x="186" y="76"/>
                  <a:pt x="184" y="75"/>
                  <a:pt x="183" y="75"/>
                </a:cubicBezTo>
                <a:cubicBezTo>
                  <a:pt x="182" y="75"/>
                  <a:pt x="182" y="74"/>
                  <a:pt x="181" y="74"/>
                </a:cubicBezTo>
                <a:cubicBezTo>
                  <a:pt x="180" y="74"/>
                  <a:pt x="181" y="73"/>
                  <a:pt x="181" y="73"/>
                </a:cubicBezTo>
                <a:cubicBezTo>
                  <a:pt x="180" y="72"/>
                  <a:pt x="179" y="72"/>
                  <a:pt x="179" y="71"/>
                </a:cubicBezTo>
                <a:cubicBezTo>
                  <a:pt x="179" y="71"/>
                  <a:pt x="179" y="70"/>
                  <a:pt x="179" y="70"/>
                </a:cubicBezTo>
                <a:cubicBezTo>
                  <a:pt x="179" y="69"/>
                  <a:pt x="179" y="68"/>
                  <a:pt x="179" y="68"/>
                </a:cubicBezTo>
                <a:cubicBezTo>
                  <a:pt x="179" y="67"/>
                  <a:pt x="179" y="67"/>
                  <a:pt x="180" y="66"/>
                </a:cubicBezTo>
                <a:cubicBezTo>
                  <a:pt x="180" y="65"/>
                  <a:pt x="180" y="65"/>
                  <a:pt x="181" y="64"/>
                </a:cubicBezTo>
                <a:cubicBezTo>
                  <a:pt x="182" y="58"/>
                  <a:pt x="185" y="53"/>
                  <a:pt x="189" y="49"/>
                </a:cubicBezTo>
                <a:cubicBezTo>
                  <a:pt x="191" y="41"/>
                  <a:pt x="191" y="41"/>
                  <a:pt x="191" y="41"/>
                </a:cubicBezTo>
                <a:cubicBezTo>
                  <a:pt x="190" y="38"/>
                  <a:pt x="186" y="33"/>
                  <a:pt x="179" y="28"/>
                </a:cubicBezTo>
                <a:cubicBezTo>
                  <a:pt x="180" y="31"/>
                  <a:pt x="174" y="32"/>
                  <a:pt x="172" y="33"/>
                </a:cubicBezTo>
                <a:cubicBezTo>
                  <a:pt x="170" y="34"/>
                  <a:pt x="168" y="34"/>
                  <a:pt x="166" y="35"/>
                </a:cubicBezTo>
                <a:cubicBezTo>
                  <a:pt x="166" y="35"/>
                  <a:pt x="165" y="35"/>
                  <a:pt x="164" y="35"/>
                </a:cubicBezTo>
                <a:cubicBezTo>
                  <a:pt x="162" y="34"/>
                  <a:pt x="163" y="34"/>
                  <a:pt x="162" y="34"/>
                </a:cubicBezTo>
                <a:cubicBezTo>
                  <a:pt x="160" y="33"/>
                  <a:pt x="159" y="31"/>
                  <a:pt x="159" y="29"/>
                </a:cubicBezTo>
                <a:cubicBezTo>
                  <a:pt x="159" y="27"/>
                  <a:pt x="160" y="27"/>
                  <a:pt x="161" y="25"/>
                </a:cubicBezTo>
                <a:cubicBezTo>
                  <a:pt x="161" y="24"/>
                  <a:pt x="159" y="23"/>
                  <a:pt x="158" y="22"/>
                </a:cubicBezTo>
                <a:cubicBezTo>
                  <a:pt x="158" y="22"/>
                  <a:pt x="157" y="21"/>
                  <a:pt x="157" y="21"/>
                </a:cubicBezTo>
                <a:cubicBezTo>
                  <a:pt x="157" y="20"/>
                  <a:pt x="157" y="19"/>
                  <a:pt x="157" y="19"/>
                </a:cubicBezTo>
                <a:cubicBezTo>
                  <a:pt x="156" y="17"/>
                  <a:pt x="152" y="15"/>
                  <a:pt x="151" y="18"/>
                </a:cubicBezTo>
                <a:cubicBezTo>
                  <a:pt x="150" y="18"/>
                  <a:pt x="147" y="18"/>
                  <a:pt x="145" y="17"/>
                </a:cubicBezTo>
                <a:cubicBezTo>
                  <a:pt x="144" y="17"/>
                  <a:pt x="143" y="16"/>
                  <a:pt x="143" y="15"/>
                </a:cubicBezTo>
                <a:cubicBezTo>
                  <a:pt x="141" y="15"/>
                  <a:pt x="140" y="14"/>
                  <a:pt x="139" y="14"/>
                </a:cubicBezTo>
                <a:cubicBezTo>
                  <a:pt x="136" y="13"/>
                  <a:pt x="133" y="11"/>
                  <a:pt x="130" y="12"/>
                </a:cubicBezTo>
                <a:cubicBezTo>
                  <a:pt x="129" y="13"/>
                  <a:pt x="130" y="15"/>
                  <a:pt x="130" y="17"/>
                </a:cubicBezTo>
                <a:cubicBezTo>
                  <a:pt x="128" y="17"/>
                  <a:pt x="125" y="16"/>
                  <a:pt x="124" y="14"/>
                </a:cubicBezTo>
                <a:cubicBezTo>
                  <a:pt x="123" y="13"/>
                  <a:pt x="123" y="11"/>
                  <a:pt x="121" y="11"/>
                </a:cubicBezTo>
                <a:cubicBezTo>
                  <a:pt x="120" y="10"/>
                  <a:pt x="119" y="11"/>
                  <a:pt x="118" y="12"/>
                </a:cubicBezTo>
                <a:cubicBezTo>
                  <a:pt x="118" y="13"/>
                  <a:pt x="117" y="13"/>
                  <a:pt x="117" y="13"/>
                </a:cubicBezTo>
                <a:cubicBezTo>
                  <a:pt x="117" y="14"/>
                  <a:pt x="117" y="15"/>
                  <a:pt x="117" y="15"/>
                </a:cubicBezTo>
                <a:cubicBezTo>
                  <a:pt x="116" y="16"/>
                  <a:pt x="115" y="16"/>
                  <a:pt x="113" y="16"/>
                </a:cubicBezTo>
                <a:cubicBezTo>
                  <a:pt x="112" y="16"/>
                  <a:pt x="111" y="17"/>
                  <a:pt x="109" y="17"/>
                </a:cubicBezTo>
                <a:cubicBezTo>
                  <a:pt x="108" y="15"/>
                  <a:pt x="107" y="13"/>
                  <a:pt x="105" y="13"/>
                </a:cubicBezTo>
                <a:cubicBezTo>
                  <a:pt x="99" y="12"/>
                  <a:pt x="94" y="14"/>
                  <a:pt x="89" y="14"/>
                </a:cubicBezTo>
                <a:cubicBezTo>
                  <a:pt x="89" y="13"/>
                  <a:pt x="89" y="12"/>
                  <a:pt x="89" y="12"/>
                </a:cubicBezTo>
                <a:cubicBezTo>
                  <a:pt x="88" y="10"/>
                  <a:pt x="87" y="10"/>
                  <a:pt x="85" y="10"/>
                </a:cubicBezTo>
                <a:cubicBezTo>
                  <a:pt x="84" y="10"/>
                  <a:pt x="84" y="10"/>
                  <a:pt x="83" y="9"/>
                </a:cubicBezTo>
                <a:cubicBezTo>
                  <a:pt x="82" y="8"/>
                  <a:pt x="83" y="6"/>
                  <a:pt x="81" y="6"/>
                </a:cubicBezTo>
                <a:cubicBezTo>
                  <a:pt x="79" y="8"/>
                  <a:pt x="80" y="12"/>
                  <a:pt x="76" y="11"/>
                </a:cubicBezTo>
                <a:cubicBezTo>
                  <a:pt x="74" y="11"/>
                  <a:pt x="75" y="10"/>
                  <a:pt x="73" y="9"/>
                </a:cubicBezTo>
                <a:cubicBezTo>
                  <a:pt x="72" y="7"/>
                  <a:pt x="71" y="7"/>
                  <a:pt x="70" y="6"/>
                </a:cubicBezTo>
                <a:cubicBezTo>
                  <a:pt x="70" y="5"/>
                  <a:pt x="70" y="5"/>
                  <a:pt x="70" y="4"/>
                </a:cubicBezTo>
                <a:cubicBezTo>
                  <a:pt x="69" y="4"/>
                  <a:pt x="67" y="4"/>
                  <a:pt x="66" y="4"/>
                </a:cubicBezTo>
                <a:cubicBezTo>
                  <a:pt x="64" y="4"/>
                  <a:pt x="64" y="4"/>
                  <a:pt x="63" y="3"/>
                </a:cubicBezTo>
                <a:cubicBezTo>
                  <a:pt x="62" y="2"/>
                  <a:pt x="59" y="0"/>
                  <a:pt x="58" y="2"/>
                </a:cubicBezTo>
                <a:cubicBezTo>
                  <a:pt x="58" y="3"/>
                  <a:pt x="58" y="5"/>
                  <a:pt x="58" y="6"/>
                </a:cubicBezTo>
                <a:cubicBezTo>
                  <a:pt x="55" y="6"/>
                  <a:pt x="51" y="4"/>
                  <a:pt x="48" y="4"/>
                </a:cubicBezTo>
                <a:cubicBezTo>
                  <a:pt x="46" y="4"/>
                  <a:pt x="44" y="4"/>
                  <a:pt x="42" y="4"/>
                </a:cubicBezTo>
                <a:cubicBezTo>
                  <a:pt x="40" y="5"/>
                  <a:pt x="39" y="6"/>
                  <a:pt x="38" y="7"/>
                </a:cubicBezTo>
                <a:cubicBezTo>
                  <a:pt x="38" y="8"/>
                  <a:pt x="37" y="9"/>
                  <a:pt x="36" y="11"/>
                </a:cubicBezTo>
                <a:cubicBezTo>
                  <a:pt x="36" y="12"/>
                  <a:pt x="35" y="13"/>
                  <a:pt x="34" y="15"/>
                </a:cubicBezTo>
                <a:cubicBezTo>
                  <a:pt x="34" y="16"/>
                  <a:pt x="34" y="17"/>
                  <a:pt x="33" y="18"/>
                </a:cubicBezTo>
                <a:cubicBezTo>
                  <a:pt x="32" y="19"/>
                  <a:pt x="31" y="20"/>
                  <a:pt x="30" y="21"/>
                </a:cubicBezTo>
                <a:cubicBezTo>
                  <a:pt x="27" y="21"/>
                  <a:pt x="26" y="19"/>
                  <a:pt x="25" y="16"/>
                </a:cubicBezTo>
                <a:cubicBezTo>
                  <a:pt x="24" y="14"/>
                  <a:pt x="22" y="13"/>
                  <a:pt x="21" y="11"/>
                </a:cubicBezTo>
                <a:cubicBezTo>
                  <a:pt x="20" y="10"/>
                  <a:pt x="20" y="9"/>
                  <a:pt x="19" y="7"/>
                </a:cubicBezTo>
                <a:cubicBezTo>
                  <a:pt x="18" y="6"/>
                  <a:pt x="18" y="5"/>
                  <a:pt x="17" y="4"/>
                </a:cubicBezTo>
                <a:cubicBezTo>
                  <a:pt x="16" y="3"/>
                  <a:pt x="15" y="3"/>
                  <a:pt x="13" y="3"/>
                </a:cubicBezTo>
                <a:cubicBezTo>
                  <a:pt x="12" y="3"/>
                  <a:pt x="10" y="2"/>
                  <a:pt x="9" y="2"/>
                </a:cubicBezTo>
                <a:cubicBezTo>
                  <a:pt x="5" y="3"/>
                  <a:pt x="2" y="6"/>
                  <a:pt x="2" y="9"/>
                </a:cubicBezTo>
                <a:cubicBezTo>
                  <a:pt x="2" y="13"/>
                  <a:pt x="3" y="17"/>
                  <a:pt x="2" y="21"/>
                </a:cubicBezTo>
                <a:cubicBezTo>
                  <a:pt x="1" y="23"/>
                  <a:pt x="0" y="26"/>
                  <a:pt x="1" y="29"/>
                </a:cubicBezTo>
                <a:cubicBezTo>
                  <a:pt x="1" y="30"/>
                  <a:pt x="2" y="30"/>
                  <a:pt x="2" y="31"/>
                </a:cubicBezTo>
                <a:cubicBezTo>
                  <a:pt x="2" y="33"/>
                  <a:pt x="2" y="34"/>
                  <a:pt x="3" y="36"/>
                </a:cubicBezTo>
                <a:cubicBezTo>
                  <a:pt x="3" y="37"/>
                  <a:pt x="4" y="38"/>
                  <a:pt x="5" y="39"/>
                </a:cubicBezTo>
                <a:cubicBezTo>
                  <a:pt x="5" y="40"/>
                  <a:pt x="6" y="40"/>
                  <a:pt x="6" y="41"/>
                </a:cubicBezTo>
                <a:cubicBezTo>
                  <a:pt x="6" y="41"/>
                  <a:pt x="7" y="42"/>
                  <a:pt x="7" y="42"/>
                </a:cubicBezTo>
                <a:cubicBezTo>
                  <a:pt x="9" y="44"/>
                  <a:pt x="11" y="48"/>
                  <a:pt x="14" y="48"/>
                </a:cubicBezTo>
                <a:cubicBezTo>
                  <a:pt x="14" y="48"/>
                  <a:pt x="14" y="48"/>
                  <a:pt x="15" y="48"/>
                </a:cubicBezTo>
                <a:cubicBezTo>
                  <a:pt x="16" y="48"/>
                  <a:pt x="16" y="49"/>
                  <a:pt x="17" y="50"/>
                </a:cubicBezTo>
                <a:cubicBezTo>
                  <a:pt x="18" y="52"/>
                  <a:pt x="18" y="54"/>
                  <a:pt x="18" y="57"/>
                </a:cubicBezTo>
                <a:cubicBezTo>
                  <a:pt x="18" y="57"/>
                  <a:pt x="18" y="58"/>
                  <a:pt x="18" y="59"/>
                </a:cubicBezTo>
                <a:cubicBezTo>
                  <a:pt x="18" y="59"/>
                  <a:pt x="19" y="60"/>
                  <a:pt x="19" y="60"/>
                </a:cubicBezTo>
                <a:cubicBezTo>
                  <a:pt x="19" y="61"/>
                  <a:pt x="19" y="62"/>
                  <a:pt x="19" y="62"/>
                </a:cubicBezTo>
                <a:cubicBezTo>
                  <a:pt x="19" y="66"/>
                  <a:pt x="19" y="69"/>
                  <a:pt x="19" y="72"/>
                </a:cubicBezTo>
                <a:cubicBezTo>
                  <a:pt x="19" y="73"/>
                  <a:pt x="19" y="74"/>
                  <a:pt x="19" y="74"/>
                </a:cubicBezTo>
                <a:cubicBezTo>
                  <a:pt x="19" y="75"/>
                  <a:pt x="20" y="75"/>
                  <a:pt x="21" y="76"/>
                </a:cubicBezTo>
                <a:cubicBezTo>
                  <a:pt x="21" y="77"/>
                  <a:pt x="21" y="78"/>
                  <a:pt x="21" y="79"/>
                </a:cubicBezTo>
                <a:cubicBezTo>
                  <a:pt x="21" y="81"/>
                  <a:pt x="23" y="83"/>
                  <a:pt x="24" y="85"/>
                </a:cubicBezTo>
                <a:cubicBezTo>
                  <a:pt x="25" y="86"/>
                  <a:pt x="25" y="88"/>
                  <a:pt x="26" y="90"/>
                </a:cubicBezTo>
                <a:cubicBezTo>
                  <a:pt x="26" y="91"/>
                  <a:pt x="26" y="92"/>
                  <a:pt x="26" y="93"/>
                </a:cubicBezTo>
                <a:cubicBezTo>
                  <a:pt x="26" y="94"/>
                  <a:pt x="27" y="95"/>
                  <a:pt x="28" y="96"/>
                </a:cubicBezTo>
                <a:cubicBezTo>
                  <a:pt x="31" y="99"/>
                  <a:pt x="35" y="102"/>
                  <a:pt x="39" y="103"/>
                </a:cubicBezTo>
                <a:cubicBezTo>
                  <a:pt x="43" y="104"/>
                  <a:pt x="45" y="107"/>
                  <a:pt x="47" y="111"/>
                </a:cubicBezTo>
                <a:cubicBezTo>
                  <a:pt x="47" y="112"/>
                  <a:pt x="48" y="115"/>
                  <a:pt x="49" y="116"/>
                </a:cubicBezTo>
                <a:cubicBezTo>
                  <a:pt x="49" y="116"/>
                  <a:pt x="50" y="117"/>
                  <a:pt x="51" y="118"/>
                </a:cubicBezTo>
                <a:cubicBezTo>
                  <a:pt x="52" y="119"/>
                  <a:pt x="53" y="120"/>
                  <a:pt x="53" y="121"/>
                </a:cubicBezTo>
                <a:cubicBezTo>
                  <a:pt x="55" y="123"/>
                  <a:pt x="56" y="126"/>
                  <a:pt x="58" y="128"/>
                </a:cubicBezTo>
                <a:cubicBezTo>
                  <a:pt x="60" y="129"/>
                  <a:pt x="61" y="130"/>
                  <a:pt x="62" y="131"/>
                </a:cubicBezTo>
                <a:cubicBezTo>
                  <a:pt x="62" y="132"/>
                  <a:pt x="63" y="133"/>
                  <a:pt x="63" y="134"/>
                </a:cubicBezTo>
                <a:cubicBezTo>
                  <a:pt x="66" y="136"/>
                  <a:pt x="69" y="139"/>
                  <a:pt x="72" y="142"/>
                </a:cubicBezTo>
                <a:cubicBezTo>
                  <a:pt x="73" y="143"/>
                  <a:pt x="75" y="143"/>
                  <a:pt x="75" y="144"/>
                </a:cubicBezTo>
                <a:cubicBezTo>
                  <a:pt x="76" y="145"/>
                  <a:pt x="76" y="146"/>
                  <a:pt x="76" y="147"/>
                </a:cubicBezTo>
                <a:cubicBezTo>
                  <a:pt x="76" y="148"/>
                  <a:pt x="76" y="149"/>
                  <a:pt x="76" y="150"/>
                </a:cubicBezTo>
                <a:cubicBezTo>
                  <a:pt x="76" y="152"/>
                  <a:pt x="76" y="153"/>
                  <a:pt x="77" y="155"/>
                </a:cubicBezTo>
                <a:cubicBezTo>
                  <a:pt x="77" y="155"/>
                  <a:pt x="77" y="156"/>
                  <a:pt x="77" y="157"/>
                </a:cubicBezTo>
                <a:cubicBezTo>
                  <a:pt x="77" y="157"/>
                  <a:pt x="78" y="158"/>
                  <a:pt x="78" y="158"/>
                </a:cubicBezTo>
                <a:cubicBezTo>
                  <a:pt x="79" y="159"/>
                  <a:pt x="79" y="160"/>
                  <a:pt x="79" y="160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80" y="162"/>
                  <a:pt x="81" y="162"/>
                  <a:pt x="81" y="162"/>
                </a:cubicBezTo>
                <a:cubicBezTo>
                  <a:pt x="81" y="163"/>
                  <a:pt x="81" y="164"/>
                  <a:pt x="81" y="165"/>
                </a:cubicBezTo>
                <a:cubicBezTo>
                  <a:pt x="81" y="166"/>
                  <a:pt x="81" y="167"/>
                  <a:pt x="81" y="168"/>
                </a:cubicBezTo>
                <a:cubicBezTo>
                  <a:pt x="80" y="169"/>
                  <a:pt x="79" y="170"/>
                  <a:pt x="79" y="171"/>
                </a:cubicBezTo>
                <a:cubicBezTo>
                  <a:pt x="80" y="172"/>
                  <a:pt x="84" y="172"/>
                  <a:pt x="85" y="173"/>
                </a:cubicBezTo>
                <a:cubicBezTo>
                  <a:pt x="86" y="173"/>
                  <a:pt x="86" y="174"/>
                  <a:pt x="86" y="175"/>
                </a:cubicBezTo>
                <a:cubicBezTo>
                  <a:pt x="88" y="178"/>
                  <a:pt x="91" y="180"/>
                  <a:pt x="91" y="182"/>
                </a:cubicBezTo>
                <a:cubicBezTo>
                  <a:pt x="92" y="183"/>
                  <a:pt x="91" y="184"/>
                  <a:pt x="92" y="185"/>
                </a:cubicBezTo>
                <a:cubicBezTo>
                  <a:pt x="92" y="185"/>
                  <a:pt x="93" y="186"/>
                  <a:pt x="93" y="186"/>
                </a:cubicBezTo>
                <a:cubicBezTo>
                  <a:pt x="93" y="186"/>
                  <a:pt x="93" y="187"/>
                  <a:pt x="94" y="187"/>
                </a:cubicBezTo>
                <a:cubicBezTo>
                  <a:pt x="93" y="188"/>
                  <a:pt x="89" y="188"/>
                  <a:pt x="88" y="188"/>
                </a:cubicBezTo>
                <a:cubicBezTo>
                  <a:pt x="88" y="189"/>
                  <a:pt x="89" y="190"/>
                  <a:pt x="90" y="191"/>
                </a:cubicBezTo>
                <a:cubicBezTo>
                  <a:pt x="90" y="192"/>
                  <a:pt x="91" y="194"/>
                  <a:pt x="92" y="194"/>
                </a:cubicBezTo>
                <a:cubicBezTo>
                  <a:pt x="93" y="192"/>
                  <a:pt x="97" y="191"/>
                  <a:pt x="98" y="191"/>
                </a:cubicBezTo>
                <a:cubicBezTo>
                  <a:pt x="99" y="191"/>
                  <a:pt x="100" y="190"/>
                  <a:pt x="100" y="190"/>
                </a:cubicBezTo>
                <a:cubicBezTo>
                  <a:pt x="101" y="190"/>
                  <a:pt x="102" y="189"/>
                  <a:pt x="103" y="190"/>
                </a:cubicBezTo>
                <a:cubicBezTo>
                  <a:pt x="103" y="190"/>
                  <a:pt x="103" y="191"/>
                  <a:pt x="103" y="191"/>
                </a:cubicBezTo>
                <a:cubicBezTo>
                  <a:pt x="103" y="191"/>
                  <a:pt x="104" y="191"/>
                  <a:pt x="104" y="192"/>
                </a:cubicBezTo>
                <a:cubicBezTo>
                  <a:pt x="104" y="192"/>
                  <a:pt x="104" y="192"/>
                  <a:pt x="104" y="193"/>
                </a:cubicBezTo>
                <a:cubicBezTo>
                  <a:pt x="105" y="194"/>
                  <a:pt x="106" y="195"/>
                  <a:pt x="107" y="196"/>
                </a:cubicBezTo>
                <a:cubicBezTo>
                  <a:pt x="108" y="197"/>
                  <a:pt x="108" y="198"/>
                  <a:pt x="108" y="199"/>
                </a:cubicBezTo>
                <a:cubicBezTo>
                  <a:pt x="109" y="200"/>
                  <a:pt x="110" y="202"/>
                  <a:pt x="112" y="203"/>
                </a:cubicBezTo>
                <a:cubicBezTo>
                  <a:pt x="113" y="204"/>
                  <a:pt x="115" y="206"/>
                  <a:pt x="117" y="207"/>
                </a:cubicBezTo>
                <a:cubicBezTo>
                  <a:pt x="119" y="209"/>
                  <a:pt x="121" y="210"/>
                  <a:pt x="122" y="211"/>
                </a:cubicBezTo>
                <a:cubicBezTo>
                  <a:pt x="123" y="211"/>
                  <a:pt x="124" y="212"/>
                  <a:pt x="125" y="213"/>
                </a:cubicBezTo>
                <a:cubicBezTo>
                  <a:pt x="125" y="215"/>
                  <a:pt x="130" y="214"/>
                  <a:pt x="131" y="214"/>
                </a:cubicBezTo>
                <a:cubicBezTo>
                  <a:pt x="132" y="214"/>
                  <a:pt x="133" y="216"/>
                  <a:pt x="134" y="217"/>
                </a:cubicBezTo>
                <a:cubicBezTo>
                  <a:pt x="135" y="218"/>
                  <a:pt x="135" y="219"/>
                  <a:pt x="135" y="220"/>
                </a:cubicBezTo>
                <a:cubicBezTo>
                  <a:pt x="136" y="221"/>
                  <a:pt x="137" y="223"/>
                  <a:pt x="138" y="224"/>
                </a:cubicBezTo>
                <a:cubicBezTo>
                  <a:pt x="139" y="225"/>
                  <a:pt x="139" y="224"/>
                  <a:pt x="140" y="223"/>
                </a:cubicBezTo>
                <a:cubicBezTo>
                  <a:pt x="140" y="223"/>
                  <a:pt x="140" y="222"/>
                  <a:pt x="140" y="222"/>
                </a:cubicBezTo>
                <a:cubicBezTo>
                  <a:pt x="141" y="222"/>
                  <a:pt x="141" y="221"/>
                  <a:pt x="141" y="221"/>
                </a:cubicBezTo>
                <a:cubicBezTo>
                  <a:pt x="143" y="219"/>
                  <a:pt x="143" y="214"/>
                  <a:pt x="143" y="211"/>
                </a:cubicBezTo>
                <a:cubicBezTo>
                  <a:pt x="143" y="210"/>
                  <a:pt x="143" y="209"/>
                  <a:pt x="143" y="209"/>
                </a:cubicBezTo>
                <a:cubicBezTo>
                  <a:pt x="143" y="208"/>
                  <a:pt x="142" y="207"/>
                  <a:pt x="142" y="207"/>
                </a:cubicBezTo>
                <a:cubicBezTo>
                  <a:pt x="142" y="206"/>
                  <a:pt x="142" y="206"/>
                  <a:pt x="141" y="206"/>
                </a:cubicBezTo>
                <a:cubicBezTo>
                  <a:pt x="141" y="206"/>
                  <a:pt x="141" y="204"/>
                  <a:pt x="140" y="204"/>
                </a:cubicBezTo>
                <a:cubicBezTo>
                  <a:pt x="140" y="202"/>
                  <a:pt x="140" y="201"/>
                  <a:pt x="140" y="200"/>
                </a:cubicBezTo>
                <a:cubicBezTo>
                  <a:pt x="140" y="198"/>
                  <a:pt x="139" y="198"/>
                  <a:pt x="139" y="197"/>
                </a:cubicBezTo>
                <a:cubicBezTo>
                  <a:pt x="139" y="196"/>
                  <a:pt x="140" y="195"/>
                  <a:pt x="140" y="195"/>
                </a:cubicBezTo>
                <a:cubicBezTo>
                  <a:pt x="141" y="193"/>
                  <a:pt x="142" y="192"/>
                  <a:pt x="143" y="190"/>
                </a:cubicBezTo>
                <a:cubicBezTo>
                  <a:pt x="143" y="190"/>
                  <a:pt x="143" y="189"/>
                  <a:pt x="143" y="189"/>
                </a:cubicBezTo>
                <a:cubicBezTo>
                  <a:pt x="143" y="188"/>
                  <a:pt x="143" y="188"/>
                  <a:pt x="143" y="188"/>
                </a:cubicBezTo>
                <a:cubicBezTo>
                  <a:pt x="144" y="187"/>
                  <a:pt x="144" y="185"/>
                  <a:pt x="144" y="184"/>
                </a:cubicBezTo>
                <a:cubicBezTo>
                  <a:pt x="145" y="183"/>
                  <a:pt x="147" y="183"/>
                  <a:pt x="147" y="182"/>
                </a:cubicBezTo>
                <a:cubicBezTo>
                  <a:pt x="148" y="181"/>
                  <a:pt x="147" y="181"/>
                  <a:pt x="147" y="180"/>
                </a:cubicBezTo>
                <a:cubicBezTo>
                  <a:pt x="148" y="179"/>
                  <a:pt x="148" y="178"/>
                  <a:pt x="148" y="177"/>
                </a:cubicBezTo>
                <a:cubicBezTo>
                  <a:pt x="149" y="176"/>
                  <a:pt x="149" y="175"/>
                  <a:pt x="149" y="173"/>
                </a:cubicBezTo>
                <a:cubicBezTo>
                  <a:pt x="149" y="172"/>
                  <a:pt x="148" y="171"/>
                  <a:pt x="148" y="170"/>
                </a:cubicBezTo>
                <a:cubicBezTo>
                  <a:pt x="148" y="169"/>
                  <a:pt x="149" y="168"/>
                  <a:pt x="150" y="167"/>
                </a:cubicBezTo>
                <a:cubicBezTo>
                  <a:pt x="152" y="166"/>
                  <a:pt x="154" y="164"/>
                  <a:pt x="155" y="163"/>
                </a:cubicBezTo>
                <a:cubicBezTo>
                  <a:pt x="155" y="162"/>
                  <a:pt x="155" y="162"/>
                  <a:pt x="156" y="162"/>
                </a:cubicBezTo>
                <a:cubicBezTo>
                  <a:pt x="156" y="161"/>
                  <a:pt x="157" y="161"/>
                  <a:pt x="157" y="161"/>
                </a:cubicBezTo>
                <a:cubicBezTo>
                  <a:pt x="159" y="160"/>
                  <a:pt x="161" y="158"/>
                  <a:pt x="163" y="158"/>
                </a:cubicBezTo>
                <a:cubicBezTo>
                  <a:pt x="165" y="158"/>
                  <a:pt x="166" y="159"/>
                  <a:pt x="167" y="161"/>
                </a:cubicBezTo>
                <a:cubicBezTo>
                  <a:pt x="167" y="162"/>
                  <a:pt x="167" y="163"/>
                  <a:pt x="168" y="164"/>
                </a:cubicBezTo>
                <a:cubicBezTo>
                  <a:pt x="168" y="164"/>
                  <a:pt x="169" y="165"/>
                  <a:pt x="170" y="165"/>
                </a:cubicBezTo>
                <a:cubicBezTo>
                  <a:pt x="170" y="164"/>
                  <a:pt x="171" y="165"/>
                  <a:pt x="171" y="164"/>
                </a:cubicBezTo>
                <a:cubicBezTo>
                  <a:pt x="172" y="164"/>
                  <a:pt x="172" y="163"/>
                  <a:pt x="172" y="163"/>
                </a:cubicBezTo>
                <a:cubicBezTo>
                  <a:pt x="174" y="161"/>
                  <a:pt x="173" y="160"/>
                  <a:pt x="172" y="158"/>
                </a:cubicBezTo>
                <a:cubicBezTo>
                  <a:pt x="172" y="157"/>
                  <a:pt x="172" y="156"/>
                  <a:pt x="171" y="155"/>
                </a:cubicBezTo>
                <a:cubicBezTo>
                  <a:pt x="170" y="154"/>
                  <a:pt x="169" y="152"/>
                  <a:pt x="168" y="151"/>
                </a:cubicBezTo>
                <a:cubicBezTo>
                  <a:pt x="167" y="150"/>
                  <a:pt x="166" y="150"/>
                  <a:pt x="166" y="148"/>
                </a:cubicBezTo>
                <a:cubicBezTo>
                  <a:pt x="166" y="147"/>
                  <a:pt x="165" y="145"/>
                  <a:pt x="166" y="144"/>
                </a:cubicBezTo>
                <a:cubicBezTo>
                  <a:pt x="166" y="144"/>
                  <a:pt x="166" y="144"/>
                  <a:pt x="167" y="143"/>
                </a:cubicBezTo>
                <a:cubicBezTo>
                  <a:pt x="167" y="143"/>
                  <a:pt x="166" y="142"/>
                  <a:pt x="166" y="142"/>
                </a:cubicBezTo>
                <a:cubicBezTo>
                  <a:pt x="167" y="141"/>
                  <a:pt x="167" y="141"/>
                  <a:pt x="168" y="141"/>
                </a:cubicBezTo>
                <a:cubicBezTo>
                  <a:pt x="170" y="140"/>
                  <a:pt x="172" y="143"/>
                  <a:pt x="173" y="144"/>
                </a:cubicBezTo>
                <a:cubicBezTo>
                  <a:pt x="174" y="145"/>
                  <a:pt x="175" y="145"/>
                  <a:pt x="176" y="145"/>
                </a:cubicBezTo>
                <a:cubicBezTo>
                  <a:pt x="177" y="144"/>
                  <a:pt x="178" y="144"/>
                  <a:pt x="178" y="144"/>
                </a:cubicBezTo>
                <a:cubicBezTo>
                  <a:pt x="179" y="144"/>
                  <a:pt x="180" y="144"/>
                  <a:pt x="180" y="143"/>
                </a:cubicBezTo>
                <a:cubicBezTo>
                  <a:pt x="181" y="143"/>
                  <a:pt x="181" y="142"/>
                  <a:pt x="181" y="141"/>
                </a:cubicBezTo>
                <a:cubicBezTo>
                  <a:pt x="181" y="140"/>
                  <a:pt x="182" y="140"/>
                  <a:pt x="183" y="139"/>
                </a:cubicBezTo>
                <a:cubicBezTo>
                  <a:pt x="184" y="139"/>
                  <a:pt x="184" y="138"/>
                  <a:pt x="184" y="138"/>
                </a:cubicBezTo>
                <a:cubicBezTo>
                  <a:pt x="185" y="137"/>
                  <a:pt x="187" y="135"/>
                  <a:pt x="188" y="136"/>
                </a:cubicBezTo>
                <a:cubicBezTo>
                  <a:pt x="188" y="136"/>
                  <a:pt x="188" y="138"/>
                  <a:pt x="189" y="139"/>
                </a:cubicBezTo>
                <a:cubicBezTo>
                  <a:pt x="190" y="140"/>
                  <a:pt x="191" y="141"/>
                  <a:pt x="191" y="143"/>
                </a:cubicBezTo>
                <a:cubicBezTo>
                  <a:pt x="192" y="143"/>
                  <a:pt x="192" y="144"/>
                  <a:pt x="193" y="143"/>
                </a:cubicBezTo>
                <a:cubicBezTo>
                  <a:pt x="194" y="143"/>
                  <a:pt x="193" y="143"/>
                  <a:pt x="194" y="142"/>
                </a:cubicBezTo>
                <a:cubicBezTo>
                  <a:pt x="194" y="141"/>
                  <a:pt x="195" y="141"/>
                  <a:pt x="196" y="140"/>
                </a:cubicBezTo>
                <a:cubicBezTo>
                  <a:pt x="196" y="139"/>
                  <a:pt x="196" y="138"/>
                  <a:pt x="196" y="137"/>
                </a:cubicBezTo>
                <a:cubicBezTo>
                  <a:pt x="196" y="135"/>
                  <a:pt x="197" y="134"/>
                  <a:pt x="197" y="133"/>
                </a:cubicBezTo>
                <a:cubicBezTo>
                  <a:pt x="197" y="132"/>
                  <a:pt x="196" y="132"/>
                  <a:pt x="196" y="131"/>
                </a:cubicBezTo>
                <a:cubicBezTo>
                  <a:pt x="196" y="131"/>
                  <a:pt x="196" y="130"/>
                  <a:pt x="196" y="130"/>
                </a:cubicBezTo>
                <a:cubicBezTo>
                  <a:pt x="196" y="128"/>
                  <a:pt x="195" y="127"/>
                  <a:pt x="194" y="125"/>
                </a:cubicBezTo>
                <a:cubicBezTo>
                  <a:pt x="192" y="122"/>
                  <a:pt x="190" y="120"/>
                  <a:pt x="189" y="117"/>
                </a:cubicBezTo>
                <a:cubicBezTo>
                  <a:pt x="188" y="116"/>
                  <a:pt x="188" y="115"/>
                  <a:pt x="187" y="114"/>
                </a:cubicBezTo>
                <a:cubicBezTo>
                  <a:pt x="186" y="112"/>
                  <a:pt x="186" y="113"/>
                  <a:pt x="184" y="112"/>
                </a:cubicBezTo>
                <a:cubicBezTo>
                  <a:pt x="183" y="112"/>
                  <a:pt x="182" y="111"/>
                  <a:pt x="182" y="110"/>
                </a:cubicBezTo>
                <a:cubicBezTo>
                  <a:pt x="181" y="109"/>
                  <a:pt x="182" y="106"/>
                  <a:pt x="183" y="105"/>
                </a:cubicBezTo>
                <a:cubicBezTo>
                  <a:pt x="184" y="106"/>
                  <a:pt x="185" y="107"/>
                  <a:pt x="186" y="107"/>
                </a:cubicBezTo>
                <a:cubicBezTo>
                  <a:pt x="188" y="109"/>
                  <a:pt x="192" y="109"/>
                  <a:pt x="195" y="109"/>
                </a:cubicBezTo>
                <a:cubicBezTo>
                  <a:pt x="197" y="109"/>
                  <a:pt x="200" y="109"/>
                  <a:pt x="201" y="108"/>
                </a:cubicBezTo>
                <a:cubicBezTo>
                  <a:pt x="202" y="107"/>
                  <a:pt x="202" y="107"/>
                  <a:pt x="203" y="106"/>
                </a:cubicBezTo>
                <a:cubicBezTo>
                  <a:pt x="204" y="105"/>
                  <a:pt x="204" y="105"/>
                  <a:pt x="204" y="104"/>
                </a:cubicBezTo>
                <a:cubicBezTo>
                  <a:pt x="204" y="104"/>
                  <a:pt x="204" y="103"/>
                  <a:pt x="204" y="102"/>
                </a:cubicBezTo>
                <a:cubicBezTo>
                  <a:pt x="204" y="102"/>
                  <a:pt x="204" y="100"/>
                  <a:pt x="204" y="100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5" name="Freeform 28">
            <a:extLst>
              <a:ext uri="{FF2B5EF4-FFF2-40B4-BE49-F238E27FC236}">
                <a16:creationId xmlns:a16="http://schemas.microsoft.com/office/drawing/2014/main" id="{0219E5DC-1A75-40BE-8399-E2E43AC0B933}"/>
              </a:ext>
            </a:extLst>
          </p:cNvPr>
          <p:cNvSpPr>
            <a:spLocks/>
          </p:cNvSpPr>
          <p:nvPr/>
        </p:nvSpPr>
        <p:spPr bwMode="auto">
          <a:xfrm>
            <a:off x="6091913" y="5452471"/>
            <a:ext cx="236165" cy="212148"/>
          </a:xfrm>
          <a:custGeom>
            <a:avLst/>
            <a:gdLst/>
            <a:ahLst/>
            <a:cxnLst>
              <a:cxn ang="0">
                <a:pos x="145" y="47"/>
              </a:cxn>
              <a:cxn ang="0">
                <a:pos x="135" y="45"/>
              </a:cxn>
              <a:cxn ang="0">
                <a:pos x="132" y="40"/>
              </a:cxn>
              <a:cxn ang="0">
                <a:pos x="121" y="36"/>
              </a:cxn>
              <a:cxn ang="0">
                <a:pos x="116" y="31"/>
              </a:cxn>
              <a:cxn ang="0">
                <a:pos x="110" y="28"/>
              </a:cxn>
              <a:cxn ang="0">
                <a:pos x="105" y="20"/>
              </a:cxn>
              <a:cxn ang="0">
                <a:pos x="94" y="10"/>
              </a:cxn>
              <a:cxn ang="0">
                <a:pos x="88" y="3"/>
              </a:cxn>
              <a:cxn ang="0">
                <a:pos x="84" y="5"/>
              </a:cxn>
              <a:cxn ang="0">
                <a:pos x="74" y="2"/>
              </a:cxn>
              <a:cxn ang="0">
                <a:pos x="74" y="8"/>
              </a:cxn>
              <a:cxn ang="0">
                <a:pos x="80" y="18"/>
              </a:cxn>
              <a:cxn ang="0">
                <a:pos x="78" y="25"/>
              </a:cxn>
              <a:cxn ang="0">
                <a:pos x="71" y="18"/>
              </a:cxn>
              <a:cxn ang="0">
                <a:pos x="63" y="23"/>
              </a:cxn>
              <a:cxn ang="0">
                <a:pos x="57" y="33"/>
              </a:cxn>
              <a:cxn ang="0">
                <a:pos x="55" y="42"/>
              </a:cxn>
              <a:cxn ang="0">
                <a:pos x="51" y="49"/>
              </a:cxn>
              <a:cxn ang="0">
                <a:pos x="47" y="57"/>
              </a:cxn>
              <a:cxn ang="0">
                <a:pos x="49" y="66"/>
              </a:cxn>
              <a:cxn ang="0">
                <a:pos x="51" y="71"/>
              </a:cxn>
              <a:cxn ang="0">
                <a:pos x="48" y="83"/>
              </a:cxn>
              <a:cxn ang="0">
                <a:pos x="42" y="77"/>
              </a:cxn>
              <a:cxn ang="0">
                <a:pos x="30" y="71"/>
              </a:cxn>
              <a:cxn ang="0">
                <a:pos x="16" y="59"/>
              </a:cxn>
              <a:cxn ang="0">
                <a:pos x="12" y="52"/>
              </a:cxn>
              <a:cxn ang="0">
                <a:pos x="8" y="50"/>
              </a:cxn>
              <a:cxn ang="0">
                <a:pos x="0" y="54"/>
              </a:cxn>
              <a:cxn ang="0">
                <a:pos x="5" y="59"/>
              </a:cxn>
              <a:cxn ang="0">
                <a:pos x="12" y="62"/>
              </a:cxn>
              <a:cxn ang="0">
                <a:pos x="17" y="66"/>
              </a:cxn>
              <a:cxn ang="0">
                <a:pos x="26" y="75"/>
              </a:cxn>
              <a:cxn ang="0">
                <a:pos x="34" y="82"/>
              </a:cxn>
              <a:cxn ang="0">
                <a:pos x="53" y="94"/>
              </a:cxn>
              <a:cxn ang="0">
                <a:pos x="62" y="104"/>
              </a:cxn>
              <a:cxn ang="0">
                <a:pos x="68" y="106"/>
              </a:cxn>
              <a:cxn ang="0">
                <a:pos x="76" y="116"/>
              </a:cxn>
              <a:cxn ang="0">
                <a:pos x="82" y="131"/>
              </a:cxn>
              <a:cxn ang="0">
                <a:pos x="91" y="133"/>
              </a:cxn>
              <a:cxn ang="0">
                <a:pos x="90" y="111"/>
              </a:cxn>
              <a:cxn ang="0">
                <a:pos x="95" y="98"/>
              </a:cxn>
              <a:cxn ang="0">
                <a:pos x="101" y="88"/>
              </a:cxn>
              <a:cxn ang="0">
                <a:pos x="109" y="76"/>
              </a:cxn>
              <a:cxn ang="0">
                <a:pos x="113" y="81"/>
              </a:cxn>
              <a:cxn ang="0">
                <a:pos x="126" y="88"/>
              </a:cxn>
              <a:cxn ang="0">
                <a:pos x="132" y="81"/>
              </a:cxn>
              <a:cxn ang="0">
                <a:pos x="132" y="70"/>
              </a:cxn>
              <a:cxn ang="0">
                <a:pos x="133" y="64"/>
              </a:cxn>
              <a:cxn ang="0">
                <a:pos x="142" y="62"/>
              </a:cxn>
              <a:cxn ang="0">
                <a:pos x="148" y="59"/>
              </a:cxn>
            </a:cxnLst>
            <a:rect l="0" t="0" r="r" b="b"/>
            <a:pathLst>
              <a:path w="150" h="135">
                <a:moveTo>
                  <a:pt x="147" y="51"/>
                </a:moveTo>
                <a:cubicBezTo>
                  <a:pt x="146" y="51"/>
                  <a:pt x="146" y="50"/>
                  <a:pt x="146" y="49"/>
                </a:cubicBezTo>
                <a:cubicBezTo>
                  <a:pt x="145" y="49"/>
                  <a:pt x="146" y="47"/>
                  <a:pt x="145" y="47"/>
                </a:cubicBezTo>
                <a:cubicBezTo>
                  <a:pt x="144" y="46"/>
                  <a:pt x="142" y="47"/>
                  <a:pt x="141" y="47"/>
                </a:cubicBezTo>
                <a:cubicBezTo>
                  <a:pt x="140" y="47"/>
                  <a:pt x="136" y="48"/>
                  <a:pt x="136" y="47"/>
                </a:cubicBezTo>
                <a:cubicBezTo>
                  <a:pt x="135" y="46"/>
                  <a:pt x="135" y="46"/>
                  <a:pt x="135" y="45"/>
                </a:cubicBezTo>
                <a:cubicBezTo>
                  <a:pt x="135" y="44"/>
                  <a:pt x="135" y="44"/>
                  <a:pt x="135" y="43"/>
                </a:cubicBezTo>
                <a:cubicBezTo>
                  <a:pt x="134" y="43"/>
                  <a:pt x="134" y="42"/>
                  <a:pt x="133" y="42"/>
                </a:cubicBezTo>
                <a:cubicBezTo>
                  <a:pt x="133" y="41"/>
                  <a:pt x="132" y="41"/>
                  <a:pt x="132" y="40"/>
                </a:cubicBezTo>
                <a:cubicBezTo>
                  <a:pt x="130" y="40"/>
                  <a:pt x="130" y="39"/>
                  <a:pt x="130" y="38"/>
                </a:cubicBezTo>
                <a:cubicBezTo>
                  <a:pt x="129" y="36"/>
                  <a:pt x="128" y="36"/>
                  <a:pt x="127" y="36"/>
                </a:cubicBezTo>
                <a:cubicBezTo>
                  <a:pt x="125" y="36"/>
                  <a:pt x="123" y="37"/>
                  <a:pt x="121" y="36"/>
                </a:cubicBezTo>
                <a:cubicBezTo>
                  <a:pt x="120" y="36"/>
                  <a:pt x="119" y="35"/>
                  <a:pt x="118" y="34"/>
                </a:cubicBezTo>
                <a:cubicBezTo>
                  <a:pt x="117" y="34"/>
                  <a:pt x="117" y="33"/>
                  <a:pt x="116" y="33"/>
                </a:cubicBezTo>
                <a:cubicBezTo>
                  <a:pt x="116" y="32"/>
                  <a:pt x="116" y="32"/>
                  <a:pt x="116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3" y="31"/>
                  <a:pt x="113" y="30"/>
                  <a:pt x="112" y="30"/>
                </a:cubicBezTo>
                <a:cubicBezTo>
                  <a:pt x="112" y="29"/>
                  <a:pt x="111" y="29"/>
                  <a:pt x="110" y="28"/>
                </a:cubicBezTo>
                <a:cubicBezTo>
                  <a:pt x="108" y="27"/>
                  <a:pt x="106" y="25"/>
                  <a:pt x="106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7" y="22"/>
                  <a:pt x="106" y="21"/>
                  <a:pt x="105" y="20"/>
                </a:cubicBezTo>
                <a:cubicBezTo>
                  <a:pt x="103" y="18"/>
                  <a:pt x="101" y="17"/>
                  <a:pt x="100" y="14"/>
                </a:cubicBezTo>
                <a:cubicBezTo>
                  <a:pt x="99" y="13"/>
                  <a:pt x="99" y="12"/>
                  <a:pt x="98" y="12"/>
                </a:cubicBezTo>
                <a:cubicBezTo>
                  <a:pt x="96" y="11"/>
                  <a:pt x="95" y="11"/>
                  <a:pt x="94" y="10"/>
                </a:cubicBezTo>
                <a:cubicBezTo>
                  <a:pt x="93" y="9"/>
                  <a:pt x="93" y="9"/>
                  <a:pt x="92" y="8"/>
                </a:cubicBezTo>
                <a:cubicBezTo>
                  <a:pt x="90" y="8"/>
                  <a:pt x="90" y="7"/>
                  <a:pt x="90" y="6"/>
                </a:cubicBezTo>
                <a:cubicBezTo>
                  <a:pt x="89" y="5"/>
                  <a:pt x="88" y="4"/>
                  <a:pt x="88" y="3"/>
                </a:cubicBezTo>
                <a:cubicBezTo>
                  <a:pt x="88" y="3"/>
                  <a:pt x="88" y="3"/>
                  <a:pt x="88" y="3"/>
                </a:cubicBezTo>
                <a:cubicBezTo>
                  <a:pt x="88" y="4"/>
                  <a:pt x="87" y="4"/>
                  <a:pt x="86" y="4"/>
                </a:cubicBezTo>
                <a:cubicBezTo>
                  <a:pt x="86" y="4"/>
                  <a:pt x="85" y="4"/>
                  <a:pt x="84" y="5"/>
                </a:cubicBezTo>
                <a:cubicBezTo>
                  <a:pt x="83" y="5"/>
                  <a:pt x="82" y="5"/>
                  <a:pt x="81" y="4"/>
                </a:cubicBezTo>
                <a:cubicBezTo>
                  <a:pt x="80" y="3"/>
                  <a:pt x="78" y="0"/>
                  <a:pt x="76" y="1"/>
                </a:cubicBezTo>
                <a:cubicBezTo>
                  <a:pt x="75" y="1"/>
                  <a:pt x="75" y="1"/>
                  <a:pt x="74" y="2"/>
                </a:cubicBezTo>
                <a:cubicBezTo>
                  <a:pt x="74" y="2"/>
                  <a:pt x="75" y="3"/>
                  <a:pt x="75" y="3"/>
                </a:cubicBezTo>
                <a:cubicBezTo>
                  <a:pt x="74" y="4"/>
                  <a:pt x="74" y="4"/>
                  <a:pt x="74" y="4"/>
                </a:cubicBezTo>
                <a:cubicBezTo>
                  <a:pt x="73" y="5"/>
                  <a:pt x="74" y="7"/>
                  <a:pt x="74" y="8"/>
                </a:cubicBezTo>
                <a:cubicBezTo>
                  <a:pt x="74" y="10"/>
                  <a:pt x="75" y="10"/>
                  <a:pt x="76" y="11"/>
                </a:cubicBezTo>
                <a:cubicBezTo>
                  <a:pt x="77" y="12"/>
                  <a:pt x="78" y="14"/>
                  <a:pt x="79" y="15"/>
                </a:cubicBezTo>
                <a:cubicBezTo>
                  <a:pt x="80" y="16"/>
                  <a:pt x="80" y="17"/>
                  <a:pt x="80" y="18"/>
                </a:cubicBezTo>
                <a:cubicBezTo>
                  <a:pt x="81" y="20"/>
                  <a:pt x="82" y="21"/>
                  <a:pt x="80" y="23"/>
                </a:cubicBezTo>
                <a:cubicBezTo>
                  <a:pt x="80" y="23"/>
                  <a:pt x="80" y="24"/>
                  <a:pt x="79" y="24"/>
                </a:cubicBezTo>
                <a:cubicBezTo>
                  <a:pt x="79" y="25"/>
                  <a:pt x="78" y="24"/>
                  <a:pt x="78" y="25"/>
                </a:cubicBezTo>
                <a:cubicBezTo>
                  <a:pt x="77" y="25"/>
                  <a:pt x="76" y="24"/>
                  <a:pt x="76" y="24"/>
                </a:cubicBezTo>
                <a:cubicBezTo>
                  <a:pt x="75" y="23"/>
                  <a:pt x="75" y="22"/>
                  <a:pt x="75" y="21"/>
                </a:cubicBezTo>
                <a:cubicBezTo>
                  <a:pt x="74" y="19"/>
                  <a:pt x="73" y="18"/>
                  <a:pt x="71" y="18"/>
                </a:cubicBezTo>
                <a:cubicBezTo>
                  <a:pt x="69" y="18"/>
                  <a:pt x="67" y="20"/>
                  <a:pt x="65" y="21"/>
                </a:cubicBezTo>
                <a:cubicBezTo>
                  <a:pt x="65" y="21"/>
                  <a:pt x="64" y="21"/>
                  <a:pt x="64" y="22"/>
                </a:cubicBezTo>
                <a:cubicBezTo>
                  <a:pt x="63" y="22"/>
                  <a:pt x="63" y="22"/>
                  <a:pt x="63" y="23"/>
                </a:cubicBezTo>
                <a:cubicBezTo>
                  <a:pt x="62" y="24"/>
                  <a:pt x="60" y="26"/>
                  <a:pt x="58" y="27"/>
                </a:cubicBezTo>
                <a:cubicBezTo>
                  <a:pt x="57" y="28"/>
                  <a:pt x="56" y="29"/>
                  <a:pt x="56" y="30"/>
                </a:cubicBezTo>
                <a:cubicBezTo>
                  <a:pt x="56" y="31"/>
                  <a:pt x="57" y="32"/>
                  <a:pt x="57" y="33"/>
                </a:cubicBezTo>
                <a:cubicBezTo>
                  <a:pt x="57" y="35"/>
                  <a:pt x="57" y="36"/>
                  <a:pt x="56" y="37"/>
                </a:cubicBezTo>
                <a:cubicBezTo>
                  <a:pt x="56" y="38"/>
                  <a:pt x="56" y="39"/>
                  <a:pt x="55" y="40"/>
                </a:cubicBezTo>
                <a:cubicBezTo>
                  <a:pt x="55" y="41"/>
                  <a:pt x="56" y="41"/>
                  <a:pt x="55" y="42"/>
                </a:cubicBezTo>
                <a:cubicBezTo>
                  <a:pt x="55" y="43"/>
                  <a:pt x="53" y="43"/>
                  <a:pt x="52" y="44"/>
                </a:cubicBezTo>
                <a:cubicBezTo>
                  <a:pt x="52" y="45"/>
                  <a:pt x="52" y="47"/>
                  <a:pt x="51" y="48"/>
                </a:cubicBezTo>
                <a:cubicBezTo>
                  <a:pt x="51" y="48"/>
                  <a:pt x="51" y="48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0" y="52"/>
                  <a:pt x="49" y="53"/>
                  <a:pt x="48" y="55"/>
                </a:cubicBezTo>
                <a:cubicBezTo>
                  <a:pt x="48" y="55"/>
                  <a:pt x="47" y="56"/>
                  <a:pt x="47" y="57"/>
                </a:cubicBezTo>
                <a:cubicBezTo>
                  <a:pt x="47" y="58"/>
                  <a:pt x="48" y="58"/>
                  <a:pt x="48" y="60"/>
                </a:cubicBezTo>
                <a:cubicBezTo>
                  <a:pt x="48" y="61"/>
                  <a:pt x="48" y="62"/>
                  <a:pt x="48" y="64"/>
                </a:cubicBezTo>
                <a:cubicBezTo>
                  <a:pt x="49" y="64"/>
                  <a:pt x="49" y="66"/>
                  <a:pt x="49" y="66"/>
                </a:cubicBezTo>
                <a:cubicBezTo>
                  <a:pt x="50" y="66"/>
                  <a:pt x="50" y="66"/>
                  <a:pt x="50" y="67"/>
                </a:cubicBezTo>
                <a:cubicBezTo>
                  <a:pt x="50" y="67"/>
                  <a:pt x="51" y="68"/>
                  <a:pt x="51" y="69"/>
                </a:cubicBezTo>
                <a:cubicBezTo>
                  <a:pt x="51" y="69"/>
                  <a:pt x="51" y="70"/>
                  <a:pt x="51" y="71"/>
                </a:cubicBezTo>
                <a:cubicBezTo>
                  <a:pt x="51" y="74"/>
                  <a:pt x="51" y="79"/>
                  <a:pt x="49" y="81"/>
                </a:cubicBezTo>
                <a:cubicBezTo>
                  <a:pt x="49" y="81"/>
                  <a:pt x="49" y="82"/>
                  <a:pt x="48" y="82"/>
                </a:cubicBezTo>
                <a:cubicBezTo>
                  <a:pt x="48" y="82"/>
                  <a:pt x="48" y="83"/>
                  <a:pt x="48" y="83"/>
                </a:cubicBezTo>
                <a:cubicBezTo>
                  <a:pt x="47" y="84"/>
                  <a:pt x="47" y="85"/>
                  <a:pt x="46" y="84"/>
                </a:cubicBezTo>
                <a:cubicBezTo>
                  <a:pt x="45" y="83"/>
                  <a:pt x="44" y="81"/>
                  <a:pt x="43" y="80"/>
                </a:cubicBezTo>
                <a:cubicBezTo>
                  <a:pt x="43" y="79"/>
                  <a:pt x="43" y="78"/>
                  <a:pt x="42" y="77"/>
                </a:cubicBezTo>
                <a:cubicBezTo>
                  <a:pt x="41" y="76"/>
                  <a:pt x="40" y="74"/>
                  <a:pt x="39" y="74"/>
                </a:cubicBezTo>
                <a:cubicBezTo>
                  <a:pt x="38" y="74"/>
                  <a:pt x="33" y="75"/>
                  <a:pt x="33" y="73"/>
                </a:cubicBezTo>
                <a:cubicBezTo>
                  <a:pt x="32" y="72"/>
                  <a:pt x="31" y="71"/>
                  <a:pt x="30" y="71"/>
                </a:cubicBezTo>
                <a:cubicBezTo>
                  <a:pt x="29" y="70"/>
                  <a:pt x="27" y="69"/>
                  <a:pt x="25" y="67"/>
                </a:cubicBezTo>
                <a:cubicBezTo>
                  <a:pt x="23" y="66"/>
                  <a:pt x="21" y="64"/>
                  <a:pt x="20" y="63"/>
                </a:cubicBezTo>
                <a:cubicBezTo>
                  <a:pt x="18" y="62"/>
                  <a:pt x="17" y="60"/>
                  <a:pt x="16" y="59"/>
                </a:cubicBezTo>
                <a:cubicBezTo>
                  <a:pt x="16" y="58"/>
                  <a:pt x="16" y="57"/>
                  <a:pt x="15" y="56"/>
                </a:cubicBezTo>
                <a:cubicBezTo>
                  <a:pt x="14" y="55"/>
                  <a:pt x="13" y="54"/>
                  <a:pt x="12" y="53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1"/>
                  <a:pt x="11" y="51"/>
                  <a:pt x="11" y="51"/>
                </a:cubicBezTo>
                <a:cubicBezTo>
                  <a:pt x="11" y="51"/>
                  <a:pt x="11" y="50"/>
                  <a:pt x="11" y="50"/>
                </a:cubicBezTo>
                <a:cubicBezTo>
                  <a:pt x="10" y="49"/>
                  <a:pt x="9" y="50"/>
                  <a:pt x="8" y="50"/>
                </a:cubicBezTo>
                <a:cubicBezTo>
                  <a:pt x="8" y="50"/>
                  <a:pt x="7" y="51"/>
                  <a:pt x="6" y="51"/>
                </a:cubicBezTo>
                <a:cubicBezTo>
                  <a:pt x="5" y="51"/>
                  <a:pt x="1" y="52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0" y="56"/>
                  <a:pt x="0" y="57"/>
                </a:cubicBezTo>
                <a:cubicBezTo>
                  <a:pt x="1" y="57"/>
                  <a:pt x="2" y="57"/>
                  <a:pt x="3" y="58"/>
                </a:cubicBezTo>
                <a:cubicBezTo>
                  <a:pt x="4" y="58"/>
                  <a:pt x="5" y="58"/>
                  <a:pt x="5" y="59"/>
                </a:cubicBezTo>
                <a:cubicBezTo>
                  <a:pt x="5" y="59"/>
                  <a:pt x="6" y="59"/>
                  <a:pt x="6" y="59"/>
                </a:cubicBezTo>
                <a:cubicBezTo>
                  <a:pt x="7" y="59"/>
                  <a:pt x="9" y="60"/>
                  <a:pt x="10" y="61"/>
                </a:cubicBezTo>
                <a:cubicBezTo>
                  <a:pt x="11" y="62"/>
                  <a:pt x="12" y="62"/>
                  <a:pt x="12" y="62"/>
                </a:cubicBezTo>
                <a:cubicBezTo>
                  <a:pt x="13" y="62"/>
                  <a:pt x="13" y="63"/>
                  <a:pt x="14" y="63"/>
                </a:cubicBezTo>
                <a:cubicBezTo>
                  <a:pt x="14" y="64"/>
                  <a:pt x="15" y="64"/>
                  <a:pt x="15" y="65"/>
                </a:cubicBezTo>
                <a:cubicBezTo>
                  <a:pt x="16" y="65"/>
                  <a:pt x="17" y="65"/>
                  <a:pt x="17" y="66"/>
                </a:cubicBezTo>
                <a:cubicBezTo>
                  <a:pt x="19" y="67"/>
                  <a:pt x="20" y="69"/>
                  <a:pt x="22" y="71"/>
                </a:cubicBezTo>
                <a:cubicBezTo>
                  <a:pt x="23" y="71"/>
                  <a:pt x="24" y="72"/>
                  <a:pt x="24" y="73"/>
                </a:cubicBezTo>
                <a:cubicBezTo>
                  <a:pt x="25" y="73"/>
                  <a:pt x="25" y="74"/>
                  <a:pt x="26" y="75"/>
                </a:cubicBezTo>
                <a:cubicBezTo>
                  <a:pt x="27" y="76"/>
                  <a:pt x="29" y="77"/>
                  <a:pt x="30" y="78"/>
                </a:cubicBezTo>
                <a:cubicBezTo>
                  <a:pt x="31" y="79"/>
                  <a:pt x="32" y="80"/>
                  <a:pt x="33" y="81"/>
                </a:cubicBezTo>
                <a:cubicBezTo>
                  <a:pt x="34" y="81"/>
                  <a:pt x="34" y="82"/>
                  <a:pt x="34" y="82"/>
                </a:cubicBezTo>
                <a:cubicBezTo>
                  <a:pt x="35" y="83"/>
                  <a:pt x="35" y="83"/>
                  <a:pt x="36" y="83"/>
                </a:cubicBezTo>
                <a:cubicBezTo>
                  <a:pt x="40" y="85"/>
                  <a:pt x="43" y="88"/>
                  <a:pt x="47" y="90"/>
                </a:cubicBezTo>
                <a:cubicBezTo>
                  <a:pt x="49" y="91"/>
                  <a:pt x="51" y="93"/>
                  <a:pt x="53" y="94"/>
                </a:cubicBezTo>
                <a:cubicBezTo>
                  <a:pt x="55" y="95"/>
                  <a:pt x="57" y="97"/>
                  <a:pt x="58" y="99"/>
                </a:cubicBezTo>
                <a:cubicBezTo>
                  <a:pt x="59" y="100"/>
                  <a:pt x="59" y="102"/>
                  <a:pt x="60" y="102"/>
                </a:cubicBezTo>
                <a:cubicBezTo>
                  <a:pt x="61" y="103"/>
                  <a:pt x="62" y="103"/>
                  <a:pt x="62" y="104"/>
                </a:cubicBezTo>
                <a:cubicBezTo>
                  <a:pt x="63" y="104"/>
                  <a:pt x="64" y="105"/>
                  <a:pt x="65" y="105"/>
                </a:cubicBezTo>
                <a:cubicBezTo>
                  <a:pt x="67" y="105"/>
                  <a:pt x="66" y="105"/>
                  <a:pt x="67" y="106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68" y="106"/>
                  <a:pt x="69" y="107"/>
                  <a:pt x="69" y="107"/>
                </a:cubicBezTo>
                <a:cubicBezTo>
                  <a:pt x="71" y="109"/>
                  <a:pt x="72" y="113"/>
                  <a:pt x="74" y="115"/>
                </a:cubicBezTo>
                <a:cubicBezTo>
                  <a:pt x="75" y="116"/>
                  <a:pt x="75" y="116"/>
                  <a:pt x="76" y="116"/>
                </a:cubicBezTo>
                <a:cubicBezTo>
                  <a:pt x="77" y="117"/>
                  <a:pt x="77" y="118"/>
                  <a:pt x="78" y="119"/>
                </a:cubicBezTo>
                <a:cubicBezTo>
                  <a:pt x="79" y="121"/>
                  <a:pt x="79" y="124"/>
                  <a:pt x="80" y="126"/>
                </a:cubicBezTo>
                <a:cubicBezTo>
                  <a:pt x="81" y="128"/>
                  <a:pt x="81" y="129"/>
                  <a:pt x="82" y="131"/>
                </a:cubicBezTo>
                <a:cubicBezTo>
                  <a:pt x="83" y="132"/>
                  <a:pt x="85" y="132"/>
                  <a:pt x="86" y="133"/>
                </a:cubicBezTo>
                <a:cubicBezTo>
                  <a:pt x="87" y="133"/>
                  <a:pt x="88" y="135"/>
                  <a:pt x="90" y="135"/>
                </a:cubicBezTo>
                <a:cubicBezTo>
                  <a:pt x="91" y="134"/>
                  <a:pt x="90" y="134"/>
                  <a:pt x="91" y="133"/>
                </a:cubicBezTo>
                <a:cubicBezTo>
                  <a:pt x="91" y="132"/>
                  <a:pt x="91" y="132"/>
                  <a:pt x="91" y="131"/>
                </a:cubicBezTo>
                <a:cubicBezTo>
                  <a:pt x="93" y="129"/>
                  <a:pt x="96" y="127"/>
                  <a:pt x="95" y="124"/>
                </a:cubicBezTo>
                <a:cubicBezTo>
                  <a:pt x="95" y="120"/>
                  <a:pt x="92" y="115"/>
                  <a:pt x="90" y="111"/>
                </a:cubicBezTo>
                <a:cubicBezTo>
                  <a:pt x="88" y="110"/>
                  <a:pt x="86" y="108"/>
                  <a:pt x="86" y="105"/>
                </a:cubicBezTo>
                <a:cubicBezTo>
                  <a:pt x="87" y="103"/>
                  <a:pt x="91" y="103"/>
                  <a:pt x="93" y="102"/>
                </a:cubicBezTo>
                <a:cubicBezTo>
                  <a:pt x="94" y="101"/>
                  <a:pt x="95" y="100"/>
                  <a:pt x="95" y="98"/>
                </a:cubicBezTo>
                <a:cubicBezTo>
                  <a:pt x="96" y="97"/>
                  <a:pt x="97" y="95"/>
                  <a:pt x="97" y="94"/>
                </a:cubicBezTo>
                <a:cubicBezTo>
                  <a:pt x="98" y="93"/>
                  <a:pt x="98" y="92"/>
                  <a:pt x="99" y="91"/>
                </a:cubicBezTo>
                <a:cubicBezTo>
                  <a:pt x="100" y="90"/>
                  <a:pt x="100" y="89"/>
                  <a:pt x="101" y="88"/>
                </a:cubicBezTo>
                <a:cubicBezTo>
                  <a:pt x="103" y="87"/>
                  <a:pt x="104" y="85"/>
                  <a:pt x="105" y="83"/>
                </a:cubicBezTo>
                <a:cubicBezTo>
                  <a:pt x="107" y="81"/>
                  <a:pt x="108" y="80"/>
                  <a:pt x="109" y="78"/>
                </a:cubicBezTo>
                <a:cubicBezTo>
                  <a:pt x="109" y="77"/>
                  <a:pt x="109" y="77"/>
                  <a:pt x="109" y="76"/>
                </a:cubicBezTo>
                <a:cubicBezTo>
                  <a:pt x="109" y="76"/>
                  <a:pt x="111" y="74"/>
                  <a:pt x="111" y="74"/>
                </a:cubicBezTo>
                <a:cubicBezTo>
                  <a:pt x="112" y="74"/>
                  <a:pt x="112" y="74"/>
                  <a:pt x="112" y="75"/>
                </a:cubicBezTo>
                <a:cubicBezTo>
                  <a:pt x="113" y="77"/>
                  <a:pt x="113" y="79"/>
                  <a:pt x="113" y="81"/>
                </a:cubicBezTo>
                <a:cubicBezTo>
                  <a:pt x="113" y="83"/>
                  <a:pt x="113" y="86"/>
                  <a:pt x="113" y="87"/>
                </a:cubicBezTo>
                <a:cubicBezTo>
                  <a:pt x="114" y="90"/>
                  <a:pt x="116" y="89"/>
                  <a:pt x="118" y="89"/>
                </a:cubicBezTo>
                <a:cubicBezTo>
                  <a:pt x="121" y="89"/>
                  <a:pt x="123" y="89"/>
                  <a:pt x="126" y="88"/>
                </a:cubicBezTo>
                <a:cubicBezTo>
                  <a:pt x="127" y="87"/>
                  <a:pt x="129" y="87"/>
                  <a:pt x="130" y="85"/>
                </a:cubicBezTo>
                <a:cubicBezTo>
                  <a:pt x="131" y="85"/>
                  <a:pt x="131" y="84"/>
                  <a:pt x="131" y="83"/>
                </a:cubicBezTo>
                <a:cubicBezTo>
                  <a:pt x="131" y="82"/>
                  <a:pt x="132" y="82"/>
                  <a:pt x="132" y="81"/>
                </a:cubicBezTo>
                <a:cubicBezTo>
                  <a:pt x="133" y="80"/>
                  <a:pt x="133" y="79"/>
                  <a:pt x="133" y="78"/>
                </a:cubicBezTo>
                <a:cubicBezTo>
                  <a:pt x="134" y="76"/>
                  <a:pt x="135" y="73"/>
                  <a:pt x="134" y="71"/>
                </a:cubicBezTo>
                <a:cubicBezTo>
                  <a:pt x="134" y="71"/>
                  <a:pt x="133" y="70"/>
                  <a:pt x="132" y="70"/>
                </a:cubicBezTo>
                <a:cubicBezTo>
                  <a:pt x="132" y="69"/>
                  <a:pt x="131" y="69"/>
                  <a:pt x="130" y="69"/>
                </a:cubicBezTo>
                <a:cubicBezTo>
                  <a:pt x="129" y="69"/>
                  <a:pt x="129" y="68"/>
                  <a:pt x="129" y="68"/>
                </a:cubicBezTo>
                <a:cubicBezTo>
                  <a:pt x="128" y="66"/>
                  <a:pt x="131" y="64"/>
                  <a:pt x="133" y="64"/>
                </a:cubicBezTo>
                <a:cubicBezTo>
                  <a:pt x="134" y="65"/>
                  <a:pt x="135" y="65"/>
                  <a:pt x="136" y="66"/>
                </a:cubicBezTo>
                <a:cubicBezTo>
                  <a:pt x="138" y="67"/>
                  <a:pt x="139" y="67"/>
                  <a:pt x="141" y="67"/>
                </a:cubicBezTo>
                <a:cubicBezTo>
                  <a:pt x="141" y="65"/>
                  <a:pt x="140" y="62"/>
                  <a:pt x="142" y="62"/>
                </a:cubicBezTo>
                <a:cubicBezTo>
                  <a:pt x="143" y="62"/>
                  <a:pt x="145" y="63"/>
                  <a:pt x="146" y="62"/>
                </a:cubicBezTo>
                <a:cubicBezTo>
                  <a:pt x="146" y="61"/>
                  <a:pt x="145" y="60"/>
                  <a:pt x="146" y="60"/>
                </a:cubicBezTo>
                <a:cubicBezTo>
                  <a:pt x="147" y="59"/>
                  <a:pt x="148" y="59"/>
                  <a:pt x="148" y="59"/>
                </a:cubicBezTo>
                <a:cubicBezTo>
                  <a:pt x="149" y="58"/>
                  <a:pt x="149" y="58"/>
                  <a:pt x="149" y="57"/>
                </a:cubicBezTo>
                <a:cubicBezTo>
                  <a:pt x="150" y="55"/>
                  <a:pt x="148" y="52"/>
                  <a:pt x="147" y="51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6" name="Freeform 29">
            <a:extLst>
              <a:ext uri="{FF2B5EF4-FFF2-40B4-BE49-F238E27FC236}">
                <a16:creationId xmlns:a16="http://schemas.microsoft.com/office/drawing/2014/main" id="{DD3C5CF8-33FE-46D0-BA58-D905316390DB}"/>
              </a:ext>
            </a:extLst>
          </p:cNvPr>
          <p:cNvSpPr>
            <a:spLocks noEditPoints="1"/>
          </p:cNvSpPr>
          <p:nvPr/>
        </p:nvSpPr>
        <p:spPr bwMode="auto">
          <a:xfrm>
            <a:off x="6211996" y="5120240"/>
            <a:ext cx="341571" cy="505686"/>
          </a:xfrm>
          <a:custGeom>
            <a:avLst/>
            <a:gdLst/>
            <a:ahLst/>
            <a:cxnLst>
              <a:cxn ang="0">
                <a:pos x="53" y="277"/>
              </a:cxn>
              <a:cxn ang="0">
                <a:pos x="53" y="278"/>
              </a:cxn>
              <a:cxn ang="0">
                <a:pos x="54" y="276"/>
              </a:cxn>
              <a:cxn ang="0">
                <a:pos x="58" y="282"/>
              </a:cxn>
              <a:cxn ang="0">
                <a:pos x="54" y="280"/>
              </a:cxn>
              <a:cxn ang="0">
                <a:pos x="208" y="236"/>
              </a:cxn>
              <a:cxn ang="0">
                <a:pos x="200" y="227"/>
              </a:cxn>
              <a:cxn ang="0">
                <a:pos x="192" y="213"/>
              </a:cxn>
              <a:cxn ang="0">
                <a:pos x="188" y="190"/>
              </a:cxn>
              <a:cxn ang="0">
                <a:pos x="201" y="176"/>
              </a:cxn>
              <a:cxn ang="0">
                <a:pos x="195" y="148"/>
              </a:cxn>
              <a:cxn ang="0">
                <a:pos x="198" y="139"/>
              </a:cxn>
              <a:cxn ang="0">
                <a:pos x="183" y="129"/>
              </a:cxn>
              <a:cxn ang="0">
                <a:pos x="170" y="135"/>
              </a:cxn>
              <a:cxn ang="0">
                <a:pos x="147" y="122"/>
              </a:cxn>
              <a:cxn ang="0">
                <a:pos x="137" y="115"/>
              </a:cxn>
              <a:cxn ang="0">
                <a:pos x="141" y="103"/>
              </a:cxn>
              <a:cxn ang="0">
                <a:pos x="137" y="90"/>
              </a:cxn>
              <a:cxn ang="0">
                <a:pos x="137" y="76"/>
              </a:cxn>
              <a:cxn ang="0">
                <a:pos x="107" y="61"/>
              </a:cxn>
              <a:cxn ang="0">
                <a:pos x="105" y="40"/>
              </a:cxn>
              <a:cxn ang="0">
                <a:pos x="95" y="29"/>
              </a:cxn>
              <a:cxn ang="0">
                <a:pos x="81" y="12"/>
              </a:cxn>
              <a:cxn ang="0">
                <a:pos x="44" y="0"/>
              </a:cxn>
              <a:cxn ang="0">
                <a:pos x="26" y="8"/>
              </a:cxn>
              <a:cxn ang="0">
                <a:pos x="6" y="18"/>
              </a:cxn>
              <a:cxn ang="0">
                <a:pos x="2" y="31"/>
              </a:cxn>
              <a:cxn ang="0">
                <a:pos x="2" y="48"/>
              </a:cxn>
              <a:cxn ang="0">
                <a:pos x="6" y="64"/>
              </a:cxn>
              <a:cxn ang="0">
                <a:pos x="19" y="82"/>
              </a:cxn>
              <a:cxn ang="0">
                <a:pos x="23" y="112"/>
              </a:cxn>
              <a:cxn ang="0">
                <a:pos x="11" y="142"/>
              </a:cxn>
              <a:cxn ang="0">
                <a:pos x="24" y="151"/>
              </a:cxn>
              <a:cxn ang="0">
                <a:pos x="24" y="164"/>
              </a:cxn>
              <a:cxn ang="0">
                <a:pos x="36" y="173"/>
              </a:cxn>
              <a:cxn ang="0">
                <a:pos x="15" y="176"/>
              </a:cxn>
              <a:cxn ang="0">
                <a:pos x="28" y="201"/>
              </a:cxn>
              <a:cxn ang="0">
                <a:pos x="25" y="214"/>
              </a:cxn>
              <a:cxn ang="0">
                <a:pos x="13" y="212"/>
              </a:cxn>
              <a:cxn ang="0">
                <a:pos x="22" y="223"/>
              </a:cxn>
              <a:cxn ang="0">
                <a:pos x="36" y="241"/>
              </a:cxn>
              <a:cxn ang="0">
                <a:pos x="51" y="247"/>
              </a:cxn>
              <a:cxn ang="0">
                <a:pos x="60" y="258"/>
              </a:cxn>
              <a:cxn ang="0">
                <a:pos x="72" y="270"/>
              </a:cxn>
              <a:cxn ang="0">
                <a:pos x="82" y="262"/>
              </a:cxn>
              <a:cxn ang="0">
                <a:pos x="93" y="244"/>
              </a:cxn>
              <a:cxn ang="0">
                <a:pos x="105" y="245"/>
              </a:cxn>
              <a:cxn ang="0">
                <a:pos x="117" y="255"/>
              </a:cxn>
              <a:cxn ang="0">
                <a:pos x="131" y="272"/>
              </a:cxn>
              <a:cxn ang="0">
                <a:pos x="151" y="289"/>
              </a:cxn>
              <a:cxn ang="0">
                <a:pos x="143" y="305"/>
              </a:cxn>
              <a:cxn ang="0">
                <a:pos x="138" y="321"/>
              </a:cxn>
              <a:cxn ang="0">
                <a:pos x="159" y="316"/>
              </a:cxn>
              <a:cxn ang="0">
                <a:pos x="174" y="312"/>
              </a:cxn>
              <a:cxn ang="0">
                <a:pos x="190" y="299"/>
              </a:cxn>
              <a:cxn ang="0">
                <a:pos x="187" y="276"/>
              </a:cxn>
              <a:cxn ang="0">
                <a:pos x="202" y="269"/>
              </a:cxn>
            </a:cxnLst>
            <a:rect l="0" t="0" r="r" b="b"/>
            <a:pathLst>
              <a:path w="218" h="322">
                <a:moveTo>
                  <a:pt x="53" y="277"/>
                </a:moveTo>
                <a:cubicBezTo>
                  <a:pt x="53" y="276"/>
                  <a:pt x="53" y="276"/>
                  <a:pt x="53" y="276"/>
                </a:cubicBezTo>
                <a:cubicBezTo>
                  <a:pt x="53" y="276"/>
                  <a:pt x="53" y="276"/>
                  <a:pt x="53" y="276"/>
                </a:cubicBezTo>
                <a:cubicBezTo>
                  <a:pt x="53" y="276"/>
                  <a:pt x="53" y="276"/>
                  <a:pt x="53" y="277"/>
                </a:cubicBezTo>
                <a:moveTo>
                  <a:pt x="53" y="277"/>
                </a:move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7"/>
                  <a:pt x="53" y="276"/>
                </a:cubicBezTo>
                <a:cubicBezTo>
                  <a:pt x="53" y="277"/>
                  <a:pt x="53" y="277"/>
                  <a:pt x="53" y="277"/>
                </a:cubicBezTo>
                <a:moveTo>
                  <a:pt x="53" y="277"/>
                </a:move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8"/>
                  <a:pt x="53" y="278"/>
                </a:cubicBezTo>
                <a:cubicBezTo>
                  <a:pt x="53" y="278"/>
                  <a:pt x="53" y="278"/>
                  <a:pt x="53" y="278"/>
                </a:cubicBezTo>
                <a:cubicBezTo>
                  <a:pt x="53" y="278"/>
                  <a:pt x="53" y="277"/>
                  <a:pt x="53" y="277"/>
                </a:cubicBezTo>
                <a:moveTo>
                  <a:pt x="53" y="278"/>
                </a:moveTo>
                <a:cubicBezTo>
                  <a:pt x="53" y="278"/>
                  <a:pt x="53" y="277"/>
                  <a:pt x="53" y="277"/>
                </a:cubicBezTo>
                <a:cubicBezTo>
                  <a:pt x="53" y="277"/>
                  <a:pt x="53" y="278"/>
                  <a:pt x="53" y="278"/>
                </a:cubicBezTo>
                <a:moveTo>
                  <a:pt x="54" y="276"/>
                </a:moveTo>
                <a:cubicBezTo>
                  <a:pt x="54" y="276"/>
                  <a:pt x="54" y="276"/>
                  <a:pt x="54" y="276"/>
                </a:cubicBezTo>
                <a:cubicBezTo>
                  <a:pt x="55" y="275"/>
                  <a:pt x="56" y="275"/>
                  <a:pt x="56" y="275"/>
                </a:cubicBezTo>
                <a:cubicBezTo>
                  <a:pt x="55" y="275"/>
                  <a:pt x="54" y="276"/>
                  <a:pt x="54" y="276"/>
                </a:cubicBezTo>
                <a:moveTo>
                  <a:pt x="58" y="282"/>
                </a:moveTo>
                <a:cubicBezTo>
                  <a:pt x="58" y="283"/>
                  <a:pt x="59" y="284"/>
                  <a:pt x="59" y="285"/>
                </a:cubicBezTo>
                <a:cubicBezTo>
                  <a:pt x="59" y="284"/>
                  <a:pt x="58" y="283"/>
                  <a:pt x="58" y="282"/>
                </a:cubicBezTo>
                <a:moveTo>
                  <a:pt x="56" y="275"/>
                </a:moveTo>
                <a:cubicBezTo>
                  <a:pt x="57" y="275"/>
                  <a:pt x="57" y="275"/>
                  <a:pt x="57" y="275"/>
                </a:cubicBezTo>
                <a:cubicBezTo>
                  <a:pt x="57" y="275"/>
                  <a:pt x="57" y="275"/>
                  <a:pt x="56" y="275"/>
                </a:cubicBezTo>
                <a:moveTo>
                  <a:pt x="54" y="280"/>
                </a:moveTo>
                <a:cubicBezTo>
                  <a:pt x="54" y="280"/>
                  <a:pt x="54" y="280"/>
                  <a:pt x="54" y="280"/>
                </a:cubicBezTo>
                <a:cubicBezTo>
                  <a:pt x="54" y="280"/>
                  <a:pt x="54" y="280"/>
                  <a:pt x="54" y="280"/>
                </a:cubicBezTo>
                <a:moveTo>
                  <a:pt x="217" y="248"/>
                </a:moveTo>
                <a:cubicBezTo>
                  <a:pt x="217" y="248"/>
                  <a:pt x="216" y="248"/>
                  <a:pt x="216" y="247"/>
                </a:cubicBezTo>
                <a:cubicBezTo>
                  <a:pt x="216" y="247"/>
                  <a:pt x="215" y="246"/>
                  <a:pt x="215" y="246"/>
                </a:cubicBezTo>
                <a:cubicBezTo>
                  <a:pt x="215" y="245"/>
                  <a:pt x="214" y="244"/>
                  <a:pt x="213" y="243"/>
                </a:cubicBezTo>
                <a:cubicBezTo>
                  <a:pt x="212" y="242"/>
                  <a:pt x="210" y="240"/>
                  <a:pt x="210" y="238"/>
                </a:cubicBezTo>
                <a:cubicBezTo>
                  <a:pt x="210" y="237"/>
                  <a:pt x="209" y="237"/>
                  <a:pt x="208" y="236"/>
                </a:cubicBezTo>
                <a:cubicBezTo>
                  <a:pt x="207" y="235"/>
                  <a:pt x="207" y="234"/>
                  <a:pt x="206" y="233"/>
                </a:cubicBezTo>
                <a:cubicBezTo>
                  <a:pt x="205" y="232"/>
                  <a:pt x="205" y="231"/>
                  <a:pt x="203" y="231"/>
                </a:cubicBezTo>
                <a:cubicBezTo>
                  <a:pt x="202" y="230"/>
                  <a:pt x="200" y="231"/>
                  <a:pt x="198" y="230"/>
                </a:cubicBezTo>
                <a:cubicBezTo>
                  <a:pt x="197" y="230"/>
                  <a:pt x="195" y="230"/>
                  <a:pt x="194" y="230"/>
                </a:cubicBezTo>
                <a:cubicBezTo>
                  <a:pt x="193" y="229"/>
                  <a:pt x="193" y="226"/>
                  <a:pt x="194" y="226"/>
                </a:cubicBezTo>
                <a:cubicBezTo>
                  <a:pt x="196" y="226"/>
                  <a:pt x="198" y="228"/>
                  <a:pt x="200" y="227"/>
                </a:cubicBezTo>
                <a:cubicBezTo>
                  <a:pt x="199" y="225"/>
                  <a:pt x="198" y="224"/>
                  <a:pt x="197" y="222"/>
                </a:cubicBezTo>
                <a:cubicBezTo>
                  <a:pt x="196" y="221"/>
                  <a:pt x="196" y="221"/>
                  <a:pt x="195" y="220"/>
                </a:cubicBezTo>
                <a:cubicBezTo>
                  <a:pt x="195" y="220"/>
                  <a:pt x="194" y="219"/>
                  <a:pt x="194" y="218"/>
                </a:cubicBezTo>
                <a:cubicBezTo>
                  <a:pt x="194" y="218"/>
                  <a:pt x="193" y="217"/>
                  <a:pt x="193" y="216"/>
                </a:cubicBezTo>
                <a:cubicBezTo>
                  <a:pt x="193" y="215"/>
                  <a:pt x="193" y="214"/>
                  <a:pt x="193" y="214"/>
                </a:cubicBezTo>
                <a:cubicBezTo>
                  <a:pt x="192" y="213"/>
                  <a:pt x="192" y="214"/>
                  <a:pt x="192" y="213"/>
                </a:cubicBezTo>
                <a:cubicBezTo>
                  <a:pt x="191" y="212"/>
                  <a:pt x="192" y="210"/>
                  <a:pt x="191" y="210"/>
                </a:cubicBezTo>
                <a:cubicBezTo>
                  <a:pt x="191" y="209"/>
                  <a:pt x="191" y="209"/>
                  <a:pt x="190" y="209"/>
                </a:cubicBezTo>
                <a:cubicBezTo>
                  <a:pt x="190" y="209"/>
                  <a:pt x="190" y="208"/>
                  <a:pt x="190" y="208"/>
                </a:cubicBezTo>
                <a:cubicBezTo>
                  <a:pt x="189" y="207"/>
                  <a:pt x="188" y="205"/>
                  <a:pt x="187" y="203"/>
                </a:cubicBezTo>
                <a:cubicBezTo>
                  <a:pt x="187" y="201"/>
                  <a:pt x="187" y="196"/>
                  <a:pt x="187" y="194"/>
                </a:cubicBezTo>
                <a:cubicBezTo>
                  <a:pt x="187" y="192"/>
                  <a:pt x="188" y="191"/>
                  <a:pt x="188" y="190"/>
                </a:cubicBezTo>
                <a:cubicBezTo>
                  <a:pt x="189" y="189"/>
                  <a:pt x="190" y="189"/>
                  <a:pt x="191" y="187"/>
                </a:cubicBezTo>
                <a:cubicBezTo>
                  <a:pt x="191" y="186"/>
                  <a:pt x="191" y="186"/>
                  <a:pt x="191" y="185"/>
                </a:cubicBezTo>
                <a:cubicBezTo>
                  <a:pt x="191" y="184"/>
                  <a:pt x="192" y="184"/>
                  <a:pt x="192" y="183"/>
                </a:cubicBezTo>
                <a:cubicBezTo>
                  <a:pt x="194" y="181"/>
                  <a:pt x="194" y="178"/>
                  <a:pt x="196" y="177"/>
                </a:cubicBezTo>
                <a:cubicBezTo>
                  <a:pt x="196" y="176"/>
                  <a:pt x="198" y="176"/>
                  <a:pt x="198" y="176"/>
                </a:cubicBezTo>
                <a:cubicBezTo>
                  <a:pt x="199" y="176"/>
                  <a:pt x="201" y="176"/>
                  <a:pt x="201" y="176"/>
                </a:cubicBezTo>
                <a:cubicBezTo>
                  <a:pt x="202" y="175"/>
                  <a:pt x="202" y="174"/>
                  <a:pt x="202" y="173"/>
                </a:cubicBezTo>
                <a:cubicBezTo>
                  <a:pt x="202" y="169"/>
                  <a:pt x="202" y="165"/>
                  <a:pt x="202" y="161"/>
                </a:cubicBezTo>
                <a:cubicBezTo>
                  <a:pt x="202" y="159"/>
                  <a:pt x="201" y="157"/>
                  <a:pt x="199" y="156"/>
                </a:cubicBezTo>
                <a:cubicBezTo>
                  <a:pt x="199" y="155"/>
                  <a:pt x="198" y="154"/>
                  <a:pt x="198" y="154"/>
                </a:cubicBezTo>
                <a:cubicBezTo>
                  <a:pt x="197" y="153"/>
                  <a:pt x="196" y="153"/>
                  <a:pt x="195" y="152"/>
                </a:cubicBezTo>
                <a:cubicBezTo>
                  <a:pt x="194" y="151"/>
                  <a:pt x="195" y="149"/>
                  <a:pt x="195" y="148"/>
                </a:cubicBezTo>
                <a:cubicBezTo>
                  <a:pt x="194" y="148"/>
                  <a:pt x="193" y="147"/>
                  <a:pt x="193" y="146"/>
                </a:cubicBezTo>
                <a:cubicBezTo>
                  <a:pt x="193" y="145"/>
                  <a:pt x="192" y="145"/>
                  <a:pt x="192" y="144"/>
                </a:cubicBezTo>
                <a:cubicBezTo>
                  <a:pt x="193" y="143"/>
                  <a:pt x="193" y="143"/>
                  <a:pt x="194" y="143"/>
                </a:cubicBezTo>
                <a:cubicBezTo>
                  <a:pt x="194" y="142"/>
                  <a:pt x="194" y="142"/>
                  <a:pt x="194" y="141"/>
                </a:cubicBezTo>
                <a:cubicBezTo>
                  <a:pt x="194" y="140"/>
                  <a:pt x="196" y="140"/>
                  <a:pt x="196" y="140"/>
                </a:cubicBezTo>
                <a:cubicBezTo>
                  <a:pt x="197" y="139"/>
                  <a:pt x="197" y="139"/>
                  <a:pt x="198" y="139"/>
                </a:cubicBezTo>
                <a:cubicBezTo>
                  <a:pt x="199" y="138"/>
                  <a:pt x="200" y="138"/>
                  <a:pt x="201" y="137"/>
                </a:cubicBezTo>
                <a:cubicBezTo>
                  <a:pt x="204" y="137"/>
                  <a:pt x="207" y="137"/>
                  <a:pt x="208" y="135"/>
                </a:cubicBezTo>
                <a:cubicBezTo>
                  <a:pt x="209" y="132"/>
                  <a:pt x="206" y="131"/>
                  <a:pt x="204" y="130"/>
                </a:cubicBezTo>
                <a:cubicBezTo>
                  <a:pt x="201" y="128"/>
                  <a:pt x="199" y="128"/>
                  <a:pt x="196" y="126"/>
                </a:cubicBezTo>
                <a:cubicBezTo>
                  <a:pt x="193" y="125"/>
                  <a:pt x="191" y="122"/>
                  <a:pt x="188" y="123"/>
                </a:cubicBezTo>
                <a:cubicBezTo>
                  <a:pt x="185" y="124"/>
                  <a:pt x="185" y="127"/>
                  <a:pt x="183" y="129"/>
                </a:cubicBezTo>
                <a:cubicBezTo>
                  <a:pt x="182" y="129"/>
                  <a:pt x="182" y="130"/>
                  <a:pt x="181" y="131"/>
                </a:cubicBezTo>
                <a:cubicBezTo>
                  <a:pt x="181" y="131"/>
                  <a:pt x="181" y="132"/>
                  <a:pt x="180" y="133"/>
                </a:cubicBezTo>
                <a:cubicBezTo>
                  <a:pt x="180" y="133"/>
                  <a:pt x="180" y="134"/>
                  <a:pt x="180" y="134"/>
                </a:cubicBezTo>
                <a:cubicBezTo>
                  <a:pt x="179" y="136"/>
                  <a:pt x="179" y="135"/>
                  <a:pt x="178" y="136"/>
                </a:cubicBezTo>
                <a:cubicBezTo>
                  <a:pt x="176" y="138"/>
                  <a:pt x="175" y="138"/>
                  <a:pt x="172" y="137"/>
                </a:cubicBezTo>
                <a:cubicBezTo>
                  <a:pt x="170" y="137"/>
                  <a:pt x="170" y="137"/>
                  <a:pt x="170" y="135"/>
                </a:cubicBezTo>
                <a:cubicBezTo>
                  <a:pt x="169" y="135"/>
                  <a:pt x="169" y="133"/>
                  <a:pt x="169" y="133"/>
                </a:cubicBezTo>
                <a:cubicBezTo>
                  <a:pt x="168" y="132"/>
                  <a:pt x="167" y="132"/>
                  <a:pt x="166" y="131"/>
                </a:cubicBezTo>
                <a:cubicBezTo>
                  <a:pt x="165" y="131"/>
                  <a:pt x="164" y="130"/>
                  <a:pt x="163" y="130"/>
                </a:cubicBezTo>
                <a:cubicBezTo>
                  <a:pt x="161" y="128"/>
                  <a:pt x="159" y="126"/>
                  <a:pt x="156" y="125"/>
                </a:cubicBezTo>
                <a:cubicBezTo>
                  <a:pt x="153" y="124"/>
                  <a:pt x="150" y="123"/>
                  <a:pt x="147" y="122"/>
                </a:cubicBezTo>
                <a:cubicBezTo>
                  <a:pt x="147" y="122"/>
                  <a:pt x="147" y="122"/>
                  <a:pt x="147" y="122"/>
                </a:cubicBezTo>
                <a:cubicBezTo>
                  <a:pt x="147" y="122"/>
                  <a:pt x="146" y="122"/>
                  <a:pt x="146" y="122"/>
                </a:cubicBezTo>
                <a:cubicBezTo>
                  <a:pt x="145" y="121"/>
                  <a:pt x="144" y="121"/>
                  <a:pt x="143" y="120"/>
                </a:cubicBezTo>
                <a:cubicBezTo>
                  <a:pt x="143" y="119"/>
                  <a:pt x="143" y="119"/>
                  <a:pt x="143" y="118"/>
                </a:cubicBezTo>
                <a:cubicBezTo>
                  <a:pt x="143" y="118"/>
                  <a:pt x="142" y="117"/>
                  <a:pt x="142" y="117"/>
                </a:cubicBezTo>
                <a:cubicBezTo>
                  <a:pt x="142" y="116"/>
                  <a:pt x="142" y="116"/>
                  <a:pt x="141" y="115"/>
                </a:cubicBezTo>
                <a:cubicBezTo>
                  <a:pt x="141" y="115"/>
                  <a:pt x="138" y="115"/>
                  <a:pt x="137" y="115"/>
                </a:cubicBezTo>
                <a:cubicBezTo>
                  <a:pt x="136" y="115"/>
                  <a:pt x="135" y="115"/>
                  <a:pt x="134" y="115"/>
                </a:cubicBezTo>
                <a:cubicBezTo>
                  <a:pt x="133" y="114"/>
                  <a:pt x="133" y="113"/>
                  <a:pt x="133" y="112"/>
                </a:cubicBezTo>
                <a:cubicBezTo>
                  <a:pt x="132" y="111"/>
                  <a:pt x="133" y="111"/>
                  <a:pt x="134" y="110"/>
                </a:cubicBezTo>
                <a:cubicBezTo>
                  <a:pt x="135" y="109"/>
                  <a:pt x="135" y="108"/>
                  <a:pt x="136" y="108"/>
                </a:cubicBezTo>
                <a:cubicBezTo>
                  <a:pt x="138" y="107"/>
                  <a:pt x="140" y="108"/>
                  <a:pt x="141" y="108"/>
                </a:cubicBezTo>
                <a:cubicBezTo>
                  <a:pt x="143" y="107"/>
                  <a:pt x="142" y="104"/>
                  <a:pt x="141" y="103"/>
                </a:cubicBezTo>
                <a:cubicBezTo>
                  <a:pt x="140" y="102"/>
                  <a:pt x="139" y="101"/>
                  <a:pt x="139" y="101"/>
                </a:cubicBezTo>
                <a:cubicBezTo>
                  <a:pt x="138" y="100"/>
                  <a:pt x="136" y="100"/>
                  <a:pt x="135" y="99"/>
                </a:cubicBezTo>
                <a:cubicBezTo>
                  <a:pt x="134" y="98"/>
                  <a:pt x="133" y="95"/>
                  <a:pt x="134" y="94"/>
                </a:cubicBezTo>
                <a:cubicBezTo>
                  <a:pt x="134" y="93"/>
                  <a:pt x="135" y="93"/>
                  <a:pt x="136" y="92"/>
                </a:cubicBezTo>
                <a:cubicBezTo>
                  <a:pt x="136" y="92"/>
                  <a:pt x="136" y="92"/>
                  <a:pt x="136" y="91"/>
                </a:cubicBezTo>
                <a:cubicBezTo>
                  <a:pt x="137" y="91"/>
                  <a:pt x="137" y="90"/>
                  <a:pt x="137" y="90"/>
                </a:cubicBezTo>
                <a:cubicBezTo>
                  <a:pt x="137" y="88"/>
                  <a:pt x="138" y="88"/>
                  <a:pt x="139" y="87"/>
                </a:cubicBezTo>
                <a:cubicBezTo>
                  <a:pt x="140" y="86"/>
                  <a:pt x="141" y="85"/>
                  <a:pt x="141" y="84"/>
                </a:cubicBezTo>
                <a:cubicBezTo>
                  <a:pt x="141" y="83"/>
                  <a:pt x="140" y="83"/>
                  <a:pt x="139" y="82"/>
                </a:cubicBezTo>
                <a:cubicBezTo>
                  <a:pt x="138" y="81"/>
                  <a:pt x="138" y="80"/>
                  <a:pt x="138" y="79"/>
                </a:cubicBezTo>
                <a:cubicBezTo>
                  <a:pt x="139" y="78"/>
                  <a:pt x="140" y="78"/>
                  <a:pt x="139" y="77"/>
                </a:cubicBezTo>
                <a:cubicBezTo>
                  <a:pt x="139" y="76"/>
                  <a:pt x="138" y="76"/>
                  <a:pt x="137" y="76"/>
                </a:cubicBezTo>
                <a:cubicBezTo>
                  <a:pt x="137" y="75"/>
                  <a:pt x="137" y="75"/>
                  <a:pt x="136" y="74"/>
                </a:cubicBezTo>
                <a:cubicBezTo>
                  <a:pt x="135" y="73"/>
                  <a:pt x="134" y="73"/>
                  <a:pt x="133" y="73"/>
                </a:cubicBezTo>
                <a:cubicBezTo>
                  <a:pt x="126" y="73"/>
                  <a:pt x="120" y="73"/>
                  <a:pt x="114" y="71"/>
                </a:cubicBezTo>
                <a:cubicBezTo>
                  <a:pt x="112" y="70"/>
                  <a:pt x="111" y="69"/>
                  <a:pt x="110" y="68"/>
                </a:cubicBezTo>
                <a:cubicBezTo>
                  <a:pt x="110" y="67"/>
                  <a:pt x="110" y="66"/>
                  <a:pt x="110" y="65"/>
                </a:cubicBezTo>
                <a:cubicBezTo>
                  <a:pt x="110" y="62"/>
                  <a:pt x="110" y="62"/>
                  <a:pt x="107" y="61"/>
                </a:cubicBezTo>
                <a:cubicBezTo>
                  <a:pt x="105" y="61"/>
                  <a:pt x="104" y="61"/>
                  <a:pt x="104" y="59"/>
                </a:cubicBezTo>
                <a:cubicBezTo>
                  <a:pt x="103" y="58"/>
                  <a:pt x="103" y="57"/>
                  <a:pt x="103" y="56"/>
                </a:cubicBezTo>
                <a:cubicBezTo>
                  <a:pt x="104" y="55"/>
                  <a:pt x="107" y="53"/>
                  <a:pt x="106" y="52"/>
                </a:cubicBezTo>
                <a:cubicBezTo>
                  <a:pt x="104" y="52"/>
                  <a:pt x="103" y="48"/>
                  <a:pt x="104" y="46"/>
                </a:cubicBezTo>
                <a:cubicBezTo>
                  <a:pt x="104" y="45"/>
                  <a:pt x="105" y="45"/>
                  <a:pt x="105" y="44"/>
                </a:cubicBezTo>
                <a:cubicBezTo>
                  <a:pt x="105" y="43"/>
                  <a:pt x="105" y="41"/>
                  <a:pt x="105" y="40"/>
                </a:cubicBezTo>
                <a:cubicBezTo>
                  <a:pt x="105" y="38"/>
                  <a:pt x="106" y="35"/>
                  <a:pt x="105" y="33"/>
                </a:cubicBezTo>
                <a:cubicBezTo>
                  <a:pt x="104" y="32"/>
                  <a:pt x="103" y="32"/>
                  <a:pt x="102" y="32"/>
                </a:cubicBezTo>
                <a:cubicBezTo>
                  <a:pt x="101" y="32"/>
                  <a:pt x="100" y="31"/>
                  <a:pt x="100" y="32"/>
                </a:cubicBezTo>
                <a:cubicBezTo>
                  <a:pt x="99" y="32"/>
                  <a:pt x="99" y="33"/>
                  <a:pt x="98" y="33"/>
                </a:cubicBezTo>
                <a:cubicBezTo>
                  <a:pt x="97" y="33"/>
                  <a:pt x="96" y="31"/>
                  <a:pt x="96" y="30"/>
                </a:cubicBezTo>
                <a:cubicBezTo>
                  <a:pt x="96" y="30"/>
                  <a:pt x="95" y="29"/>
                  <a:pt x="95" y="29"/>
                </a:cubicBezTo>
                <a:cubicBezTo>
                  <a:pt x="94" y="28"/>
                  <a:pt x="95" y="28"/>
                  <a:pt x="94" y="27"/>
                </a:cubicBezTo>
                <a:cubicBezTo>
                  <a:pt x="94" y="26"/>
                  <a:pt x="93" y="25"/>
                  <a:pt x="92" y="25"/>
                </a:cubicBezTo>
                <a:cubicBezTo>
                  <a:pt x="90" y="24"/>
                  <a:pt x="90" y="25"/>
                  <a:pt x="90" y="23"/>
                </a:cubicBezTo>
                <a:cubicBezTo>
                  <a:pt x="89" y="20"/>
                  <a:pt x="86" y="20"/>
                  <a:pt x="84" y="19"/>
                </a:cubicBezTo>
                <a:cubicBezTo>
                  <a:pt x="83" y="19"/>
                  <a:pt x="82" y="19"/>
                  <a:pt x="82" y="18"/>
                </a:cubicBezTo>
                <a:cubicBezTo>
                  <a:pt x="80" y="16"/>
                  <a:pt x="81" y="14"/>
                  <a:pt x="81" y="12"/>
                </a:cubicBezTo>
                <a:cubicBezTo>
                  <a:pt x="76" y="3"/>
                  <a:pt x="76" y="3"/>
                  <a:pt x="76" y="3"/>
                </a:cubicBezTo>
                <a:cubicBezTo>
                  <a:pt x="75" y="3"/>
                  <a:pt x="75" y="3"/>
                  <a:pt x="74" y="3"/>
                </a:cubicBezTo>
                <a:cubicBezTo>
                  <a:pt x="71" y="3"/>
                  <a:pt x="68" y="1"/>
                  <a:pt x="65" y="1"/>
                </a:cubicBezTo>
                <a:cubicBezTo>
                  <a:pt x="61" y="1"/>
                  <a:pt x="59" y="2"/>
                  <a:pt x="56" y="3"/>
                </a:cubicBezTo>
                <a:cubicBezTo>
                  <a:pt x="53" y="3"/>
                  <a:pt x="50" y="3"/>
                  <a:pt x="46" y="2"/>
                </a:cubicBezTo>
                <a:cubicBezTo>
                  <a:pt x="45" y="2"/>
                  <a:pt x="45" y="1"/>
                  <a:pt x="44" y="0"/>
                </a:cubicBezTo>
                <a:cubicBezTo>
                  <a:pt x="43" y="0"/>
                  <a:pt x="41" y="1"/>
                  <a:pt x="40" y="1"/>
                </a:cubicBezTo>
                <a:cubicBezTo>
                  <a:pt x="38" y="1"/>
                  <a:pt x="37" y="1"/>
                  <a:pt x="36" y="2"/>
                </a:cubicBezTo>
                <a:cubicBezTo>
                  <a:pt x="35" y="2"/>
                  <a:pt x="35" y="3"/>
                  <a:pt x="34" y="3"/>
                </a:cubicBezTo>
                <a:cubicBezTo>
                  <a:pt x="34" y="4"/>
                  <a:pt x="34" y="4"/>
                  <a:pt x="33" y="4"/>
                </a:cubicBezTo>
                <a:cubicBezTo>
                  <a:pt x="33" y="4"/>
                  <a:pt x="33" y="5"/>
                  <a:pt x="33" y="5"/>
                </a:cubicBezTo>
                <a:cubicBezTo>
                  <a:pt x="31" y="7"/>
                  <a:pt x="28" y="7"/>
                  <a:pt x="26" y="8"/>
                </a:cubicBezTo>
                <a:cubicBezTo>
                  <a:pt x="25" y="9"/>
                  <a:pt x="24" y="10"/>
                  <a:pt x="23" y="11"/>
                </a:cubicBezTo>
                <a:cubicBezTo>
                  <a:pt x="23" y="13"/>
                  <a:pt x="23" y="13"/>
                  <a:pt x="23" y="14"/>
                </a:cubicBezTo>
                <a:cubicBezTo>
                  <a:pt x="22" y="16"/>
                  <a:pt x="20" y="17"/>
                  <a:pt x="18" y="16"/>
                </a:cubicBezTo>
                <a:cubicBezTo>
                  <a:pt x="16" y="15"/>
                  <a:pt x="15" y="13"/>
                  <a:pt x="14" y="11"/>
                </a:cubicBezTo>
                <a:cubicBezTo>
                  <a:pt x="13" y="11"/>
                  <a:pt x="12" y="10"/>
                  <a:pt x="12" y="9"/>
                </a:cubicBezTo>
                <a:cubicBezTo>
                  <a:pt x="9" y="11"/>
                  <a:pt x="7" y="15"/>
                  <a:pt x="6" y="18"/>
                </a:cubicBezTo>
                <a:cubicBezTo>
                  <a:pt x="4" y="19"/>
                  <a:pt x="1" y="18"/>
                  <a:pt x="0" y="1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0"/>
                  <a:pt x="0" y="22"/>
                  <a:pt x="0" y="24"/>
                </a:cubicBezTo>
                <a:cubicBezTo>
                  <a:pt x="0" y="26"/>
                  <a:pt x="0" y="27"/>
                  <a:pt x="0" y="28"/>
                </a:cubicBezTo>
                <a:cubicBezTo>
                  <a:pt x="1" y="29"/>
                  <a:pt x="1" y="30"/>
                  <a:pt x="1" y="30"/>
                </a:cubicBezTo>
                <a:cubicBezTo>
                  <a:pt x="1" y="30"/>
                  <a:pt x="2" y="30"/>
                  <a:pt x="2" y="31"/>
                </a:cubicBezTo>
                <a:cubicBezTo>
                  <a:pt x="2" y="31"/>
                  <a:pt x="2" y="32"/>
                  <a:pt x="2" y="32"/>
                </a:cubicBezTo>
                <a:cubicBezTo>
                  <a:pt x="2" y="33"/>
                  <a:pt x="2" y="35"/>
                  <a:pt x="2" y="36"/>
                </a:cubicBezTo>
                <a:cubicBezTo>
                  <a:pt x="2" y="38"/>
                  <a:pt x="4" y="38"/>
                  <a:pt x="4" y="40"/>
                </a:cubicBezTo>
                <a:cubicBezTo>
                  <a:pt x="4" y="41"/>
                  <a:pt x="3" y="41"/>
                  <a:pt x="3" y="42"/>
                </a:cubicBezTo>
                <a:cubicBezTo>
                  <a:pt x="3" y="43"/>
                  <a:pt x="2" y="43"/>
                  <a:pt x="2" y="44"/>
                </a:cubicBezTo>
                <a:cubicBezTo>
                  <a:pt x="2" y="46"/>
                  <a:pt x="2" y="47"/>
                  <a:pt x="2" y="48"/>
                </a:cubicBezTo>
                <a:cubicBezTo>
                  <a:pt x="4" y="49"/>
                  <a:pt x="4" y="48"/>
                  <a:pt x="5" y="50"/>
                </a:cubicBezTo>
                <a:cubicBezTo>
                  <a:pt x="6" y="50"/>
                  <a:pt x="6" y="50"/>
                  <a:pt x="6" y="51"/>
                </a:cubicBezTo>
                <a:cubicBezTo>
                  <a:pt x="7" y="52"/>
                  <a:pt x="8" y="53"/>
                  <a:pt x="7" y="55"/>
                </a:cubicBezTo>
                <a:cubicBezTo>
                  <a:pt x="7" y="55"/>
                  <a:pt x="6" y="55"/>
                  <a:pt x="6" y="56"/>
                </a:cubicBezTo>
                <a:cubicBezTo>
                  <a:pt x="6" y="57"/>
                  <a:pt x="7" y="57"/>
                  <a:pt x="8" y="58"/>
                </a:cubicBezTo>
                <a:cubicBezTo>
                  <a:pt x="8" y="61"/>
                  <a:pt x="4" y="62"/>
                  <a:pt x="6" y="64"/>
                </a:cubicBezTo>
                <a:cubicBezTo>
                  <a:pt x="6" y="65"/>
                  <a:pt x="7" y="66"/>
                  <a:pt x="8" y="66"/>
                </a:cubicBezTo>
                <a:cubicBezTo>
                  <a:pt x="10" y="67"/>
                  <a:pt x="13" y="69"/>
                  <a:pt x="17" y="70"/>
                </a:cubicBezTo>
                <a:cubicBezTo>
                  <a:pt x="19" y="70"/>
                  <a:pt x="19" y="70"/>
                  <a:pt x="21" y="72"/>
                </a:cubicBezTo>
                <a:cubicBezTo>
                  <a:pt x="22" y="73"/>
                  <a:pt x="23" y="75"/>
                  <a:pt x="24" y="76"/>
                </a:cubicBezTo>
                <a:cubicBezTo>
                  <a:pt x="25" y="77"/>
                  <a:pt x="26" y="77"/>
                  <a:pt x="26" y="78"/>
                </a:cubicBezTo>
                <a:cubicBezTo>
                  <a:pt x="28" y="82"/>
                  <a:pt x="21" y="82"/>
                  <a:pt x="19" y="82"/>
                </a:cubicBezTo>
                <a:cubicBezTo>
                  <a:pt x="17" y="83"/>
                  <a:pt x="13" y="84"/>
                  <a:pt x="12" y="86"/>
                </a:cubicBezTo>
                <a:cubicBezTo>
                  <a:pt x="11" y="87"/>
                  <a:pt x="12" y="88"/>
                  <a:pt x="12" y="89"/>
                </a:cubicBezTo>
                <a:cubicBezTo>
                  <a:pt x="12" y="90"/>
                  <a:pt x="10" y="91"/>
                  <a:pt x="10" y="92"/>
                </a:cubicBezTo>
                <a:cubicBezTo>
                  <a:pt x="7" y="94"/>
                  <a:pt x="10" y="96"/>
                  <a:pt x="11" y="99"/>
                </a:cubicBezTo>
                <a:cubicBezTo>
                  <a:pt x="11" y="99"/>
                  <a:pt x="11" y="99"/>
                  <a:pt x="11" y="99"/>
                </a:cubicBezTo>
                <a:cubicBezTo>
                  <a:pt x="18" y="104"/>
                  <a:pt x="22" y="109"/>
                  <a:pt x="23" y="112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17" y="124"/>
                  <a:pt x="14" y="129"/>
                  <a:pt x="13" y="135"/>
                </a:cubicBezTo>
                <a:cubicBezTo>
                  <a:pt x="12" y="136"/>
                  <a:pt x="12" y="136"/>
                  <a:pt x="12" y="137"/>
                </a:cubicBezTo>
                <a:cubicBezTo>
                  <a:pt x="11" y="138"/>
                  <a:pt x="11" y="138"/>
                  <a:pt x="11" y="139"/>
                </a:cubicBezTo>
                <a:cubicBezTo>
                  <a:pt x="11" y="139"/>
                  <a:pt x="11" y="140"/>
                  <a:pt x="11" y="141"/>
                </a:cubicBezTo>
                <a:cubicBezTo>
                  <a:pt x="11" y="141"/>
                  <a:pt x="11" y="142"/>
                  <a:pt x="11" y="142"/>
                </a:cubicBezTo>
                <a:cubicBezTo>
                  <a:pt x="11" y="143"/>
                  <a:pt x="12" y="143"/>
                  <a:pt x="13" y="144"/>
                </a:cubicBezTo>
                <a:cubicBezTo>
                  <a:pt x="13" y="144"/>
                  <a:pt x="12" y="145"/>
                  <a:pt x="13" y="145"/>
                </a:cubicBezTo>
                <a:cubicBezTo>
                  <a:pt x="14" y="145"/>
                  <a:pt x="14" y="146"/>
                  <a:pt x="15" y="146"/>
                </a:cubicBezTo>
                <a:cubicBezTo>
                  <a:pt x="16" y="146"/>
                  <a:pt x="18" y="147"/>
                  <a:pt x="19" y="147"/>
                </a:cubicBezTo>
                <a:cubicBezTo>
                  <a:pt x="21" y="147"/>
                  <a:pt x="24" y="146"/>
                  <a:pt x="25" y="148"/>
                </a:cubicBezTo>
                <a:cubicBezTo>
                  <a:pt x="25" y="149"/>
                  <a:pt x="24" y="150"/>
                  <a:pt x="24" y="151"/>
                </a:cubicBezTo>
                <a:cubicBezTo>
                  <a:pt x="24" y="152"/>
                  <a:pt x="24" y="152"/>
                  <a:pt x="24" y="153"/>
                </a:cubicBezTo>
                <a:cubicBezTo>
                  <a:pt x="23" y="153"/>
                  <a:pt x="23" y="153"/>
                  <a:pt x="23" y="154"/>
                </a:cubicBezTo>
                <a:cubicBezTo>
                  <a:pt x="23" y="154"/>
                  <a:pt x="22" y="154"/>
                  <a:pt x="21" y="154"/>
                </a:cubicBezTo>
                <a:cubicBezTo>
                  <a:pt x="20" y="155"/>
                  <a:pt x="20" y="157"/>
                  <a:pt x="20" y="158"/>
                </a:cubicBezTo>
                <a:cubicBezTo>
                  <a:pt x="20" y="159"/>
                  <a:pt x="21" y="160"/>
                  <a:pt x="22" y="161"/>
                </a:cubicBezTo>
                <a:cubicBezTo>
                  <a:pt x="23" y="162"/>
                  <a:pt x="23" y="163"/>
                  <a:pt x="24" y="164"/>
                </a:cubicBezTo>
                <a:cubicBezTo>
                  <a:pt x="24" y="164"/>
                  <a:pt x="24" y="164"/>
                  <a:pt x="24" y="165"/>
                </a:cubicBezTo>
                <a:cubicBezTo>
                  <a:pt x="24" y="164"/>
                  <a:pt x="25" y="165"/>
                  <a:pt x="25" y="165"/>
                </a:cubicBezTo>
                <a:cubicBezTo>
                  <a:pt x="26" y="166"/>
                  <a:pt x="27" y="167"/>
                  <a:pt x="28" y="167"/>
                </a:cubicBezTo>
                <a:cubicBezTo>
                  <a:pt x="29" y="168"/>
                  <a:pt x="31" y="169"/>
                  <a:pt x="32" y="169"/>
                </a:cubicBezTo>
                <a:cubicBezTo>
                  <a:pt x="33" y="169"/>
                  <a:pt x="36" y="170"/>
                  <a:pt x="36" y="171"/>
                </a:cubicBezTo>
                <a:cubicBezTo>
                  <a:pt x="36" y="171"/>
                  <a:pt x="36" y="173"/>
                  <a:pt x="36" y="173"/>
                </a:cubicBezTo>
                <a:cubicBezTo>
                  <a:pt x="36" y="174"/>
                  <a:pt x="36" y="175"/>
                  <a:pt x="36" y="175"/>
                </a:cubicBezTo>
                <a:cubicBezTo>
                  <a:pt x="36" y="176"/>
                  <a:pt x="36" y="176"/>
                  <a:pt x="35" y="177"/>
                </a:cubicBezTo>
                <a:cubicBezTo>
                  <a:pt x="34" y="178"/>
                  <a:pt x="34" y="178"/>
                  <a:pt x="33" y="179"/>
                </a:cubicBezTo>
                <a:cubicBezTo>
                  <a:pt x="32" y="180"/>
                  <a:pt x="29" y="180"/>
                  <a:pt x="27" y="180"/>
                </a:cubicBezTo>
                <a:cubicBezTo>
                  <a:pt x="24" y="180"/>
                  <a:pt x="20" y="180"/>
                  <a:pt x="18" y="178"/>
                </a:cubicBezTo>
                <a:cubicBezTo>
                  <a:pt x="17" y="178"/>
                  <a:pt x="16" y="177"/>
                  <a:pt x="15" y="176"/>
                </a:cubicBezTo>
                <a:cubicBezTo>
                  <a:pt x="14" y="177"/>
                  <a:pt x="13" y="180"/>
                  <a:pt x="14" y="181"/>
                </a:cubicBezTo>
                <a:cubicBezTo>
                  <a:pt x="14" y="182"/>
                  <a:pt x="15" y="183"/>
                  <a:pt x="16" y="183"/>
                </a:cubicBezTo>
                <a:cubicBezTo>
                  <a:pt x="18" y="184"/>
                  <a:pt x="18" y="183"/>
                  <a:pt x="19" y="185"/>
                </a:cubicBezTo>
                <a:cubicBezTo>
                  <a:pt x="20" y="186"/>
                  <a:pt x="20" y="187"/>
                  <a:pt x="21" y="188"/>
                </a:cubicBezTo>
                <a:cubicBezTo>
                  <a:pt x="22" y="191"/>
                  <a:pt x="24" y="193"/>
                  <a:pt x="26" y="196"/>
                </a:cubicBezTo>
                <a:cubicBezTo>
                  <a:pt x="27" y="198"/>
                  <a:pt x="28" y="199"/>
                  <a:pt x="28" y="201"/>
                </a:cubicBezTo>
                <a:cubicBezTo>
                  <a:pt x="28" y="201"/>
                  <a:pt x="28" y="202"/>
                  <a:pt x="28" y="202"/>
                </a:cubicBezTo>
                <a:cubicBezTo>
                  <a:pt x="28" y="203"/>
                  <a:pt x="29" y="203"/>
                  <a:pt x="29" y="204"/>
                </a:cubicBezTo>
                <a:cubicBezTo>
                  <a:pt x="29" y="205"/>
                  <a:pt x="28" y="206"/>
                  <a:pt x="28" y="208"/>
                </a:cubicBezTo>
                <a:cubicBezTo>
                  <a:pt x="28" y="209"/>
                  <a:pt x="28" y="210"/>
                  <a:pt x="28" y="211"/>
                </a:cubicBezTo>
                <a:cubicBezTo>
                  <a:pt x="27" y="212"/>
                  <a:pt x="26" y="212"/>
                  <a:pt x="26" y="213"/>
                </a:cubicBezTo>
                <a:cubicBezTo>
                  <a:pt x="25" y="214"/>
                  <a:pt x="26" y="214"/>
                  <a:pt x="25" y="214"/>
                </a:cubicBezTo>
                <a:cubicBezTo>
                  <a:pt x="24" y="215"/>
                  <a:pt x="24" y="214"/>
                  <a:pt x="23" y="214"/>
                </a:cubicBezTo>
                <a:cubicBezTo>
                  <a:pt x="23" y="212"/>
                  <a:pt x="22" y="211"/>
                  <a:pt x="21" y="210"/>
                </a:cubicBezTo>
                <a:cubicBezTo>
                  <a:pt x="20" y="209"/>
                  <a:pt x="20" y="207"/>
                  <a:pt x="20" y="207"/>
                </a:cubicBezTo>
                <a:cubicBezTo>
                  <a:pt x="19" y="206"/>
                  <a:pt x="17" y="208"/>
                  <a:pt x="16" y="209"/>
                </a:cubicBezTo>
                <a:cubicBezTo>
                  <a:pt x="16" y="209"/>
                  <a:pt x="16" y="210"/>
                  <a:pt x="15" y="210"/>
                </a:cubicBezTo>
                <a:cubicBezTo>
                  <a:pt x="14" y="211"/>
                  <a:pt x="13" y="211"/>
                  <a:pt x="13" y="212"/>
                </a:cubicBezTo>
                <a:cubicBezTo>
                  <a:pt x="13" y="213"/>
                  <a:pt x="13" y="214"/>
                  <a:pt x="12" y="21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12" y="215"/>
                  <a:pt x="13" y="216"/>
                  <a:pt x="14" y="217"/>
                </a:cubicBezTo>
                <a:cubicBezTo>
                  <a:pt x="14" y="218"/>
                  <a:pt x="14" y="219"/>
                  <a:pt x="16" y="219"/>
                </a:cubicBezTo>
                <a:cubicBezTo>
                  <a:pt x="17" y="220"/>
                  <a:pt x="17" y="220"/>
                  <a:pt x="18" y="221"/>
                </a:cubicBezTo>
                <a:cubicBezTo>
                  <a:pt x="19" y="222"/>
                  <a:pt x="20" y="222"/>
                  <a:pt x="22" y="223"/>
                </a:cubicBezTo>
                <a:cubicBezTo>
                  <a:pt x="23" y="223"/>
                  <a:pt x="23" y="224"/>
                  <a:pt x="24" y="225"/>
                </a:cubicBezTo>
                <a:cubicBezTo>
                  <a:pt x="25" y="228"/>
                  <a:pt x="27" y="229"/>
                  <a:pt x="29" y="231"/>
                </a:cubicBezTo>
                <a:cubicBezTo>
                  <a:pt x="30" y="232"/>
                  <a:pt x="31" y="233"/>
                  <a:pt x="32" y="234"/>
                </a:cubicBezTo>
                <a:cubicBezTo>
                  <a:pt x="30" y="234"/>
                  <a:pt x="30" y="234"/>
                  <a:pt x="30" y="234"/>
                </a:cubicBezTo>
                <a:cubicBezTo>
                  <a:pt x="30" y="236"/>
                  <a:pt x="32" y="238"/>
                  <a:pt x="34" y="239"/>
                </a:cubicBezTo>
                <a:cubicBezTo>
                  <a:pt x="35" y="240"/>
                  <a:pt x="36" y="240"/>
                  <a:pt x="36" y="241"/>
                </a:cubicBezTo>
                <a:cubicBezTo>
                  <a:pt x="37" y="241"/>
                  <a:pt x="37" y="242"/>
                  <a:pt x="38" y="242"/>
                </a:cubicBezTo>
                <a:cubicBezTo>
                  <a:pt x="39" y="242"/>
                  <a:pt x="39" y="242"/>
                  <a:pt x="40" y="242"/>
                </a:cubicBezTo>
                <a:cubicBezTo>
                  <a:pt x="40" y="243"/>
                  <a:pt x="40" y="243"/>
                  <a:pt x="40" y="244"/>
                </a:cubicBezTo>
                <a:cubicBezTo>
                  <a:pt x="41" y="244"/>
                  <a:pt x="41" y="245"/>
                  <a:pt x="42" y="245"/>
                </a:cubicBezTo>
                <a:cubicBezTo>
                  <a:pt x="43" y="246"/>
                  <a:pt x="44" y="247"/>
                  <a:pt x="45" y="247"/>
                </a:cubicBezTo>
                <a:cubicBezTo>
                  <a:pt x="47" y="248"/>
                  <a:pt x="49" y="247"/>
                  <a:pt x="51" y="247"/>
                </a:cubicBezTo>
                <a:cubicBezTo>
                  <a:pt x="52" y="247"/>
                  <a:pt x="53" y="247"/>
                  <a:pt x="54" y="249"/>
                </a:cubicBezTo>
                <a:cubicBezTo>
                  <a:pt x="54" y="250"/>
                  <a:pt x="54" y="251"/>
                  <a:pt x="56" y="251"/>
                </a:cubicBezTo>
                <a:cubicBezTo>
                  <a:pt x="56" y="252"/>
                  <a:pt x="57" y="252"/>
                  <a:pt x="57" y="253"/>
                </a:cubicBezTo>
                <a:cubicBezTo>
                  <a:pt x="58" y="253"/>
                  <a:pt x="58" y="254"/>
                  <a:pt x="59" y="254"/>
                </a:cubicBezTo>
                <a:cubicBezTo>
                  <a:pt x="59" y="255"/>
                  <a:pt x="59" y="255"/>
                  <a:pt x="59" y="256"/>
                </a:cubicBezTo>
                <a:cubicBezTo>
                  <a:pt x="59" y="257"/>
                  <a:pt x="59" y="257"/>
                  <a:pt x="60" y="258"/>
                </a:cubicBezTo>
                <a:cubicBezTo>
                  <a:pt x="60" y="259"/>
                  <a:pt x="64" y="258"/>
                  <a:pt x="65" y="258"/>
                </a:cubicBezTo>
                <a:cubicBezTo>
                  <a:pt x="66" y="258"/>
                  <a:pt x="68" y="257"/>
                  <a:pt x="69" y="258"/>
                </a:cubicBezTo>
                <a:cubicBezTo>
                  <a:pt x="70" y="258"/>
                  <a:pt x="69" y="260"/>
                  <a:pt x="70" y="260"/>
                </a:cubicBezTo>
                <a:cubicBezTo>
                  <a:pt x="70" y="261"/>
                  <a:pt x="70" y="262"/>
                  <a:pt x="71" y="262"/>
                </a:cubicBezTo>
                <a:cubicBezTo>
                  <a:pt x="72" y="263"/>
                  <a:pt x="74" y="266"/>
                  <a:pt x="73" y="268"/>
                </a:cubicBezTo>
                <a:cubicBezTo>
                  <a:pt x="73" y="269"/>
                  <a:pt x="73" y="269"/>
                  <a:pt x="72" y="270"/>
                </a:cubicBezTo>
                <a:cubicBezTo>
                  <a:pt x="72" y="270"/>
                  <a:pt x="72" y="270"/>
                  <a:pt x="72" y="270"/>
                </a:cubicBezTo>
                <a:cubicBezTo>
                  <a:pt x="73" y="270"/>
                  <a:pt x="75" y="271"/>
                  <a:pt x="75" y="270"/>
                </a:cubicBezTo>
                <a:cubicBezTo>
                  <a:pt x="76" y="270"/>
                  <a:pt x="77" y="269"/>
                  <a:pt x="77" y="268"/>
                </a:cubicBezTo>
                <a:cubicBezTo>
                  <a:pt x="78" y="268"/>
                  <a:pt x="78" y="267"/>
                  <a:pt x="79" y="266"/>
                </a:cubicBezTo>
                <a:cubicBezTo>
                  <a:pt x="80" y="265"/>
                  <a:pt x="81" y="266"/>
                  <a:pt x="82" y="264"/>
                </a:cubicBezTo>
                <a:cubicBezTo>
                  <a:pt x="82" y="263"/>
                  <a:pt x="82" y="262"/>
                  <a:pt x="82" y="262"/>
                </a:cubicBezTo>
                <a:cubicBezTo>
                  <a:pt x="82" y="259"/>
                  <a:pt x="84" y="258"/>
                  <a:pt x="86" y="257"/>
                </a:cubicBezTo>
                <a:cubicBezTo>
                  <a:pt x="86" y="256"/>
                  <a:pt x="87" y="256"/>
                  <a:pt x="88" y="256"/>
                </a:cubicBezTo>
                <a:cubicBezTo>
                  <a:pt x="88" y="256"/>
                  <a:pt x="88" y="255"/>
                  <a:pt x="88" y="255"/>
                </a:cubicBezTo>
                <a:cubicBezTo>
                  <a:pt x="88" y="254"/>
                  <a:pt x="89" y="253"/>
                  <a:pt x="90" y="252"/>
                </a:cubicBezTo>
                <a:cubicBezTo>
                  <a:pt x="91" y="251"/>
                  <a:pt x="92" y="251"/>
                  <a:pt x="93" y="249"/>
                </a:cubicBezTo>
                <a:cubicBezTo>
                  <a:pt x="93" y="248"/>
                  <a:pt x="93" y="246"/>
                  <a:pt x="93" y="244"/>
                </a:cubicBezTo>
                <a:cubicBezTo>
                  <a:pt x="93" y="241"/>
                  <a:pt x="93" y="239"/>
                  <a:pt x="95" y="236"/>
                </a:cubicBezTo>
                <a:cubicBezTo>
                  <a:pt x="96" y="235"/>
                  <a:pt x="97" y="232"/>
                  <a:pt x="98" y="234"/>
                </a:cubicBezTo>
                <a:cubicBezTo>
                  <a:pt x="99" y="236"/>
                  <a:pt x="98" y="236"/>
                  <a:pt x="97" y="236"/>
                </a:cubicBezTo>
                <a:cubicBezTo>
                  <a:pt x="96" y="237"/>
                  <a:pt x="96" y="236"/>
                  <a:pt x="96" y="238"/>
                </a:cubicBezTo>
                <a:cubicBezTo>
                  <a:pt x="96" y="241"/>
                  <a:pt x="99" y="244"/>
                  <a:pt x="100" y="247"/>
                </a:cubicBezTo>
                <a:cubicBezTo>
                  <a:pt x="102" y="247"/>
                  <a:pt x="103" y="245"/>
                  <a:pt x="105" y="245"/>
                </a:cubicBezTo>
                <a:cubicBezTo>
                  <a:pt x="106" y="244"/>
                  <a:pt x="107" y="244"/>
                  <a:pt x="107" y="243"/>
                </a:cubicBezTo>
                <a:cubicBezTo>
                  <a:pt x="108" y="242"/>
                  <a:pt x="107" y="241"/>
                  <a:pt x="108" y="241"/>
                </a:cubicBezTo>
                <a:cubicBezTo>
                  <a:pt x="108" y="240"/>
                  <a:pt x="110" y="240"/>
                  <a:pt x="111" y="240"/>
                </a:cubicBezTo>
                <a:cubicBezTo>
                  <a:pt x="113" y="242"/>
                  <a:pt x="112" y="243"/>
                  <a:pt x="112" y="245"/>
                </a:cubicBezTo>
                <a:cubicBezTo>
                  <a:pt x="115" y="250"/>
                  <a:pt x="115" y="250"/>
                  <a:pt x="115" y="250"/>
                </a:cubicBezTo>
                <a:cubicBezTo>
                  <a:pt x="115" y="252"/>
                  <a:pt x="116" y="253"/>
                  <a:pt x="117" y="255"/>
                </a:cubicBezTo>
                <a:cubicBezTo>
                  <a:pt x="117" y="257"/>
                  <a:pt x="116" y="258"/>
                  <a:pt x="118" y="260"/>
                </a:cubicBezTo>
                <a:cubicBezTo>
                  <a:pt x="119" y="261"/>
                  <a:pt x="122" y="261"/>
                  <a:pt x="124" y="263"/>
                </a:cubicBezTo>
                <a:cubicBezTo>
                  <a:pt x="124" y="265"/>
                  <a:pt x="124" y="265"/>
                  <a:pt x="125" y="266"/>
                </a:cubicBezTo>
                <a:cubicBezTo>
                  <a:pt x="126" y="267"/>
                  <a:pt x="126" y="267"/>
                  <a:pt x="127" y="268"/>
                </a:cubicBezTo>
                <a:cubicBezTo>
                  <a:pt x="128" y="267"/>
                  <a:pt x="130" y="267"/>
                  <a:pt x="132" y="267"/>
                </a:cubicBezTo>
                <a:cubicBezTo>
                  <a:pt x="132" y="269"/>
                  <a:pt x="131" y="271"/>
                  <a:pt x="131" y="272"/>
                </a:cubicBezTo>
                <a:cubicBezTo>
                  <a:pt x="131" y="274"/>
                  <a:pt x="131" y="276"/>
                  <a:pt x="131" y="278"/>
                </a:cubicBezTo>
                <a:cubicBezTo>
                  <a:pt x="134" y="278"/>
                  <a:pt x="134" y="282"/>
                  <a:pt x="136" y="282"/>
                </a:cubicBezTo>
                <a:cubicBezTo>
                  <a:pt x="140" y="274"/>
                  <a:pt x="143" y="288"/>
                  <a:pt x="147" y="287"/>
                </a:cubicBezTo>
                <a:cubicBezTo>
                  <a:pt x="148" y="287"/>
                  <a:pt x="149" y="285"/>
                  <a:pt x="150" y="286"/>
                </a:cubicBezTo>
                <a:cubicBezTo>
                  <a:pt x="151" y="286"/>
                  <a:pt x="152" y="287"/>
                  <a:pt x="152" y="287"/>
                </a:cubicBezTo>
                <a:cubicBezTo>
                  <a:pt x="153" y="288"/>
                  <a:pt x="152" y="288"/>
                  <a:pt x="151" y="289"/>
                </a:cubicBezTo>
                <a:cubicBezTo>
                  <a:pt x="150" y="290"/>
                  <a:pt x="150" y="291"/>
                  <a:pt x="149" y="292"/>
                </a:cubicBezTo>
                <a:cubicBezTo>
                  <a:pt x="148" y="293"/>
                  <a:pt x="146" y="294"/>
                  <a:pt x="146" y="296"/>
                </a:cubicBezTo>
                <a:cubicBezTo>
                  <a:pt x="146" y="297"/>
                  <a:pt x="147" y="300"/>
                  <a:pt x="146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02"/>
                  <a:pt x="145" y="304"/>
                  <a:pt x="145" y="304"/>
                </a:cubicBezTo>
                <a:cubicBezTo>
                  <a:pt x="144" y="304"/>
                  <a:pt x="143" y="304"/>
                  <a:pt x="143" y="305"/>
                </a:cubicBezTo>
                <a:cubicBezTo>
                  <a:pt x="142" y="306"/>
                  <a:pt x="142" y="307"/>
                  <a:pt x="142" y="308"/>
                </a:cubicBezTo>
                <a:cubicBezTo>
                  <a:pt x="142" y="308"/>
                  <a:pt x="141" y="309"/>
                  <a:pt x="140" y="309"/>
                </a:cubicBezTo>
                <a:cubicBezTo>
                  <a:pt x="139" y="311"/>
                  <a:pt x="135" y="313"/>
                  <a:pt x="135" y="316"/>
                </a:cubicBezTo>
                <a:cubicBezTo>
                  <a:pt x="136" y="317"/>
                  <a:pt x="137" y="318"/>
                  <a:pt x="137" y="319"/>
                </a:cubicBezTo>
                <a:cubicBezTo>
                  <a:pt x="138" y="319"/>
                  <a:pt x="138" y="319"/>
                  <a:pt x="138" y="320"/>
                </a:cubicBezTo>
                <a:cubicBezTo>
                  <a:pt x="138" y="320"/>
                  <a:pt x="138" y="321"/>
                  <a:pt x="138" y="321"/>
                </a:cubicBezTo>
                <a:cubicBezTo>
                  <a:pt x="138" y="321"/>
                  <a:pt x="138" y="321"/>
                  <a:pt x="138" y="321"/>
                </a:cubicBezTo>
                <a:cubicBezTo>
                  <a:pt x="140" y="322"/>
                  <a:pt x="144" y="322"/>
                  <a:pt x="146" y="321"/>
                </a:cubicBezTo>
                <a:cubicBezTo>
                  <a:pt x="148" y="320"/>
                  <a:pt x="148" y="320"/>
                  <a:pt x="149" y="318"/>
                </a:cubicBezTo>
                <a:cubicBezTo>
                  <a:pt x="149" y="318"/>
                  <a:pt x="149" y="317"/>
                  <a:pt x="150" y="316"/>
                </a:cubicBezTo>
                <a:cubicBezTo>
                  <a:pt x="151" y="315"/>
                  <a:pt x="153" y="315"/>
                  <a:pt x="155" y="314"/>
                </a:cubicBezTo>
                <a:cubicBezTo>
                  <a:pt x="157" y="313"/>
                  <a:pt x="158" y="314"/>
                  <a:pt x="159" y="316"/>
                </a:cubicBezTo>
                <a:cubicBezTo>
                  <a:pt x="160" y="317"/>
                  <a:pt x="159" y="317"/>
                  <a:pt x="160" y="317"/>
                </a:cubicBezTo>
                <a:cubicBezTo>
                  <a:pt x="161" y="318"/>
                  <a:pt x="162" y="318"/>
                  <a:pt x="163" y="319"/>
                </a:cubicBezTo>
                <a:cubicBezTo>
                  <a:pt x="164" y="319"/>
                  <a:pt x="163" y="320"/>
                  <a:pt x="165" y="319"/>
                </a:cubicBezTo>
                <a:cubicBezTo>
                  <a:pt x="165" y="319"/>
                  <a:pt x="166" y="319"/>
                  <a:pt x="167" y="318"/>
                </a:cubicBezTo>
                <a:cubicBezTo>
                  <a:pt x="168" y="317"/>
                  <a:pt x="168" y="315"/>
                  <a:pt x="170" y="314"/>
                </a:cubicBezTo>
                <a:cubicBezTo>
                  <a:pt x="171" y="313"/>
                  <a:pt x="172" y="313"/>
                  <a:pt x="174" y="312"/>
                </a:cubicBezTo>
                <a:cubicBezTo>
                  <a:pt x="178" y="310"/>
                  <a:pt x="181" y="314"/>
                  <a:pt x="184" y="316"/>
                </a:cubicBezTo>
                <a:cubicBezTo>
                  <a:pt x="186" y="317"/>
                  <a:pt x="190" y="317"/>
                  <a:pt x="193" y="315"/>
                </a:cubicBezTo>
                <a:cubicBezTo>
                  <a:pt x="194" y="314"/>
                  <a:pt x="195" y="312"/>
                  <a:pt x="195" y="311"/>
                </a:cubicBezTo>
                <a:cubicBezTo>
                  <a:pt x="195" y="309"/>
                  <a:pt x="195" y="309"/>
                  <a:pt x="194" y="307"/>
                </a:cubicBezTo>
                <a:cubicBezTo>
                  <a:pt x="193" y="306"/>
                  <a:pt x="193" y="304"/>
                  <a:pt x="193" y="303"/>
                </a:cubicBezTo>
                <a:cubicBezTo>
                  <a:pt x="192" y="301"/>
                  <a:pt x="191" y="301"/>
                  <a:pt x="190" y="299"/>
                </a:cubicBezTo>
                <a:cubicBezTo>
                  <a:pt x="190" y="297"/>
                  <a:pt x="190" y="298"/>
                  <a:pt x="189" y="297"/>
                </a:cubicBezTo>
                <a:cubicBezTo>
                  <a:pt x="188" y="296"/>
                  <a:pt x="188" y="296"/>
                  <a:pt x="187" y="295"/>
                </a:cubicBezTo>
                <a:cubicBezTo>
                  <a:pt x="186" y="293"/>
                  <a:pt x="186" y="293"/>
                  <a:pt x="186" y="290"/>
                </a:cubicBezTo>
                <a:cubicBezTo>
                  <a:pt x="186" y="288"/>
                  <a:pt x="187" y="287"/>
                  <a:pt x="187" y="285"/>
                </a:cubicBezTo>
                <a:cubicBezTo>
                  <a:pt x="188" y="283"/>
                  <a:pt x="189" y="281"/>
                  <a:pt x="188" y="279"/>
                </a:cubicBezTo>
                <a:cubicBezTo>
                  <a:pt x="188" y="278"/>
                  <a:pt x="187" y="277"/>
                  <a:pt x="187" y="276"/>
                </a:cubicBezTo>
                <a:cubicBezTo>
                  <a:pt x="187" y="275"/>
                  <a:pt x="187" y="273"/>
                  <a:pt x="187" y="272"/>
                </a:cubicBezTo>
                <a:cubicBezTo>
                  <a:pt x="188" y="271"/>
                  <a:pt x="192" y="270"/>
                  <a:pt x="193" y="270"/>
                </a:cubicBezTo>
                <a:cubicBezTo>
                  <a:pt x="194" y="270"/>
                  <a:pt x="195" y="270"/>
                  <a:pt x="196" y="270"/>
                </a:cubicBezTo>
                <a:cubicBezTo>
                  <a:pt x="197" y="270"/>
                  <a:pt x="197" y="271"/>
                  <a:pt x="198" y="271"/>
                </a:cubicBezTo>
                <a:cubicBezTo>
                  <a:pt x="199" y="270"/>
                  <a:pt x="199" y="270"/>
                  <a:pt x="200" y="270"/>
                </a:cubicBezTo>
                <a:cubicBezTo>
                  <a:pt x="201" y="269"/>
                  <a:pt x="201" y="270"/>
                  <a:pt x="202" y="269"/>
                </a:cubicBezTo>
                <a:cubicBezTo>
                  <a:pt x="202" y="269"/>
                  <a:pt x="204" y="268"/>
                  <a:pt x="205" y="267"/>
                </a:cubicBezTo>
                <a:cubicBezTo>
                  <a:pt x="205" y="267"/>
                  <a:pt x="205" y="265"/>
                  <a:pt x="205" y="264"/>
                </a:cubicBezTo>
                <a:cubicBezTo>
                  <a:pt x="206" y="262"/>
                  <a:pt x="206" y="260"/>
                  <a:pt x="208" y="258"/>
                </a:cubicBezTo>
                <a:cubicBezTo>
                  <a:pt x="210" y="256"/>
                  <a:pt x="213" y="256"/>
                  <a:pt x="214" y="254"/>
                </a:cubicBezTo>
                <a:cubicBezTo>
                  <a:pt x="215" y="253"/>
                  <a:pt x="218" y="251"/>
                  <a:pt x="217" y="248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7" name="Freeform 30">
            <a:extLst>
              <a:ext uri="{FF2B5EF4-FFF2-40B4-BE49-F238E27FC236}">
                <a16:creationId xmlns:a16="http://schemas.microsoft.com/office/drawing/2014/main" id="{9AB60516-BB54-4DD9-97F8-92127D233282}"/>
              </a:ext>
            </a:extLst>
          </p:cNvPr>
          <p:cNvSpPr>
            <a:spLocks noEditPoints="1"/>
          </p:cNvSpPr>
          <p:nvPr/>
        </p:nvSpPr>
        <p:spPr bwMode="auto">
          <a:xfrm>
            <a:off x="6294721" y="5484493"/>
            <a:ext cx="157443" cy="184128"/>
          </a:xfrm>
          <a:custGeom>
            <a:avLst/>
            <a:gdLst/>
            <a:ahLst/>
            <a:cxnLst>
              <a:cxn ang="0">
                <a:pos x="1" y="48"/>
              </a:cxn>
              <a:cxn ang="0">
                <a:pos x="1" y="48"/>
              </a:cxn>
              <a:cxn ang="0">
                <a:pos x="1" y="48"/>
              </a:cxn>
              <a:cxn ang="0">
                <a:pos x="78" y="46"/>
              </a:cxn>
              <a:cxn ang="0">
                <a:pos x="79" y="35"/>
              </a:cxn>
              <a:cxn ang="0">
                <a:pos x="72" y="34"/>
              </a:cxn>
              <a:cxn ang="0">
                <a:pos x="65" y="28"/>
              </a:cxn>
              <a:cxn ang="0">
                <a:pos x="62" y="18"/>
              </a:cxn>
              <a:cxn ang="0">
                <a:pos x="58" y="8"/>
              </a:cxn>
              <a:cxn ang="0">
                <a:pos x="54" y="11"/>
              </a:cxn>
              <a:cxn ang="0">
                <a:pos x="47" y="15"/>
              </a:cxn>
              <a:cxn ang="0">
                <a:pos x="44" y="4"/>
              </a:cxn>
              <a:cxn ang="0">
                <a:pos x="42" y="4"/>
              </a:cxn>
              <a:cxn ang="0">
                <a:pos x="40" y="17"/>
              </a:cxn>
              <a:cxn ang="0">
                <a:pos x="35" y="23"/>
              </a:cxn>
              <a:cxn ang="0">
                <a:pos x="33" y="25"/>
              </a:cxn>
              <a:cxn ang="0">
                <a:pos x="29" y="32"/>
              </a:cxn>
              <a:cxn ang="0">
                <a:pos x="24" y="36"/>
              </a:cxn>
              <a:cxn ang="0">
                <a:pos x="19" y="38"/>
              </a:cxn>
              <a:cxn ang="0">
                <a:pos x="17" y="39"/>
              </a:cxn>
              <a:cxn ang="0">
                <a:pos x="13" y="41"/>
              </a:cxn>
              <a:cxn ang="0">
                <a:pos x="7" y="45"/>
              </a:cxn>
              <a:cxn ang="0">
                <a:pos x="1" y="44"/>
              </a:cxn>
              <a:cxn ang="0">
                <a:pos x="0" y="44"/>
              </a:cxn>
              <a:cxn ang="0">
                <a:pos x="0" y="46"/>
              </a:cxn>
              <a:cxn ang="0">
                <a:pos x="0" y="45"/>
              </a:cxn>
              <a:cxn ang="0">
                <a:pos x="0" y="47"/>
              </a:cxn>
              <a:cxn ang="0">
                <a:pos x="1" y="48"/>
              </a:cxn>
              <a:cxn ang="0">
                <a:pos x="2" y="48"/>
              </a:cxn>
              <a:cxn ang="0">
                <a:pos x="3" y="49"/>
              </a:cxn>
              <a:cxn ang="0">
                <a:pos x="5" y="55"/>
              </a:cxn>
              <a:cxn ang="0">
                <a:pos x="8" y="62"/>
              </a:cxn>
              <a:cxn ang="0">
                <a:pos x="17" y="67"/>
              </a:cxn>
              <a:cxn ang="0">
                <a:pos x="22" y="74"/>
              </a:cxn>
              <a:cxn ang="0">
                <a:pos x="25" y="82"/>
              </a:cxn>
              <a:cxn ang="0">
                <a:pos x="27" y="88"/>
              </a:cxn>
              <a:cxn ang="0">
                <a:pos x="30" y="99"/>
              </a:cxn>
              <a:cxn ang="0">
                <a:pos x="30" y="114"/>
              </a:cxn>
              <a:cxn ang="0">
                <a:pos x="34" y="115"/>
              </a:cxn>
              <a:cxn ang="0">
                <a:pos x="40" y="111"/>
              </a:cxn>
              <a:cxn ang="0">
                <a:pos x="40" y="106"/>
              </a:cxn>
              <a:cxn ang="0">
                <a:pos x="45" y="98"/>
              </a:cxn>
              <a:cxn ang="0">
                <a:pos x="61" y="93"/>
              </a:cxn>
              <a:cxn ang="0">
                <a:pos x="64" y="98"/>
              </a:cxn>
              <a:cxn ang="0">
                <a:pos x="69" y="96"/>
              </a:cxn>
              <a:cxn ang="0">
                <a:pos x="75" y="87"/>
              </a:cxn>
              <a:cxn ang="0">
                <a:pos x="85" y="89"/>
              </a:cxn>
              <a:cxn ang="0">
                <a:pos x="84" y="87"/>
              </a:cxn>
              <a:cxn ang="0">
                <a:pos x="87" y="77"/>
              </a:cxn>
              <a:cxn ang="0">
                <a:pos x="90" y="73"/>
              </a:cxn>
              <a:cxn ang="0">
                <a:pos x="93" y="70"/>
              </a:cxn>
              <a:cxn ang="0">
                <a:pos x="93" y="64"/>
              </a:cxn>
              <a:cxn ang="0">
                <a:pos x="98" y="57"/>
              </a:cxn>
              <a:cxn ang="0">
                <a:pos x="97" y="54"/>
              </a:cxn>
              <a:cxn ang="0">
                <a:pos x="83" y="50"/>
              </a:cxn>
              <a:cxn ang="0">
                <a:pos x="0" y="47"/>
              </a:cxn>
              <a:cxn ang="0">
                <a:pos x="1" y="44"/>
              </a:cxn>
              <a:cxn ang="0">
                <a:pos x="1" y="44"/>
              </a:cxn>
              <a:cxn ang="0">
                <a:pos x="2" y="62"/>
              </a:cxn>
            </a:cxnLst>
            <a:rect l="0" t="0" r="r" b="b"/>
            <a:pathLst>
              <a:path w="100" h="117">
                <a:moveTo>
                  <a:pt x="1" y="48"/>
                </a:move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moveTo>
                  <a:pt x="83" y="50"/>
                </a:moveTo>
                <a:cubicBezTo>
                  <a:pt x="81" y="50"/>
                  <a:pt x="81" y="46"/>
                  <a:pt x="78" y="46"/>
                </a:cubicBezTo>
                <a:cubicBezTo>
                  <a:pt x="78" y="44"/>
                  <a:pt x="78" y="42"/>
                  <a:pt x="78" y="40"/>
                </a:cubicBezTo>
                <a:cubicBezTo>
                  <a:pt x="78" y="39"/>
                  <a:pt x="79" y="37"/>
                  <a:pt x="79" y="35"/>
                </a:cubicBezTo>
                <a:cubicBezTo>
                  <a:pt x="77" y="35"/>
                  <a:pt x="75" y="35"/>
                  <a:pt x="74" y="36"/>
                </a:cubicBezTo>
                <a:cubicBezTo>
                  <a:pt x="73" y="35"/>
                  <a:pt x="73" y="35"/>
                  <a:pt x="72" y="34"/>
                </a:cubicBezTo>
                <a:cubicBezTo>
                  <a:pt x="71" y="33"/>
                  <a:pt x="71" y="33"/>
                  <a:pt x="71" y="31"/>
                </a:cubicBezTo>
                <a:cubicBezTo>
                  <a:pt x="69" y="29"/>
                  <a:pt x="66" y="29"/>
                  <a:pt x="65" y="28"/>
                </a:cubicBezTo>
                <a:cubicBezTo>
                  <a:pt x="63" y="26"/>
                  <a:pt x="64" y="25"/>
                  <a:pt x="64" y="23"/>
                </a:cubicBezTo>
                <a:cubicBezTo>
                  <a:pt x="63" y="21"/>
                  <a:pt x="62" y="20"/>
                  <a:pt x="62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1"/>
                  <a:pt x="60" y="10"/>
                  <a:pt x="58" y="8"/>
                </a:cubicBezTo>
                <a:cubicBezTo>
                  <a:pt x="57" y="8"/>
                  <a:pt x="55" y="8"/>
                  <a:pt x="55" y="9"/>
                </a:cubicBezTo>
                <a:cubicBezTo>
                  <a:pt x="54" y="9"/>
                  <a:pt x="55" y="10"/>
                  <a:pt x="54" y="11"/>
                </a:cubicBezTo>
                <a:cubicBezTo>
                  <a:pt x="54" y="12"/>
                  <a:pt x="53" y="12"/>
                  <a:pt x="52" y="13"/>
                </a:cubicBezTo>
                <a:cubicBezTo>
                  <a:pt x="50" y="13"/>
                  <a:pt x="49" y="15"/>
                  <a:pt x="47" y="15"/>
                </a:cubicBezTo>
                <a:cubicBezTo>
                  <a:pt x="46" y="12"/>
                  <a:pt x="43" y="9"/>
                  <a:pt x="43" y="6"/>
                </a:cubicBezTo>
                <a:cubicBezTo>
                  <a:pt x="43" y="4"/>
                  <a:pt x="43" y="5"/>
                  <a:pt x="44" y="4"/>
                </a:cubicBezTo>
                <a:cubicBezTo>
                  <a:pt x="45" y="4"/>
                  <a:pt x="46" y="4"/>
                  <a:pt x="45" y="2"/>
                </a:cubicBezTo>
                <a:cubicBezTo>
                  <a:pt x="44" y="0"/>
                  <a:pt x="43" y="3"/>
                  <a:pt x="42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4"/>
                  <a:pt x="40" y="16"/>
                  <a:pt x="40" y="17"/>
                </a:cubicBezTo>
                <a:cubicBezTo>
                  <a:pt x="39" y="19"/>
                  <a:pt x="38" y="19"/>
                  <a:pt x="37" y="20"/>
                </a:cubicBezTo>
                <a:cubicBezTo>
                  <a:pt x="36" y="21"/>
                  <a:pt x="35" y="22"/>
                  <a:pt x="35" y="23"/>
                </a:cubicBezTo>
                <a:cubicBezTo>
                  <a:pt x="35" y="23"/>
                  <a:pt x="35" y="24"/>
                  <a:pt x="35" y="24"/>
                </a:cubicBezTo>
                <a:cubicBezTo>
                  <a:pt x="34" y="24"/>
                  <a:pt x="33" y="24"/>
                  <a:pt x="33" y="25"/>
                </a:cubicBezTo>
                <a:cubicBezTo>
                  <a:pt x="31" y="26"/>
                  <a:pt x="29" y="27"/>
                  <a:pt x="29" y="30"/>
                </a:cubicBezTo>
                <a:cubicBezTo>
                  <a:pt x="29" y="30"/>
                  <a:pt x="29" y="31"/>
                  <a:pt x="29" y="32"/>
                </a:cubicBezTo>
                <a:cubicBezTo>
                  <a:pt x="28" y="34"/>
                  <a:pt x="27" y="33"/>
                  <a:pt x="26" y="34"/>
                </a:cubicBezTo>
                <a:cubicBezTo>
                  <a:pt x="25" y="35"/>
                  <a:pt x="25" y="36"/>
                  <a:pt x="24" y="36"/>
                </a:cubicBezTo>
                <a:cubicBezTo>
                  <a:pt x="24" y="37"/>
                  <a:pt x="23" y="38"/>
                  <a:pt x="22" y="38"/>
                </a:cubicBezTo>
                <a:cubicBezTo>
                  <a:pt x="22" y="39"/>
                  <a:pt x="20" y="38"/>
                  <a:pt x="19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8"/>
                  <a:pt x="18" y="38"/>
                  <a:pt x="17" y="39"/>
                </a:cubicBezTo>
                <a:cubicBezTo>
                  <a:pt x="16" y="39"/>
                  <a:pt x="17" y="40"/>
                  <a:pt x="17" y="41"/>
                </a:cubicBezTo>
                <a:cubicBezTo>
                  <a:pt x="16" y="42"/>
                  <a:pt x="14" y="41"/>
                  <a:pt x="13" y="41"/>
                </a:cubicBezTo>
                <a:cubicBezTo>
                  <a:pt x="11" y="41"/>
                  <a:pt x="12" y="44"/>
                  <a:pt x="12" y="46"/>
                </a:cubicBezTo>
                <a:cubicBezTo>
                  <a:pt x="10" y="46"/>
                  <a:pt x="9" y="46"/>
                  <a:pt x="7" y="45"/>
                </a:cubicBezTo>
                <a:cubicBezTo>
                  <a:pt x="6" y="44"/>
                  <a:pt x="5" y="44"/>
                  <a:pt x="4" y="43"/>
                </a:cubicBezTo>
                <a:cubicBezTo>
                  <a:pt x="3" y="43"/>
                  <a:pt x="2" y="43"/>
                  <a:pt x="1" y="44"/>
                </a:cubicBezTo>
                <a:cubicBezTo>
                  <a:pt x="1" y="44"/>
                  <a:pt x="0" y="45"/>
                  <a:pt x="0" y="45"/>
                </a:cubicBezTo>
                <a:cubicBezTo>
                  <a:pt x="0" y="45"/>
                  <a:pt x="0" y="45"/>
                  <a:pt x="0" y="44"/>
                </a:cubicBezTo>
                <a:cubicBezTo>
                  <a:pt x="0" y="45"/>
                  <a:pt x="0" y="45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5"/>
                  <a:pt x="0" y="45"/>
                </a:cubicBezTo>
                <a:cubicBezTo>
                  <a:pt x="0" y="45"/>
                  <a:pt x="0" y="46"/>
                  <a:pt x="0" y="46"/>
                </a:cubicBezTo>
                <a:cubicBezTo>
                  <a:pt x="0" y="46"/>
                  <a:pt x="0" y="46"/>
                  <a:pt x="0" y="47"/>
                </a:cubicBezTo>
                <a:cubicBezTo>
                  <a:pt x="0" y="47"/>
                  <a:pt x="1" y="47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9"/>
                  <a:pt x="3" y="49"/>
                  <a:pt x="3" y="49"/>
                </a:cubicBezTo>
                <a:cubicBezTo>
                  <a:pt x="4" y="49"/>
                  <a:pt x="5" y="50"/>
                  <a:pt x="5" y="50"/>
                </a:cubicBezTo>
                <a:cubicBezTo>
                  <a:pt x="6" y="52"/>
                  <a:pt x="6" y="54"/>
                  <a:pt x="5" y="55"/>
                </a:cubicBezTo>
                <a:cubicBezTo>
                  <a:pt x="6" y="56"/>
                  <a:pt x="6" y="57"/>
                  <a:pt x="6" y="58"/>
                </a:cubicBezTo>
                <a:cubicBezTo>
                  <a:pt x="7" y="59"/>
                  <a:pt x="7" y="61"/>
                  <a:pt x="8" y="62"/>
                </a:cubicBezTo>
                <a:cubicBezTo>
                  <a:pt x="10" y="64"/>
                  <a:pt x="13" y="62"/>
                  <a:pt x="15" y="64"/>
                </a:cubicBezTo>
                <a:cubicBezTo>
                  <a:pt x="16" y="65"/>
                  <a:pt x="16" y="66"/>
                  <a:pt x="17" y="67"/>
                </a:cubicBezTo>
                <a:cubicBezTo>
                  <a:pt x="18" y="68"/>
                  <a:pt x="19" y="69"/>
                  <a:pt x="20" y="70"/>
                </a:cubicBezTo>
                <a:cubicBezTo>
                  <a:pt x="21" y="71"/>
                  <a:pt x="21" y="72"/>
                  <a:pt x="22" y="74"/>
                </a:cubicBezTo>
                <a:cubicBezTo>
                  <a:pt x="22" y="75"/>
                  <a:pt x="24" y="77"/>
                  <a:pt x="25" y="79"/>
                </a:cubicBezTo>
                <a:cubicBezTo>
                  <a:pt x="26" y="80"/>
                  <a:pt x="25" y="81"/>
                  <a:pt x="25" y="82"/>
                </a:cubicBezTo>
                <a:cubicBezTo>
                  <a:pt x="25" y="83"/>
                  <a:pt x="26" y="83"/>
                  <a:pt x="26" y="84"/>
                </a:cubicBezTo>
                <a:cubicBezTo>
                  <a:pt x="27" y="86"/>
                  <a:pt x="27" y="87"/>
                  <a:pt x="27" y="88"/>
                </a:cubicBezTo>
                <a:cubicBezTo>
                  <a:pt x="27" y="90"/>
                  <a:pt x="28" y="92"/>
                  <a:pt x="28" y="94"/>
                </a:cubicBezTo>
                <a:cubicBezTo>
                  <a:pt x="28" y="96"/>
                  <a:pt x="29" y="97"/>
                  <a:pt x="30" y="99"/>
                </a:cubicBezTo>
                <a:cubicBezTo>
                  <a:pt x="31" y="101"/>
                  <a:pt x="31" y="104"/>
                  <a:pt x="31" y="106"/>
                </a:cubicBezTo>
                <a:cubicBezTo>
                  <a:pt x="31" y="109"/>
                  <a:pt x="31" y="112"/>
                  <a:pt x="30" y="114"/>
                </a:cubicBezTo>
                <a:cubicBezTo>
                  <a:pt x="30" y="115"/>
                  <a:pt x="30" y="117"/>
                  <a:pt x="31" y="117"/>
                </a:cubicBezTo>
                <a:cubicBezTo>
                  <a:pt x="32" y="117"/>
                  <a:pt x="33" y="116"/>
                  <a:pt x="34" y="115"/>
                </a:cubicBezTo>
                <a:cubicBezTo>
                  <a:pt x="35" y="114"/>
                  <a:pt x="36" y="114"/>
                  <a:pt x="37" y="113"/>
                </a:cubicBezTo>
                <a:cubicBezTo>
                  <a:pt x="38" y="112"/>
                  <a:pt x="39" y="112"/>
                  <a:pt x="40" y="111"/>
                </a:cubicBezTo>
                <a:cubicBezTo>
                  <a:pt x="40" y="110"/>
                  <a:pt x="40" y="109"/>
                  <a:pt x="40" y="108"/>
                </a:cubicBezTo>
                <a:cubicBezTo>
                  <a:pt x="40" y="107"/>
                  <a:pt x="40" y="106"/>
                  <a:pt x="40" y="106"/>
                </a:cubicBezTo>
                <a:cubicBezTo>
                  <a:pt x="40" y="105"/>
                  <a:pt x="41" y="104"/>
                  <a:pt x="41" y="103"/>
                </a:cubicBezTo>
                <a:cubicBezTo>
                  <a:pt x="43" y="101"/>
                  <a:pt x="44" y="99"/>
                  <a:pt x="45" y="98"/>
                </a:cubicBezTo>
                <a:cubicBezTo>
                  <a:pt x="47" y="96"/>
                  <a:pt x="49" y="96"/>
                  <a:pt x="51" y="95"/>
                </a:cubicBezTo>
                <a:cubicBezTo>
                  <a:pt x="54" y="94"/>
                  <a:pt x="58" y="91"/>
                  <a:pt x="61" y="93"/>
                </a:cubicBezTo>
                <a:cubicBezTo>
                  <a:pt x="63" y="94"/>
                  <a:pt x="62" y="94"/>
                  <a:pt x="63" y="95"/>
                </a:cubicBezTo>
                <a:cubicBezTo>
                  <a:pt x="63" y="96"/>
                  <a:pt x="64" y="97"/>
                  <a:pt x="64" y="98"/>
                </a:cubicBezTo>
                <a:cubicBezTo>
                  <a:pt x="65" y="98"/>
                  <a:pt x="67" y="101"/>
                  <a:pt x="68" y="100"/>
                </a:cubicBezTo>
                <a:cubicBezTo>
                  <a:pt x="68" y="99"/>
                  <a:pt x="69" y="97"/>
                  <a:pt x="69" y="96"/>
                </a:cubicBezTo>
                <a:cubicBezTo>
                  <a:pt x="70" y="94"/>
                  <a:pt x="70" y="93"/>
                  <a:pt x="72" y="92"/>
                </a:cubicBezTo>
                <a:cubicBezTo>
                  <a:pt x="71" y="90"/>
                  <a:pt x="75" y="89"/>
                  <a:pt x="75" y="87"/>
                </a:cubicBezTo>
                <a:cubicBezTo>
                  <a:pt x="77" y="86"/>
                  <a:pt x="86" y="86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8"/>
                  <a:pt x="85" y="88"/>
                </a:cubicBezTo>
                <a:cubicBezTo>
                  <a:pt x="85" y="87"/>
                  <a:pt x="85" y="87"/>
                  <a:pt x="84" y="87"/>
                </a:cubicBezTo>
                <a:cubicBezTo>
                  <a:pt x="84" y="86"/>
                  <a:pt x="83" y="85"/>
                  <a:pt x="82" y="84"/>
                </a:cubicBezTo>
                <a:cubicBezTo>
                  <a:pt x="82" y="81"/>
                  <a:pt x="86" y="79"/>
                  <a:pt x="87" y="77"/>
                </a:cubicBezTo>
                <a:cubicBezTo>
                  <a:pt x="88" y="77"/>
                  <a:pt x="89" y="76"/>
                  <a:pt x="89" y="76"/>
                </a:cubicBezTo>
                <a:cubicBezTo>
                  <a:pt x="89" y="75"/>
                  <a:pt x="89" y="74"/>
                  <a:pt x="90" y="73"/>
                </a:cubicBezTo>
                <a:cubicBezTo>
                  <a:pt x="90" y="72"/>
                  <a:pt x="91" y="72"/>
                  <a:pt x="92" y="72"/>
                </a:cubicBezTo>
                <a:cubicBezTo>
                  <a:pt x="92" y="72"/>
                  <a:pt x="93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4" y="68"/>
                  <a:pt x="93" y="65"/>
                  <a:pt x="93" y="64"/>
                </a:cubicBezTo>
                <a:cubicBezTo>
                  <a:pt x="93" y="62"/>
                  <a:pt x="95" y="61"/>
                  <a:pt x="96" y="60"/>
                </a:cubicBezTo>
                <a:cubicBezTo>
                  <a:pt x="97" y="59"/>
                  <a:pt x="97" y="58"/>
                  <a:pt x="98" y="57"/>
                </a:cubicBezTo>
                <a:cubicBezTo>
                  <a:pt x="99" y="56"/>
                  <a:pt x="100" y="56"/>
                  <a:pt x="99" y="55"/>
                </a:cubicBezTo>
                <a:cubicBezTo>
                  <a:pt x="99" y="55"/>
                  <a:pt x="98" y="54"/>
                  <a:pt x="97" y="54"/>
                </a:cubicBezTo>
                <a:cubicBezTo>
                  <a:pt x="96" y="53"/>
                  <a:pt x="95" y="55"/>
                  <a:pt x="94" y="55"/>
                </a:cubicBezTo>
                <a:cubicBezTo>
                  <a:pt x="90" y="56"/>
                  <a:pt x="87" y="42"/>
                  <a:pt x="83" y="50"/>
                </a:cubicBezTo>
                <a:moveTo>
                  <a:pt x="0" y="46"/>
                </a:move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6"/>
                </a:cubicBezTo>
                <a:moveTo>
                  <a:pt x="1" y="44"/>
                </a:moveTo>
                <a:cubicBezTo>
                  <a:pt x="1" y="44"/>
                  <a:pt x="1" y="44"/>
                  <a:pt x="0" y="44"/>
                </a:cubicBezTo>
                <a:cubicBezTo>
                  <a:pt x="1" y="44"/>
                  <a:pt x="1" y="44"/>
                  <a:pt x="1" y="44"/>
                </a:cubicBezTo>
                <a:moveTo>
                  <a:pt x="2" y="62"/>
                </a:move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8" name="Freeform 31">
            <a:extLst>
              <a:ext uri="{FF2B5EF4-FFF2-40B4-BE49-F238E27FC236}">
                <a16:creationId xmlns:a16="http://schemas.microsoft.com/office/drawing/2014/main" id="{87E3B83D-3753-4B12-8DC2-AD723B1C011A}"/>
              </a:ext>
            </a:extLst>
          </p:cNvPr>
          <p:cNvSpPr>
            <a:spLocks noEditPoints="1"/>
          </p:cNvSpPr>
          <p:nvPr/>
        </p:nvSpPr>
        <p:spPr bwMode="auto">
          <a:xfrm>
            <a:off x="6225339" y="5552541"/>
            <a:ext cx="156109" cy="389604"/>
          </a:xfrm>
          <a:custGeom>
            <a:avLst/>
            <a:gdLst/>
            <a:ahLst/>
            <a:cxnLst>
              <a:cxn ang="0">
                <a:pos x="44" y="3"/>
              </a:cxn>
              <a:cxn ang="0">
                <a:pos x="44" y="3"/>
              </a:cxn>
              <a:cxn ang="0">
                <a:pos x="44" y="3"/>
              </a:cxn>
              <a:cxn ang="0">
                <a:pos x="44" y="4"/>
              </a:cxn>
              <a:cxn ang="0">
                <a:pos x="44" y="4"/>
              </a:cxn>
              <a:cxn ang="0">
                <a:pos x="46" y="5"/>
              </a:cxn>
              <a:cxn ang="0">
                <a:pos x="45" y="5"/>
              </a:cxn>
              <a:cxn ang="0">
                <a:pos x="45" y="5"/>
              </a:cxn>
              <a:cxn ang="0">
                <a:pos x="46" y="0"/>
              </a:cxn>
              <a:cxn ang="0">
                <a:pos x="46" y="0"/>
              </a:cxn>
              <a:cxn ang="0">
                <a:pos x="46" y="5"/>
              </a:cxn>
              <a:cxn ang="0">
                <a:pos x="44" y="2"/>
              </a:cxn>
              <a:cxn ang="0">
                <a:pos x="45" y="1"/>
              </a:cxn>
              <a:cxn ang="0">
                <a:pos x="45" y="1"/>
              </a:cxn>
              <a:cxn ang="0">
                <a:pos x="44" y="1"/>
              </a:cxn>
              <a:cxn ang="0">
                <a:pos x="44" y="2"/>
              </a:cxn>
              <a:cxn ang="0">
                <a:pos x="44" y="2"/>
              </a:cxn>
              <a:cxn ang="0">
                <a:pos x="44" y="2"/>
              </a:cxn>
              <a:cxn ang="0">
                <a:pos x="44" y="2"/>
              </a:cxn>
              <a:cxn ang="0">
                <a:pos x="11" y="187"/>
              </a:cxn>
              <a:cxn ang="0">
                <a:pos x="9" y="201"/>
              </a:cxn>
              <a:cxn ang="0">
                <a:pos x="15" y="208"/>
              </a:cxn>
              <a:cxn ang="0">
                <a:pos x="20" y="215"/>
              </a:cxn>
              <a:cxn ang="0">
                <a:pos x="28" y="221"/>
              </a:cxn>
              <a:cxn ang="0">
                <a:pos x="34" y="229"/>
              </a:cxn>
              <a:cxn ang="0">
                <a:pos x="37" y="242"/>
              </a:cxn>
              <a:cxn ang="0">
                <a:pos x="50" y="244"/>
              </a:cxn>
              <a:cxn ang="0">
                <a:pos x="56" y="236"/>
              </a:cxn>
              <a:cxn ang="0">
                <a:pos x="56" y="228"/>
              </a:cxn>
              <a:cxn ang="0">
                <a:pos x="59" y="219"/>
              </a:cxn>
              <a:cxn ang="0">
                <a:pos x="73" y="213"/>
              </a:cxn>
              <a:cxn ang="0">
                <a:pos x="77" y="202"/>
              </a:cxn>
              <a:cxn ang="0">
                <a:pos x="83" y="185"/>
              </a:cxn>
              <a:cxn ang="0">
                <a:pos x="92" y="184"/>
              </a:cxn>
              <a:cxn ang="0">
                <a:pos x="96" y="167"/>
              </a:cxn>
              <a:cxn ang="0">
                <a:pos x="94" y="155"/>
              </a:cxn>
              <a:cxn ang="0">
                <a:pos x="81" y="147"/>
              </a:cxn>
              <a:cxn ang="0">
                <a:pos x="75" y="134"/>
              </a:cxn>
              <a:cxn ang="0">
                <a:pos x="69" y="125"/>
              </a:cxn>
              <a:cxn ang="0">
                <a:pos x="68" y="112"/>
              </a:cxn>
              <a:cxn ang="0">
                <a:pos x="67" y="104"/>
              </a:cxn>
              <a:cxn ang="0">
                <a:pos x="71" y="95"/>
              </a:cxn>
              <a:cxn ang="0">
                <a:pos x="72" y="79"/>
              </a:cxn>
              <a:cxn ang="0">
                <a:pos x="74" y="56"/>
              </a:cxn>
              <a:cxn ang="0">
                <a:pos x="69" y="39"/>
              </a:cxn>
              <a:cxn ang="0">
                <a:pos x="61" y="24"/>
              </a:cxn>
              <a:cxn ang="0">
                <a:pos x="49" y="12"/>
              </a:cxn>
              <a:cxn ang="0">
                <a:pos x="45" y="21"/>
              </a:cxn>
              <a:cxn ang="0">
                <a:pos x="28" y="17"/>
              </a:cxn>
              <a:cxn ang="0">
                <a:pos x="24" y="14"/>
              </a:cxn>
              <a:cxn ang="0">
                <a:pos x="12" y="30"/>
              </a:cxn>
              <a:cxn ang="0">
                <a:pos x="5" y="47"/>
              </a:cxn>
              <a:cxn ang="0">
                <a:pos x="10" y="69"/>
              </a:cxn>
              <a:cxn ang="0">
                <a:pos x="18" y="82"/>
              </a:cxn>
              <a:cxn ang="0">
                <a:pos x="19" y="103"/>
              </a:cxn>
              <a:cxn ang="0">
                <a:pos x="7" y="112"/>
              </a:cxn>
              <a:cxn ang="0">
                <a:pos x="12" y="121"/>
              </a:cxn>
              <a:cxn ang="0">
                <a:pos x="11" y="135"/>
              </a:cxn>
              <a:cxn ang="0">
                <a:pos x="13" y="146"/>
              </a:cxn>
              <a:cxn ang="0">
                <a:pos x="8" y="143"/>
              </a:cxn>
              <a:cxn ang="0">
                <a:pos x="2" y="167"/>
              </a:cxn>
            </a:cxnLst>
            <a:rect l="0" t="0" r="r" b="b"/>
            <a:pathLst>
              <a:path w="99" h="248"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lose/>
                <a:moveTo>
                  <a:pt x="44" y="3"/>
                </a:move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2"/>
                  <a:pt x="44" y="2"/>
                </a:cubicBezTo>
                <a:cubicBezTo>
                  <a:pt x="44" y="2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4"/>
                  <a:pt x="44" y="4"/>
                  <a:pt x="44" y="4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4"/>
                  <a:pt x="44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6" y="5"/>
                  <a:pt x="46" y="5"/>
                </a:cubicBezTo>
                <a:cubicBezTo>
                  <a:pt x="46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6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5" y="1"/>
                </a:move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6" y="1"/>
                  <a:pt x="46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5" y="1"/>
                  <a:pt x="45" y="1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5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2"/>
                  <a:pt x="44" y="2"/>
                  <a:pt x="44" y="2"/>
                </a:cubicBezTo>
                <a:moveTo>
                  <a:pt x="2" y="174"/>
                </a:moveTo>
                <a:cubicBezTo>
                  <a:pt x="3" y="176"/>
                  <a:pt x="8" y="176"/>
                  <a:pt x="9" y="178"/>
                </a:cubicBezTo>
                <a:cubicBezTo>
                  <a:pt x="9" y="179"/>
                  <a:pt x="8" y="181"/>
                  <a:pt x="9" y="182"/>
                </a:cubicBezTo>
                <a:cubicBezTo>
                  <a:pt x="9" y="184"/>
                  <a:pt x="11" y="185"/>
                  <a:pt x="11" y="187"/>
                </a:cubicBezTo>
                <a:cubicBezTo>
                  <a:pt x="12" y="188"/>
                  <a:pt x="11" y="189"/>
                  <a:pt x="10" y="190"/>
                </a:cubicBezTo>
                <a:cubicBezTo>
                  <a:pt x="9" y="191"/>
                  <a:pt x="8" y="191"/>
                  <a:pt x="7" y="193"/>
                </a:cubicBezTo>
                <a:cubicBezTo>
                  <a:pt x="7" y="194"/>
                  <a:pt x="7" y="196"/>
                  <a:pt x="8" y="197"/>
                </a:cubicBezTo>
                <a:cubicBezTo>
                  <a:pt x="8" y="199"/>
                  <a:pt x="8" y="200"/>
                  <a:pt x="9" y="201"/>
                </a:cubicBezTo>
                <a:cubicBezTo>
                  <a:pt x="10" y="202"/>
                  <a:pt x="10" y="202"/>
                  <a:pt x="11" y="203"/>
                </a:cubicBezTo>
                <a:cubicBezTo>
                  <a:pt x="11" y="204"/>
                  <a:pt x="11" y="204"/>
                  <a:pt x="11" y="205"/>
                </a:cubicBezTo>
                <a:cubicBezTo>
                  <a:pt x="11" y="205"/>
                  <a:pt x="12" y="206"/>
                  <a:pt x="13" y="206"/>
                </a:cubicBezTo>
                <a:cubicBezTo>
                  <a:pt x="13" y="207"/>
                  <a:pt x="14" y="207"/>
                  <a:pt x="15" y="208"/>
                </a:cubicBezTo>
                <a:cubicBezTo>
                  <a:pt x="15" y="209"/>
                  <a:pt x="15" y="209"/>
                  <a:pt x="16" y="209"/>
                </a:cubicBezTo>
                <a:cubicBezTo>
                  <a:pt x="16" y="210"/>
                  <a:pt x="18" y="210"/>
                  <a:pt x="19" y="211"/>
                </a:cubicBezTo>
                <a:cubicBezTo>
                  <a:pt x="20" y="211"/>
                  <a:pt x="20" y="212"/>
                  <a:pt x="20" y="213"/>
                </a:cubicBezTo>
                <a:cubicBezTo>
                  <a:pt x="20" y="213"/>
                  <a:pt x="20" y="214"/>
                  <a:pt x="20" y="215"/>
                </a:cubicBezTo>
                <a:cubicBezTo>
                  <a:pt x="21" y="215"/>
                  <a:pt x="21" y="215"/>
                  <a:pt x="21" y="216"/>
                </a:cubicBezTo>
                <a:cubicBezTo>
                  <a:pt x="22" y="217"/>
                  <a:pt x="22" y="218"/>
                  <a:pt x="24" y="218"/>
                </a:cubicBezTo>
                <a:cubicBezTo>
                  <a:pt x="24" y="219"/>
                  <a:pt x="25" y="219"/>
                  <a:pt x="26" y="220"/>
                </a:cubicBezTo>
                <a:cubicBezTo>
                  <a:pt x="27" y="220"/>
                  <a:pt x="27" y="221"/>
                  <a:pt x="28" y="221"/>
                </a:cubicBezTo>
                <a:cubicBezTo>
                  <a:pt x="29" y="222"/>
                  <a:pt x="30" y="222"/>
                  <a:pt x="31" y="222"/>
                </a:cubicBezTo>
                <a:cubicBezTo>
                  <a:pt x="33" y="222"/>
                  <a:pt x="32" y="225"/>
                  <a:pt x="32" y="226"/>
                </a:cubicBezTo>
                <a:cubicBezTo>
                  <a:pt x="32" y="228"/>
                  <a:pt x="32" y="228"/>
                  <a:pt x="33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29"/>
                  <a:pt x="36" y="230"/>
                  <a:pt x="37" y="231"/>
                </a:cubicBezTo>
                <a:cubicBezTo>
                  <a:pt x="38" y="232"/>
                  <a:pt x="39" y="233"/>
                  <a:pt x="37" y="234"/>
                </a:cubicBezTo>
                <a:cubicBezTo>
                  <a:pt x="36" y="235"/>
                  <a:pt x="36" y="235"/>
                  <a:pt x="36" y="236"/>
                </a:cubicBezTo>
                <a:cubicBezTo>
                  <a:pt x="35" y="238"/>
                  <a:pt x="36" y="240"/>
                  <a:pt x="37" y="242"/>
                </a:cubicBezTo>
                <a:cubicBezTo>
                  <a:pt x="38" y="245"/>
                  <a:pt x="40" y="244"/>
                  <a:pt x="42" y="245"/>
                </a:cubicBezTo>
                <a:cubicBezTo>
                  <a:pt x="43" y="245"/>
                  <a:pt x="46" y="248"/>
                  <a:pt x="48" y="247"/>
                </a:cubicBezTo>
                <a:cubicBezTo>
                  <a:pt x="48" y="246"/>
                  <a:pt x="48" y="246"/>
                  <a:pt x="49" y="245"/>
                </a:cubicBezTo>
                <a:cubicBezTo>
                  <a:pt x="49" y="245"/>
                  <a:pt x="50" y="245"/>
                  <a:pt x="50" y="244"/>
                </a:cubicBezTo>
                <a:cubicBezTo>
                  <a:pt x="51" y="244"/>
                  <a:pt x="52" y="242"/>
                  <a:pt x="53" y="241"/>
                </a:cubicBezTo>
                <a:cubicBezTo>
                  <a:pt x="53" y="239"/>
                  <a:pt x="53" y="238"/>
                  <a:pt x="54" y="237"/>
                </a:cubicBezTo>
                <a:cubicBezTo>
                  <a:pt x="54" y="237"/>
                  <a:pt x="54" y="237"/>
                  <a:pt x="55" y="237"/>
                </a:cubicBezTo>
                <a:cubicBezTo>
                  <a:pt x="55" y="237"/>
                  <a:pt x="55" y="237"/>
                  <a:pt x="56" y="236"/>
                </a:cubicBezTo>
                <a:cubicBezTo>
                  <a:pt x="56" y="236"/>
                  <a:pt x="56" y="236"/>
                  <a:pt x="57" y="236"/>
                </a:cubicBezTo>
                <a:cubicBezTo>
                  <a:pt x="57" y="235"/>
                  <a:pt x="58" y="235"/>
                  <a:pt x="58" y="234"/>
                </a:cubicBezTo>
                <a:cubicBezTo>
                  <a:pt x="59" y="233"/>
                  <a:pt x="58" y="232"/>
                  <a:pt x="57" y="231"/>
                </a:cubicBezTo>
                <a:cubicBezTo>
                  <a:pt x="57" y="230"/>
                  <a:pt x="57" y="229"/>
                  <a:pt x="56" y="228"/>
                </a:cubicBezTo>
                <a:cubicBezTo>
                  <a:pt x="56" y="227"/>
                  <a:pt x="55" y="227"/>
                  <a:pt x="55" y="226"/>
                </a:cubicBezTo>
                <a:cubicBezTo>
                  <a:pt x="55" y="225"/>
                  <a:pt x="56" y="223"/>
                  <a:pt x="56" y="223"/>
                </a:cubicBezTo>
                <a:cubicBezTo>
                  <a:pt x="57" y="222"/>
                  <a:pt x="57" y="222"/>
                  <a:pt x="57" y="221"/>
                </a:cubicBezTo>
                <a:cubicBezTo>
                  <a:pt x="58" y="220"/>
                  <a:pt x="58" y="220"/>
                  <a:pt x="59" y="219"/>
                </a:cubicBezTo>
                <a:cubicBezTo>
                  <a:pt x="60" y="217"/>
                  <a:pt x="62" y="216"/>
                  <a:pt x="64" y="215"/>
                </a:cubicBezTo>
                <a:cubicBezTo>
                  <a:pt x="65" y="214"/>
                  <a:pt x="66" y="214"/>
                  <a:pt x="68" y="214"/>
                </a:cubicBezTo>
                <a:cubicBezTo>
                  <a:pt x="69" y="214"/>
                  <a:pt x="71" y="215"/>
                  <a:pt x="72" y="215"/>
                </a:cubicBezTo>
                <a:cubicBezTo>
                  <a:pt x="72" y="215"/>
                  <a:pt x="73" y="213"/>
                  <a:pt x="73" y="213"/>
                </a:cubicBezTo>
                <a:cubicBezTo>
                  <a:pt x="73" y="212"/>
                  <a:pt x="73" y="211"/>
                  <a:pt x="74" y="210"/>
                </a:cubicBezTo>
                <a:cubicBezTo>
                  <a:pt x="74" y="209"/>
                  <a:pt x="75" y="209"/>
                  <a:pt x="75" y="207"/>
                </a:cubicBezTo>
                <a:cubicBezTo>
                  <a:pt x="75" y="207"/>
                  <a:pt x="74" y="206"/>
                  <a:pt x="75" y="206"/>
                </a:cubicBezTo>
                <a:cubicBezTo>
                  <a:pt x="75" y="204"/>
                  <a:pt x="76" y="203"/>
                  <a:pt x="77" y="202"/>
                </a:cubicBezTo>
                <a:cubicBezTo>
                  <a:pt x="77" y="201"/>
                  <a:pt x="77" y="200"/>
                  <a:pt x="78" y="199"/>
                </a:cubicBezTo>
                <a:cubicBezTo>
                  <a:pt x="79" y="197"/>
                  <a:pt x="79" y="196"/>
                  <a:pt x="79" y="194"/>
                </a:cubicBezTo>
                <a:cubicBezTo>
                  <a:pt x="79" y="192"/>
                  <a:pt x="80" y="190"/>
                  <a:pt x="81" y="188"/>
                </a:cubicBezTo>
                <a:cubicBezTo>
                  <a:pt x="82" y="187"/>
                  <a:pt x="82" y="186"/>
                  <a:pt x="83" y="185"/>
                </a:cubicBezTo>
                <a:cubicBezTo>
                  <a:pt x="84" y="185"/>
                  <a:pt x="85" y="186"/>
                  <a:pt x="86" y="185"/>
                </a:cubicBezTo>
                <a:cubicBezTo>
                  <a:pt x="86" y="185"/>
                  <a:pt x="87" y="185"/>
                  <a:pt x="87" y="184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9" y="184"/>
                  <a:pt x="91" y="184"/>
                  <a:pt x="92" y="184"/>
                </a:cubicBezTo>
                <a:cubicBezTo>
                  <a:pt x="94" y="183"/>
                  <a:pt x="93" y="181"/>
                  <a:pt x="94" y="179"/>
                </a:cubicBezTo>
                <a:cubicBezTo>
                  <a:pt x="94" y="177"/>
                  <a:pt x="94" y="177"/>
                  <a:pt x="96" y="176"/>
                </a:cubicBezTo>
                <a:cubicBezTo>
                  <a:pt x="96" y="176"/>
                  <a:pt x="97" y="175"/>
                  <a:pt x="98" y="175"/>
                </a:cubicBezTo>
                <a:cubicBezTo>
                  <a:pt x="99" y="173"/>
                  <a:pt x="97" y="168"/>
                  <a:pt x="96" y="167"/>
                </a:cubicBezTo>
                <a:cubicBezTo>
                  <a:pt x="95" y="165"/>
                  <a:pt x="90" y="162"/>
                  <a:pt x="92" y="160"/>
                </a:cubicBezTo>
                <a:cubicBezTo>
                  <a:pt x="92" y="159"/>
                  <a:pt x="93" y="159"/>
                  <a:pt x="93" y="158"/>
                </a:cubicBezTo>
                <a:cubicBezTo>
                  <a:pt x="93" y="158"/>
                  <a:pt x="93" y="157"/>
                  <a:pt x="93" y="157"/>
                </a:cubicBezTo>
                <a:cubicBezTo>
                  <a:pt x="93" y="156"/>
                  <a:pt x="93" y="156"/>
                  <a:pt x="94" y="155"/>
                </a:cubicBezTo>
                <a:cubicBezTo>
                  <a:pt x="94" y="153"/>
                  <a:pt x="93" y="151"/>
                  <a:pt x="92" y="150"/>
                </a:cubicBezTo>
                <a:cubicBezTo>
                  <a:pt x="91" y="149"/>
                  <a:pt x="89" y="147"/>
                  <a:pt x="87" y="148"/>
                </a:cubicBezTo>
                <a:cubicBezTo>
                  <a:pt x="86" y="148"/>
                  <a:pt x="85" y="150"/>
                  <a:pt x="84" y="149"/>
                </a:cubicBezTo>
                <a:cubicBezTo>
                  <a:pt x="82" y="149"/>
                  <a:pt x="82" y="147"/>
                  <a:pt x="81" y="147"/>
                </a:cubicBezTo>
                <a:cubicBezTo>
                  <a:pt x="80" y="147"/>
                  <a:pt x="79" y="147"/>
                  <a:pt x="79" y="147"/>
                </a:cubicBezTo>
                <a:cubicBezTo>
                  <a:pt x="78" y="147"/>
                  <a:pt x="78" y="146"/>
                  <a:pt x="78" y="146"/>
                </a:cubicBezTo>
                <a:cubicBezTo>
                  <a:pt x="77" y="143"/>
                  <a:pt x="78" y="140"/>
                  <a:pt x="78" y="137"/>
                </a:cubicBezTo>
                <a:cubicBezTo>
                  <a:pt x="77" y="136"/>
                  <a:pt x="76" y="135"/>
                  <a:pt x="75" y="134"/>
                </a:cubicBezTo>
                <a:cubicBezTo>
                  <a:pt x="74" y="133"/>
                  <a:pt x="74" y="131"/>
                  <a:pt x="72" y="131"/>
                </a:cubicBezTo>
                <a:cubicBezTo>
                  <a:pt x="71" y="131"/>
                  <a:pt x="70" y="132"/>
                  <a:pt x="69" y="131"/>
                </a:cubicBezTo>
                <a:cubicBezTo>
                  <a:pt x="69" y="130"/>
                  <a:pt x="69" y="129"/>
                  <a:pt x="69" y="129"/>
                </a:cubicBezTo>
                <a:cubicBezTo>
                  <a:pt x="69" y="127"/>
                  <a:pt x="69" y="126"/>
                  <a:pt x="69" y="125"/>
                </a:cubicBezTo>
                <a:cubicBezTo>
                  <a:pt x="68" y="123"/>
                  <a:pt x="68" y="122"/>
                  <a:pt x="67" y="120"/>
                </a:cubicBezTo>
                <a:cubicBezTo>
                  <a:pt x="67" y="119"/>
                  <a:pt x="66" y="118"/>
                  <a:pt x="67" y="116"/>
                </a:cubicBezTo>
                <a:cubicBezTo>
                  <a:pt x="67" y="116"/>
                  <a:pt x="67" y="115"/>
                  <a:pt x="68" y="114"/>
                </a:cubicBezTo>
                <a:cubicBezTo>
                  <a:pt x="68" y="113"/>
                  <a:pt x="68" y="113"/>
                  <a:pt x="68" y="112"/>
                </a:cubicBezTo>
                <a:cubicBezTo>
                  <a:pt x="69" y="111"/>
                  <a:pt x="70" y="111"/>
                  <a:pt x="70" y="110"/>
                </a:cubicBezTo>
                <a:cubicBezTo>
                  <a:pt x="70" y="109"/>
                  <a:pt x="69" y="108"/>
                  <a:pt x="69" y="108"/>
                </a:cubicBezTo>
                <a:cubicBezTo>
                  <a:pt x="69" y="107"/>
                  <a:pt x="69" y="107"/>
                  <a:pt x="68" y="106"/>
                </a:cubicBezTo>
                <a:cubicBezTo>
                  <a:pt x="68" y="105"/>
                  <a:pt x="67" y="105"/>
                  <a:pt x="67" y="104"/>
                </a:cubicBezTo>
                <a:cubicBezTo>
                  <a:pt x="67" y="103"/>
                  <a:pt x="66" y="102"/>
                  <a:pt x="66" y="101"/>
                </a:cubicBezTo>
                <a:cubicBezTo>
                  <a:pt x="66" y="101"/>
                  <a:pt x="66" y="100"/>
                  <a:pt x="66" y="100"/>
                </a:cubicBezTo>
                <a:cubicBezTo>
                  <a:pt x="67" y="99"/>
                  <a:pt x="66" y="97"/>
                  <a:pt x="68" y="97"/>
                </a:cubicBezTo>
                <a:cubicBezTo>
                  <a:pt x="69" y="96"/>
                  <a:pt x="70" y="96"/>
                  <a:pt x="71" y="95"/>
                </a:cubicBezTo>
                <a:cubicBezTo>
                  <a:pt x="71" y="95"/>
                  <a:pt x="71" y="94"/>
                  <a:pt x="71" y="94"/>
                </a:cubicBezTo>
                <a:cubicBezTo>
                  <a:pt x="71" y="92"/>
                  <a:pt x="71" y="91"/>
                  <a:pt x="71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3"/>
                  <a:pt x="72" y="81"/>
                  <a:pt x="72" y="79"/>
                </a:cubicBezTo>
                <a:cubicBezTo>
                  <a:pt x="74" y="73"/>
                  <a:pt x="74" y="73"/>
                  <a:pt x="74" y="73"/>
                </a:cubicBezTo>
                <a:cubicBezTo>
                  <a:pt x="74" y="72"/>
                  <a:pt x="74" y="72"/>
                  <a:pt x="74" y="71"/>
                </a:cubicBezTo>
                <a:cubicBezTo>
                  <a:pt x="75" y="69"/>
                  <a:pt x="75" y="66"/>
                  <a:pt x="75" y="63"/>
                </a:cubicBezTo>
                <a:cubicBezTo>
                  <a:pt x="75" y="61"/>
                  <a:pt x="75" y="58"/>
                  <a:pt x="74" y="56"/>
                </a:cubicBezTo>
                <a:cubicBezTo>
                  <a:pt x="73" y="54"/>
                  <a:pt x="72" y="53"/>
                  <a:pt x="72" y="51"/>
                </a:cubicBezTo>
                <a:cubicBezTo>
                  <a:pt x="72" y="49"/>
                  <a:pt x="71" y="47"/>
                  <a:pt x="71" y="45"/>
                </a:cubicBezTo>
                <a:cubicBezTo>
                  <a:pt x="71" y="44"/>
                  <a:pt x="71" y="43"/>
                  <a:pt x="70" y="41"/>
                </a:cubicBezTo>
                <a:cubicBezTo>
                  <a:pt x="70" y="40"/>
                  <a:pt x="69" y="40"/>
                  <a:pt x="69" y="39"/>
                </a:cubicBezTo>
                <a:cubicBezTo>
                  <a:pt x="69" y="38"/>
                  <a:pt x="70" y="37"/>
                  <a:pt x="69" y="36"/>
                </a:cubicBezTo>
                <a:cubicBezTo>
                  <a:pt x="68" y="34"/>
                  <a:pt x="66" y="32"/>
                  <a:pt x="66" y="31"/>
                </a:cubicBezTo>
                <a:cubicBezTo>
                  <a:pt x="65" y="29"/>
                  <a:pt x="65" y="28"/>
                  <a:pt x="64" y="27"/>
                </a:cubicBezTo>
                <a:cubicBezTo>
                  <a:pt x="63" y="26"/>
                  <a:pt x="62" y="25"/>
                  <a:pt x="61" y="24"/>
                </a:cubicBezTo>
                <a:cubicBezTo>
                  <a:pt x="60" y="23"/>
                  <a:pt x="60" y="22"/>
                  <a:pt x="59" y="21"/>
                </a:cubicBezTo>
                <a:cubicBezTo>
                  <a:pt x="57" y="19"/>
                  <a:pt x="54" y="21"/>
                  <a:pt x="52" y="19"/>
                </a:cubicBezTo>
                <a:cubicBezTo>
                  <a:pt x="51" y="18"/>
                  <a:pt x="51" y="16"/>
                  <a:pt x="50" y="15"/>
                </a:cubicBezTo>
                <a:cubicBezTo>
                  <a:pt x="50" y="14"/>
                  <a:pt x="50" y="13"/>
                  <a:pt x="49" y="12"/>
                </a:cubicBezTo>
                <a:cubicBezTo>
                  <a:pt x="49" y="13"/>
                  <a:pt x="49" y="13"/>
                  <a:pt x="48" y="14"/>
                </a:cubicBezTo>
                <a:cubicBezTo>
                  <a:pt x="48" y="15"/>
                  <a:pt x="48" y="16"/>
                  <a:pt x="47" y="17"/>
                </a:cubicBezTo>
                <a:cubicBezTo>
                  <a:pt x="47" y="18"/>
                  <a:pt x="46" y="18"/>
                  <a:pt x="46" y="19"/>
                </a:cubicBezTo>
                <a:cubicBezTo>
                  <a:pt x="46" y="20"/>
                  <a:pt x="46" y="21"/>
                  <a:pt x="45" y="21"/>
                </a:cubicBezTo>
                <a:cubicBezTo>
                  <a:pt x="44" y="23"/>
                  <a:pt x="42" y="23"/>
                  <a:pt x="41" y="24"/>
                </a:cubicBezTo>
                <a:cubicBezTo>
                  <a:pt x="38" y="25"/>
                  <a:pt x="36" y="25"/>
                  <a:pt x="33" y="25"/>
                </a:cubicBezTo>
                <a:cubicBezTo>
                  <a:pt x="31" y="25"/>
                  <a:pt x="29" y="26"/>
                  <a:pt x="28" y="23"/>
                </a:cubicBezTo>
                <a:cubicBezTo>
                  <a:pt x="28" y="22"/>
                  <a:pt x="28" y="19"/>
                  <a:pt x="28" y="17"/>
                </a:cubicBezTo>
                <a:cubicBezTo>
                  <a:pt x="28" y="15"/>
                  <a:pt x="28" y="13"/>
                  <a:pt x="27" y="11"/>
                </a:cubicBezTo>
                <a:cubicBezTo>
                  <a:pt x="27" y="10"/>
                  <a:pt x="27" y="10"/>
                  <a:pt x="26" y="10"/>
                </a:cubicBezTo>
                <a:cubicBezTo>
                  <a:pt x="26" y="10"/>
                  <a:pt x="24" y="12"/>
                  <a:pt x="24" y="12"/>
                </a:cubicBezTo>
                <a:cubicBezTo>
                  <a:pt x="24" y="13"/>
                  <a:pt x="24" y="13"/>
                  <a:pt x="24" y="14"/>
                </a:cubicBezTo>
                <a:cubicBezTo>
                  <a:pt x="23" y="16"/>
                  <a:pt x="22" y="17"/>
                  <a:pt x="20" y="19"/>
                </a:cubicBezTo>
                <a:cubicBezTo>
                  <a:pt x="19" y="21"/>
                  <a:pt x="18" y="23"/>
                  <a:pt x="16" y="24"/>
                </a:cubicBezTo>
                <a:cubicBezTo>
                  <a:pt x="15" y="25"/>
                  <a:pt x="15" y="26"/>
                  <a:pt x="14" y="27"/>
                </a:cubicBezTo>
                <a:cubicBezTo>
                  <a:pt x="13" y="28"/>
                  <a:pt x="13" y="29"/>
                  <a:pt x="12" y="30"/>
                </a:cubicBezTo>
                <a:cubicBezTo>
                  <a:pt x="12" y="31"/>
                  <a:pt x="11" y="33"/>
                  <a:pt x="10" y="34"/>
                </a:cubicBezTo>
                <a:cubicBezTo>
                  <a:pt x="10" y="36"/>
                  <a:pt x="9" y="37"/>
                  <a:pt x="8" y="38"/>
                </a:cubicBezTo>
                <a:cubicBezTo>
                  <a:pt x="6" y="39"/>
                  <a:pt x="2" y="39"/>
                  <a:pt x="1" y="41"/>
                </a:cubicBezTo>
                <a:cubicBezTo>
                  <a:pt x="1" y="44"/>
                  <a:pt x="3" y="46"/>
                  <a:pt x="5" y="47"/>
                </a:cubicBezTo>
                <a:cubicBezTo>
                  <a:pt x="7" y="51"/>
                  <a:pt x="10" y="56"/>
                  <a:pt x="10" y="60"/>
                </a:cubicBezTo>
                <a:cubicBezTo>
                  <a:pt x="11" y="63"/>
                  <a:pt x="8" y="65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8" y="68"/>
                  <a:pt x="9" y="68"/>
                  <a:pt x="10" y="69"/>
                </a:cubicBezTo>
                <a:cubicBezTo>
                  <a:pt x="13" y="70"/>
                  <a:pt x="16" y="68"/>
                  <a:pt x="19" y="70"/>
                </a:cubicBezTo>
                <a:cubicBezTo>
                  <a:pt x="20" y="72"/>
                  <a:pt x="20" y="76"/>
                  <a:pt x="19" y="77"/>
                </a:cubicBezTo>
                <a:cubicBezTo>
                  <a:pt x="18" y="78"/>
                  <a:pt x="18" y="78"/>
                  <a:pt x="18" y="79"/>
                </a:cubicBezTo>
                <a:cubicBezTo>
                  <a:pt x="18" y="80"/>
                  <a:pt x="18" y="81"/>
                  <a:pt x="18" y="82"/>
                </a:cubicBezTo>
                <a:cubicBezTo>
                  <a:pt x="18" y="86"/>
                  <a:pt x="19" y="90"/>
                  <a:pt x="18" y="93"/>
                </a:cubicBezTo>
                <a:cubicBezTo>
                  <a:pt x="18" y="95"/>
                  <a:pt x="18" y="97"/>
                  <a:pt x="18" y="99"/>
                </a:cubicBezTo>
                <a:cubicBezTo>
                  <a:pt x="18" y="100"/>
                  <a:pt x="18" y="100"/>
                  <a:pt x="18" y="101"/>
                </a:cubicBezTo>
                <a:cubicBezTo>
                  <a:pt x="18" y="101"/>
                  <a:pt x="19" y="102"/>
                  <a:pt x="19" y="103"/>
                </a:cubicBezTo>
                <a:cubicBezTo>
                  <a:pt x="19" y="104"/>
                  <a:pt x="19" y="105"/>
                  <a:pt x="18" y="103"/>
                </a:cubicBezTo>
                <a:cubicBezTo>
                  <a:pt x="16" y="104"/>
                  <a:pt x="13" y="103"/>
                  <a:pt x="10" y="104"/>
                </a:cubicBezTo>
                <a:cubicBezTo>
                  <a:pt x="8" y="104"/>
                  <a:pt x="8" y="107"/>
                  <a:pt x="8" y="108"/>
                </a:cubicBezTo>
                <a:cubicBezTo>
                  <a:pt x="8" y="110"/>
                  <a:pt x="7" y="111"/>
                  <a:pt x="7" y="112"/>
                </a:cubicBezTo>
                <a:cubicBezTo>
                  <a:pt x="8" y="113"/>
                  <a:pt x="9" y="114"/>
                  <a:pt x="10" y="115"/>
                </a:cubicBezTo>
                <a:cubicBezTo>
                  <a:pt x="11" y="116"/>
                  <a:pt x="11" y="117"/>
                  <a:pt x="12" y="119"/>
                </a:cubicBezTo>
                <a:cubicBezTo>
                  <a:pt x="12" y="119"/>
                  <a:pt x="12" y="119"/>
                  <a:pt x="12" y="119"/>
                </a:cubicBezTo>
                <a:cubicBezTo>
                  <a:pt x="12" y="120"/>
                  <a:pt x="12" y="120"/>
                  <a:pt x="12" y="121"/>
                </a:cubicBezTo>
                <a:cubicBezTo>
                  <a:pt x="12" y="121"/>
                  <a:pt x="12" y="123"/>
                  <a:pt x="13" y="123"/>
                </a:cubicBezTo>
                <a:cubicBezTo>
                  <a:pt x="13" y="124"/>
                  <a:pt x="15" y="124"/>
                  <a:pt x="15" y="125"/>
                </a:cubicBezTo>
                <a:cubicBezTo>
                  <a:pt x="15" y="126"/>
                  <a:pt x="15" y="127"/>
                  <a:pt x="14" y="128"/>
                </a:cubicBezTo>
                <a:cubicBezTo>
                  <a:pt x="13" y="131"/>
                  <a:pt x="11" y="133"/>
                  <a:pt x="11" y="135"/>
                </a:cubicBezTo>
                <a:cubicBezTo>
                  <a:pt x="11" y="136"/>
                  <a:pt x="11" y="138"/>
                  <a:pt x="12" y="139"/>
                </a:cubicBezTo>
                <a:cubicBezTo>
                  <a:pt x="12" y="139"/>
                  <a:pt x="13" y="140"/>
                  <a:pt x="13" y="140"/>
                </a:cubicBezTo>
                <a:cubicBezTo>
                  <a:pt x="14" y="141"/>
                  <a:pt x="13" y="142"/>
                  <a:pt x="13" y="143"/>
                </a:cubicBezTo>
                <a:cubicBezTo>
                  <a:pt x="13" y="144"/>
                  <a:pt x="13" y="145"/>
                  <a:pt x="13" y="146"/>
                </a:cubicBezTo>
                <a:cubicBezTo>
                  <a:pt x="13" y="146"/>
                  <a:pt x="12" y="148"/>
                  <a:pt x="12" y="148"/>
                </a:cubicBezTo>
                <a:cubicBezTo>
                  <a:pt x="11" y="147"/>
                  <a:pt x="11" y="146"/>
                  <a:pt x="11" y="145"/>
                </a:cubicBezTo>
                <a:cubicBezTo>
                  <a:pt x="11" y="144"/>
                  <a:pt x="11" y="143"/>
                  <a:pt x="11" y="142"/>
                </a:cubicBezTo>
                <a:cubicBezTo>
                  <a:pt x="10" y="142"/>
                  <a:pt x="8" y="142"/>
                  <a:pt x="8" y="143"/>
                </a:cubicBezTo>
                <a:cubicBezTo>
                  <a:pt x="7" y="143"/>
                  <a:pt x="6" y="144"/>
                  <a:pt x="5" y="144"/>
                </a:cubicBezTo>
                <a:cubicBezTo>
                  <a:pt x="2" y="148"/>
                  <a:pt x="3" y="152"/>
                  <a:pt x="3" y="156"/>
                </a:cubicBezTo>
                <a:cubicBezTo>
                  <a:pt x="3" y="159"/>
                  <a:pt x="2" y="162"/>
                  <a:pt x="1" y="165"/>
                </a:cubicBezTo>
                <a:cubicBezTo>
                  <a:pt x="1" y="166"/>
                  <a:pt x="2" y="167"/>
                  <a:pt x="2" y="167"/>
                </a:cubicBezTo>
                <a:cubicBezTo>
                  <a:pt x="2" y="169"/>
                  <a:pt x="0" y="173"/>
                  <a:pt x="2" y="174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79" name="Freeform 32">
            <a:extLst>
              <a:ext uri="{FF2B5EF4-FFF2-40B4-BE49-F238E27FC236}">
                <a16:creationId xmlns:a16="http://schemas.microsoft.com/office/drawing/2014/main" id="{13D6FBD6-E988-4E00-8A28-257B5F74DDCA}"/>
              </a:ext>
            </a:extLst>
          </p:cNvPr>
          <p:cNvSpPr>
            <a:spLocks/>
          </p:cNvSpPr>
          <p:nvPr/>
        </p:nvSpPr>
        <p:spPr bwMode="auto">
          <a:xfrm>
            <a:off x="6329411" y="5607245"/>
            <a:ext cx="224156" cy="198805"/>
          </a:xfrm>
          <a:custGeom>
            <a:avLst/>
            <a:gdLst/>
            <a:ahLst/>
            <a:cxnLst>
              <a:cxn ang="0">
                <a:pos x="137" y="46"/>
              </a:cxn>
              <a:cxn ang="0">
                <a:pos x="136" y="39"/>
              </a:cxn>
              <a:cxn ang="0">
                <a:pos x="135" y="32"/>
              </a:cxn>
              <a:cxn ang="0">
                <a:pos x="132" y="28"/>
              </a:cxn>
              <a:cxn ang="0">
                <a:pos x="122" y="25"/>
              </a:cxn>
              <a:cxn ang="0">
                <a:pos x="117" y="20"/>
              </a:cxn>
              <a:cxn ang="0">
                <a:pos x="115" y="18"/>
              </a:cxn>
              <a:cxn ang="0">
                <a:pos x="113" y="12"/>
              </a:cxn>
              <a:cxn ang="0">
                <a:pos x="99" y="2"/>
              </a:cxn>
              <a:cxn ang="0">
                <a:pos x="90" y="9"/>
              </a:cxn>
              <a:cxn ang="0">
                <a:pos x="84" y="6"/>
              </a:cxn>
              <a:cxn ang="0">
                <a:pos x="74" y="8"/>
              </a:cxn>
              <a:cxn ang="0">
                <a:pos x="53" y="9"/>
              </a:cxn>
              <a:cxn ang="0">
                <a:pos x="46" y="22"/>
              </a:cxn>
              <a:cxn ang="0">
                <a:pos x="39" y="15"/>
              </a:cxn>
              <a:cxn ang="0">
                <a:pos x="19" y="25"/>
              </a:cxn>
              <a:cxn ang="0">
                <a:pos x="18" y="33"/>
              </a:cxn>
              <a:cxn ang="0">
                <a:pos x="9" y="39"/>
              </a:cxn>
              <a:cxn ang="0">
                <a:pos x="5" y="50"/>
              </a:cxn>
              <a:cxn ang="0">
                <a:pos x="5" y="60"/>
              </a:cxn>
              <a:cxn ang="0">
                <a:pos x="0" y="66"/>
              </a:cxn>
              <a:cxn ang="0">
                <a:pos x="3" y="73"/>
              </a:cxn>
              <a:cxn ang="0">
                <a:pos x="2" y="79"/>
              </a:cxn>
              <a:cxn ang="0">
                <a:pos x="3" y="90"/>
              </a:cxn>
              <a:cxn ang="0">
                <a:pos x="6" y="96"/>
              </a:cxn>
              <a:cxn ang="0">
                <a:pos x="12" y="111"/>
              </a:cxn>
              <a:cxn ang="0">
                <a:pos x="18" y="114"/>
              </a:cxn>
              <a:cxn ang="0">
                <a:pos x="28" y="120"/>
              </a:cxn>
              <a:cxn ang="0">
                <a:pos x="26" y="125"/>
              </a:cxn>
              <a:cxn ang="0">
                <a:pos x="36" y="119"/>
              </a:cxn>
              <a:cxn ang="0">
                <a:pos x="50" y="116"/>
              </a:cxn>
              <a:cxn ang="0">
                <a:pos x="58" y="115"/>
              </a:cxn>
              <a:cxn ang="0">
                <a:pos x="66" y="115"/>
              </a:cxn>
              <a:cxn ang="0">
                <a:pos x="74" y="108"/>
              </a:cxn>
              <a:cxn ang="0">
                <a:pos x="87" y="96"/>
              </a:cxn>
              <a:cxn ang="0">
                <a:pos x="95" y="97"/>
              </a:cxn>
              <a:cxn ang="0">
                <a:pos x="104" y="98"/>
              </a:cxn>
              <a:cxn ang="0">
                <a:pos x="115" y="99"/>
              </a:cxn>
              <a:cxn ang="0">
                <a:pos x="124" y="99"/>
              </a:cxn>
              <a:cxn ang="0">
                <a:pos x="126" y="89"/>
              </a:cxn>
              <a:cxn ang="0">
                <a:pos x="130" y="85"/>
              </a:cxn>
              <a:cxn ang="0">
                <a:pos x="137" y="80"/>
              </a:cxn>
              <a:cxn ang="0">
                <a:pos x="139" y="65"/>
              </a:cxn>
              <a:cxn ang="0">
                <a:pos x="142" y="54"/>
              </a:cxn>
            </a:cxnLst>
            <a:rect l="0" t="0" r="r" b="b"/>
            <a:pathLst>
              <a:path w="143" h="126">
                <a:moveTo>
                  <a:pt x="143" y="52"/>
                </a:moveTo>
                <a:cubicBezTo>
                  <a:pt x="143" y="50"/>
                  <a:pt x="140" y="50"/>
                  <a:pt x="139" y="49"/>
                </a:cubicBezTo>
                <a:cubicBezTo>
                  <a:pt x="138" y="48"/>
                  <a:pt x="138" y="47"/>
                  <a:pt x="137" y="46"/>
                </a:cubicBezTo>
                <a:cubicBezTo>
                  <a:pt x="137" y="45"/>
                  <a:pt x="137" y="44"/>
                  <a:pt x="137" y="44"/>
                </a:cubicBezTo>
                <a:cubicBezTo>
                  <a:pt x="137" y="43"/>
                  <a:pt x="137" y="42"/>
                  <a:pt x="137" y="41"/>
                </a:cubicBezTo>
                <a:cubicBezTo>
                  <a:pt x="137" y="40"/>
                  <a:pt x="136" y="40"/>
                  <a:pt x="136" y="39"/>
                </a:cubicBezTo>
                <a:cubicBezTo>
                  <a:pt x="136" y="38"/>
                  <a:pt x="136" y="37"/>
                  <a:pt x="136" y="37"/>
                </a:cubicBezTo>
                <a:cubicBezTo>
                  <a:pt x="136" y="36"/>
                  <a:pt x="135" y="36"/>
                  <a:pt x="135" y="35"/>
                </a:cubicBezTo>
                <a:cubicBezTo>
                  <a:pt x="135" y="34"/>
                  <a:pt x="135" y="33"/>
                  <a:pt x="135" y="32"/>
                </a:cubicBezTo>
                <a:cubicBezTo>
                  <a:pt x="135" y="31"/>
                  <a:pt x="134" y="30"/>
                  <a:pt x="134" y="30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3" y="28"/>
                  <a:pt x="133" y="28"/>
                  <a:pt x="132" y="28"/>
                </a:cubicBezTo>
                <a:cubicBezTo>
                  <a:pt x="131" y="28"/>
                  <a:pt x="130" y="27"/>
                  <a:pt x="129" y="27"/>
                </a:cubicBezTo>
                <a:cubicBezTo>
                  <a:pt x="128" y="26"/>
                  <a:pt x="127" y="25"/>
                  <a:pt x="126" y="25"/>
                </a:cubicBezTo>
                <a:cubicBezTo>
                  <a:pt x="124" y="24"/>
                  <a:pt x="123" y="25"/>
                  <a:pt x="122" y="25"/>
                </a:cubicBezTo>
                <a:cubicBezTo>
                  <a:pt x="121" y="24"/>
                  <a:pt x="120" y="24"/>
                  <a:pt x="119" y="24"/>
                </a:cubicBezTo>
                <a:cubicBezTo>
                  <a:pt x="118" y="23"/>
                  <a:pt x="118" y="22"/>
                  <a:pt x="118" y="21"/>
                </a:cubicBezTo>
                <a:cubicBezTo>
                  <a:pt x="117" y="21"/>
                  <a:pt x="117" y="20"/>
                  <a:pt x="117" y="20"/>
                </a:cubicBezTo>
                <a:cubicBezTo>
                  <a:pt x="116" y="20"/>
                  <a:pt x="115" y="20"/>
                  <a:pt x="115" y="20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7"/>
                  <a:pt x="115" y="17"/>
                </a:cubicBezTo>
                <a:cubicBezTo>
                  <a:pt x="114" y="16"/>
                  <a:pt x="114" y="16"/>
                  <a:pt x="114" y="15"/>
                </a:cubicBezTo>
                <a:cubicBezTo>
                  <a:pt x="113" y="14"/>
                  <a:pt x="113" y="13"/>
                  <a:pt x="113" y="12"/>
                </a:cubicBezTo>
                <a:cubicBezTo>
                  <a:pt x="112" y="7"/>
                  <a:pt x="112" y="7"/>
                  <a:pt x="112" y="7"/>
                </a:cubicBezTo>
                <a:cubicBezTo>
                  <a:pt x="111" y="7"/>
                  <a:pt x="110" y="6"/>
                  <a:pt x="109" y="6"/>
                </a:cubicBezTo>
                <a:cubicBezTo>
                  <a:pt x="106" y="4"/>
                  <a:pt x="103" y="0"/>
                  <a:pt x="99" y="2"/>
                </a:cubicBezTo>
                <a:cubicBezTo>
                  <a:pt x="97" y="3"/>
                  <a:pt x="96" y="3"/>
                  <a:pt x="95" y="4"/>
                </a:cubicBezTo>
                <a:cubicBezTo>
                  <a:pt x="93" y="5"/>
                  <a:pt x="93" y="7"/>
                  <a:pt x="92" y="8"/>
                </a:cubicBezTo>
                <a:cubicBezTo>
                  <a:pt x="91" y="9"/>
                  <a:pt x="90" y="9"/>
                  <a:pt x="90" y="9"/>
                </a:cubicBezTo>
                <a:cubicBezTo>
                  <a:pt x="88" y="10"/>
                  <a:pt x="89" y="9"/>
                  <a:pt x="88" y="9"/>
                </a:cubicBezTo>
                <a:cubicBezTo>
                  <a:pt x="87" y="8"/>
                  <a:pt x="86" y="8"/>
                  <a:pt x="85" y="7"/>
                </a:cubicBezTo>
                <a:cubicBezTo>
                  <a:pt x="84" y="7"/>
                  <a:pt x="85" y="7"/>
                  <a:pt x="84" y="6"/>
                </a:cubicBezTo>
                <a:cubicBezTo>
                  <a:pt x="83" y="4"/>
                  <a:pt x="82" y="3"/>
                  <a:pt x="80" y="4"/>
                </a:cubicBezTo>
                <a:cubicBezTo>
                  <a:pt x="78" y="5"/>
                  <a:pt x="76" y="5"/>
                  <a:pt x="75" y="6"/>
                </a:cubicBezTo>
                <a:cubicBezTo>
                  <a:pt x="74" y="7"/>
                  <a:pt x="74" y="8"/>
                  <a:pt x="74" y="8"/>
                </a:cubicBezTo>
                <a:cubicBezTo>
                  <a:pt x="73" y="10"/>
                  <a:pt x="73" y="10"/>
                  <a:pt x="71" y="11"/>
                </a:cubicBezTo>
                <a:cubicBezTo>
                  <a:pt x="69" y="12"/>
                  <a:pt x="65" y="12"/>
                  <a:pt x="63" y="11"/>
                </a:cubicBezTo>
                <a:cubicBezTo>
                  <a:pt x="64" y="8"/>
                  <a:pt x="55" y="8"/>
                  <a:pt x="53" y="9"/>
                </a:cubicBezTo>
                <a:cubicBezTo>
                  <a:pt x="53" y="11"/>
                  <a:pt x="49" y="12"/>
                  <a:pt x="50" y="14"/>
                </a:cubicBezTo>
                <a:cubicBezTo>
                  <a:pt x="48" y="15"/>
                  <a:pt x="48" y="16"/>
                  <a:pt x="47" y="18"/>
                </a:cubicBezTo>
                <a:cubicBezTo>
                  <a:pt x="47" y="19"/>
                  <a:pt x="46" y="21"/>
                  <a:pt x="46" y="22"/>
                </a:cubicBezTo>
                <a:cubicBezTo>
                  <a:pt x="45" y="23"/>
                  <a:pt x="43" y="20"/>
                  <a:pt x="42" y="20"/>
                </a:cubicBezTo>
                <a:cubicBezTo>
                  <a:pt x="42" y="19"/>
                  <a:pt x="41" y="18"/>
                  <a:pt x="41" y="17"/>
                </a:cubicBezTo>
                <a:cubicBezTo>
                  <a:pt x="40" y="16"/>
                  <a:pt x="41" y="16"/>
                  <a:pt x="39" y="15"/>
                </a:cubicBezTo>
                <a:cubicBezTo>
                  <a:pt x="36" y="13"/>
                  <a:pt x="32" y="16"/>
                  <a:pt x="29" y="17"/>
                </a:cubicBezTo>
                <a:cubicBezTo>
                  <a:pt x="27" y="18"/>
                  <a:pt x="25" y="18"/>
                  <a:pt x="23" y="20"/>
                </a:cubicBezTo>
                <a:cubicBezTo>
                  <a:pt x="22" y="21"/>
                  <a:pt x="21" y="23"/>
                  <a:pt x="19" y="25"/>
                </a:cubicBezTo>
                <a:cubicBezTo>
                  <a:pt x="19" y="26"/>
                  <a:pt x="18" y="27"/>
                  <a:pt x="18" y="28"/>
                </a:cubicBezTo>
                <a:cubicBezTo>
                  <a:pt x="18" y="28"/>
                  <a:pt x="18" y="29"/>
                  <a:pt x="18" y="30"/>
                </a:cubicBezTo>
                <a:cubicBezTo>
                  <a:pt x="18" y="31"/>
                  <a:pt x="18" y="32"/>
                  <a:pt x="18" y="33"/>
                </a:cubicBezTo>
                <a:cubicBezTo>
                  <a:pt x="17" y="34"/>
                  <a:pt x="16" y="34"/>
                  <a:pt x="15" y="35"/>
                </a:cubicBezTo>
                <a:cubicBezTo>
                  <a:pt x="14" y="36"/>
                  <a:pt x="13" y="36"/>
                  <a:pt x="12" y="37"/>
                </a:cubicBezTo>
                <a:cubicBezTo>
                  <a:pt x="11" y="38"/>
                  <a:pt x="10" y="39"/>
                  <a:pt x="9" y="39"/>
                </a:cubicBezTo>
                <a:cubicBezTo>
                  <a:pt x="9" y="39"/>
                  <a:pt x="8" y="38"/>
                  <a:pt x="8" y="38"/>
                </a:cubicBezTo>
                <a:cubicBezTo>
                  <a:pt x="6" y="44"/>
                  <a:pt x="6" y="44"/>
                  <a:pt x="6" y="44"/>
                </a:cubicBezTo>
                <a:cubicBezTo>
                  <a:pt x="6" y="46"/>
                  <a:pt x="5" y="48"/>
                  <a:pt x="5" y="50"/>
                </a:cubicBezTo>
                <a:cubicBezTo>
                  <a:pt x="5" y="51"/>
                  <a:pt x="5" y="53"/>
                  <a:pt x="5" y="54"/>
                </a:cubicBezTo>
                <a:cubicBezTo>
                  <a:pt x="5" y="56"/>
                  <a:pt x="5" y="57"/>
                  <a:pt x="5" y="59"/>
                </a:cubicBezTo>
                <a:cubicBezTo>
                  <a:pt x="5" y="59"/>
                  <a:pt x="5" y="60"/>
                  <a:pt x="5" y="60"/>
                </a:cubicBezTo>
                <a:cubicBezTo>
                  <a:pt x="4" y="61"/>
                  <a:pt x="3" y="61"/>
                  <a:pt x="2" y="62"/>
                </a:cubicBezTo>
                <a:cubicBezTo>
                  <a:pt x="0" y="62"/>
                  <a:pt x="1" y="64"/>
                  <a:pt x="0" y="65"/>
                </a:cubicBezTo>
                <a:cubicBezTo>
                  <a:pt x="0" y="65"/>
                  <a:pt x="0" y="66"/>
                  <a:pt x="0" y="66"/>
                </a:cubicBezTo>
                <a:cubicBezTo>
                  <a:pt x="0" y="67"/>
                  <a:pt x="1" y="68"/>
                  <a:pt x="1" y="69"/>
                </a:cubicBezTo>
                <a:cubicBezTo>
                  <a:pt x="1" y="70"/>
                  <a:pt x="2" y="70"/>
                  <a:pt x="2" y="71"/>
                </a:cubicBezTo>
                <a:cubicBezTo>
                  <a:pt x="3" y="72"/>
                  <a:pt x="3" y="72"/>
                  <a:pt x="3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6"/>
                  <a:pt x="3" y="76"/>
                  <a:pt x="2" y="77"/>
                </a:cubicBezTo>
                <a:cubicBezTo>
                  <a:pt x="2" y="78"/>
                  <a:pt x="2" y="78"/>
                  <a:pt x="2" y="79"/>
                </a:cubicBezTo>
                <a:cubicBezTo>
                  <a:pt x="1" y="80"/>
                  <a:pt x="1" y="81"/>
                  <a:pt x="1" y="81"/>
                </a:cubicBezTo>
                <a:cubicBezTo>
                  <a:pt x="0" y="83"/>
                  <a:pt x="1" y="84"/>
                  <a:pt x="1" y="85"/>
                </a:cubicBezTo>
                <a:cubicBezTo>
                  <a:pt x="2" y="87"/>
                  <a:pt x="2" y="88"/>
                  <a:pt x="3" y="90"/>
                </a:cubicBezTo>
                <a:cubicBezTo>
                  <a:pt x="3" y="91"/>
                  <a:pt x="3" y="92"/>
                  <a:pt x="3" y="94"/>
                </a:cubicBezTo>
                <a:cubicBezTo>
                  <a:pt x="3" y="94"/>
                  <a:pt x="3" y="95"/>
                  <a:pt x="3" y="96"/>
                </a:cubicBezTo>
                <a:cubicBezTo>
                  <a:pt x="4" y="97"/>
                  <a:pt x="5" y="96"/>
                  <a:pt x="6" y="96"/>
                </a:cubicBezTo>
                <a:cubicBezTo>
                  <a:pt x="8" y="96"/>
                  <a:pt x="8" y="98"/>
                  <a:pt x="9" y="99"/>
                </a:cubicBezTo>
                <a:cubicBezTo>
                  <a:pt x="10" y="100"/>
                  <a:pt x="11" y="101"/>
                  <a:pt x="12" y="102"/>
                </a:cubicBezTo>
                <a:cubicBezTo>
                  <a:pt x="12" y="105"/>
                  <a:pt x="11" y="108"/>
                  <a:pt x="12" y="111"/>
                </a:cubicBezTo>
                <a:cubicBezTo>
                  <a:pt x="12" y="111"/>
                  <a:pt x="12" y="112"/>
                  <a:pt x="13" y="112"/>
                </a:cubicBezTo>
                <a:cubicBezTo>
                  <a:pt x="13" y="112"/>
                  <a:pt x="14" y="112"/>
                  <a:pt x="15" y="112"/>
                </a:cubicBezTo>
                <a:cubicBezTo>
                  <a:pt x="16" y="112"/>
                  <a:pt x="16" y="114"/>
                  <a:pt x="18" y="114"/>
                </a:cubicBezTo>
                <a:cubicBezTo>
                  <a:pt x="19" y="115"/>
                  <a:pt x="20" y="113"/>
                  <a:pt x="21" y="113"/>
                </a:cubicBezTo>
                <a:cubicBezTo>
                  <a:pt x="23" y="112"/>
                  <a:pt x="25" y="114"/>
                  <a:pt x="26" y="115"/>
                </a:cubicBezTo>
                <a:cubicBezTo>
                  <a:pt x="27" y="116"/>
                  <a:pt x="28" y="118"/>
                  <a:pt x="28" y="120"/>
                </a:cubicBezTo>
                <a:cubicBezTo>
                  <a:pt x="27" y="121"/>
                  <a:pt x="27" y="121"/>
                  <a:pt x="27" y="122"/>
                </a:cubicBezTo>
                <a:cubicBezTo>
                  <a:pt x="27" y="122"/>
                  <a:pt x="27" y="123"/>
                  <a:pt x="27" y="123"/>
                </a:cubicBezTo>
                <a:cubicBezTo>
                  <a:pt x="27" y="124"/>
                  <a:pt x="26" y="124"/>
                  <a:pt x="26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7" y="125"/>
                  <a:pt x="29" y="123"/>
                  <a:pt x="31" y="121"/>
                </a:cubicBezTo>
                <a:cubicBezTo>
                  <a:pt x="32" y="120"/>
                  <a:pt x="34" y="119"/>
                  <a:pt x="36" y="119"/>
                </a:cubicBezTo>
                <a:cubicBezTo>
                  <a:pt x="37" y="118"/>
                  <a:pt x="39" y="117"/>
                  <a:pt x="40" y="116"/>
                </a:cubicBezTo>
                <a:cubicBezTo>
                  <a:pt x="42" y="116"/>
                  <a:pt x="44" y="116"/>
                  <a:pt x="45" y="116"/>
                </a:cubicBezTo>
                <a:cubicBezTo>
                  <a:pt x="47" y="116"/>
                  <a:pt x="48" y="116"/>
                  <a:pt x="50" y="116"/>
                </a:cubicBezTo>
                <a:cubicBezTo>
                  <a:pt x="52" y="116"/>
                  <a:pt x="53" y="117"/>
                  <a:pt x="55" y="117"/>
                </a:cubicBezTo>
                <a:cubicBezTo>
                  <a:pt x="56" y="117"/>
                  <a:pt x="57" y="117"/>
                  <a:pt x="57" y="117"/>
                </a:cubicBezTo>
                <a:cubicBezTo>
                  <a:pt x="58" y="116"/>
                  <a:pt x="57" y="116"/>
                  <a:pt x="58" y="115"/>
                </a:cubicBezTo>
                <a:cubicBezTo>
                  <a:pt x="58" y="115"/>
                  <a:pt x="59" y="115"/>
                  <a:pt x="59" y="115"/>
                </a:cubicBezTo>
                <a:cubicBezTo>
                  <a:pt x="60" y="115"/>
                  <a:pt x="61" y="116"/>
                  <a:pt x="62" y="115"/>
                </a:cubicBezTo>
                <a:cubicBezTo>
                  <a:pt x="63" y="115"/>
                  <a:pt x="65" y="115"/>
                  <a:pt x="66" y="115"/>
                </a:cubicBezTo>
                <a:cubicBezTo>
                  <a:pt x="67" y="115"/>
                  <a:pt x="69" y="114"/>
                  <a:pt x="70" y="113"/>
                </a:cubicBezTo>
                <a:cubicBezTo>
                  <a:pt x="71" y="113"/>
                  <a:pt x="72" y="111"/>
                  <a:pt x="73" y="111"/>
                </a:cubicBezTo>
                <a:cubicBezTo>
                  <a:pt x="73" y="110"/>
                  <a:pt x="73" y="109"/>
                  <a:pt x="74" y="108"/>
                </a:cubicBezTo>
                <a:cubicBezTo>
                  <a:pt x="75" y="106"/>
                  <a:pt x="78" y="105"/>
                  <a:pt x="79" y="103"/>
                </a:cubicBezTo>
                <a:cubicBezTo>
                  <a:pt x="80" y="102"/>
                  <a:pt x="81" y="101"/>
                  <a:pt x="82" y="100"/>
                </a:cubicBezTo>
                <a:cubicBezTo>
                  <a:pt x="83" y="98"/>
                  <a:pt x="85" y="96"/>
                  <a:pt x="87" y="96"/>
                </a:cubicBezTo>
                <a:cubicBezTo>
                  <a:pt x="87" y="96"/>
                  <a:pt x="88" y="96"/>
                  <a:pt x="89" y="97"/>
                </a:cubicBezTo>
                <a:cubicBezTo>
                  <a:pt x="90" y="97"/>
                  <a:pt x="92" y="98"/>
                  <a:pt x="93" y="98"/>
                </a:cubicBezTo>
                <a:cubicBezTo>
                  <a:pt x="94" y="98"/>
                  <a:pt x="95" y="97"/>
                  <a:pt x="95" y="97"/>
                </a:cubicBezTo>
                <a:cubicBezTo>
                  <a:pt x="96" y="96"/>
                  <a:pt x="97" y="96"/>
                  <a:pt x="98" y="96"/>
                </a:cubicBezTo>
                <a:cubicBezTo>
                  <a:pt x="99" y="97"/>
                  <a:pt x="101" y="97"/>
                  <a:pt x="102" y="98"/>
                </a:cubicBezTo>
                <a:cubicBezTo>
                  <a:pt x="103" y="98"/>
                  <a:pt x="103" y="98"/>
                  <a:pt x="104" y="98"/>
                </a:cubicBezTo>
                <a:cubicBezTo>
                  <a:pt x="104" y="98"/>
                  <a:pt x="105" y="98"/>
                  <a:pt x="105" y="98"/>
                </a:cubicBezTo>
                <a:cubicBezTo>
                  <a:pt x="107" y="98"/>
                  <a:pt x="109" y="98"/>
                  <a:pt x="111" y="98"/>
                </a:cubicBezTo>
                <a:cubicBezTo>
                  <a:pt x="112" y="98"/>
                  <a:pt x="113" y="99"/>
                  <a:pt x="115" y="99"/>
                </a:cubicBezTo>
                <a:cubicBezTo>
                  <a:pt x="116" y="99"/>
                  <a:pt x="117" y="99"/>
                  <a:pt x="118" y="99"/>
                </a:cubicBezTo>
                <a:cubicBezTo>
                  <a:pt x="118" y="98"/>
                  <a:pt x="121" y="96"/>
                  <a:pt x="122" y="96"/>
                </a:cubicBezTo>
                <a:cubicBezTo>
                  <a:pt x="123" y="97"/>
                  <a:pt x="123" y="99"/>
                  <a:pt x="124" y="99"/>
                </a:cubicBezTo>
                <a:cubicBezTo>
                  <a:pt x="125" y="98"/>
                  <a:pt x="125" y="97"/>
                  <a:pt x="125" y="96"/>
                </a:cubicBezTo>
                <a:cubicBezTo>
                  <a:pt x="125" y="94"/>
                  <a:pt x="125" y="93"/>
                  <a:pt x="126" y="91"/>
                </a:cubicBezTo>
                <a:cubicBezTo>
                  <a:pt x="126" y="90"/>
                  <a:pt x="126" y="90"/>
                  <a:pt x="126" y="89"/>
                </a:cubicBezTo>
                <a:cubicBezTo>
                  <a:pt x="126" y="89"/>
                  <a:pt x="126" y="89"/>
                  <a:pt x="127" y="88"/>
                </a:cubicBezTo>
                <a:cubicBezTo>
                  <a:pt x="127" y="88"/>
                  <a:pt x="126" y="86"/>
                  <a:pt x="127" y="86"/>
                </a:cubicBezTo>
                <a:cubicBezTo>
                  <a:pt x="127" y="84"/>
                  <a:pt x="129" y="85"/>
                  <a:pt x="130" y="85"/>
                </a:cubicBezTo>
                <a:cubicBezTo>
                  <a:pt x="131" y="85"/>
                  <a:pt x="132" y="83"/>
                  <a:pt x="133" y="83"/>
                </a:cubicBezTo>
                <a:cubicBezTo>
                  <a:pt x="134" y="82"/>
                  <a:pt x="134" y="82"/>
                  <a:pt x="135" y="81"/>
                </a:cubicBezTo>
                <a:cubicBezTo>
                  <a:pt x="136" y="81"/>
                  <a:pt x="137" y="81"/>
                  <a:pt x="137" y="80"/>
                </a:cubicBezTo>
                <a:cubicBezTo>
                  <a:pt x="138" y="80"/>
                  <a:pt x="138" y="79"/>
                  <a:pt x="138" y="78"/>
                </a:cubicBezTo>
                <a:cubicBezTo>
                  <a:pt x="138" y="74"/>
                  <a:pt x="139" y="71"/>
                  <a:pt x="139" y="67"/>
                </a:cubicBezTo>
                <a:cubicBezTo>
                  <a:pt x="139" y="66"/>
                  <a:pt x="139" y="65"/>
                  <a:pt x="139" y="65"/>
                </a:cubicBezTo>
                <a:cubicBezTo>
                  <a:pt x="138" y="63"/>
                  <a:pt x="137" y="61"/>
                  <a:pt x="137" y="60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1" y="55"/>
                  <a:pt x="142" y="55"/>
                  <a:pt x="142" y="54"/>
                </a:cubicBezTo>
                <a:cubicBezTo>
                  <a:pt x="142" y="54"/>
                  <a:pt x="142" y="54"/>
                  <a:pt x="142" y="54"/>
                </a:cubicBezTo>
                <a:cubicBezTo>
                  <a:pt x="142" y="53"/>
                  <a:pt x="143" y="53"/>
                  <a:pt x="143" y="5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0" name="Freeform 33">
            <a:extLst>
              <a:ext uri="{FF2B5EF4-FFF2-40B4-BE49-F238E27FC236}">
                <a16:creationId xmlns:a16="http://schemas.microsoft.com/office/drawing/2014/main" id="{94CD67D9-1712-4551-BFFE-D8663F7535C4}"/>
              </a:ext>
            </a:extLst>
          </p:cNvPr>
          <p:cNvSpPr>
            <a:spLocks noEditPoints="1"/>
          </p:cNvSpPr>
          <p:nvPr/>
        </p:nvSpPr>
        <p:spPr bwMode="auto">
          <a:xfrm>
            <a:off x="6504200" y="5377752"/>
            <a:ext cx="560390" cy="380265"/>
          </a:xfrm>
          <a:custGeom>
            <a:avLst/>
            <a:gdLst/>
            <a:ahLst/>
            <a:cxnLst>
              <a:cxn ang="0">
                <a:pos x="357" y="62"/>
              </a:cxn>
              <a:cxn ang="0">
                <a:pos x="346" y="45"/>
              </a:cxn>
              <a:cxn ang="0">
                <a:pos x="318" y="38"/>
              </a:cxn>
              <a:cxn ang="0">
                <a:pos x="312" y="26"/>
              </a:cxn>
              <a:cxn ang="0">
                <a:pos x="298" y="24"/>
              </a:cxn>
              <a:cxn ang="0">
                <a:pos x="287" y="21"/>
              </a:cxn>
              <a:cxn ang="0">
                <a:pos x="272" y="13"/>
              </a:cxn>
              <a:cxn ang="0">
                <a:pos x="241" y="16"/>
              </a:cxn>
              <a:cxn ang="0">
                <a:pos x="206" y="25"/>
              </a:cxn>
              <a:cxn ang="0">
                <a:pos x="190" y="41"/>
              </a:cxn>
              <a:cxn ang="0">
                <a:pos x="173" y="50"/>
              </a:cxn>
              <a:cxn ang="0">
                <a:pos x="147" y="44"/>
              </a:cxn>
              <a:cxn ang="0">
                <a:pos x="111" y="44"/>
              </a:cxn>
              <a:cxn ang="0">
                <a:pos x="79" y="36"/>
              </a:cxn>
              <a:cxn ang="0">
                <a:pos x="38" y="33"/>
              </a:cxn>
              <a:cxn ang="0">
                <a:pos x="31" y="15"/>
              </a:cxn>
              <a:cxn ang="0">
                <a:pos x="16" y="9"/>
              </a:cxn>
              <a:cxn ang="0">
                <a:pos x="5" y="21"/>
              </a:cxn>
              <a:cxn ang="0">
                <a:pos x="4" y="44"/>
              </a:cxn>
              <a:cxn ang="0">
                <a:pos x="7" y="52"/>
              </a:cxn>
              <a:cxn ang="0">
                <a:pos x="8" y="62"/>
              </a:cxn>
              <a:cxn ang="0">
                <a:pos x="22" y="72"/>
              </a:cxn>
              <a:cxn ang="0">
                <a:pos x="31" y="84"/>
              </a:cxn>
              <a:cxn ang="0">
                <a:pos x="16" y="105"/>
              </a:cxn>
              <a:cxn ang="0">
                <a:pos x="1" y="108"/>
              </a:cxn>
              <a:cxn ang="0">
                <a:pos x="1" y="131"/>
              </a:cxn>
              <a:cxn ang="0">
                <a:pos x="9" y="147"/>
              </a:cxn>
              <a:cxn ang="0">
                <a:pos x="4" y="163"/>
              </a:cxn>
              <a:cxn ang="0">
                <a:pos x="7" y="167"/>
              </a:cxn>
              <a:cxn ang="0">
                <a:pos x="21" y="174"/>
              </a:cxn>
              <a:cxn ang="0">
                <a:pos x="25" y="183"/>
              </a:cxn>
              <a:cxn ang="0">
                <a:pos x="28" y="195"/>
              </a:cxn>
              <a:cxn ang="0">
                <a:pos x="26" y="206"/>
              </a:cxn>
              <a:cxn ang="0">
                <a:pos x="27" y="226"/>
              </a:cxn>
              <a:cxn ang="0">
                <a:pos x="49" y="230"/>
              </a:cxn>
              <a:cxn ang="0">
                <a:pos x="76" y="226"/>
              </a:cxn>
              <a:cxn ang="0">
                <a:pos x="91" y="216"/>
              </a:cxn>
              <a:cxn ang="0">
                <a:pos x="105" y="216"/>
              </a:cxn>
              <a:cxn ang="0">
                <a:pos x="116" y="223"/>
              </a:cxn>
              <a:cxn ang="0">
                <a:pos x="129" y="235"/>
              </a:cxn>
              <a:cxn ang="0">
                <a:pos x="146" y="237"/>
              </a:cxn>
              <a:cxn ang="0">
                <a:pos x="162" y="242"/>
              </a:cxn>
              <a:cxn ang="0">
                <a:pos x="189" y="238"/>
              </a:cxn>
              <a:cxn ang="0">
                <a:pos x="206" y="227"/>
              </a:cxn>
              <a:cxn ang="0">
                <a:pos x="209" y="205"/>
              </a:cxn>
              <a:cxn ang="0">
                <a:pos x="230" y="198"/>
              </a:cxn>
              <a:cxn ang="0">
                <a:pos x="238" y="189"/>
              </a:cxn>
              <a:cxn ang="0">
                <a:pos x="266" y="179"/>
              </a:cxn>
              <a:cxn ang="0">
                <a:pos x="286" y="191"/>
              </a:cxn>
              <a:cxn ang="0">
                <a:pos x="310" y="189"/>
              </a:cxn>
              <a:cxn ang="0">
                <a:pos x="302" y="169"/>
              </a:cxn>
              <a:cxn ang="0">
                <a:pos x="301" y="156"/>
              </a:cxn>
              <a:cxn ang="0">
                <a:pos x="284" y="148"/>
              </a:cxn>
              <a:cxn ang="0">
                <a:pos x="292" y="140"/>
              </a:cxn>
              <a:cxn ang="0">
                <a:pos x="299" y="132"/>
              </a:cxn>
              <a:cxn ang="0">
                <a:pos x="313" y="121"/>
              </a:cxn>
              <a:cxn ang="0">
                <a:pos x="310" y="108"/>
              </a:cxn>
              <a:cxn ang="0">
                <a:pos x="314" y="90"/>
              </a:cxn>
              <a:cxn ang="0">
                <a:pos x="320" y="76"/>
              </a:cxn>
              <a:cxn ang="0">
                <a:pos x="339" y="74"/>
              </a:cxn>
              <a:cxn ang="0">
                <a:pos x="356" y="69"/>
              </a:cxn>
            </a:cxnLst>
            <a:rect l="0" t="0" r="r" b="b"/>
            <a:pathLst>
              <a:path w="357" h="242">
                <a:moveTo>
                  <a:pt x="345" y="45"/>
                </a:moveTo>
                <a:cubicBezTo>
                  <a:pt x="345" y="45"/>
                  <a:pt x="346" y="45"/>
                  <a:pt x="346" y="45"/>
                </a:cubicBezTo>
                <a:cubicBezTo>
                  <a:pt x="346" y="45"/>
                  <a:pt x="347" y="45"/>
                  <a:pt x="347" y="45"/>
                </a:cubicBezTo>
                <a:lnTo>
                  <a:pt x="345" y="45"/>
                </a:lnTo>
                <a:close/>
                <a:moveTo>
                  <a:pt x="357" y="62"/>
                </a:moveTo>
                <a:cubicBezTo>
                  <a:pt x="357" y="62"/>
                  <a:pt x="357" y="61"/>
                  <a:pt x="356" y="60"/>
                </a:cubicBezTo>
                <a:cubicBezTo>
                  <a:pt x="356" y="59"/>
                  <a:pt x="354" y="59"/>
                  <a:pt x="354" y="58"/>
                </a:cubicBezTo>
                <a:cubicBezTo>
                  <a:pt x="353" y="57"/>
                  <a:pt x="353" y="54"/>
                  <a:pt x="352" y="53"/>
                </a:cubicBezTo>
                <a:cubicBezTo>
                  <a:pt x="351" y="51"/>
                  <a:pt x="350" y="50"/>
                  <a:pt x="350" y="48"/>
                </a:cubicBezTo>
                <a:cubicBezTo>
                  <a:pt x="349" y="48"/>
                  <a:pt x="347" y="46"/>
                  <a:pt x="346" y="45"/>
                </a:cubicBezTo>
                <a:cubicBezTo>
                  <a:pt x="343" y="45"/>
                  <a:pt x="339" y="45"/>
                  <a:pt x="336" y="45"/>
                </a:cubicBezTo>
                <a:cubicBezTo>
                  <a:pt x="333" y="44"/>
                  <a:pt x="331" y="43"/>
                  <a:pt x="329" y="43"/>
                </a:cubicBezTo>
                <a:cubicBezTo>
                  <a:pt x="326" y="42"/>
                  <a:pt x="323" y="42"/>
                  <a:pt x="321" y="41"/>
                </a:cubicBezTo>
                <a:cubicBezTo>
                  <a:pt x="320" y="41"/>
                  <a:pt x="319" y="40"/>
                  <a:pt x="319" y="39"/>
                </a:cubicBezTo>
                <a:cubicBezTo>
                  <a:pt x="318" y="39"/>
                  <a:pt x="319" y="38"/>
                  <a:pt x="318" y="38"/>
                </a:cubicBezTo>
                <a:cubicBezTo>
                  <a:pt x="318" y="36"/>
                  <a:pt x="317" y="36"/>
                  <a:pt x="316" y="35"/>
                </a:cubicBezTo>
                <a:cubicBezTo>
                  <a:pt x="316" y="35"/>
                  <a:pt x="316" y="34"/>
                  <a:pt x="316" y="34"/>
                </a:cubicBezTo>
                <a:cubicBezTo>
                  <a:pt x="315" y="34"/>
                  <a:pt x="315" y="34"/>
                  <a:pt x="314" y="33"/>
                </a:cubicBezTo>
                <a:cubicBezTo>
                  <a:pt x="313" y="32"/>
                  <a:pt x="314" y="31"/>
                  <a:pt x="313" y="30"/>
                </a:cubicBezTo>
                <a:cubicBezTo>
                  <a:pt x="313" y="28"/>
                  <a:pt x="313" y="28"/>
                  <a:pt x="312" y="26"/>
                </a:cubicBezTo>
                <a:cubicBezTo>
                  <a:pt x="311" y="26"/>
                  <a:pt x="311" y="25"/>
                  <a:pt x="311" y="25"/>
                </a:cubicBezTo>
                <a:cubicBezTo>
                  <a:pt x="311" y="24"/>
                  <a:pt x="311" y="24"/>
                  <a:pt x="311" y="23"/>
                </a:cubicBezTo>
                <a:cubicBezTo>
                  <a:pt x="310" y="21"/>
                  <a:pt x="305" y="25"/>
                  <a:pt x="304" y="26"/>
                </a:cubicBezTo>
                <a:cubicBezTo>
                  <a:pt x="303" y="26"/>
                  <a:pt x="301" y="26"/>
                  <a:pt x="300" y="26"/>
                </a:cubicBezTo>
                <a:cubicBezTo>
                  <a:pt x="300" y="26"/>
                  <a:pt x="299" y="24"/>
                  <a:pt x="298" y="24"/>
                </a:cubicBezTo>
                <a:cubicBezTo>
                  <a:pt x="298" y="23"/>
                  <a:pt x="297" y="23"/>
                  <a:pt x="297" y="22"/>
                </a:cubicBezTo>
                <a:cubicBezTo>
                  <a:pt x="296" y="20"/>
                  <a:pt x="297" y="20"/>
                  <a:pt x="294" y="20"/>
                </a:cubicBezTo>
                <a:cubicBezTo>
                  <a:pt x="293" y="20"/>
                  <a:pt x="292" y="20"/>
                  <a:pt x="291" y="20"/>
                </a:cubicBezTo>
                <a:cubicBezTo>
                  <a:pt x="291" y="20"/>
                  <a:pt x="289" y="21"/>
                  <a:pt x="289" y="21"/>
                </a:cubicBezTo>
                <a:cubicBezTo>
                  <a:pt x="288" y="21"/>
                  <a:pt x="288" y="21"/>
                  <a:pt x="287" y="21"/>
                </a:cubicBezTo>
                <a:cubicBezTo>
                  <a:pt x="286" y="20"/>
                  <a:pt x="284" y="19"/>
                  <a:pt x="283" y="19"/>
                </a:cubicBezTo>
                <a:cubicBezTo>
                  <a:pt x="282" y="19"/>
                  <a:pt x="280" y="19"/>
                  <a:pt x="280" y="19"/>
                </a:cubicBezTo>
                <a:cubicBezTo>
                  <a:pt x="279" y="19"/>
                  <a:pt x="278" y="18"/>
                  <a:pt x="277" y="18"/>
                </a:cubicBezTo>
                <a:cubicBezTo>
                  <a:pt x="276" y="17"/>
                  <a:pt x="275" y="17"/>
                  <a:pt x="274" y="16"/>
                </a:cubicBezTo>
                <a:cubicBezTo>
                  <a:pt x="273" y="15"/>
                  <a:pt x="273" y="14"/>
                  <a:pt x="272" y="13"/>
                </a:cubicBezTo>
                <a:cubicBezTo>
                  <a:pt x="270" y="12"/>
                  <a:pt x="268" y="11"/>
                  <a:pt x="267" y="11"/>
                </a:cubicBezTo>
                <a:cubicBezTo>
                  <a:pt x="266" y="10"/>
                  <a:pt x="264" y="9"/>
                  <a:pt x="263" y="9"/>
                </a:cubicBezTo>
                <a:cubicBezTo>
                  <a:pt x="260" y="8"/>
                  <a:pt x="258" y="10"/>
                  <a:pt x="256" y="11"/>
                </a:cubicBezTo>
                <a:cubicBezTo>
                  <a:pt x="253" y="13"/>
                  <a:pt x="251" y="14"/>
                  <a:pt x="248" y="15"/>
                </a:cubicBezTo>
                <a:cubicBezTo>
                  <a:pt x="246" y="16"/>
                  <a:pt x="244" y="16"/>
                  <a:pt x="241" y="16"/>
                </a:cubicBezTo>
                <a:cubicBezTo>
                  <a:pt x="239" y="16"/>
                  <a:pt x="236" y="16"/>
                  <a:pt x="234" y="16"/>
                </a:cubicBezTo>
                <a:cubicBezTo>
                  <a:pt x="231" y="16"/>
                  <a:pt x="228" y="18"/>
                  <a:pt x="225" y="19"/>
                </a:cubicBezTo>
                <a:cubicBezTo>
                  <a:pt x="224" y="20"/>
                  <a:pt x="223" y="20"/>
                  <a:pt x="221" y="21"/>
                </a:cubicBezTo>
                <a:cubicBezTo>
                  <a:pt x="218" y="21"/>
                  <a:pt x="216" y="21"/>
                  <a:pt x="214" y="22"/>
                </a:cubicBezTo>
                <a:cubicBezTo>
                  <a:pt x="211" y="23"/>
                  <a:pt x="208" y="23"/>
                  <a:pt x="206" y="25"/>
                </a:cubicBezTo>
                <a:cubicBezTo>
                  <a:pt x="205" y="25"/>
                  <a:pt x="204" y="26"/>
                  <a:pt x="203" y="27"/>
                </a:cubicBezTo>
                <a:cubicBezTo>
                  <a:pt x="201" y="28"/>
                  <a:pt x="199" y="29"/>
                  <a:pt x="198" y="30"/>
                </a:cubicBezTo>
                <a:cubicBezTo>
                  <a:pt x="198" y="31"/>
                  <a:pt x="198" y="32"/>
                  <a:pt x="198" y="33"/>
                </a:cubicBezTo>
                <a:cubicBezTo>
                  <a:pt x="198" y="35"/>
                  <a:pt x="197" y="36"/>
                  <a:pt x="195" y="37"/>
                </a:cubicBezTo>
                <a:cubicBezTo>
                  <a:pt x="194" y="38"/>
                  <a:pt x="191" y="39"/>
                  <a:pt x="190" y="41"/>
                </a:cubicBezTo>
                <a:cubicBezTo>
                  <a:pt x="190" y="42"/>
                  <a:pt x="191" y="43"/>
                  <a:pt x="190" y="44"/>
                </a:cubicBezTo>
                <a:cubicBezTo>
                  <a:pt x="189" y="46"/>
                  <a:pt x="187" y="45"/>
                  <a:pt x="185" y="45"/>
                </a:cubicBezTo>
                <a:cubicBezTo>
                  <a:pt x="183" y="45"/>
                  <a:pt x="182" y="45"/>
                  <a:pt x="180" y="47"/>
                </a:cubicBezTo>
                <a:cubicBezTo>
                  <a:pt x="179" y="48"/>
                  <a:pt x="178" y="48"/>
                  <a:pt x="176" y="49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71" y="50"/>
                  <a:pt x="168" y="48"/>
                  <a:pt x="165" y="48"/>
                </a:cubicBezTo>
                <a:cubicBezTo>
                  <a:pt x="165" y="48"/>
                  <a:pt x="165" y="48"/>
                  <a:pt x="164" y="48"/>
                </a:cubicBezTo>
                <a:cubicBezTo>
                  <a:pt x="163" y="48"/>
                  <a:pt x="162" y="47"/>
                  <a:pt x="161" y="47"/>
                </a:cubicBezTo>
                <a:cubicBezTo>
                  <a:pt x="159" y="46"/>
                  <a:pt x="156" y="45"/>
                  <a:pt x="153" y="44"/>
                </a:cubicBezTo>
                <a:cubicBezTo>
                  <a:pt x="151" y="44"/>
                  <a:pt x="149" y="44"/>
                  <a:pt x="147" y="44"/>
                </a:cubicBezTo>
                <a:cubicBezTo>
                  <a:pt x="145" y="44"/>
                  <a:pt x="143" y="41"/>
                  <a:pt x="141" y="40"/>
                </a:cubicBezTo>
                <a:cubicBezTo>
                  <a:pt x="138" y="39"/>
                  <a:pt x="138" y="40"/>
                  <a:pt x="136" y="41"/>
                </a:cubicBezTo>
                <a:cubicBezTo>
                  <a:pt x="134" y="42"/>
                  <a:pt x="132" y="42"/>
                  <a:pt x="130" y="42"/>
                </a:cubicBezTo>
                <a:cubicBezTo>
                  <a:pt x="126" y="41"/>
                  <a:pt x="122" y="40"/>
                  <a:pt x="118" y="41"/>
                </a:cubicBezTo>
                <a:cubicBezTo>
                  <a:pt x="115" y="41"/>
                  <a:pt x="113" y="43"/>
                  <a:pt x="111" y="44"/>
                </a:cubicBezTo>
                <a:cubicBezTo>
                  <a:pt x="109" y="45"/>
                  <a:pt x="105" y="45"/>
                  <a:pt x="103" y="45"/>
                </a:cubicBezTo>
                <a:cubicBezTo>
                  <a:pt x="99" y="44"/>
                  <a:pt x="97" y="40"/>
                  <a:pt x="93" y="40"/>
                </a:cubicBezTo>
                <a:cubicBezTo>
                  <a:pt x="92" y="40"/>
                  <a:pt x="92" y="41"/>
                  <a:pt x="91" y="41"/>
                </a:cubicBezTo>
                <a:cubicBezTo>
                  <a:pt x="90" y="41"/>
                  <a:pt x="88" y="40"/>
                  <a:pt x="87" y="39"/>
                </a:cubicBezTo>
                <a:cubicBezTo>
                  <a:pt x="84" y="38"/>
                  <a:pt x="82" y="37"/>
                  <a:pt x="79" y="36"/>
                </a:cubicBezTo>
                <a:cubicBezTo>
                  <a:pt x="78" y="35"/>
                  <a:pt x="76" y="35"/>
                  <a:pt x="75" y="35"/>
                </a:cubicBezTo>
                <a:cubicBezTo>
                  <a:pt x="73" y="34"/>
                  <a:pt x="72" y="33"/>
                  <a:pt x="70" y="33"/>
                </a:cubicBezTo>
                <a:cubicBezTo>
                  <a:pt x="67" y="31"/>
                  <a:pt x="64" y="31"/>
                  <a:pt x="61" y="31"/>
                </a:cubicBezTo>
                <a:cubicBezTo>
                  <a:pt x="56" y="31"/>
                  <a:pt x="52" y="30"/>
                  <a:pt x="47" y="30"/>
                </a:cubicBezTo>
                <a:cubicBezTo>
                  <a:pt x="43" y="30"/>
                  <a:pt x="41" y="34"/>
                  <a:pt x="38" y="33"/>
                </a:cubicBezTo>
                <a:cubicBezTo>
                  <a:pt x="36" y="33"/>
                  <a:pt x="35" y="32"/>
                  <a:pt x="33" y="32"/>
                </a:cubicBezTo>
                <a:cubicBezTo>
                  <a:pt x="31" y="32"/>
                  <a:pt x="30" y="32"/>
                  <a:pt x="28" y="31"/>
                </a:cubicBezTo>
                <a:cubicBezTo>
                  <a:pt x="26" y="29"/>
                  <a:pt x="26" y="24"/>
                  <a:pt x="26" y="22"/>
                </a:cubicBezTo>
                <a:cubicBezTo>
                  <a:pt x="26" y="21"/>
                  <a:pt x="26" y="18"/>
                  <a:pt x="27" y="18"/>
                </a:cubicBezTo>
                <a:cubicBezTo>
                  <a:pt x="28" y="17"/>
                  <a:pt x="30" y="16"/>
                  <a:pt x="31" y="15"/>
                </a:cubicBezTo>
                <a:cubicBezTo>
                  <a:pt x="33" y="14"/>
                  <a:pt x="36" y="13"/>
                  <a:pt x="35" y="10"/>
                </a:cubicBezTo>
                <a:cubicBezTo>
                  <a:pt x="34" y="7"/>
                  <a:pt x="29" y="6"/>
                  <a:pt x="26" y="4"/>
                </a:cubicBezTo>
                <a:cubicBezTo>
                  <a:pt x="25" y="3"/>
                  <a:pt x="24" y="2"/>
                  <a:pt x="22" y="1"/>
                </a:cubicBezTo>
                <a:cubicBezTo>
                  <a:pt x="20" y="1"/>
                  <a:pt x="18" y="0"/>
                  <a:pt x="16" y="0"/>
                </a:cubicBezTo>
                <a:cubicBezTo>
                  <a:pt x="16" y="3"/>
                  <a:pt x="16" y="6"/>
                  <a:pt x="16" y="9"/>
                </a:cubicBezTo>
                <a:cubicBezTo>
                  <a:pt x="16" y="10"/>
                  <a:pt x="16" y="11"/>
                  <a:pt x="15" y="12"/>
                </a:cubicBezTo>
                <a:cubicBezTo>
                  <a:pt x="15" y="12"/>
                  <a:pt x="13" y="12"/>
                  <a:pt x="12" y="12"/>
                </a:cubicBezTo>
                <a:cubicBezTo>
                  <a:pt x="12" y="12"/>
                  <a:pt x="10" y="12"/>
                  <a:pt x="10" y="13"/>
                </a:cubicBezTo>
                <a:cubicBezTo>
                  <a:pt x="8" y="14"/>
                  <a:pt x="8" y="17"/>
                  <a:pt x="6" y="19"/>
                </a:cubicBezTo>
                <a:cubicBezTo>
                  <a:pt x="6" y="20"/>
                  <a:pt x="5" y="20"/>
                  <a:pt x="5" y="21"/>
                </a:cubicBezTo>
                <a:cubicBezTo>
                  <a:pt x="5" y="22"/>
                  <a:pt x="5" y="22"/>
                  <a:pt x="5" y="23"/>
                </a:cubicBezTo>
                <a:cubicBezTo>
                  <a:pt x="4" y="25"/>
                  <a:pt x="3" y="25"/>
                  <a:pt x="2" y="26"/>
                </a:cubicBezTo>
                <a:cubicBezTo>
                  <a:pt x="2" y="27"/>
                  <a:pt x="1" y="28"/>
                  <a:pt x="1" y="30"/>
                </a:cubicBezTo>
                <a:cubicBezTo>
                  <a:pt x="1" y="32"/>
                  <a:pt x="1" y="37"/>
                  <a:pt x="1" y="39"/>
                </a:cubicBezTo>
                <a:cubicBezTo>
                  <a:pt x="2" y="41"/>
                  <a:pt x="3" y="43"/>
                  <a:pt x="4" y="44"/>
                </a:cubicBezTo>
                <a:cubicBezTo>
                  <a:pt x="4" y="44"/>
                  <a:pt x="4" y="45"/>
                  <a:pt x="4" y="45"/>
                </a:cubicBezTo>
                <a:cubicBezTo>
                  <a:pt x="5" y="45"/>
                  <a:pt x="5" y="45"/>
                  <a:pt x="5" y="46"/>
                </a:cubicBezTo>
                <a:cubicBezTo>
                  <a:pt x="6" y="46"/>
                  <a:pt x="5" y="48"/>
                  <a:pt x="6" y="49"/>
                </a:cubicBezTo>
                <a:cubicBezTo>
                  <a:pt x="6" y="50"/>
                  <a:pt x="6" y="49"/>
                  <a:pt x="7" y="50"/>
                </a:cubicBezTo>
                <a:cubicBezTo>
                  <a:pt x="7" y="50"/>
                  <a:pt x="7" y="51"/>
                  <a:pt x="7" y="52"/>
                </a:cubicBezTo>
                <a:cubicBezTo>
                  <a:pt x="7" y="53"/>
                  <a:pt x="8" y="54"/>
                  <a:pt x="8" y="54"/>
                </a:cubicBezTo>
                <a:cubicBezTo>
                  <a:pt x="8" y="55"/>
                  <a:pt x="9" y="56"/>
                  <a:pt x="9" y="56"/>
                </a:cubicBezTo>
                <a:cubicBezTo>
                  <a:pt x="10" y="57"/>
                  <a:pt x="10" y="57"/>
                  <a:pt x="11" y="58"/>
                </a:cubicBezTo>
                <a:cubicBezTo>
                  <a:pt x="12" y="60"/>
                  <a:pt x="13" y="61"/>
                  <a:pt x="14" y="63"/>
                </a:cubicBezTo>
                <a:cubicBezTo>
                  <a:pt x="12" y="64"/>
                  <a:pt x="10" y="62"/>
                  <a:pt x="8" y="62"/>
                </a:cubicBezTo>
                <a:cubicBezTo>
                  <a:pt x="7" y="62"/>
                  <a:pt x="7" y="65"/>
                  <a:pt x="8" y="66"/>
                </a:cubicBezTo>
                <a:cubicBezTo>
                  <a:pt x="9" y="66"/>
                  <a:pt x="11" y="66"/>
                  <a:pt x="12" y="66"/>
                </a:cubicBezTo>
                <a:cubicBezTo>
                  <a:pt x="14" y="67"/>
                  <a:pt x="16" y="66"/>
                  <a:pt x="17" y="67"/>
                </a:cubicBezTo>
                <a:cubicBezTo>
                  <a:pt x="19" y="67"/>
                  <a:pt x="19" y="68"/>
                  <a:pt x="20" y="69"/>
                </a:cubicBezTo>
                <a:cubicBezTo>
                  <a:pt x="21" y="70"/>
                  <a:pt x="21" y="71"/>
                  <a:pt x="22" y="72"/>
                </a:cubicBezTo>
                <a:cubicBezTo>
                  <a:pt x="23" y="73"/>
                  <a:pt x="24" y="73"/>
                  <a:pt x="24" y="74"/>
                </a:cubicBezTo>
                <a:cubicBezTo>
                  <a:pt x="24" y="76"/>
                  <a:pt x="26" y="78"/>
                  <a:pt x="27" y="79"/>
                </a:cubicBezTo>
                <a:cubicBezTo>
                  <a:pt x="28" y="80"/>
                  <a:pt x="29" y="81"/>
                  <a:pt x="29" y="82"/>
                </a:cubicBezTo>
                <a:cubicBezTo>
                  <a:pt x="29" y="82"/>
                  <a:pt x="30" y="83"/>
                  <a:pt x="30" y="83"/>
                </a:cubicBezTo>
                <a:cubicBezTo>
                  <a:pt x="30" y="84"/>
                  <a:pt x="31" y="84"/>
                  <a:pt x="31" y="84"/>
                </a:cubicBezTo>
                <a:cubicBezTo>
                  <a:pt x="32" y="87"/>
                  <a:pt x="29" y="89"/>
                  <a:pt x="28" y="90"/>
                </a:cubicBezTo>
                <a:cubicBezTo>
                  <a:pt x="27" y="92"/>
                  <a:pt x="24" y="92"/>
                  <a:pt x="22" y="94"/>
                </a:cubicBezTo>
                <a:cubicBezTo>
                  <a:pt x="20" y="96"/>
                  <a:pt x="20" y="98"/>
                  <a:pt x="19" y="100"/>
                </a:cubicBezTo>
                <a:cubicBezTo>
                  <a:pt x="19" y="101"/>
                  <a:pt x="19" y="103"/>
                  <a:pt x="19" y="103"/>
                </a:cubicBezTo>
                <a:cubicBezTo>
                  <a:pt x="18" y="104"/>
                  <a:pt x="16" y="105"/>
                  <a:pt x="16" y="105"/>
                </a:cubicBezTo>
                <a:cubicBezTo>
                  <a:pt x="15" y="106"/>
                  <a:pt x="15" y="105"/>
                  <a:pt x="14" y="106"/>
                </a:cubicBezTo>
                <a:cubicBezTo>
                  <a:pt x="13" y="106"/>
                  <a:pt x="13" y="106"/>
                  <a:pt x="12" y="107"/>
                </a:cubicBezTo>
                <a:cubicBezTo>
                  <a:pt x="11" y="107"/>
                  <a:pt x="11" y="106"/>
                  <a:pt x="10" y="106"/>
                </a:cubicBezTo>
                <a:cubicBezTo>
                  <a:pt x="9" y="106"/>
                  <a:pt x="8" y="106"/>
                  <a:pt x="7" y="106"/>
                </a:cubicBezTo>
                <a:cubicBezTo>
                  <a:pt x="6" y="106"/>
                  <a:pt x="2" y="107"/>
                  <a:pt x="1" y="108"/>
                </a:cubicBezTo>
                <a:cubicBezTo>
                  <a:pt x="1" y="109"/>
                  <a:pt x="1" y="111"/>
                  <a:pt x="1" y="112"/>
                </a:cubicBezTo>
                <a:cubicBezTo>
                  <a:pt x="1" y="113"/>
                  <a:pt x="2" y="114"/>
                  <a:pt x="2" y="115"/>
                </a:cubicBezTo>
                <a:cubicBezTo>
                  <a:pt x="3" y="117"/>
                  <a:pt x="2" y="119"/>
                  <a:pt x="1" y="121"/>
                </a:cubicBezTo>
                <a:cubicBezTo>
                  <a:pt x="1" y="123"/>
                  <a:pt x="0" y="124"/>
                  <a:pt x="0" y="126"/>
                </a:cubicBezTo>
                <a:cubicBezTo>
                  <a:pt x="0" y="129"/>
                  <a:pt x="0" y="129"/>
                  <a:pt x="1" y="131"/>
                </a:cubicBezTo>
                <a:cubicBezTo>
                  <a:pt x="2" y="132"/>
                  <a:pt x="2" y="132"/>
                  <a:pt x="3" y="133"/>
                </a:cubicBezTo>
                <a:cubicBezTo>
                  <a:pt x="4" y="134"/>
                  <a:pt x="4" y="133"/>
                  <a:pt x="4" y="135"/>
                </a:cubicBezTo>
                <a:cubicBezTo>
                  <a:pt x="5" y="137"/>
                  <a:pt x="6" y="137"/>
                  <a:pt x="7" y="139"/>
                </a:cubicBezTo>
                <a:cubicBezTo>
                  <a:pt x="7" y="140"/>
                  <a:pt x="7" y="142"/>
                  <a:pt x="8" y="143"/>
                </a:cubicBezTo>
                <a:cubicBezTo>
                  <a:pt x="9" y="145"/>
                  <a:pt x="9" y="145"/>
                  <a:pt x="9" y="147"/>
                </a:cubicBezTo>
                <a:cubicBezTo>
                  <a:pt x="9" y="148"/>
                  <a:pt x="8" y="150"/>
                  <a:pt x="7" y="151"/>
                </a:cubicBezTo>
                <a:cubicBezTo>
                  <a:pt x="5" y="152"/>
                  <a:pt x="3" y="153"/>
                  <a:pt x="1" y="153"/>
                </a:cubicBezTo>
                <a:cubicBezTo>
                  <a:pt x="2" y="158"/>
                  <a:pt x="2" y="158"/>
                  <a:pt x="2" y="158"/>
                </a:cubicBezTo>
                <a:cubicBezTo>
                  <a:pt x="2" y="159"/>
                  <a:pt x="2" y="160"/>
                  <a:pt x="3" y="161"/>
                </a:cubicBezTo>
                <a:cubicBezTo>
                  <a:pt x="3" y="162"/>
                  <a:pt x="3" y="162"/>
                  <a:pt x="4" y="163"/>
                </a:cubicBezTo>
                <a:cubicBezTo>
                  <a:pt x="4" y="163"/>
                  <a:pt x="4" y="164"/>
                  <a:pt x="4" y="164"/>
                </a:cubicBezTo>
                <a:cubicBezTo>
                  <a:pt x="4" y="164"/>
                  <a:pt x="4" y="164"/>
                  <a:pt x="4" y="165"/>
                </a:cubicBezTo>
                <a:cubicBezTo>
                  <a:pt x="4" y="165"/>
                  <a:pt x="4" y="165"/>
                  <a:pt x="4" y="166"/>
                </a:cubicBezTo>
                <a:cubicBezTo>
                  <a:pt x="4" y="166"/>
                  <a:pt x="5" y="166"/>
                  <a:pt x="6" y="166"/>
                </a:cubicBezTo>
                <a:cubicBezTo>
                  <a:pt x="6" y="166"/>
                  <a:pt x="6" y="167"/>
                  <a:pt x="7" y="167"/>
                </a:cubicBezTo>
                <a:cubicBezTo>
                  <a:pt x="7" y="168"/>
                  <a:pt x="7" y="169"/>
                  <a:pt x="8" y="170"/>
                </a:cubicBezTo>
                <a:cubicBezTo>
                  <a:pt x="9" y="170"/>
                  <a:pt x="10" y="170"/>
                  <a:pt x="11" y="171"/>
                </a:cubicBezTo>
                <a:cubicBezTo>
                  <a:pt x="12" y="171"/>
                  <a:pt x="13" y="170"/>
                  <a:pt x="15" y="171"/>
                </a:cubicBezTo>
                <a:cubicBezTo>
                  <a:pt x="16" y="171"/>
                  <a:pt x="17" y="172"/>
                  <a:pt x="18" y="173"/>
                </a:cubicBezTo>
                <a:cubicBezTo>
                  <a:pt x="19" y="173"/>
                  <a:pt x="20" y="174"/>
                  <a:pt x="21" y="174"/>
                </a:cubicBezTo>
                <a:cubicBezTo>
                  <a:pt x="22" y="174"/>
                  <a:pt x="22" y="174"/>
                  <a:pt x="23" y="175"/>
                </a:cubicBezTo>
                <a:cubicBezTo>
                  <a:pt x="23" y="175"/>
                  <a:pt x="23" y="175"/>
                  <a:pt x="23" y="176"/>
                </a:cubicBezTo>
                <a:cubicBezTo>
                  <a:pt x="23" y="176"/>
                  <a:pt x="24" y="177"/>
                  <a:pt x="24" y="178"/>
                </a:cubicBezTo>
                <a:cubicBezTo>
                  <a:pt x="24" y="179"/>
                  <a:pt x="24" y="180"/>
                  <a:pt x="24" y="181"/>
                </a:cubicBezTo>
                <a:cubicBezTo>
                  <a:pt x="24" y="182"/>
                  <a:pt x="25" y="182"/>
                  <a:pt x="25" y="183"/>
                </a:cubicBezTo>
                <a:cubicBezTo>
                  <a:pt x="25" y="183"/>
                  <a:pt x="25" y="184"/>
                  <a:pt x="25" y="185"/>
                </a:cubicBezTo>
                <a:cubicBezTo>
                  <a:pt x="25" y="186"/>
                  <a:pt x="26" y="186"/>
                  <a:pt x="26" y="187"/>
                </a:cubicBezTo>
                <a:cubicBezTo>
                  <a:pt x="26" y="188"/>
                  <a:pt x="26" y="189"/>
                  <a:pt x="26" y="190"/>
                </a:cubicBezTo>
                <a:cubicBezTo>
                  <a:pt x="26" y="190"/>
                  <a:pt x="26" y="191"/>
                  <a:pt x="26" y="192"/>
                </a:cubicBezTo>
                <a:cubicBezTo>
                  <a:pt x="27" y="193"/>
                  <a:pt x="27" y="194"/>
                  <a:pt x="28" y="195"/>
                </a:cubicBezTo>
                <a:cubicBezTo>
                  <a:pt x="29" y="196"/>
                  <a:pt x="32" y="196"/>
                  <a:pt x="32" y="198"/>
                </a:cubicBezTo>
                <a:cubicBezTo>
                  <a:pt x="32" y="199"/>
                  <a:pt x="31" y="199"/>
                  <a:pt x="31" y="200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31" y="201"/>
                  <a:pt x="30" y="201"/>
                  <a:pt x="29" y="202"/>
                </a:cubicBezTo>
                <a:cubicBezTo>
                  <a:pt x="28" y="203"/>
                  <a:pt x="26" y="204"/>
                  <a:pt x="26" y="206"/>
                </a:cubicBezTo>
                <a:cubicBezTo>
                  <a:pt x="26" y="207"/>
                  <a:pt x="27" y="209"/>
                  <a:pt x="28" y="211"/>
                </a:cubicBezTo>
                <a:cubicBezTo>
                  <a:pt x="28" y="211"/>
                  <a:pt x="28" y="212"/>
                  <a:pt x="28" y="213"/>
                </a:cubicBezTo>
                <a:cubicBezTo>
                  <a:pt x="28" y="217"/>
                  <a:pt x="27" y="220"/>
                  <a:pt x="27" y="224"/>
                </a:cubicBezTo>
                <a:cubicBezTo>
                  <a:pt x="27" y="225"/>
                  <a:pt x="27" y="225"/>
                  <a:pt x="27" y="226"/>
                </a:cubicBezTo>
                <a:cubicBezTo>
                  <a:pt x="27" y="226"/>
                  <a:pt x="27" y="226"/>
                  <a:pt x="27" y="226"/>
                </a:cubicBezTo>
                <a:cubicBezTo>
                  <a:pt x="28" y="227"/>
                  <a:pt x="29" y="228"/>
                  <a:pt x="30" y="229"/>
                </a:cubicBezTo>
                <a:cubicBezTo>
                  <a:pt x="31" y="229"/>
                  <a:pt x="31" y="230"/>
                  <a:pt x="32" y="231"/>
                </a:cubicBezTo>
                <a:cubicBezTo>
                  <a:pt x="33" y="232"/>
                  <a:pt x="34" y="231"/>
                  <a:pt x="36" y="231"/>
                </a:cubicBezTo>
                <a:cubicBezTo>
                  <a:pt x="37" y="231"/>
                  <a:pt x="39" y="231"/>
                  <a:pt x="41" y="231"/>
                </a:cubicBezTo>
                <a:cubicBezTo>
                  <a:pt x="44" y="231"/>
                  <a:pt x="46" y="231"/>
                  <a:pt x="49" y="230"/>
                </a:cubicBezTo>
                <a:cubicBezTo>
                  <a:pt x="51" y="229"/>
                  <a:pt x="55" y="227"/>
                  <a:pt x="57" y="228"/>
                </a:cubicBezTo>
                <a:cubicBezTo>
                  <a:pt x="58" y="228"/>
                  <a:pt x="59" y="229"/>
                  <a:pt x="60" y="229"/>
                </a:cubicBezTo>
                <a:cubicBezTo>
                  <a:pt x="62" y="229"/>
                  <a:pt x="63" y="229"/>
                  <a:pt x="64" y="229"/>
                </a:cubicBezTo>
                <a:cubicBezTo>
                  <a:pt x="66" y="228"/>
                  <a:pt x="68" y="229"/>
                  <a:pt x="70" y="228"/>
                </a:cubicBezTo>
                <a:cubicBezTo>
                  <a:pt x="72" y="228"/>
                  <a:pt x="75" y="227"/>
                  <a:pt x="76" y="226"/>
                </a:cubicBezTo>
                <a:cubicBezTo>
                  <a:pt x="77" y="225"/>
                  <a:pt x="77" y="224"/>
                  <a:pt x="78" y="224"/>
                </a:cubicBezTo>
                <a:cubicBezTo>
                  <a:pt x="79" y="224"/>
                  <a:pt x="80" y="224"/>
                  <a:pt x="80" y="224"/>
                </a:cubicBezTo>
                <a:cubicBezTo>
                  <a:pt x="81" y="224"/>
                  <a:pt x="82" y="223"/>
                  <a:pt x="83" y="222"/>
                </a:cubicBezTo>
                <a:cubicBezTo>
                  <a:pt x="85" y="224"/>
                  <a:pt x="88" y="223"/>
                  <a:pt x="89" y="220"/>
                </a:cubicBezTo>
                <a:cubicBezTo>
                  <a:pt x="89" y="219"/>
                  <a:pt x="88" y="215"/>
                  <a:pt x="91" y="216"/>
                </a:cubicBezTo>
                <a:cubicBezTo>
                  <a:pt x="92" y="217"/>
                  <a:pt x="93" y="218"/>
                  <a:pt x="94" y="218"/>
                </a:cubicBezTo>
                <a:cubicBezTo>
                  <a:pt x="95" y="218"/>
                  <a:pt x="97" y="218"/>
                  <a:pt x="98" y="218"/>
                </a:cubicBezTo>
                <a:cubicBezTo>
                  <a:pt x="100" y="218"/>
                  <a:pt x="101" y="219"/>
                  <a:pt x="103" y="218"/>
                </a:cubicBezTo>
                <a:cubicBezTo>
                  <a:pt x="103" y="218"/>
                  <a:pt x="103" y="217"/>
                  <a:pt x="104" y="217"/>
                </a:cubicBezTo>
                <a:cubicBezTo>
                  <a:pt x="104" y="216"/>
                  <a:pt x="105" y="217"/>
                  <a:pt x="105" y="216"/>
                </a:cubicBezTo>
                <a:cubicBezTo>
                  <a:pt x="107" y="216"/>
                  <a:pt x="106" y="218"/>
                  <a:pt x="108" y="218"/>
                </a:cubicBezTo>
                <a:cubicBezTo>
                  <a:pt x="109" y="218"/>
                  <a:pt x="110" y="216"/>
                  <a:pt x="110" y="218"/>
                </a:cubicBezTo>
                <a:cubicBezTo>
                  <a:pt x="111" y="217"/>
                  <a:pt x="113" y="216"/>
                  <a:pt x="114" y="217"/>
                </a:cubicBezTo>
                <a:cubicBezTo>
                  <a:pt x="115" y="218"/>
                  <a:pt x="114" y="221"/>
                  <a:pt x="115" y="222"/>
                </a:cubicBezTo>
                <a:cubicBezTo>
                  <a:pt x="115" y="222"/>
                  <a:pt x="116" y="223"/>
                  <a:pt x="116" y="223"/>
                </a:cubicBezTo>
                <a:cubicBezTo>
                  <a:pt x="116" y="224"/>
                  <a:pt x="117" y="225"/>
                  <a:pt x="118" y="225"/>
                </a:cubicBezTo>
                <a:cubicBezTo>
                  <a:pt x="120" y="226"/>
                  <a:pt x="122" y="226"/>
                  <a:pt x="124" y="228"/>
                </a:cubicBezTo>
                <a:cubicBezTo>
                  <a:pt x="124" y="229"/>
                  <a:pt x="125" y="230"/>
                  <a:pt x="126" y="231"/>
                </a:cubicBezTo>
                <a:cubicBezTo>
                  <a:pt x="126" y="231"/>
                  <a:pt x="126" y="231"/>
                  <a:pt x="127" y="232"/>
                </a:cubicBezTo>
                <a:cubicBezTo>
                  <a:pt x="128" y="232"/>
                  <a:pt x="128" y="234"/>
                  <a:pt x="129" y="235"/>
                </a:cubicBezTo>
                <a:cubicBezTo>
                  <a:pt x="130" y="236"/>
                  <a:pt x="130" y="235"/>
                  <a:pt x="131" y="234"/>
                </a:cubicBezTo>
                <a:cubicBezTo>
                  <a:pt x="133" y="234"/>
                  <a:pt x="135" y="233"/>
                  <a:pt x="137" y="233"/>
                </a:cubicBezTo>
                <a:cubicBezTo>
                  <a:pt x="138" y="234"/>
                  <a:pt x="138" y="235"/>
                  <a:pt x="139" y="235"/>
                </a:cubicBezTo>
                <a:cubicBezTo>
                  <a:pt x="140" y="236"/>
                  <a:pt x="141" y="236"/>
                  <a:pt x="142" y="236"/>
                </a:cubicBezTo>
                <a:cubicBezTo>
                  <a:pt x="143" y="238"/>
                  <a:pt x="144" y="237"/>
                  <a:pt x="146" y="237"/>
                </a:cubicBezTo>
                <a:cubicBezTo>
                  <a:pt x="147" y="237"/>
                  <a:pt x="148" y="238"/>
                  <a:pt x="148" y="238"/>
                </a:cubicBezTo>
                <a:cubicBezTo>
                  <a:pt x="150" y="239"/>
                  <a:pt x="151" y="241"/>
                  <a:pt x="152" y="241"/>
                </a:cubicBezTo>
                <a:cubicBezTo>
                  <a:pt x="153" y="242"/>
                  <a:pt x="154" y="241"/>
                  <a:pt x="155" y="241"/>
                </a:cubicBezTo>
                <a:cubicBezTo>
                  <a:pt x="155" y="242"/>
                  <a:pt x="156" y="242"/>
                  <a:pt x="156" y="242"/>
                </a:cubicBezTo>
                <a:cubicBezTo>
                  <a:pt x="158" y="242"/>
                  <a:pt x="160" y="242"/>
                  <a:pt x="162" y="242"/>
                </a:cubicBezTo>
                <a:cubicBezTo>
                  <a:pt x="167" y="242"/>
                  <a:pt x="173" y="241"/>
                  <a:pt x="178" y="241"/>
                </a:cubicBezTo>
                <a:cubicBezTo>
                  <a:pt x="178" y="239"/>
                  <a:pt x="178" y="237"/>
                  <a:pt x="176" y="236"/>
                </a:cubicBezTo>
                <a:cubicBezTo>
                  <a:pt x="179" y="235"/>
                  <a:pt x="181" y="239"/>
                  <a:pt x="184" y="238"/>
                </a:cubicBezTo>
                <a:cubicBezTo>
                  <a:pt x="185" y="237"/>
                  <a:pt x="185" y="237"/>
                  <a:pt x="186" y="237"/>
                </a:cubicBezTo>
                <a:cubicBezTo>
                  <a:pt x="187" y="237"/>
                  <a:pt x="188" y="238"/>
                  <a:pt x="189" y="238"/>
                </a:cubicBezTo>
                <a:cubicBezTo>
                  <a:pt x="191" y="239"/>
                  <a:pt x="192" y="240"/>
                  <a:pt x="195" y="239"/>
                </a:cubicBezTo>
                <a:cubicBezTo>
                  <a:pt x="196" y="239"/>
                  <a:pt x="198" y="238"/>
                  <a:pt x="199" y="238"/>
                </a:cubicBezTo>
                <a:cubicBezTo>
                  <a:pt x="200" y="237"/>
                  <a:pt x="201" y="236"/>
                  <a:pt x="202" y="236"/>
                </a:cubicBezTo>
                <a:cubicBezTo>
                  <a:pt x="203" y="235"/>
                  <a:pt x="204" y="235"/>
                  <a:pt x="205" y="235"/>
                </a:cubicBezTo>
                <a:cubicBezTo>
                  <a:pt x="207" y="233"/>
                  <a:pt x="206" y="230"/>
                  <a:pt x="206" y="227"/>
                </a:cubicBezTo>
                <a:cubicBezTo>
                  <a:pt x="206" y="227"/>
                  <a:pt x="206" y="226"/>
                  <a:pt x="206" y="226"/>
                </a:cubicBezTo>
                <a:cubicBezTo>
                  <a:pt x="206" y="224"/>
                  <a:pt x="207" y="224"/>
                  <a:pt x="207" y="223"/>
                </a:cubicBezTo>
                <a:cubicBezTo>
                  <a:pt x="208" y="221"/>
                  <a:pt x="207" y="220"/>
                  <a:pt x="207" y="218"/>
                </a:cubicBezTo>
                <a:cubicBezTo>
                  <a:pt x="207" y="215"/>
                  <a:pt x="204" y="214"/>
                  <a:pt x="203" y="211"/>
                </a:cubicBezTo>
                <a:cubicBezTo>
                  <a:pt x="202" y="207"/>
                  <a:pt x="205" y="205"/>
                  <a:pt x="209" y="205"/>
                </a:cubicBezTo>
                <a:cubicBezTo>
                  <a:pt x="211" y="205"/>
                  <a:pt x="213" y="207"/>
                  <a:pt x="215" y="208"/>
                </a:cubicBezTo>
                <a:cubicBezTo>
                  <a:pt x="217" y="208"/>
                  <a:pt x="220" y="210"/>
                  <a:pt x="223" y="210"/>
                </a:cubicBezTo>
                <a:cubicBezTo>
                  <a:pt x="223" y="208"/>
                  <a:pt x="223" y="206"/>
                  <a:pt x="223" y="204"/>
                </a:cubicBezTo>
                <a:cubicBezTo>
                  <a:pt x="224" y="202"/>
                  <a:pt x="224" y="201"/>
                  <a:pt x="225" y="200"/>
                </a:cubicBezTo>
                <a:cubicBezTo>
                  <a:pt x="227" y="198"/>
                  <a:pt x="227" y="198"/>
                  <a:pt x="230" y="198"/>
                </a:cubicBezTo>
                <a:cubicBezTo>
                  <a:pt x="229" y="197"/>
                  <a:pt x="230" y="197"/>
                  <a:pt x="230" y="197"/>
                </a:cubicBezTo>
                <a:cubicBezTo>
                  <a:pt x="230" y="196"/>
                  <a:pt x="231" y="196"/>
                  <a:pt x="231" y="196"/>
                </a:cubicBezTo>
                <a:cubicBezTo>
                  <a:pt x="232" y="195"/>
                  <a:pt x="232" y="195"/>
                  <a:pt x="233" y="194"/>
                </a:cubicBezTo>
                <a:cubicBezTo>
                  <a:pt x="233" y="194"/>
                  <a:pt x="233" y="193"/>
                  <a:pt x="233" y="193"/>
                </a:cubicBezTo>
                <a:cubicBezTo>
                  <a:pt x="235" y="191"/>
                  <a:pt x="237" y="190"/>
                  <a:pt x="238" y="189"/>
                </a:cubicBezTo>
                <a:cubicBezTo>
                  <a:pt x="240" y="189"/>
                  <a:pt x="242" y="189"/>
                  <a:pt x="244" y="188"/>
                </a:cubicBezTo>
                <a:cubicBezTo>
                  <a:pt x="245" y="188"/>
                  <a:pt x="246" y="187"/>
                  <a:pt x="247" y="187"/>
                </a:cubicBezTo>
                <a:cubicBezTo>
                  <a:pt x="249" y="188"/>
                  <a:pt x="249" y="188"/>
                  <a:pt x="251" y="187"/>
                </a:cubicBezTo>
                <a:cubicBezTo>
                  <a:pt x="254" y="185"/>
                  <a:pt x="256" y="183"/>
                  <a:pt x="260" y="181"/>
                </a:cubicBezTo>
                <a:cubicBezTo>
                  <a:pt x="262" y="180"/>
                  <a:pt x="263" y="177"/>
                  <a:pt x="266" y="179"/>
                </a:cubicBezTo>
                <a:cubicBezTo>
                  <a:pt x="268" y="180"/>
                  <a:pt x="270" y="183"/>
                  <a:pt x="273" y="183"/>
                </a:cubicBezTo>
                <a:cubicBezTo>
                  <a:pt x="275" y="183"/>
                  <a:pt x="276" y="182"/>
                  <a:pt x="277" y="183"/>
                </a:cubicBezTo>
                <a:cubicBezTo>
                  <a:pt x="278" y="183"/>
                  <a:pt x="278" y="184"/>
                  <a:pt x="279" y="185"/>
                </a:cubicBezTo>
                <a:cubicBezTo>
                  <a:pt x="281" y="185"/>
                  <a:pt x="281" y="185"/>
                  <a:pt x="282" y="187"/>
                </a:cubicBezTo>
                <a:cubicBezTo>
                  <a:pt x="283" y="188"/>
                  <a:pt x="285" y="190"/>
                  <a:pt x="286" y="191"/>
                </a:cubicBezTo>
                <a:cubicBezTo>
                  <a:pt x="287" y="193"/>
                  <a:pt x="286" y="193"/>
                  <a:pt x="288" y="193"/>
                </a:cubicBezTo>
                <a:cubicBezTo>
                  <a:pt x="290" y="193"/>
                  <a:pt x="291" y="192"/>
                  <a:pt x="292" y="192"/>
                </a:cubicBezTo>
                <a:cubicBezTo>
                  <a:pt x="294" y="191"/>
                  <a:pt x="296" y="190"/>
                  <a:pt x="298" y="190"/>
                </a:cubicBezTo>
                <a:cubicBezTo>
                  <a:pt x="301" y="190"/>
                  <a:pt x="303" y="189"/>
                  <a:pt x="306" y="188"/>
                </a:cubicBezTo>
                <a:cubicBezTo>
                  <a:pt x="308" y="188"/>
                  <a:pt x="309" y="189"/>
                  <a:pt x="310" y="189"/>
                </a:cubicBezTo>
                <a:cubicBezTo>
                  <a:pt x="311" y="189"/>
                  <a:pt x="314" y="189"/>
                  <a:pt x="315" y="188"/>
                </a:cubicBezTo>
                <a:cubicBezTo>
                  <a:pt x="316" y="187"/>
                  <a:pt x="315" y="182"/>
                  <a:pt x="314" y="181"/>
                </a:cubicBezTo>
                <a:cubicBezTo>
                  <a:pt x="313" y="181"/>
                  <a:pt x="312" y="181"/>
                  <a:pt x="311" y="180"/>
                </a:cubicBezTo>
                <a:cubicBezTo>
                  <a:pt x="309" y="179"/>
                  <a:pt x="308" y="177"/>
                  <a:pt x="307" y="175"/>
                </a:cubicBezTo>
                <a:cubicBezTo>
                  <a:pt x="305" y="173"/>
                  <a:pt x="303" y="171"/>
                  <a:pt x="302" y="169"/>
                </a:cubicBezTo>
                <a:cubicBezTo>
                  <a:pt x="301" y="168"/>
                  <a:pt x="300" y="167"/>
                  <a:pt x="301" y="166"/>
                </a:cubicBezTo>
                <a:cubicBezTo>
                  <a:pt x="301" y="167"/>
                  <a:pt x="302" y="165"/>
                  <a:pt x="302" y="165"/>
                </a:cubicBezTo>
                <a:cubicBezTo>
                  <a:pt x="303" y="165"/>
                  <a:pt x="304" y="164"/>
                  <a:pt x="304" y="164"/>
                </a:cubicBezTo>
                <a:cubicBezTo>
                  <a:pt x="305" y="163"/>
                  <a:pt x="305" y="162"/>
                  <a:pt x="304" y="161"/>
                </a:cubicBezTo>
                <a:cubicBezTo>
                  <a:pt x="304" y="159"/>
                  <a:pt x="302" y="158"/>
                  <a:pt x="301" y="156"/>
                </a:cubicBezTo>
                <a:cubicBezTo>
                  <a:pt x="301" y="155"/>
                  <a:pt x="302" y="154"/>
                  <a:pt x="300" y="154"/>
                </a:cubicBezTo>
                <a:cubicBezTo>
                  <a:pt x="298" y="153"/>
                  <a:pt x="297" y="154"/>
                  <a:pt x="295" y="153"/>
                </a:cubicBezTo>
                <a:cubicBezTo>
                  <a:pt x="294" y="152"/>
                  <a:pt x="293" y="151"/>
                  <a:pt x="292" y="150"/>
                </a:cubicBezTo>
                <a:cubicBezTo>
                  <a:pt x="291" y="149"/>
                  <a:pt x="286" y="146"/>
                  <a:pt x="285" y="147"/>
                </a:cubicBezTo>
                <a:cubicBezTo>
                  <a:pt x="284" y="147"/>
                  <a:pt x="284" y="148"/>
                  <a:pt x="284" y="148"/>
                </a:cubicBezTo>
                <a:cubicBezTo>
                  <a:pt x="283" y="148"/>
                  <a:pt x="282" y="148"/>
                  <a:pt x="282" y="148"/>
                </a:cubicBezTo>
                <a:cubicBezTo>
                  <a:pt x="281" y="146"/>
                  <a:pt x="281" y="145"/>
                  <a:pt x="283" y="144"/>
                </a:cubicBezTo>
                <a:cubicBezTo>
                  <a:pt x="284" y="144"/>
                  <a:pt x="285" y="143"/>
                  <a:pt x="286" y="143"/>
                </a:cubicBezTo>
                <a:cubicBezTo>
                  <a:pt x="287" y="142"/>
                  <a:pt x="289" y="143"/>
                  <a:pt x="290" y="143"/>
                </a:cubicBezTo>
                <a:cubicBezTo>
                  <a:pt x="292" y="142"/>
                  <a:pt x="291" y="142"/>
                  <a:pt x="292" y="140"/>
                </a:cubicBezTo>
                <a:cubicBezTo>
                  <a:pt x="292" y="139"/>
                  <a:pt x="292" y="138"/>
                  <a:pt x="293" y="137"/>
                </a:cubicBezTo>
                <a:cubicBezTo>
                  <a:pt x="293" y="136"/>
                  <a:pt x="293" y="134"/>
                  <a:pt x="294" y="135"/>
                </a:cubicBezTo>
                <a:cubicBezTo>
                  <a:pt x="295" y="136"/>
                  <a:pt x="297" y="138"/>
                  <a:pt x="298" y="138"/>
                </a:cubicBezTo>
                <a:cubicBezTo>
                  <a:pt x="300" y="138"/>
                  <a:pt x="299" y="136"/>
                  <a:pt x="299" y="135"/>
                </a:cubicBezTo>
                <a:cubicBezTo>
                  <a:pt x="299" y="134"/>
                  <a:pt x="299" y="133"/>
                  <a:pt x="299" y="132"/>
                </a:cubicBezTo>
                <a:cubicBezTo>
                  <a:pt x="299" y="130"/>
                  <a:pt x="300" y="131"/>
                  <a:pt x="301" y="131"/>
                </a:cubicBezTo>
                <a:cubicBezTo>
                  <a:pt x="303" y="131"/>
                  <a:pt x="305" y="130"/>
                  <a:pt x="306" y="128"/>
                </a:cubicBezTo>
                <a:cubicBezTo>
                  <a:pt x="306" y="126"/>
                  <a:pt x="304" y="125"/>
                  <a:pt x="304" y="123"/>
                </a:cubicBezTo>
                <a:cubicBezTo>
                  <a:pt x="307" y="123"/>
                  <a:pt x="310" y="123"/>
                  <a:pt x="312" y="122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0"/>
                  <a:pt x="313" y="120"/>
                  <a:pt x="312" y="120"/>
                </a:cubicBezTo>
                <a:cubicBezTo>
                  <a:pt x="312" y="119"/>
                  <a:pt x="312" y="119"/>
                  <a:pt x="312" y="118"/>
                </a:cubicBezTo>
                <a:cubicBezTo>
                  <a:pt x="311" y="117"/>
                  <a:pt x="311" y="117"/>
                  <a:pt x="310" y="116"/>
                </a:cubicBezTo>
                <a:cubicBezTo>
                  <a:pt x="310" y="116"/>
                  <a:pt x="310" y="114"/>
                  <a:pt x="310" y="114"/>
                </a:cubicBezTo>
                <a:cubicBezTo>
                  <a:pt x="310" y="112"/>
                  <a:pt x="310" y="110"/>
                  <a:pt x="310" y="108"/>
                </a:cubicBezTo>
                <a:cubicBezTo>
                  <a:pt x="310" y="107"/>
                  <a:pt x="311" y="107"/>
                  <a:pt x="310" y="106"/>
                </a:cubicBezTo>
                <a:cubicBezTo>
                  <a:pt x="310" y="105"/>
                  <a:pt x="310" y="105"/>
                  <a:pt x="310" y="104"/>
                </a:cubicBezTo>
                <a:cubicBezTo>
                  <a:pt x="310" y="103"/>
                  <a:pt x="310" y="102"/>
                  <a:pt x="311" y="101"/>
                </a:cubicBezTo>
                <a:cubicBezTo>
                  <a:pt x="312" y="100"/>
                  <a:pt x="313" y="98"/>
                  <a:pt x="314" y="96"/>
                </a:cubicBezTo>
                <a:cubicBezTo>
                  <a:pt x="315" y="94"/>
                  <a:pt x="315" y="92"/>
                  <a:pt x="314" y="90"/>
                </a:cubicBezTo>
                <a:cubicBezTo>
                  <a:pt x="313" y="88"/>
                  <a:pt x="314" y="87"/>
                  <a:pt x="315" y="85"/>
                </a:cubicBezTo>
                <a:cubicBezTo>
                  <a:pt x="316" y="84"/>
                  <a:pt x="316" y="82"/>
                  <a:pt x="318" y="80"/>
                </a:cubicBezTo>
                <a:cubicBezTo>
                  <a:pt x="318" y="80"/>
                  <a:pt x="318" y="79"/>
                  <a:pt x="318" y="79"/>
                </a:cubicBezTo>
                <a:cubicBezTo>
                  <a:pt x="319" y="79"/>
                  <a:pt x="319" y="79"/>
                  <a:pt x="319" y="78"/>
                </a:cubicBezTo>
                <a:cubicBezTo>
                  <a:pt x="319" y="78"/>
                  <a:pt x="320" y="76"/>
                  <a:pt x="320" y="76"/>
                </a:cubicBezTo>
                <a:cubicBezTo>
                  <a:pt x="322" y="75"/>
                  <a:pt x="325" y="76"/>
                  <a:pt x="327" y="76"/>
                </a:cubicBezTo>
                <a:cubicBezTo>
                  <a:pt x="329" y="76"/>
                  <a:pt x="330" y="77"/>
                  <a:pt x="332" y="77"/>
                </a:cubicBezTo>
                <a:cubicBezTo>
                  <a:pt x="333" y="77"/>
                  <a:pt x="334" y="77"/>
                  <a:pt x="335" y="77"/>
                </a:cubicBezTo>
                <a:cubicBezTo>
                  <a:pt x="336" y="77"/>
                  <a:pt x="336" y="77"/>
                  <a:pt x="337" y="75"/>
                </a:cubicBezTo>
                <a:cubicBezTo>
                  <a:pt x="338" y="75"/>
                  <a:pt x="338" y="74"/>
                  <a:pt x="339" y="74"/>
                </a:cubicBezTo>
                <a:cubicBezTo>
                  <a:pt x="341" y="74"/>
                  <a:pt x="343" y="76"/>
                  <a:pt x="345" y="76"/>
                </a:cubicBezTo>
                <a:cubicBezTo>
                  <a:pt x="347" y="76"/>
                  <a:pt x="348" y="74"/>
                  <a:pt x="348" y="72"/>
                </a:cubicBezTo>
                <a:cubicBezTo>
                  <a:pt x="349" y="72"/>
                  <a:pt x="351" y="73"/>
                  <a:pt x="352" y="73"/>
                </a:cubicBezTo>
                <a:cubicBezTo>
                  <a:pt x="352" y="74"/>
                  <a:pt x="353" y="75"/>
                  <a:pt x="354" y="74"/>
                </a:cubicBezTo>
                <a:cubicBezTo>
                  <a:pt x="355" y="74"/>
                  <a:pt x="356" y="69"/>
                  <a:pt x="356" y="69"/>
                </a:cubicBezTo>
                <a:cubicBezTo>
                  <a:pt x="357" y="67"/>
                  <a:pt x="357" y="64"/>
                  <a:pt x="357" y="6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1" name="Freeform 34">
            <a:extLst>
              <a:ext uri="{FF2B5EF4-FFF2-40B4-BE49-F238E27FC236}">
                <a16:creationId xmlns:a16="http://schemas.microsoft.com/office/drawing/2014/main" id="{48FBCDE9-0D22-4F60-B62B-872A587197F9}"/>
              </a:ext>
            </a:extLst>
          </p:cNvPr>
          <p:cNvSpPr>
            <a:spLocks/>
          </p:cNvSpPr>
          <p:nvPr/>
        </p:nvSpPr>
        <p:spPr bwMode="auto">
          <a:xfrm>
            <a:off x="6330746" y="4853387"/>
            <a:ext cx="824574" cy="603086"/>
          </a:xfrm>
          <a:custGeom>
            <a:avLst/>
            <a:gdLst/>
            <a:ahLst/>
            <a:cxnLst>
              <a:cxn ang="0">
                <a:pos x="474" y="252"/>
              </a:cxn>
              <a:cxn ang="0">
                <a:pos x="437" y="239"/>
              </a:cxn>
              <a:cxn ang="0">
                <a:pos x="438" y="138"/>
              </a:cxn>
              <a:cxn ang="0">
                <a:pos x="412" y="87"/>
              </a:cxn>
              <a:cxn ang="0">
                <a:pos x="392" y="65"/>
              </a:cxn>
              <a:cxn ang="0">
                <a:pos x="379" y="32"/>
              </a:cxn>
              <a:cxn ang="0">
                <a:pos x="336" y="10"/>
              </a:cxn>
              <a:cxn ang="0">
                <a:pos x="295" y="30"/>
              </a:cxn>
              <a:cxn ang="0">
                <a:pos x="245" y="34"/>
              </a:cxn>
              <a:cxn ang="0">
                <a:pos x="212" y="27"/>
              </a:cxn>
              <a:cxn ang="0">
                <a:pos x="175" y="24"/>
              </a:cxn>
              <a:cxn ang="0">
                <a:pos x="145" y="27"/>
              </a:cxn>
              <a:cxn ang="0">
                <a:pos x="125" y="42"/>
              </a:cxn>
              <a:cxn ang="0">
                <a:pos x="107" y="53"/>
              </a:cxn>
              <a:cxn ang="0">
                <a:pos x="102" y="62"/>
              </a:cxn>
              <a:cxn ang="0">
                <a:pos x="94" y="76"/>
              </a:cxn>
              <a:cxn ang="0">
                <a:pos x="80" y="102"/>
              </a:cxn>
              <a:cxn ang="0">
                <a:pos x="73" y="123"/>
              </a:cxn>
              <a:cxn ang="0">
                <a:pos x="64" y="133"/>
              </a:cxn>
              <a:cxn ang="0">
                <a:pos x="54" y="149"/>
              </a:cxn>
              <a:cxn ang="0">
                <a:pos x="48" y="159"/>
              </a:cxn>
              <a:cxn ang="0">
                <a:pos x="34" y="165"/>
              </a:cxn>
              <a:cxn ang="0">
                <a:pos x="5" y="182"/>
              </a:cxn>
              <a:cxn ang="0">
                <a:pos x="19" y="199"/>
              </a:cxn>
              <a:cxn ang="0">
                <a:pos x="29" y="210"/>
              </a:cxn>
              <a:cxn ang="0">
                <a:pos x="31" y="231"/>
              </a:cxn>
              <a:cxn ang="0">
                <a:pos x="61" y="246"/>
              </a:cxn>
              <a:cxn ang="0">
                <a:pos x="61" y="260"/>
              </a:cxn>
              <a:cxn ang="0">
                <a:pos x="65" y="273"/>
              </a:cxn>
              <a:cxn ang="0">
                <a:pos x="61" y="285"/>
              </a:cxn>
              <a:cxn ang="0">
                <a:pos x="71" y="292"/>
              </a:cxn>
              <a:cxn ang="0">
                <a:pos x="94" y="305"/>
              </a:cxn>
              <a:cxn ang="0">
                <a:pos x="107" y="299"/>
              </a:cxn>
              <a:cxn ang="0">
                <a:pos x="122" y="309"/>
              </a:cxn>
              <a:cxn ang="0">
                <a:pos x="119" y="318"/>
              </a:cxn>
              <a:cxn ang="0">
                <a:pos x="132" y="335"/>
              </a:cxn>
              <a:cxn ang="0">
                <a:pos x="138" y="365"/>
              </a:cxn>
              <a:cxn ang="0">
                <a:pos x="185" y="369"/>
              </a:cxn>
              <a:cxn ang="0">
                <a:pos x="221" y="378"/>
              </a:cxn>
              <a:cxn ang="0">
                <a:pos x="263" y="378"/>
              </a:cxn>
              <a:cxn ang="0">
                <a:pos x="290" y="381"/>
              </a:cxn>
              <a:cxn ang="0">
                <a:pos x="308" y="364"/>
              </a:cxn>
              <a:cxn ang="0">
                <a:pos x="344" y="350"/>
              </a:cxn>
              <a:cxn ang="0">
                <a:pos x="382" y="347"/>
              </a:cxn>
              <a:cxn ang="0">
                <a:pos x="399" y="355"/>
              </a:cxn>
              <a:cxn ang="0">
                <a:pos x="414" y="360"/>
              </a:cxn>
              <a:cxn ang="0">
                <a:pos x="426" y="368"/>
              </a:cxn>
              <a:cxn ang="0">
                <a:pos x="446" y="379"/>
              </a:cxn>
              <a:cxn ang="0">
                <a:pos x="458" y="366"/>
              </a:cxn>
              <a:cxn ang="0">
                <a:pos x="468" y="316"/>
              </a:cxn>
              <a:cxn ang="0">
                <a:pos x="476" y="294"/>
              </a:cxn>
              <a:cxn ang="0">
                <a:pos x="491" y="289"/>
              </a:cxn>
              <a:cxn ang="0">
                <a:pos x="518" y="280"/>
              </a:cxn>
            </a:cxnLst>
            <a:rect l="0" t="0" r="r" b="b"/>
            <a:pathLst>
              <a:path w="525" h="384">
                <a:moveTo>
                  <a:pt x="525" y="255"/>
                </a:moveTo>
                <a:cubicBezTo>
                  <a:pt x="525" y="252"/>
                  <a:pt x="515" y="249"/>
                  <a:pt x="512" y="247"/>
                </a:cubicBezTo>
                <a:cubicBezTo>
                  <a:pt x="507" y="244"/>
                  <a:pt x="503" y="241"/>
                  <a:pt x="496" y="243"/>
                </a:cubicBezTo>
                <a:cubicBezTo>
                  <a:pt x="493" y="243"/>
                  <a:pt x="493" y="244"/>
                  <a:pt x="491" y="246"/>
                </a:cubicBezTo>
                <a:cubicBezTo>
                  <a:pt x="490" y="247"/>
                  <a:pt x="487" y="249"/>
                  <a:pt x="483" y="250"/>
                </a:cubicBezTo>
                <a:cubicBezTo>
                  <a:pt x="478" y="252"/>
                  <a:pt x="476" y="252"/>
                  <a:pt x="474" y="252"/>
                </a:cubicBezTo>
                <a:cubicBezTo>
                  <a:pt x="472" y="252"/>
                  <a:pt x="470" y="251"/>
                  <a:pt x="468" y="252"/>
                </a:cubicBezTo>
                <a:cubicBezTo>
                  <a:pt x="467" y="252"/>
                  <a:pt x="467" y="255"/>
                  <a:pt x="466" y="256"/>
                </a:cubicBezTo>
                <a:cubicBezTo>
                  <a:pt x="463" y="259"/>
                  <a:pt x="462" y="257"/>
                  <a:pt x="459" y="256"/>
                </a:cubicBezTo>
                <a:cubicBezTo>
                  <a:pt x="457" y="254"/>
                  <a:pt x="455" y="253"/>
                  <a:pt x="453" y="252"/>
                </a:cubicBezTo>
                <a:cubicBezTo>
                  <a:pt x="451" y="252"/>
                  <a:pt x="445" y="249"/>
                  <a:pt x="443" y="248"/>
                </a:cubicBezTo>
                <a:cubicBezTo>
                  <a:pt x="443" y="247"/>
                  <a:pt x="438" y="239"/>
                  <a:pt x="437" y="239"/>
                </a:cubicBezTo>
                <a:cubicBezTo>
                  <a:pt x="433" y="234"/>
                  <a:pt x="428" y="230"/>
                  <a:pt x="432" y="223"/>
                </a:cubicBezTo>
                <a:cubicBezTo>
                  <a:pt x="433" y="219"/>
                  <a:pt x="433" y="211"/>
                  <a:pt x="431" y="208"/>
                </a:cubicBezTo>
                <a:cubicBezTo>
                  <a:pt x="429" y="204"/>
                  <a:pt x="430" y="191"/>
                  <a:pt x="430" y="185"/>
                </a:cubicBezTo>
                <a:cubicBezTo>
                  <a:pt x="431" y="175"/>
                  <a:pt x="433" y="171"/>
                  <a:pt x="437" y="161"/>
                </a:cubicBezTo>
                <a:cubicBezTo>
                  <a:pt x="438" y="159"/>
                  <a:pt x="439" y="151"/>
                  <a:pt x="437" y="148"/>
                </a:cubicBezTo>
                <a:cubicBezTo>
                  <a:pt x="436" y="146"/>
                  <a:pt x="438" y="141"/>
                  <a:pt x="438" y="138"/>
                </a:cubicBezTo>
                <a:cubicBezTo>
                  <a:pt x="438" y="136"/>
                  <a:pt x="434" y="130"/>
                  <a:pt x="434" y="128"/>
                </a:cubicBezTo>
                <a:cubicBezTo>
                  <a:pt x="432" y="125"/>
                  <a:pt x="434" y="121"/>
                  <a:pt x="431" y="121"/>
                </a:cubicBezTo>
                <a:cubicBezTo>
                  <a:pt x="427" y="121"/>
                  <a:pt x="424" y="119"/>
                  <a:pt x="422" y="115"/>
                </a:cubicBezTo>
                <a:cubicBezTo>
                  <a:pt x="420" y="112"/>
                  <a:pt x="421" y="109"/>
                  <a:pt x="421" y="106"/>
                </a:cubicBezTo>
                <a:cubicBezTo>
                  <a:pt x="420" y="101"/>
                  <a:pt x="419" y="96"/>
                  <a:pt x="416" y="92"/>
                </a:cubicBezTo>
                <a:cubicBezTo>
                  <a:pt x="414" y="91"/>
                  <a:pt x="414" y="90"/>
                  <a:pt x="412" y="87"/>
                </a:cubicBezTo>
                <a:cubicBezTo>
                  <a:pt x="411" y="86"/>
                  <a:pt x="409" y="85"/>
                  <a:pt x="408" y="84"/>
                </a:cubicBezTo>
                <a:cubicBezTo>
                  <a:pt x="407" y="83"/>
                  <a:pt x="406" y="81"/>
                  <a:pt x="405" y="79"/>
                </a:cubicBezTo>
                <a:cubicBezTo>
                  <a:pt x="403" y="77"/>
                  <a:pt x="403" y="73"/>
                  <a:pt x="401" y="72"/>
                </a:cubicBezTo>
                <a:cubicBezTo>
                  <a:pt x="399" y="70"/>
                  <a:pt x="396" y="70"/>
                  <a:pt x="394" y="68"/>
                </a:cubicBezTo>
                <a:cubicBezTo>
                  <a:pt x="394" y="68"/>
                  <a:pt x="395" y="67"/>
                  <a:pt x="394" y="67"/>
                </a:cubicBezTo>
                <a:cubicBezTo>
                  <a:pt x="394" y="66"/>
                  <a:pt x="393" y="66"/>
                  <a:pt x="392" y="65"/>
                </a:cubicBezTo>
                <a:cubicBezTo>
                  <a:pt x="391" y="65"/>
                  <a:pt x="392" y="64"/>
                  <a:pt x="391" y="63"/>
                </a:cubicBezTo>
                <a:cubicBezTo>
                  <a:pt x="391" y="62"/>
                  <a:pt x="390" y="62"/>
                  <a:pt x="390" y="60"/>
                </a:cubicBezTo>
                <a:cubicBezTo>
                  <a:pt x="389" y="59"/>
                  <a:pt x="390" y="58"/>
                  <a:pt x="390" y="57"/>
                </a:cubicBezTo>
                <a:cubicBezTo>
                  <a:pt x="390" y="53"/>
                  <a:pt x="390" y="49"/>
                  <a:pt x="388" y="46"/>
                </a:cubicBezTo>
                <a:cubicBezTo>
                  <a:pt x="386" y="42"/>
                  <a:pt x="383" y="40"/>
                  <a:pt x="381" y="37"/>
                </a:cubicBezTo>
                <a:cubicBezTo>
                  <a:pt x="380" y="36"/>
                  <a:pt x="380" y="34"/>
                  <a:pt x="379" y="32"/>
                </a:cubicBezTo>
                <a:cubicBezTo>
                  <a:pt x="378" y="27"/>
                  <a:pt x="374" y="26"/>
                  <a:pt x="372" y="22"/>
                </a:cubicBezTo>
                <a:cubicBezTo>
                  <a:pt x="369" y="19"/>
                  <a:pt x="367" y="17"/>
                  <a:pt x="365" y="14"/>
                </a:cubicBezTo>
                <a:cubicBezTo>
                  <a:pt x="362" y="10"/>
                  <a:pt x="361" y="4"/>
                  <a:pt x="357" y="2"/>
                </a:cubicBezTo>
                <a:cubicBezTo>
                  <a:pt x="353" y="0"/>
                  <a:pt x="348" y="5"/>
                  <a:pt x="344" y="6"/>
                </a:cubicBezTo>
                <a:cubicBezTo>
                  <a:pt x="344" y="6"/>
                  <a:pt x="344" y="6"/>
                  <a:pt x="344" y="6"/>
                </a:cubicBezTo>
                <a:cubicBezTo>
                  <a:pt x="341" y="7"/>
                  <a:pt x="339" y="8"/>
                  <a:pt x="336" y="10"/>
                </a:cubicBezTo>
                <a:cubicBezTo>
                  <a:pt x="333" y="11"/>
                  <a:pt x="329" y="13"/>
                  <a:pt x="328" y="16"/>
                </a:cubicBezTo>
                <a:cubicBezTo>
                  <a:pt x="326" y="18"/>
                  <a:pt x="326" y="21"/>
                  <a:pt x="324" y="23"/>
                </a:cubicBezTo>
                <a:cubicBezTo>
                  <a:pt x="322" y="26"/>
                  <a:pt x="321" y="25"/>
                  <a:pt x="317" y="25"/>
                </a:cubicBezTo>
                <a:cubicBezTo>
                  <a:pt x="313" y="25"/>
                  <a:pt x="308" y="27"/>
                  <a:pt x="303" y="27"/>
                </a:cubicBezTo>
                <a:cubicBezTo>
                  <a:pt x="301" y="27"/>
                  <a:pt x="298" y="28"/>
                  <a:pt x="296" y="29"/>
                </a:cubicBezTo>
                <a:cubicBezTo>
                  <a:pt x="296" y="29"/>
                  <a:pt x="296" y="30"/>
                  <a:pt x="295" y="30"/>
                </a:cubicBezTo>
                <a:cubicBezTo>
                  <a:pt x="295" y="30"/>
                  <a:pt x="293" y="30"/>
                  <a:pt x="293" y="30"/>
                </a:cubicBezTo>
                <a:cubicBezTo>
                  <a:pt x="287" y="30"/>
                  <a:pt x="281" y="30"/>
                  <a:pt x="276" y="30"/>
                </a:cubicBezTo>
                <a:cubicBezTo>
                  <a:pt x="272" y="30"/>
                  <a:pt x="271" y="32"/>
                  <a:pt x="269" y="35"/>
                </a:cubicBezTo>
                <a:cubicBezTo>
                  <a:pt x="268" y="37"/>
                  <a:pt x="267" y="41"/>
                  <a:pt x="264" y="42"/>
                </a:cubicBezTo>
                <a:cubicBezTo>
                  <a:pt x="259" y="44"/>
                  <a:pt x="253" y="42"/>
                  <a:pt x="249" y="39"/>
                </a:cubicBezTo>
                <a:cubicBezTo>
                  <a:pt x="247" y="37"/>
                  <a:pt x="246" y="35"/>
                  <a:pt x="245" y="34"/>
                </a:cubicBezTo>
                <a:cubicBezTo>
                  <a:pt x="244" y="33"/>
                  <a:pt x="242" y="32"/>
                  <a:pt x="241" y="31"/>
                </a:cubicBezTo>
                <a:cubicBezTo>
                  <a:pt x="240" y="30"/>
                  <a:pt x="241" y="29"/>
                  <a:pt x="238" y="29"/>
                </a:cubicBezTo>
                <a:cubicBezTo>
                  <a:pt x="239" y="25"/>
                  <a:pt x="229" y="29"/>
                  <a:pt x="228" y="29"/>
                </a:cubicBezTo>
                <a:cubicBezTo>
                  <a:pt x="223" y="31"/>
                  <a:pt x="220" y="31"/>
                  <a:pt x="216" y="29"/>
                </a:cubicBezTo>
                <a:cubicBezTo>
                  <a:pt x="215" y="29"/>
                  <a:pt x="214" y="29"/>
                  <a:pt x="214" y="29"/>
                </a:cubicBezTo>
                <a:cubicBezTo>
                  <a:pt x="213" y="29"/>
                  <a:pt x="213" y="28"/>
                  <a:pt x="212" y="27"/>
                </a:cubicBezTo>
                <a:cubicBezTo>
                  <a:pt x="210" y="26"/>
                  <a:pt x="205" y="26"/>
                  <a:pt x="203" y="26"/>
                </a:cubicBezTo>
                <a:cubicBezTo>
                  <a:pt x="201" y="26"/>
                  <a:pt x="199" y="26"/>
                  <a:pt x="197" y="26"/>
                </a:cubicBezTo>
                <a:cubicBezTo>
                  <a:pt x="195" y="26"/>
                  <a:pt x="195" y="27"/>
                  <a:pt x="194" y="29"/>
                </a:cubicBezTo>
                <a:cubicBezTo>
                  <a:pt x="194" y="28"/>
                  <a:pt x="192" y="24"/>
                  <a:pt x="191" y="24"/>
                </a:cubicBezTo>
                <a:cubicBezTo>
                  <a:pt x="189" y="22"/>
                  <a:pt x="187" y="23"/>
                  <a:pt x="186" y="23"/>
                </a:cubicBezTo>
                <a:cubicBezTo>
                  <a:pt x="182" y="23"/>
                  <a:pt x="179" y="24"/>
                  <a:pt x="175" y="24"/>
                </a:cubicBezTo>
                <a:cubicBezTo>
                  <a:pt x="171" y="23"/>
                  <a:pt x="172" y="21"/>
                  <a:pt x="170" y="18"/>
                </a:cubicBezTo>
                <a:cubicBezTo>
                  <a:pt x="168" y="16"/>
                  <a:pt x="165" y="15"/>
                  <a:pt x="162" y="17"/>
                </a:cubicBezTo>
                <a:cubicBezTo>
                  <a:pt x="160" y="18"/>
                  <a:pt x="159" y="19"/>
                  <a:pt x="158" y="20"/>
                </a:cubicBezTo>
                <a:cubicBezTo>
                  <a:pt x="157" y="21"/>
                  <a:pt x="156" y="22"/>
                  <a:pt x="155" y="23"/>
                </a:cubicBezTo>
                <a:cubicBezTo>
                  <a:pt x="152" y="24"/>
                  <a:pt x="148" y="22"/>
                  <a:pt x="145" y="23"/>
                </a:cubicBezTo>
                <a:cubicBezTo>
                  <a:pt x="145" y="24"/>
                  <a:pt x="145" y="25"/>
                  <a:pt x="145" y="27"/>
                </a:cubicBezTo>
                <a:cubicBezTo>
                  <a:pt x="143" y="27"/>
                  <a:pt x="142" y="28"/>
                  <a:pt x="142" y="30"/>
                </a:cubicBezTo>
                <a:cubicBezTo>
                  <a:pt x="141" y="31"/>
                  <a:pt x="142" y="32"/>
                  <a:pt x="141" y="33"/>
                </a:cubicBezTo>
                <a:cubicBezTo>
                  <a:pt x="141" y="33"/>
                  <a:pt x="140" y="34"/>
                  <a:pt x="140" y="35"/>
                </a:cubicBezTo>
                <a:cubicBezTo>
                  <a:pt x="138" y="35"/>
                  <a:pt x="135" y="37"/>
                  <a:pt x="133" y="39"/>
                </a:cubicBezTo>
                <a:cubicBezTo>
                  <a:pt x="133" y="40"/>
                  <a:pt x="133" y="41"/>
                  <a:pt x="132" y="42"/>
                </a:cubicBezTo>
                <a:cubicBezTo>
                  <a:pt x="130" y="43"/>
                  <a:pt x="127" y="42"/>
                  <a:pt x="125" y="42"/>
                </a:cubicBezTo>
                <a:cubicBezTo>
                  <a:pt x="124" y="42"/>
                  <a:pt x="124" y="43"/>
                  <a:pt x="122" y="43"/>
                </a:cubicBezTo>
                <a:cubicBezTo>
                  <a:pt x="121" y="43"/>
                  <a:pt x="120" y="43"/>
                  <a:pt x="119" y="45"/>
                </a:cubicBezTo>
                <a:cubicBezTo>
                  <a:pt x="118" y="46"/>
                  <a:pt x="118" y="47"/>
                  <a:pt x="116" y="48"/>
                </a:cubicBezTo>
                <a:cubicBezTo>
                  <a:pt x="115" y="48"/>
                  <a:pt x="113" y="48"/>
                  <a:pt x="112" y="48"/>
                </a:cubicBezTo>
                <a:cubicBezTo>
                  <a:pt x="110" y="48"/>
                  <a:pt x="110" y="48"/>
                  <a:pt x="109" y="50"/>
                </a:cubicBezTo>
                <a:cubicBezTo>
                  <a:pt x="108" y="51"/>
                  <a:pt x="108" y="52"/>
                  <a:pt x="107" y="53"/>
                </a:cubicBezTo>
                <a:cubicBezTo>
                  <a:pt x="106" y="53"/>
                  <a:pt x="106" y="54"/>
                  <a:pt x="106" y="55"/>
                </a:cubicBezTo>
                <a:cubicBezTo>
                  <a:pt x="105" y="55"/>
                  <a:pt x="105" y="55"/>
                  <a:pt x="104" y="56"/>
                </a:cubicBezTo>
                <a:cubicBezTo>
                  <a:pt x="104" y="57"/>
                  <a:pt x="105" y="58"/>
                  <a:pt x="104" y="59"/>
                </a:cubicBezTo>
                <a:cubicBezTo>
                  <a:pt x="104" y="59"/>
                  <a:pt x="103" y="60"/>
                  <a:pt x="103" y="60"/>
                </a:cubicBezTo>
                <a:cubicBezTo>
                  <a:pt x="103" y="60"/>
                  <a:pt x="102" y="61"/>
                  <a:pt x="102" y="61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02" y="62"/>
                  <a:pt x="101" y="63"/>
                  <a:pt x="101" y="63"/>
                </a:cubicBezTo>
                <a:cubicBezTo>
                  <a:pt x="100" y="64"/>
                  <a:pt x="100" y="65"/>
                  <a:pt x="99" y="66"/>
                </a:cubicBezTo>
                <a:cubicBezTo>
                  <a:pt x="99" y="66"/>
                  <a:pt x="99" y="67"/>
                  <a:pt x="99" y="67"/>
                </a:cubicBezTo>
                <a:cubicBezTo>
                  <a:pt x="99" y="69"/>
                  <a:pt x="99" y="70"/>
                  <a:pt x="98" y="71"/>
                </a:cubicBezTo>
                <a:cubicBezTo>
                  <a:pt x="98" y="73"/>
                  <a:pt x="98" y="74"/>
                  <a:pt x="98" y="75"/>
                </a:cubicBezTo>
                <a:cubicBezTo>
                  <a:pt x="97" y="76"/>
                  <a:pt x="95" y="76"/>
                  <a:pt x="94" y="76"/>
                </a:cubicBezTo>
                <a:cubicBezTo>
                  <a:pt x="92" y="77"/>
                  <a:pt x="91" y="79"/>
                  <a:pt x="90" y="81"/>
                </a:cubicBezTo>
                <a:cubicBezTo>
                  <a:pt x="89" y="82"/>
                  <a:pt x="89" y="83"/>
                  <a:pt x="89" y="84"/>
                </a:cubicBezTo>
                <a:cubicBezTo>
                  <a:pt x="88" y="86"/>
                  <a:pt x="89" y="87"/>
                  <a:pt x="88" y="89"/>
                </a:cubicBezTo>
                <a:cubicBezTo>
                  <a:pt x="88" y="91"/>
                  <a:pt x="86" y="94"/>
                  <a:pt x="84" y="96"/>
                </a:cubicBezTo>
                <a:cubicBezTo>
                  <a:pt x="83" y="96"/>
                  <a:pt x="81" y="97"/>
                  <a:pt x="81" y="98"/>
                </a:cubicBezTo>
                <a:cubicBezTo>
                  <a:pt x="80" y="99"/>
                  <a:pt x="80" y="101"/>
                  <a:pt x="80" y="102"/>
                </a:cubicBezTo>
                <a:cubicBezTo>
                  <a:pt x="79" y="103"/>
                  <a:pt x="79" y="104"/>
                  <a:pt x="78" y="105"/>
                </a:cubicBezTo>
                <a:cubicBezTo>
                  <a:pt x="77" y="106"/>
                  <a:pt x="77" y="107"/>
                  <a:pt x="77" y="108"/>
                </a:cubicBezTo>
                <a:cubicBezTo>
                  <a:pt x="76" y="109"/>
                  <a:pt x="76" y="109"/>
                  <a:pt x="75" y="109"/>
                </a:cubicBezTo>
                <a:cubicBezTo>
                  <a:pt x="75" y="110"/>
                  <a:pt x="75" y="112"/>
                  <a:pt x="75" y="113"/>
                </a:cubicBezTo>
                <a:cubicBezTo>
                  <a:pt x="75" y="115"/>
                  <a:pt x="74" y="117"/>
                  <a:pt x="74" y="118"/>
                </a:cubicBezTo>
                <a:cubicBezTo>
                  <a:pt x="74" y="120"/>
                  <a:pt x="74" y="122"/>
                  <a:pt x="73" y="123"/>
                </a:cubicBezTo>
                <a:cubicBezTo>
                  <a:pt x="72" y="125"/>
                  <a:pt x="71" y="126"/>
                  <a:pt x="70" y="126"/>
                </a:cubicBezTo>
                <a:cubicBezTo>
                  <a:pt x="70" y="127"/>
                  <a:pt x="70" y="127"/>
                  <a:pt x="69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7" y="128"/>
                  <a:pt x="67" y="128"/>
                  <a:pt x="67" y="129"/>
                </a:cubicBezTo>
                <a:cubicBezTo>
                  <a:pt x="66" y="129"/>
                  <a:pt x="66" y="132"/>
                  <a:pt x="64" y="132"/>
                </a:cubicBezTo>
                <a:cubicBezTo>
                  <a:pt x="64" y="132"/>
                  <a:pt x="64" y="132"/>
                  <a:pt x="64" y="133"/>
                </a:cubicBezTo>
                <a:cubicBezTo>
                  <a:pt x="62" y="133"/>
                  <a:pt x="63" y="134"/>
                  <a:pt x="62" y="135"/>
                </a:cubicBezTo>
                <a:cubicBezTo>
                  <a:pt x="61" y="136"/>
                  <a:pt x="60" y="136"/>
                  <a:pt x="59" y="137"/>
                </a:cubicBezTo>
                <a:cubicBezTo>
                  <a:pt x="59" y="138"/>
                  <a:pt x="59" y="139"/>
                  <a:pt x="59" y="139"/>
                </a:cubicBezTo>
                <a:cubicBezTo>
                  <a:pt x="59" y="140"/>
                  <a:pt x="58" y="140"/>
                  <a:pt x="58" y="141"/>
                </a:cubicBezTo>
                <a:cubicBezTo>
                  <a:pt x="57" y="142"/>
                  <a:pt x="56" y="143"/>
                  <a:pt x="55" y="145"/>
                </a:cubicBezTo>
                <a:cubicBezTo>
                  <a:pt x="55" y="146"/>
                  <a:pt x="54" y="148"/>
                  <a:pt x="54" y="149"/>
                </a:cubicBezTo>
                <a:cubicBezTo>
                  <a:pt x="54" y="149"/>
                  <a:pt x="55" y="150"/>
                  <a:pt x="54" y="151"/>
                </a:cubicBezTo>
                <a:cubicBezTo>
                  <a:pt x="54" y="151"/>
                  <a:pt x="53" y="151"/>
                  <a:pt x="53" y="152"/>
                </a:cubicBezTo>
                <a:cubicBezTo>
                  <a:pt x="53" y="152"/>
                  <a:pt x="53" y="153"/>
                  <a:pt x="52" y="154"/>
                </a:cubicBezTo>
                <a:cubicBezTo>
                  <a:pt x="52" y="154"/>
                  <a:pt x="51" y="155"/>
                  <a:pt x="51" y="155"/>
                </a:cubicBezTo>
                <a:cubicBezTo>
                  <a:pt x="50" y="156"/>
                  <a:pt x="50" y="157"/>
                  <a:pt x="49" y="158"/>
                </a:cubicBezTo>
                <a:cubicBezTo>
                  <a:pt x="49" y="159"/>
                  <a:pt x="48" y="159"/>
                  <a:pt x="48" y="159"/>
                </a:cubicBezTo>
                <a:cubicBezTo>
                  <a:pt x="48" y="158"/>
                  <a:pt x="47" y="161"/>
                  <a:pt x="47" y="161"/>
                </a:cubicBezTo>
                <a:cubicBezTo>
                  <a:pt x="46" y="161"/>
                  <a:pt x="46" y="162"/>
                  <a:pt x="46" y="162"/>
                </a:cubicBezTo>
                <a:cubicBezTo>
                  <a:pt x="46" y="162"/>
                  <a:pt x="45" y="163"/>
                  <a:pt x="46" y="163"/>
                </a:cubicBezTo>
                <a:cubicBezTo>
                  <a:pt x="45" y="164"/>
                  <a:pt x="45" y="165"/>
                  <a:pt x="43" y="166"/>
                </a:cubicBezTo>
                <a:cubicBezTo>
                  <a:pt x="42" y="166"/>
                  <a:pt x="40" y="166"/>
                  <a:pt x="38" y="166"/>
                </a:cubicBezTo>
                <a:cubicBezTo>
                  <a:pt x="37" y="166"/>
                  <a:pt x="36" y="166"/>
                  <a:pt x="34" y="165"/>
                </a:cubicBezTo>
                <a:cubicBezTo>
                  <a:pt x="33" y="164"/>
                  <a:pt x="32" y="164"/>
                  <a:pt x="31" y="164"/>
                </a:cubicBezTo>
                <a:cubicBezTo>
                  <a:pt x="28" y="164"/>
                  <a:pt x="27" y="167"/>
                  <a:pt x="26" y="168"/>
                </a:cubicBezTo>
                <a:cubicBezTo>
                  <a:pt x="22" y="177"/>
                  <a:pt x="12" y="171"/>
                  <a:pt x="5" y="172"/>
                </a:cubicBezTo>
                <a:cubicBezTo>
                  <a:pt x="4" y="172"/>
                  <a:pt x="4" y="173"/>
                  <a:pt x="2" y="173"/>
                </a:cubicBezTo>
                <a:cubicBezTo>
                  <a:pt x="2" y="173"/>
                  <a:pt x="1" y="173"/>
                  <a:pt x="0" y="173"/>
                </a:cubicBezTo>
                <a:cubicBezTo>
                  <a:pt x="5" y="182"/>
                  <a:pt x="5" y="182"/>
                  <a:pt x="5" y="182"/>
                </a:cubicBezTo>
                <a:cubicBezTo>
                  <a:pt x="5" y="184"/>
                  <a:pt x="4" y="186"/>
                  <a:pt x="6" y="188"/>
                </a:cubicBezTo>
                <a:cubicBezTo>
                  <a:pt x="6" y="189"/>
                  <a:pt x="7" y="189"/>
                  <a:pt x="8" y="189"/>
                </a:cubicBezTo>
                <a:cubicBezTo>
                  <a:pt x="10" y="190"/>
                  <a:pt x="13" y="190"/>
                  <a:pt x="14" y="193"/>
                </a:cubicBezTo>
                <a:cubicBezTo>
                  <a:pt x="14" y="195"/>
                  <a:pt x="14" y="194"/>
                  <a:pt x="16" y="195"/>
                </a:cubicBezTo>
                <a:cubicBezTo>
                  <a:pt x="17" y="195"/>
                  <a:pt x="18" y="196"/>
                  <a:pt x="18" y="197"/>
                </a:cubicBezTo>
                <a:cubicBezTo>
                  <a:pt x="19" y="198"/>
                  <a:pt x="18" y="198"/>
                  <a:pt x="19" y="199"/>
                </a:cubicBezTo>
                <a:cubicBezTo>
                  <a:pt x="19" y="199"/>
                  <a:pt x="20" y="200"/>
                  <a:pt x="20" y="200"/>
                </a:cubicBezTo>
                <a:cubicBezTo>
                  <a:pt x="20" y="201"/>
                  <a:pt x="21" y="203"/>
                  <a:pt x="22" y="203"/>
                </a:cubicBezTo>
                <a:cubicBezTo>
                  <a:pt x="23" y="203"/>
                  <a:pt x="23" y="202"/>
                  <a:pt x="24" y="202"/>
                </a:cubicBezTo>
                <a:cubicBezTo>
                  <a:pt x="24" y="201"/>
                  <a:pt x="25" y="202"/>
                  <a:pt x="26" y="202"/>
                </a:cubicBezTo>
                <a:cubicBezTo>
                  <a:pt x="27" y="202"/>
                  <a:pt x="28" y="202"/>
                  <a:pt x="29" y="203"/>
                </a:cubicBezTo>
                <a:cubicBezTo>
                  <a:pt x="30" y="205"/>
                  <a:pt x="29" y="208"/>
                  <a:pt x="29" y="210"/>
                </a:cubicBezTo>
                <a:cubicBezTo>
                  <a:pt x="29" y="211"/>
                  <a:pt x="29" y="213"/>
                  <a:pt x="29" y="214"/>
                </a:cubicBezTo>
                <a:cubicBezTo>
                  <a:pt x="29" y="215"/>
                  <a:pt x="28" y="215"/>
                  <a:pt x="28" y="216"/>
                </a:cubicBezTo>
                <a:cubicBezTo>
                  <a:pt x="27" y="218"/>
                  <a:pt x="28" y="222"/>
                  <a:pt x="30" y="222"/>
                </a:cubicBezTo>
                <a:cubicBezTo>
                  <a:pt x="31" y="223"/>
                  <a:pt x="28" y="225"/>
                  <a:pt x="27" y="226"/>
                </a:cubicBezTo>
                <a:cubicBezTo>
                  <a:pt x="27" y="227"/>
                  <a:pt x="27" y="228"/>
                  <a:pt x="28" y="229"/>
                </a:cubicBezTo>
                <a:cubicBezTo>
                  <a:pt x="28" y="231"/>
                  <a:pt x="29" y="231"/>
                  <a:pt x="31" y="231"/>
                </a:cubicBezTo>
                <a:cubicBezTo>
                  <a:pt x="34" y="232"/>
                  <a:pt x="34" y="232"/>
                  <a:pt x="34" y="235"/>
                </a:cubicBezTo>
                <a:cubicBezTo>
                  <a:pt x="34" y="236"/>
                  <a:pt x="34" y="237"/>
                  <a:pt x="34" y="238"/>
                </a:cubicBezTo>
                <a:cubicBezTo>
                  <a:pt x="35" y="239"/>
                  <a:pt x="36" y="240"/>
                  <a:pt x="38" y="241"/>
                </a:cubicBezTo>
                <a:cubicBezTo>
                  <a:pt x="44" y="243"/>
                  <a:pt x="50" y="243"/>
                  <a:pt x="57" y="243"/>
                </a:cubicBezTo>
                <a:cubicBezTo>
                  <a:pt x="58" y="243"/>
                  <a:pt x="59" y="243"/>
                  <a:pt x="60" y="244"/>
                </a:cubicBezTo>
                <a:cubicBezTo>
                  <a:pt x="61" y="245"/>
                  <a:pt x="61" y="245"/>
                  <a:pt x="61" y="246"/>
                </a:cubicBezTo>
                <a:cubicBezTo>
                  <a:pt x="62" y="246"/>
                  <a:pt x="63" y="246"/>
                  <a:pt x="63" y="247"/>
                </a:cubicBezTo>
                <a:cubicBezTo>
                  <a:pt x="64" y="248"/>
                  <a:pt x="63" y="248"/>
                  <a:pt x="62" y="249"/>
                </a:cubicBezTo>
                <a:cubicBezTo>
                  <a:pt x="62" y="250"/>
                  <a:pt x="62" y="251"/>
                  <a:pt x="63" y="252"/>
                </a:cubicBezTo>
                <a:cubicBezTo>
                  <a:pt x="64" y="253"/>
                  <a:pt x="65" y="253"/>
                  <a:pt x="65" y="254"/>
                </a:cubicBezTo>
                <a:cubicBezTo>
                  <a:pt x="65" y="255"/>
                  <a:pt x="64" y="256"/>
                  <a:pt x="63" y="257"/>
                </a:cubicBezTo>
                <a:cubicBezTo>
                  <a:pt x="62" y="258"/>
                  <a:pt x="61" y="258"/>
                  <a:pt x="61" y="260"/>
                </a:cubicBezTo>
                <a:cubicBezTo>
                  <a:pt x="61" y="260"/>
                  <a:pt x="61" y="261"/>
                  <a:pt x="60" y="261"/>
                </a:cubicBezTo>
                <a:cubicBezTo>
                  <a:pt x="60" y="262"/>
                  <a:pt x="60" y="262"/>
                  <a:pt x="60" y="262"/>
                </a:cubicBezTo>
                <a:cubicBezTo>
                  <a:pt x="59" y="263"/>
                  <a:pt x="58" y="263"/>
                  <a:pt x="58" y="264"/>
                </a:cubicBezTo>
                <a:cubicBezTo>
                  <a:pt x="57" y="265"/>
                  <a:pt x="58" y="268"/>
                  <a:pt x="59" y="269"/>
                </a:cubicBezTo>
                <a:cubicBezTo>
                  <a:pt x="60" y="270"/>
                  <a:pt x="62" y="270"/>
                  <a:pt x="63" y="271"/>
                </a:cubicBezTo>
                <a:cubicBezTo>
                  <a:pt x="63" y="271"/>
                  <a:pt x="64" y="272"/>
                  <a:pt x="65" y="273"/>
                </a:cubicBezTo>
                <a:cubicBezTo>
                  <a:pt x="66" y="274"/>
                  <a:pt x="67" y="277"/>
                  <a:pt x="65" y="278"/>
                </a:cubicBezTo>
                <a:cubicBezTo>
                  <a:pt x="64" y="278"/>
                  <a:pt x="62" y="277"/>
                  <a:pt x="60" y="278"/>
                </a:cubicBezTo>
                <a:cubicBezTo>
                  <a:pt x="59" y="278"/>
                  <a:pt x="59" y="279"/>
                  <a:pt x="58" y="280"/>
                </a:cubicBezTo>
                <a:cubicBezTo>
                  <a:pt x="57" y="281"/>
                  <a:pt x="56" y="281"/>
                  <a:pt x="57" y="282"/>
                </a:cubicBezTo>
                <a:cubicBezTo>
                  <a:pt x="57" y="283"/>
                  <a:pt x="57" y="284"/>
                  <a:pt x="58" y="285"/>
                </a:cubicBezTo>
                <a:cubicBezTo>
                  <a:pt x="59" y="285"/>
                  <a:pt x="60" y="285"/>
                  <a:pt x="61" y="285"/>
                </a:cubicBezTo>
                <a:cubicBezTo>
                  <a:pt x="62" y="285"/>
                  <a:pt x="65" y="285"/>
                  <a:pt x="65" y="285"/>
                </a:cubicBezTo>
                <a:cubicBezTo>
                  <a:pt x="66" y="286"/>
                  <a:pt x="66" y="286"/>
                  <a:pt x="66" y="287"/>
                </a:cubicBezTo>
                <a:cubicBezTo>
                  <a:pt x="66" y="287"/>
                  <a:pt x="67" y="288"/>
                  <a:pt x="67" y="288"/>
                </a:cubicBezTo>
                <a:cubicBezTo>
                  <a:pt x="67" y="289"/>
                  <a:pt x="67" y="289"/>
                  <a:pt x="67" y="290"/>
                </a:cubicBezTo>
                <a:cubicBezTo>
                  <a:pt x="68" y="291"/>
                  <a:pt x="69" y="291"/>
                  <a:pt x="70" y="292"/>
                </a:cubicBezTo>
                <a:cubicBezTo>
                  <a:pt x="70" y="292"/>
                  <a:pt x="71" y="292"/>
                  <a:pt x="71" y="292"/>
                </a:cubicBezTo>
                <a:cubicBezTo>
                  <a:pt x="71" y="292"/>
                  <a:pt x="71" y="292"/>
                  <a:pt x="71" y="292"/>
                </a:cubicBezTo>
                <a:cubicBezTo>
                  <a:pt x="74" y="293"/>
                  <a:pt x="77" y="294"/>
                  <a:pt x="80" y="295"/>
                </a:cubicBezTo>
                <a:cubicBezTo>
                  <a:pt x="83" y="296"/>
                  <a:pt x="85" y="298"/>
                  <a:pt x="87" y="300"/>
                </a:cubicBezTo>
                <a:cubicBezTo>
                  <a:pt x="88" y="300"/>
                  <a:pt x="89" y="301"/>
                  <a:pt x="90" y="301"/>
                </a:cubicBezTo>
                <a:cubicBezTo>
                  <a:pt x="91" y="302"/>
                  <a:pt x="92" y="302"/>
                  <a:pt x="93" y="303"/>
                </a:cubicBezTo>
                <a:cubicBezTo>
                  <a:pt x="93" y="303"/>
                  <a:pt x="93" y="305"/>
                  <a:pt x="94" y="305"/>
                </a:cubicBezTo>
                <a:cubicBezTo>
                  <a:pt x="94" y="307"/>
                  <a:pt x="94" y="307"/>
                  <a:pt x="96" y="307"/>
                </a:cubicBezTo>
                <a:cubicBezTo>
                  <a:pt x="99" y="308"/>
                  <a:pt x="100" y="308"/>
                  <a:pt x="102" y="306"/>
                </a:cubicBezTo>
                <a:cubicBezTo>
                  <a:pt x="103" y="305"/>
                  <a:pt x="103" y="306"/>
                  <a:pt x="104" y="304"/>
                </a:cubicBezTo>
                <a:cubicBezTo>
                  <a:pt x="104" y="304"/>
                  <a:pt x="104" y="303"/>
                  <a:pt x="104" y="303"/>
                </a:cubicBezTo>
                <a:cubicBezTo>
                  <a:pt x="105" y="302"/>
                  <a:pt x="105" y="301"/>
                  <a:pt x="105" y="301"/>
                </a:cubicBezTo>
                <a:cubicBezTo>
                  <a:pt x="106" y="300"/>
                  <a:pt x="106" y="299"/>
                  <a:pt x="107" y="299"/>
                </a:cubicBezTo>
                <a:cubicBezTo>
                  <a:pt x="109" y="297"/>
                  <a:pt x="109" y="294"/>
                  <a:pt x="112" y="293"/>
                </a:cubicBezTo>
                <a:cubicBezTo>
                  <a:pt x="115" y="292"/>
                  <a:pt x="117" y="295"/>
                  <a:pt x="120" y="296"/>
                </a:cubicBezTo>
                <a:cubicBezTo>
                  <a:pt x="123" y="298"/>
                  <a:pt x="125" y="298"/>
                  <a:pt x="128" y="300"/>
                </a:cubicBezTo>
                <a:cubicBezTo>
                  <a:pt x="130" y="301"/>
                  <a:pt x="133" y="302"/>
                  <a:pt x="132" y="305"/>
                </a:cubicBezTo>
                <a:cubicBezTo>
                  <a:pt x="131" y="307"/>
                  <a:pt x="128" y="307"/>
                  <a:pt x="125" y="307"/>
                </a:cubicBezTo>
                <a:cubicBezTo>
                  <a:pt x="124" y="308"/>
                  <a:pt x="123" y="308"/>
                  <a:pt x="122" y="309"/>
                </a:cubicBezTo>
                <a:cubicBezTo>
                  <a:pt x="121" y="309"/>
                  <a:pt x="121" y="309"/>
                  <a:pt x="120" y="310"/>
                </a:cubicBezTo>
                <a:cubicBezTo>
                  <a:pt x="120" y="310"/>
                  <a:pt x="118" y="310"/>
                  <a:pt x="118" y="311"/>
                </a:cubicBezTo>
                <a:cubicBezTo>
                  <a:pt x="118" y="312"/>
                  <a:pt x="118" y="312"/>
                  <a:pt x="118" y="313"/>
                </a:cubicBezTo>
                <a:cubicBezTo>
                  <a:pt x="117" y="313"/>
                  <a:pt x="117" y="313"/>
                  <a:pt x="116" y="314"/>
                </a:cubicBezTo>
                <a:cubicBezTo>
                  <a:pt x="116" y="315"/>
                  <a:pt x="117" y="315"/>
                  <a:pt x="117" y="316"/>
                </a:cubicBezTo>
                <a:cubicBezTo>
                  <a:pt x="117" y="317"/>
                  <a:pt x="118" y="318"/>
                  <a:pt x="119" y="318"/>
                </a:cubicBezTo>
                <a:cubicBezTo>
                  <a:pt x="119" y="319"/>
                  <a:pt x="118" y="321"/>
                  <a:pt x="119" y="322"/>
                </a:cubicBezTo>
                <a:cubicBezTo>
                  <a:pt x="120" y="323"/>
                  <a:pt x="121" y="323"/>
                  <a:pt x="122" y="324"/>
                </a:cubicBezTo>
                <a:cubicBezTo>
                  <a:pt x="122" y="324"/>
                  <a:pt x="123" y="325"/>
                  <a:pt x="123" y="326"/>
                </a:cubicBezTo>
                <a:cubicBezTo>
                  <a:pt x="125" y="327"/>
                  <a:pt x="126" y="329"/>
                  <a:pt x="126" y="331"/>
                </a:cubicBezTo>
                <a:cubicBezTo>
                  <a:pt x="126" y="332"/>
                  <a:pt x="126" y="333"/>
                  <a:pt x="126" y="334"/>
                </a:cubicBezTo>
                <a:cubicBezTo>
                  <a:pt x="128" y="334"/>
                  <a:pt x="130" y="335"/>
                  <a:pt x="132" y="335"/>
                </a:cubicBezTo>
                <a:cubicBezTo>
                  <a:pt x="134" y="336"/>
                  <a:pt x="135" y="337"/>
                  <a:pt x="136" y="338"/>
                </a:cubicBezTo>
                <a:cubicBezTo>
                  <a:pt x="139" y="340"/>
                  <a:pt x="144" y="341"/>
                  <a:pt x="145" y="344"/>
                </a:cubicBezTo>
                <a:cubicBezTo>
                  <a:pt x="146" y="347"/>
                  <a:pt x="143" y="348"/>
                  <a:pt x="141" y="349"/>
                </a:cubicBezTo>
                <a:cubicBezTo>
                  <a:pt x="140" y="350"/>
                  <a:pt x="138" y="351"/>
                  <a:pt x="137" y="352"/>
                </a:cubicBezTo>
                <a:cubicBezTo>
                  <a:pt x="136" y="352"/>
                  <a:pt x="136" y="355"/>
                  <a:pt x="136" y="356"/>
                </a:cubicBezTo>
                <a:cubicBezTo>
                  <a:pt x="136" y="358"/>
                  <a:pt x="136" y="363"/>
                  <a:pt x="138" y="365"/>
                </a:cubicBezTo>
                <a:cubicBezTo>
                  <a:pt x="140" y="366"/>
                  <a:pt x="141" y="366"/>
                  <a:pt x="143" y="366"/>
                </a:cubicBezTo>
                <a:cubicBezTo>
                  <a:pt x="145" y="366"/>
                  <a:pt x="146" y="367"/>
                  <a:pt x="148" y="367"/>
                </a:cubicBezTo>
                <a:cubicBezTo>
                  <a:pt x="151" y="368"/>
                  <a:pt x="153" y="364"/>
                  <a:pt x="157" y="364"/>
                </a:cubicBezTo>
                <a:cubicBezTo>
                  <a:pt x="162" y="364"/>
                  <a:pt x="166" y="365"/>
                  <a:pt x="171" y="365"/>
                </a:cubicBezTo>
                <a:cubicBezTo>
                  <a:pt x="174" y="365"/>
                  <a:pt x="177" y="365"/>
                  <a:pt x="180" y="367"/>
                </a:cubicBezTo>
                <a:cubicBezTo>
                  <a:pt x="182" y="367"/>
                  <a:pt x="183" y="368"/>
                  <a:pt x="185" y="369"/>
                </a:cubicBezTo>
                <a:cubicBezTo>
                  <a:pt x="186" y="369"/>
                  <a:pt x="188" y="369"/>
                  <a:pt x="189" y="370"/>
                </a:cubicBezTo>
                <a:cubicBezTo>
                  <a:pt x="192" y="371"/>
                  <a:pt x="194" y="372"/>
                  <a:pt x="197" y="373"/>
                </a:cubicBezTo>
                <a:cubicBezTo>
                  <a:pt x="198" y="374"/>
                  <a:pt x="200" y="375"/>
                  <a:pt x="201" y="375"/>
                </a:cubicBezTo>
                <a:cubicBezTo>
                  <a:pt x="202" y="375"/>
                  <a:pt x="202" y="374"/>
                  <a:pt x="203" y="374"/>
                </a:cubicBezTo>
                <a:cubicBezTo>
                  <a:pt x="207" y="374"/>
                  <a:pt x="209" y="378"/>
                  <a:pt x="213" y="379"/>
                </a:cubicBezTo>
                <a:cubicBezTo>
                  <a:pt x="215" y="379"/>
                  <a:pt x="219" y="379"/>
                  <a:pt x="221" y="378"/>
                </a:cubicBezTo>
                <a:cubicBezTo>
                  <a:pt x="223" y="377"/>
                  <a:pt x="225" y="375"/>
                  <a:pt x="228" y="375"/>
                </a:cubicBezTo>
                <a:cubicBezTo>
                  <a:pt x="232" y="374"/>
                  <a:pt x="236" y="375"/>
                  <a:pt x="240" y="376"/>
                </a:cubicBezTo>
                <a:cubicBezTo>
                  <a:pt x="242" y="376"/>
                  <a:pt x="244" y="376"/>
                  <a:pt x="246" y="375"/>
                </a:cubicBezTo>
                <a:cubicBezTo>
                  <a:pt x="248" y="374"/>
                  <a:pt x="248" y="373"/>
                  <a:pt x="251" y="374"/>
                </a:cubicBezTo>
                <a:cubicBezTo>
                  <a:pt x="253" y="375"/>
                  <a:pt x="255" y="378"/>
                  <a:pt x="257" y="378"/>
                </a:cubicBezTo>
                <a:cubicBezTo>
                  <a:pt x="259" y="378"/>
                  <a:pt x="261" y="378"/>
                  <a:pt x="263" y="378"/>
                </a:cubicBezTo>
                <a:cubicBezTo>
                  <a:pt x="266" y="379"/>
                  <a:pt x="269" y="380"/>
                  <a:pt x="271" y="381"/>
                </a:cubicBezTo>
                <a:cubicBezTo>
                  <a:pt x="272" y="381"/>
                  <a:pt x="273" y="382"/>
                  <a:pt x="274" y="382"/>
                </a:cubicBezTo>
                <a:cubicBezTo>
                  <a:pt x="275" y="382"/>
                  <a:pt x="275" y="382"/>
                  <a:pt x="275" y="382"/>
                </a:cubicBezTo>
                <a:cubicBezTo>
                  <a:pt x="278" y="382"/>
                  <a:pt x="281" y="384"/>
                  <a:pt x="283" y="384"/>
                </a:cubicBezTo>
                <a:cubicBezTo>
                  <a:pt x="285" y="384"/>
                  <a:pt x="285" y="384"/>
                  <a:pt x="286" y="383"/>
                </a:cubicBezTo>
                <a:cubicBezTo>
                  <a:pt x="288" y="382"/>
                  <a:pt x="289" y="382"/>
                  <a:pt x="290" y="381"/>
                </a:cubicBezTo>
                <a:cubicBezTo>
                  <a:pt x="292" y="379"/>
                  <a:pt x="293" y="379"/>
                  <a:pt x="295" y="379"/>
                </a:cubicBezTo>
                <a:cubicBezTo>
                  <a:pt x="297" y="379"/>
                  <a:pt x="299" y="380"/>
                  <a:pt x="300" y="378"/>
                </a:cubicBezTo>
                <a:cubicBezTo>
                  <a:pt x="301" y="377"/>
                  <a:pt x="300" y="376"/>
                  <a:pt x="300" y="375"/>
                </a:cubicBezTo>
                <a:cubicBezTo>
                  <a:pt x="301" y="373"/>
                  <a:pt x="304" y="372"/>
                  <a:pt x="305" y="371"/>
                </a:cubicBezTo>
                <a:cubicBezTo>
                  <a:pt x="307" y="370"/>
                  <a:pt x="308" y="369"/>
                  <a:pt x="308" y="367"/>
                </a:cubicBezTo>
                <a:cubicBezTo>
                  <a:pt x="308" y="366"/>
                  <a:pt x="308" y="365"/>
                  <a:pt x="308" y="364"/>
                </a:cubicBezTo>
                <a:cubicBezTo>
                  <a:pt x="309" y="363"/>
                  <a:pt x="311" y="362"/>
                  <a:pt x="313" y="361"/>
                </a:cubicBezTo>
                <a:cubicBezTo>
                  <a:pt x="314" y="360"/>
                  <a:pt x="315" y="359"/>
                  <a:pt x="316" y="359"/>
                </a:cubicBezTo>
                <a:cubicBezTo>
                  <a:pt x="318" y="357"/>
                  <a:pt x="321" y="357"/>
                  <a:pt x="324" y="356"/>
                </a:cubicBezTo>
                <a:cubicBezTo>
                  <a:pt x="326" y="355"/>
                  <a:pt x="328" y="355"/>
                  <a:pt x="331" y="355"/>
                </a:cubicBezTo>
                <a:cubicBezTo>
                  <a:pt x="333" y="354"/>
                  <a:pt x="334" y="354"/>
                  <a:pt x="335" y="353"/>
                </a:cubicBezTo>
                <a:cubicBezTo>
                  <a:pt x="338" y="352"/>
                  <a:pt x="341" y="350"/>
                  <a:pt x="344" y="350"/>
                </a:cubicBezTo>
                <a:cubicBezTo>
                  <a:pt x="346" y="350"/>
                  <a:pt x="349" y="350"/>
                  <a:pt x="351" y="350"/>
                </a:cubicBezTo>
                <a:cubicBezTo>
                  <a:pt x="354" y="350"/>
                  <a:pt x="356" y="350"/>
                  <a:pt x="358" y="349"/>
                </a:cubicBezTo>
                <a:cubicBezTo>
                  <a:pt x="361" y="348"/>
                  <a:pt x="363" y="347"/>
                  <a:pt x="366" y="345"/>
                </a:cubicBezTo>
                <a:cubicBezTo>
                  <a:pt x="368" y="344"/>
                  <a:pt x="370" y="342"/>
                  <a:pt x="373" y="343"/>
                </a:cubicBezTo>
                <a:cubicBezTo>
                  <a:pt x="374" y="343"/>
                  <a:pt x="376" y="344"/>
                  <a:pt x="377" y="345"/>
                </a:cubicBezTo>
                <a:cubicBezTo>
                  <a:pt x="378" y="345"/>
                  <a:pt x="380" y="346"/>
                  <a:pt x="382" y="347"/>
                </a:cubicBezTo>
                <a:cubicBezTo>
                  <a:pt x="383" y="348"/>
                  <a:pt x="383" y="349"/>
                  <a:pt x="384" y="350"/>
                </a:cubicBezTo>
                <a:cubicBezTo>
                  <a:pt x="385" y="351"/>
                  <a:pt x="386" y="351"/>
                  <a:pt x="387" y="352"/>
                </a:cubicBezTo>
                <a:cubicBezTo>
                  <a:pt x="388" y="352"/>
                  <a:pt x="389" y="353"/>
                  <a:pt x="390" y="353"/>
                </a:cubicBezTo>
                <a:cubicBezTo>
                  <a:pt x="390" y="353"/>
                  <a:pt x="392" y="353"/>
                  <a:pt x="393" y="353"/>
                </a:cubicBezTo>
                <a:cubicBezTo>
                  <a:pt x="394" y="353"/>
                  <a:pt x="396" y="354"/>
                  <a:pt x="397" y="355"/>
                </a:cubicBezTo>
                <a:cubicBezTo>
                  <a:pt x="398" y="355"/>
                  <a:pt x="398" y="355"/>
                  <a:pt x="399" y="355"/>
                </a:cubicBezTo>
                <a:cubicBezTo>
                  <a:pt x="399" y="355"/>
                  <a:pt x="401" y="354"/>
                  <a:pt x="401" y="354"/>
                </a:cubicBezTo>
                <a:cubicBezTo>
                  <a:pt x="402" y="354"/>
                  <a:pt x="403" y="354"/>
                  <a:pt x="404" y="354"/>
                </a:cubicBezTo>
                <a:cubicBezTo>
                  <a:pt x="407" y="354"/>
                  <a:pt x="406" y="354"/>
                  <a:pt x="407" y="356"/>
                </a:cubicBezTo>
                <a:cubicBezTo>
                  <a:pt x="407" y="357"/>
                  <a:pt x="408" y="357"/>
                  <a:pt x="408" y="358"/>
                </a:cubicBezTo>
                <a:cubicBezTo>
                  <a:pt x="409" y="358"/>
                  <a:pt x="410" y="360"/>
                  <a:pt x="410" y="360"/>
                </a:cubicBezTo>
                <a:cubicBezTo>
                  <a:pt x="411" y="360"/>
                  <a:pt x="413" y="360"/>
                  <a:pt x="414" y="360"/>
                </a:cubicBezTo>
                <a:cubicBezTo>
                  <a:pt x="415" y="359"/>
                  <a:pt x="420" y="355"/>
                  <a:pt x="421" y="357"/>
                </a:cubicBezTo>
                <a:cubicBezTo>
                  <a:pt x="421" y="358"/>
                  <a:pt x="421" y="358"/>
                  <a:pt x="421" y="359"/>
                </a:cubicBezTo>
                <a:cubicBezTo>
                  <a:pt x="421" y="359"/>
                  <a:pt x="421" y="360"/>
                  <a:pt x="422" y="360"/>
                </a:cubicBezTo>
                <a:cubicBezTo>
                  <a:pt x="423" y="362"/>
                  <a:pt x="423" y="362"/>
                  <a:pt x="423" y="364"/>
                </a:cubicBezTo>
                <a:cubicBezTo>
                  <a:pt x="424" y="365"/>
                  <a:pt x="423" y="366"/>
                  <a:pt x="424" y="367"/>
                </a:cubicBezTo>
                <a:cubicBezTo>
                  <a:pt x="425" y="368"/>
                  <a:pt x="425" y="368"/>
                  <a:pt x="426" y="368"/>
                </a:cubicBezTo>
                <a:cubicBezTo>
                  <a:pt x="426" y="368"/>
                  <a:pt x="426" y="369"/>
                  <a:pt x="426" y="369"/>
                </a:cubicBezTo>
                <a:cubicBezTo>
                  <a:pt x="427" y="370"/>
                  <a:pt x="428" y="370"/>
                  <a:pt x="428" y="372"/>
                </a:cubicBezTo>
                <a:cubicBezTo>
                  <a:pt x="429" y="372"/>
                  <a:pt x="428" y="373"/>
                  <a:pt x="429" y="373"/>
                </a:cubicBezTo>
                <a:cubicBezTo>
                  <a:pt x="429" y="374"/>
                  <a:pt x="430" y="375"/>
                  <a:pt x="431" y="375"/>
                </a:cubicBezTo>
                <a:cubicBezTo>
                  <a:pt x="433" y="376"/>
                  <a:pt x="436" y="376"/>
                  <a:pt x="439" y="377"/>
                </a:cubicBezTo>
                <a:cubicBezTo>
                  <a:pt x="441" y="377"/>
                  <a:pt x="443" y="378"/>
                  <a:pt x="446" y="379"/>
                </a:cubicBezTo>
                <a:cubicBezTo>
                  <a:pt x="449" y="379"/>
                  <a:pt x="452" y="379"/>
                  <a:pt x="456" y="379"/>
                </a:cubicBezTo>
                <a:cubicBezTo>
                  <a:pt x="456" y="379"/>
                  <a:pt x="456" y="379"/>
                  <a:pt x="456" y="379"/>
                </a:cubicBezTo>
                <a:cubicBezTo>
                  <a:pt x="456" y="379"/>
                  <a:pt x="455" y="379"/>
                  <a:pt x="455" y="379"/>
                </a:cubicBezTo>
                <a:cubicBezTo>
                  <a:pt x="456" y="379"/>
                  <a:pt x="456" y="379"/>
                  <a:pt x="456" y="379"/>
                </a:cubicBezTo>
                <a:cubicBezTo>
                  <a:pt x="456" y="378"/>
                  <a:pt x="456" y="377"/>
                  <a:pt x="456" y="376"/>
                </a:cubicBezTo>
                <a:cubicBezTo>
                  <a:pt x="457" y="372"/>
                  <a:pt x="458" y="369"/>
                  <a:pt x="458" y="366"/>
                </a:cubicBezTo>
                <a:cubicBezTo>
                  <a:pt x="458" y="362"/>
                  <a:pt x="458" y="359"/>
                  <a:pt x="458" y="356"/>
                </a:cubicBezTo>
                <a:cubicBezTo>
                  <a:pt x="458" y="347"/>
                  <a:pt x="457" y="340"/>
                  <a:pt x="462" y="332"/>
                </a:cubicBezTo>
                <a:cubicBezTo>
                  <a:pt x="465" y="330"/>
                  <a:pt x="466" y="328"/>
                  <a:pt x="466" y="325"/>
                </a:cubicBezTo>
                <a:cubicBezTo>
                  <a:pt x="466" y="323"/>
                  <a:pt x="466" y="322"/>
                  <a:pt x="466" y="321"/>
                </a:cubicBezTo>
                <a:cubicBezTo>
                  <a:pt x="466" y="321"/>
                  <a:pt x="467" y="319"/>
                  <a:pt x="467" y="319"/>
                </a:cubicBezTo>
                <a:cubicBezTo>
                  <a:pt x="467" y="318"/>
                  <a:pt x="467" y="317"/>
                  <a:pt x="468" y="316"/>
                </a:cubicBezTo>
                <a:cubicBezTo>
                  <a:pt x="469" y="314"/>
                  <a:pt x="469" y="312"/>
                  <a:pt x="469" y="309"/>
                </a:cubicBezTo>
                <a:cubicBezTo>
                  <a:pt x="469" y="308"/>
                  <a:pt x="468" y="306"/>
                  <a:pt x="467" y="305"/>
                </a:cubicBezTo>
                <a:cubicBezTo>
                  <a:pt x="466" y="304"/>
                  <a:pt x="465" y="304"/>
                  <a:pt x="464" y="302"/>
                </a:cubicBezTo>
                <a:cubicBezTo>
                  <a:pt x="466" y="302"/>
                  <a:pt x="468" y="302"/>
                  <a:pt x="470" y="302"/>
                </a:cubicBezTo>
                <a:cubicBezTo>
                  <a:pt x="472" y="302"/>
                  <a:pt x="472" y="301"/>
                  <a:pt x="474" y="299"/>
                </a:cubicBezTo>
                <a:cubicBezTo>
                  <a:pt x="475" y="297"/>
                  <a:pt x="476" y="296"/>
                  <a:pt x="476" y="294"/>
                </a:cubicBezTo>
                <a:cubicBezTo>
                  <a:pt x="476" y="291"/>
                  <a:pt x="473" y="290"/>
                  <a:pt x="472" y="288"/>
                </a:cubicBezTo>
                <a:cubicBezTo>
                  <a:pt x="471" y="284"/>
                  <a:pt x="472" y="279"/>
                  <a:pt x="475" y="278"/>
                </a:cubicBezTo>
                <a:cubicBezTo>
                  <a:pt x="477" y="277"/>
                  <a:pt x="479" y="278"/>
                  <a:pt x="481" y="277"/>
                </a:cubicBezTo>
                <a:cubicBezTo>
                  <a:pt x="483" y="277"/>
                  <a:pt x="482" y="274"/>
                  <a:pt x="484" y="274"/>
                </a:cubicBezTo>
                <a:cubicBezTo>
                  <a:pt x="485" y="279"/>
                  <a:pt x="479" y="280"/>
                  <a:pt x="478" y="285"/>
                </a:cubicBezTo>
                <a:cubicBezTo>
                  <a:pt x="477" y="290"/>
                  <a:pt x="488" y="288"/>
                  <a:pt x="491" y="289"/>
                </a:cubicBezTo>
                <a:cubicBezTo>
                  <a:pt x="492" y="289"/>
                  <a:pt x="493" y="288"/>
                  <a:pt x="494" y="289"/>
                </a:cubicBezTo>
                <a:cubicBezTo>
                  <a:pt x="494" y="290"/>
                  <a:pt x="494" y="291"/>
                  <a:pt x="494" y="292"/>
                </a:cubicBezTo>
                <a:cubicBezTo>
                  <a:pt x="496" y="293"/>
                  <a:pt x="500" y="292"/>
                  <a:pt x="502" y="292"/>
                </a:cubicBezTo>
                <a:cubicBezTo>
                  <a:pt x="507" y="292"/>
                  <a:pt x="512" y="292"/>
                  <a:pt x="515" y="288"/>
                </a:cubicBezTo>
                <a:cubicBezTo>
                  <a:pt x="516" y="287"/>
                  <a:pt x="516" y="286"/>
                  <a:pt x="517" y="285"/>
                </a:cubicBezTo>
                <a:cubicBezTo>
                  <a:pt x="517" y="284"/>
                  <a:pt x="517" y="281"/>
                  <a:pt x="518" y="280"/>
                </a:cubicBezTo>
                <a:cubicBezTo>
                  <a:pt x="518" y="278"/>
                  <a:pt x="518" y="276"/>
                  <a:pt x="518" y="274"/>
                </a:cubicBezTo>
                <a:cubicBezTo>
                  <a:pt x="518" y="271"/>
                  <a:pt x="520" y="268"/>
                  <a:pt x="521" y="265"/>
                </a:cubicBezTo>
                <a:cubicBezTo>
                  <a:pt x="521" y="262"/>
                  <a:pt x="522" y="259"/>
                  <a:pt x="523" y="257"/>
                </a:cubicBezTo>
                <a:cubicBezTo>
                  <a:pt x="523" y="257"/>
                  <a:pt x="525" y="255"/>
                  <a:pt x="525" y="25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2" name="Freeform 35">
            <a:extLst>
              <a:ext uri="{FF2B5EF4-FFF2-40B4-BE49-F238E27FC236}">
                <a16:creationId xmlns:a16="http://schemas.microsoft.com/office/drawing/2014/main" id="{6DF5DB33-BBF1-49FE-A295-AB8E5D7EA972}"/>
              </a:ext>
            </a:extLst>
          </p:cNvPr>
          <p:cNvSpPr>
            <a:spLocks/>
          </p:cNvSpPr>
          <p:nvPr/>
        </p:nvSpPr>
        <p:spPr bwMode="auto">
          <a:xfrm>
            <a:off x="6887133" y="4824034"/>
            <a:ext cx="282864" cy="401613"/>
          </a:xfrm>
          <a:custGeom>
            <a:avLst/>
            <a:gdLst/>
            <a:ahLst/>
            <a:cxnLst>
              <a:cxn ang="0">
                <a:pos x="169" y="144"/>
              </a:cxn>
              <a:cxn ang="0">
                <a:pos x="163" y="133"/>
              </a:cxn>
              <a:cxn ang="0">
                <a:pos x="158" y="123"/>
              </a:cxn>
              <a:cxn ang="0">
                <a:pos x="159" y="115"/>
              </a:cxn>
              <a:cxn ang="0">
                <a:pos x="160" y="101"/>
              </a:cxn>
              <a:cxn ang="0">
                <a:pos x="150" y="101"/>
              </a:cxn>
              <a:cxn ang="0">
                <a:pos x="144" y="96"/>
              </a:cxn>
              <a:cxn ang="0">
                <a:pos x="136" y="85"/>
              </a:cxn>
              <a:cxn ang="0">
                <a:pos x="139" y="74"/>
              </a:cxn>
              <a:cxn ang="0">
                <a:pos x="141" y="63"/>
              </a:cxn>
              <a:cxn ang="0">
                <a:pos x="141" y="56"/>
              </a:cxn>
              <a:cxn ang="0">
                <a:pos x="141" y="48"/>
              </a:cxn>
              <a:cxn ang="0">
                <a:pos x="130" y="48"/>
              </a:cxn>
              <a:cxn ang="0">
                <a:pos x="121" y="45"/>
              </a:cxn>
              <a:cxn ang="0">
                <a:pos x="115" y="35"/>
              </a:cxn>
              <a:cxn ang="0">
                <a:pos x="107" y="31"/>
              </a:cxn>
              <a:cxn ang="0">
                <a:pos x="97" y="37"/>
              </a:cxn>
              <a:cxn ang="0">
                <a:pos x="95" y="29"/>
              </a:cxn>
              <a:cxn ang="0">
                <a:pos x="92" y="24"/>
              </a:cxn>
              <a:cxn ang="0">
                <a:pos x="80" y="23"/>
              </a:cxn>
              <a:cxn ang="0">
                <a:pos x="75" y="18"/>
              </a:cxn>
              <a:cxn ang="0">
                <a:pos x="60" y="7"/>
              </a:cxn>
              <a:cxn ang="0">
                <a:pos x="48" y="4"/>
              </a:cxn>
              <a:cxn ang="0">
                <a:pos x="36" y="6"/>
              </a:cxn>
              <a:cxn ang="0">
                <a:pos x="25" y="11"/>
              </a:cxn>
              <a:cxn ang="0">
                <a:pos x="12" y="13"/>
              </a:cxn>
              <a:cxn ang="0">
                <a:pos x="4" y="7"/>
              </a:cxn>
              <a:cxn ang="0">
                <a:pos x="2" y="18"/>
              </a:cxn>
              <a:cxn ang="0">
                <a:pos x="11" y="33"/>
              </a:cxn>
              <a:cxn ang="0">
                <a:pos x="34" y="65"/>
              </a:cxn>
              <a:cxn ang="0">
                <a:pos x="38" y="84"/>
              </a:cxn>
              <a:cxn ang="0">
                <a:pos x="51" y="98"/>
              </a:cxn>
              <a:cxn ang="0">
                <a:pos x="67" y="125"/>
              </a:cxn>
              <a:cxn ang="0">
                <a:pos x="84" y="157"/>
              </a:cxn>
              <a:cxn ang="0">
                <a:pos x="77" y="227"/>
              </a:cxn>
              <a:cxn ang="0">
                <a:pos x="88" y="252"/>
              </a:cxn>
              <a:cxn ang="0">
                <a:pos x="98" y="253"/>
              </a:cxn>
              <a:cxn ang="0">
                <a:pos x="99" y="244"/>
              </a:cxn>
              <a:cxn ang="0">
                <a:pos x="101" y="234"/>
              </a:cxn>
              <a:cxn ang="0">
                <a:pos x="108" y="228"/>
              </a:cxn>
              <a:cxn ang="0">
                <a:pos x="126" y="211"/>
              </a:cxn>
              <a:cxn ang="0">
                <a:pos x="128" y="195"/>
              </a:cxn>
              <a:cxn ang="0">
                <a:pos x="126" y="182"/>
              </a:cxn>
              <a:cxn ang="0">
                <a:pos x="127" y="172"/>
              </a:cxn>
              <a:cxn ang="0">
                <a:pos x="143" y="169"/>
              </a:cxn>
              <a:cxn ang="0">
                <a:pos x="142" y="180"/>
              </a:cxn>
              <a:cxn ang="0">
                <a:pos x="146" y="171"/>
              </a:cxn>
              <a:cxn ang="0">
                <a:pos x="155" y="176"/>
              </a:cxn>
              <a:cxn ang="0">
                <a:pos x="163" y="185"/>
              </a:cxn>
              <a:cxn ang="0">
                <a:pos x="171" y="172"/>
              </a:cxn>
              <a:cxn ang="0">
                <a:pos x="178" y="165"/>
              </a:cxn>
            </a:cxnLst>
            <a:rect l="0" t="0" r="r" b="b"/>
            <a:pathLst>
              <a:path w="180" h="256">
                <a:moveTo>
                  <a:pt x="180" y="147"/>
                </a:moveTo>
                <a:cubicBezTo>
                  <a:pt x="180" y="144"/>
                  <a:pt x="178" y="144"/>
                  <a:pt x="176" y="143"/>
                </a:cubicBezTo>
                <a:cubicBezTo>
                  <a:pt x="175" y="142"/>
                  <a:pt x="174" y="141"/>
                  <a:pt x="173" y="142"/>
                </a:cubicBezTo>
                <a:cubicBezTo>
                  <a:pt x="171" y="143"/>
                  <a:pt x="170" y="143"/>
                  <a:pt x="169" y="144"/>
                </a:cubicBezTo>
                <a:cubicBezTo>
                  <a:pt x="168" y="144"/>
                  <a:pt x="168" y="144"/>
                  <a:pt x="167" y="143"/>
                </a:cubicBezTo>
                <a:cubicBezTo>
                  <a:pt x="167" y="141"/>
                  <a:pt x="165" y="138"/>
                  <a:pt x="165" y="136"/>
                </a:cubicBezTo>
                <a:cubicBezTo>
                  <a:pt x="165" y="135"/>
                  <a:pt x="165" y="135"/>
                  <a:pt x="164" y="134"/>
                </a:cubicBezTo>
                <a:cubicBezTo>
                  <a:pt x="164" y="134"/>
                  <a:pt x="163" y="133"/>
                  <a:pt x="163" y="133"/>
                </a:cubicBezTo>
                <a:cubicBezTo>
                  <a:pt x="163" y="132"/>
                  <a:pt x="163" y="130"/>
                  <a:pt x="164" y="128"/>
                </a:cubicBezTo>
                <a:cubicBezTo>
                  <a:pt x="164" y="128"/>
                  <a:pt x="164" y="127"/>
                  <a:pt x="164" y="126"/>
                </a:cubicBezTo>
                <a:cubicBezTo>
                  <a:pt x="164" y="126"/>
                  <a:pt x="164" y="124"/>
                  <a:pt x="163" y="123"/>
                </a:cubicBezTo>
                <a:cubicBezTo>
                  <a:pt x="162" y="123"/>
                  <a:pt x="159" y="123"/>
                  <a:pt x="158" y="123"/>
                </a:cubicBezTo>
                <a:cubicBezTo>
                  <a:pt x="156" y="123"/>
                  <a:pt x="152" y="122"/>
                  <a:pt x="154" y="120"/>
                </a:cubicBezTo>
                <a:cubicBezTo>
                  <a:pt x="155" y="118"/>
                  <a:pt x="156" y="119"/>
                  <a:pt x="158" y="120"/>
                </a:cubicBezTo>
                <a:cubicBezTo>
                  <a:pt x="157" y="119"/>
                  <a:pt x="157" y="118"/>
                  <a:pt x="157" y="117"/>
                </a:cubicBezTo>
                <a:cubicBezTo>
                  <a:pt x="158" y="115"/>
                  <a:pt x="158" y="116"/>
                  <a:pt x="159" y="115"/>
                </a:cubicBezTo>
                <a:cubicBezTo>
                  <a:pt x="159" y="114"/>
                  <a:pt x="159" y="114"/>
                  <a:pt x="159" y="113"/>
                </a:cubicBezTo>
                <a:cubicBezTo>
                  <a:pt x="159" y="113"/>
                  <a:pt x="159" y="112"/>
                  <a:pt x="159" y="112"/>
                </a:cubicBezTo>
                <a:cubicBezTo>
                  <a:pt x="158" y="109"/>
                  <a:pt x="160" y="109"/>
                  <a:pt x="161" y="107"/>
                </a:cubicBezTo>
                <a:cubicBezTo>
                  <a:pt x="162" y="105"/>
                  <a:pt x="160" y="103"/>
                  <a:pt x="160" y="101"/>
                </a:cubicBezTo>
                <a:cubicBezTo>
                  <a:pt x="160" y="99"/>
                  <a:pt x="160" y="98"/>
                  <a:pt x="160" y="97"/>
                </a:cubicBezTo>
                <a:cubicBezTo>
                  <a:pt x="159" y="97"/>
                  <a:pt x="158" y="97"/>
                  <a:pt x="157" y="98"/>
                </a:cubicBezTo>
                <a:cubicBezTo>
                  <a:pt x="157" y="98"/>
                  <a:pt x="156" y="98"/>
                  <a:pt x="156" y="98"/>
                </a:cubicBezTo>
                <a:cubicBezTo>
                  <a:pt x="154" y="100"/>
                  <a:pt x="153" y="103"/>
                  <a:pt x="150" y="101"/>
                </a:cubicBezTo>
                <a:cubicBezTo>
                  <a:pt x="149" y="101"/>
                  <a:pt x="148" y="100"/>
                  <a:pt x="147" y="100"/>
                </a:cubicBezTo>
                <a:cubicBezTo>
                  <a:pt x="146" y="99"/>
                  <a:pt x="146" y="97"/>
                  <a:pt x="146" y="96"/>
                </a:cubicBezTo>
                <a:cubicBezTo>
                  <a:pt x="146" y="96"/>
                  <a:pt x="145" y="95"/>
                  <a:pt x="145" y="94"/>
                </a:cubicBezTo>
                <a:cubicBezTo>
                  <a:pt x="145" y="95"/>
                  <a:pt x="144" y="96"/>
                  <a:pt x="144" y="96"/>
                </a:cubicBezTo>
                <a:cubicBezTo>
                  <a:pt x="143" y="96"/>
                  <a:pt x="141" y="95"/>
                  <a:pt x="141" y="94"/>
                </a:cubicBezTo>
                <a:cubicBezTo>
                  <a:pt x="141" y="93"/>
                  <a:pt x="141" y="92"/>
                  <a:pt x="140" y="91"/>
                </a:cubicBezTo>
                <a:cubicBezTo>
                  <a:pt x="139" y="90"/>
                  <a:pt x="139" y="89"/>
                  <a:pt x="138" y="89"/>
                </a:cubicBezTo>
                <a:cubicBezTo>
                  <a:pt x="137" y="88"/>
                  <a:pt x="137" y="86"/>
                  <a:pt x="136" y="85"/>
                </a:cubicBezTo>
                <a:cubicBezTo>
                  <a:pt x="135" y="84"/>
                  <a:pt x="135" y="84"/>
                  <a:pt x="135" y="84"/>
                </a:cubicBezTo>
                <a:cubicBezTo>
                  <a:pt x="135" y="83"/>
                  <a:pt x="135" y="82"/>
                  <a:pt x="135" y="81"/>
                </a:cubicBezTo>
                <a:cubicBezTo>
                  <a:pt x="134" y="80"/>
                  <a:pt x="134" y="79"/>
                  <a:pt x="135" y="78"/>
                </a:cubicBezTo>
                <a:cubicBezTo>
                  <a:pt x="136" y="76"/>
                  <a:pt x="139" y="76"/>
                  <a:pt x="139" y="74"/>
                </a:cubicBezTo>
                <a:cubicBezTo>
                  <a:pt x="139" y="74"/>
                  <a:pt x="139" y="73"/>
                  <a:pt x="139" y="72"/>
                </a:cubicBezTo>
                <a:cubicBezTo>
                  <a:pt x="139" y="71"/>
                  <a:pt x="139" y="70"/>
                  <a:pt x="139" y="70"/>
                </a:cubicBezTo>
                <a:cubicBezTo>
                  <a:pt x="140" y="68"/>
                  <a:pt x="140" y="67"/>
                  <a:pt x="140" y="66"/>
                </a:cubicBezTo>
                <a:cubicBezTo>
                  <a:pt x="140" y="65"/>
                  <a:pt x="141" y="64"/>
                  <a:pt x="141" y="63"/>
                </a:cubicBezTo>
                <a:cubicBezTo>
                  <a:pt x="142" y="63"/>
                  <a:pt x="143" y="63"/>
                  <a:pt x="142" y="62"/>
                </a:cubicBezTo>
                <a:cubicBezTo>
                  <a:pt x="141" y="61"/>
                  <a:pt x="140" y="61"/>
                  <a:pt x="140" y="60"/>
                </a:cubicBezTo>
                <a:cubicBezTo>
                  <a:pt x="140" y="60"/>
                  <a:pt x="140" y="59"/>
                  <a:pt x="140" y="59"/>
                </a:cubicBezTo>
                <a:cubicBezTo>
                  <a:pt x="141" y="58"/>
                  <a:pt x="141" y="58"/>
                  <a:pt x="141" y="56"/>
                </a:cubicBezTo>
                <a:cubicBezTo>
                  <a:pt x="141" y="56"/>
                  <a:pt x="141" y="55"/>
                  <a:pt x="141" y="55"/>
                </a:cubicBezTo>
                <a:cubicBezTo>
                  <a:pt x="141" y="54"/>
                  <a:pt x="141" y="54"/>
                  <a:pt x="142" y="53"/>
                </a:cubicBezTo>
                <a:cubicBezTo>
                  <a:pt x="142" y="53"/>
                  <a:pt x="142" y="53"/>
                  <a:pt x="142" y="52"/>
                </a:cubicBezTo>
                <a:cubicBezTo>
                  <a:pt x="143" y="51"/>
                  <a:pt x="143" y="49"/>
                  <a:pt x="141" y="48"/>
                </a:cubicBezTo>
                <a:cubicBezTo>
                  <a:pt x="141" y="48"/>
                  <a:pt x="140" y="48"/>
                  <a:pt x="139" y="48"/>
                </a:cubicBezTo>
                <a:cubicBezTo>
                  <a:pt x="138" y="47"/>
                  <a:pt x="137" y="47"/>
                  <a:pt x="136" y="46"/>
                </a:cubicBezTo>
                <a:cubicBezTo>
                  <a:pt x="135" y="46"/>
                  <a:pt x="133" y="45"/>
                  <a:pt x="132" y="46"/>
                </a:cubicBezTo>
                <a:cubicBezTo>
                  <a:pt x="131" y="47"/>
                  <a:pt x="131" y="48"/>
                  <a:pt x="130" y="48"/>
                </a:cubicBezTo>
                <a:cubicBezTo>
                  <a:pt x="130" y="48"/>
                  <a:pt x="129" y="48"/>
                  <a:pt x="129" y="48"/>
                </a:cubicBezTo>
                <a:cubicBezTo>
                  <a:pt x="128" y="48"/>
                  <a:pt x="126" y="48"/>
                  <a:pt x="125" y="48"/>
                </a:cubicBezTo>
                <a:cubicBezTo>
                  <a:pt x="124" y="47"/>
                  <a:pt x="125" y="47"/>
                  <a:pt x="124" y="46"/>
                </a:cubicBezTo>
                <a:cubicBezTo>
                  <a:pt x="123" y="45"/>
                  <a:pt x="123" y="45"/>
                  <a:pt x="121" y="45"/>
                </a:cubicBezTo>
                <a:cubicBezTo>
                  <a:pt x="120" y="45"/>
                  <a:pt x="120" y="43"/>
                  <a:pt x="119" y="42"/>
                </a:cubicBezTo>
                <a:cubicBezTo>
                  <a:pt x="117" y="40"/>
                  <a:pt x="117" y="40"/>
                  <a:pt x="117" y="38"/>
                </a:cubicBezTo>
                <a:cubicBezTo>
                  <a:pt x="117" y="37"/>
                  <a:pt x="118" y="35"/>
                  <a:pt x="117" y="35"/>
                </a:cubicBezTo>
                <a:cubicBezTo>
                  <a:pt x="116" y="34"/>
                  <a:pt x="116" y="35"/>
                  <a:pt x="115" y="35"/>
                </a:cubicBezTo>
                <a:cubicBezTo>
                  <a:pt x="114" y="34"/>
                  <a:pt x="114" y="33"/>
                  <a:pt x="113" y="33"/>
                </a:cubicBezTo>
                <a:cubicBezTo>
                  <a:pt x="112" y="32"/>
                  <a:pt x="113" y="32"/>
                  <a:pt x="111" y="32"/>
                </a:cubicBezTo>
                <a:cubicBezTo>
                  <a:pt x="111" y="32"/>
                  <a:pt x="110" y="32"/>
                  <a:pt x="109" y="32"/>
                </a:cubicBezTo>
                <a:cubicBezTo>
                  <a:pt x="109" y="32"/>
                  <a:pt x="108" y="31"/>
                  <a:pt x="107" y="31"/>
                </a:cubicBezTo>
                <a:cubicBezTo>
                  <a:pt x="106" y="30"/>
                  <a:pt x="105" y="30"/>
                  <a:pt x="104" y="30"/>
                </a:cubicBezTo>
                <a:cubicBezTo>
                  <a:pt x="103" y="30"/>
                  <a:pt x="100" y="29"/>
                  <a:pt x="99" y="30"/>
                </a:cubicBezTo>
                <a:cubicBezTo>
                  <a:pt x="99" y="31"/>
                  <a:pt x="99" y="33"/>
                  <a:pt x="99" y="34"/>
                </a:cubicBezTo>
                <a:cubicBezTo>
                  <a:pt x="99" y="35"/>
                  <a:pt x="98" y="37"/>
                  <a:pt x="97" y="37"/>
                </a:cubicBezTo>
                <a:cubicBezTo>
                  <a:pt x="97" y="37"/>
                  <a:pt x="97" y="36"/>
                  <a:pt x="97" y="35"/>
                </a:cubicBezTo>
                <a:cubicBezTo>
                  <a:pt x="96" y="35"/>
                  <a:pt x="96" y="35"/>
                  <a:pt x="95" y="35"/>
                </a:cubicBezTo>
                <a:cubicBezTo>
                  <a:pt x="95" y="35"/>
                  <a:pt x="95" y="33"/>
                  <a:pt x="95" y="32"/>
                </a:cubicBezTo>
                <a:cubicBezTo>
                  <a:pt x="95" y="32"/>
                  <a:pt x="95" y="30"/>
                  <a:pt x="95" y="29"/>
                </a:cubicBezTo>
                <a:cubicBezTo>
                  <a:pt x="94" y="29"/>
                  <a:pt x="93" y="31"/>
                  <a:pt x="92" y="31"/>
                </a:cubicBezTo>
                <a:cubicBezTo>
                  <a:pt x="91" y="31"/>
                  <a:pt x="90" y="32"/>
                  <a:pt x="89" y="31"/>
                </a:cubicBezTo>
                <a:cubicBezTo>
                  <a:pt x="89" y="30"/>
                  <a:pt x="90" y="30"/>
                  <a:pt x="91" y="29"/>
                </a:cubicBezTo>
                <a:cubicBezTo>
                  <a:pt x="92" y="28"/>
                  <a:pt x="93" y="26"/>
                  <a:pt x="92" y="24"/>
                </a:cubicBezTo>
                <a:cubicBezTo>
                  <a:pt x="91" y="22"/>
                  <a:pt x="90" y="23"/>
                  <a:pt x="88" y="23"/>
                </a:cubicBezTo>
                <a:cubicBezTo>
                  <a:pt x="87" y="24"/>
                  <a:pt x="86" y="23"/>
                  <a:pt x="84" y="23"/>
                </a:cubicBezTo>
                <a:cubicBezTo>
                  <a:pt x="84" y="24"/>
                  <a:pt x="83" y="24"/>
                  <a:pt x="83" y="25"/>
                </a:cubicBezTo>
                <a:cubicBezTo>
                  <a:pt x="82" y="25"/>
                  <a:pt x="80" y="24"/>
                  <a:pt x="80" y="23"/>
                </a:cubicBezTo>
                <a:cubicBezTo>
                  <a:pt x="79" y="22"/>
                  <a:pt x="80" y="22"/>
                  <a:pt x="79" y="21"/>
                </a:cubicBezTo>
                <a:cubicBezTo>
                  <a:pt x="77" y="21"/>
                  <a:pt x="77" y="22"/>
                  <a:pt x="77" y="20"/>
                </a:cubicBezTo>
                <a:cubicBezTo>
                  <a:pt x="77" y="20"/>
                  <a:pt x="77" y="19"/>
                  <a:pt x="77" y="19"/>
                </a:cubicBezTo>
                <a:cubicBezTo>
                  <a:pt x="77" y="18"/>
                  <a:pt x="76" y="18"/>
                  <a:pt x="75" y="18"/>
                </a:cubicBezTo>
                <a:cubicBezTo>
                  <a:pt x="73" y="17"/>
                  <a:pt x="71" y="14"/>
                  <a:pt x="69" y="13"/>
                </a:cubicBezTo>
                <a:cubicBezTo>
                  <a:pt x="68" y="12"/>
                  <a:pt x="66" y="12"/>
                  <a:pt x="64" y="11"/>
                </a:cubicBezTo>
                <a:cubicBezTo>
                  <a:pt x="63" y="10"/>
                  <a:pt x="62" y="9"/>
                  <a:pt x="61" y="8"/>
                </a:cubicBezTo>
                <a:cubicBezTo>
                  <a:pt x="61" y="8"/>
                  <a:pt x="60" y="8"/>
                  <a:pt x="60" y="7"/>
                </a:cubicBezTo>
                <a:cubicBezTo>
                  <a:pt x="58" y="6"/>
                  <a:pt x="59" y="6"/>
                  <a:pt x="57" y="6"/>
                </a:cubicBezTo>
                <a:cubicBezTo>
                  <a:pt x="56" y="6"/>
                  <a:pt x="54" y="6"/>
                  <a:pt x="54" y="5"/>
                </a:cubicBezTo>
                <a:cubicBezTo>
                  <a:pt x="53" y="5"/>
                  <a:pt x="51" y="0"/>
                  <a:pt x="49" y="2"/>
                </a:cubicBezTo>
                <a:cubicBezTo>
                  <a:pt x="48" y="2"/>
                  <a:pt x="48" y="4"/>
                  <a:pt x="48" y="4"/>
                </a:cubicBezTo>
                <a:cubicBezTo>
                  <a:pt x="48" y="7"/>
                  <a:pt x="45" y="9"/>
                  <a:pt x="42" y="10"/>
                </a:cubicBezTo>
                <a:cubicBezTo>
                  <a:pt x="41" y="10"/>
                  <a:pt x="40" y="10"/>
                  <a:pt x="39" y="9"/>
                </a:cubicBezTo>
                <a:cubicBezTo>
                  <a:pt x="38" y="8"/>
                  <a:pt x="38" y="7"/>
                  <a:pt x="37" y="7"/>
                </a:cubicBezTo>
                <a:cubicBezTo>
                  <a:pt x="37" y="6"/>
                  <a:pt x="36" y="5"/>
                  <a:pt x="36" y="6"/>
                </a:cubicBezTo>
                <a:cubicBezTo>
                  <a:pt x="35" y="6"/>
                  <a:pt x="35" y="7"/>
                  <a:pt x="35" y="8"/>
                </a:cubicBezTo>
                <a:cubicBezTo>
                  <a:pt x="34" y="9"/>
                  <a:pt x="33" y="9"/>
                  <a:pt x="32" y="10"/>
                </a:cubicBezTo>
                <a:cubicBezTo>
                  <a:pt x="31" y="11"/>
                  <a:pt x="28" y="12"/>
                  <a:pt x="26" y="12"/>
                </a:cubicBezTo>
                <a:cubicBezTo>
                  <a:pt x="25" y="12"/>
                  <a:pt x="25" y="12"/>
                  <a:pt x="25" y="11"/>
                </a:cubicBezTo>
                <a:cubicBezTo>
                  <a:pt x="24" y="9"/>
                  <a:pt x="23" y="8"/>
                  <a:pt x="21" y="8"/>
                </a:cubicBezTo>
                <a:cubicBezTo>
                  <a:pt x="19" y="7"/>
                  <a:pt x="19" y="7"/>
                  <a:pt x="19" y="9"/>
                </a:cubicBezTo>
                <a:cubicBezTo>
                  <a:pt x="18" y="11"/>
                  <a:pt x="18" y="12"/>
                  <a:pt x="15" y="13"/>
                </a:cubicBezTo>
                <a:cubicBezTo>
                  <a:pt x="14" y="14"/>
                  <a:pt x="13" y="14"/>
                  <a:pt x="12" y="13"/>
                </a:cubicBezTo>
                <a:cubicBezTo>
                  <a:pt x="12" y="12"/>
                  <a:pt x="12" y="11"/>
                  <a:pt x="11" y="11"/>
                </a:cubicBezTo>
                <a:cubicBezTo>
                  <a:pt x="10" y="10"/>
                  <a:pt x="9" y="11"/>
                  <a:pt x="8" y="10"/>
                </a:cubicBezTo>
                <a:cubicBezTo>
                  <a:pt x="6" y="10"/>
                  <a:pt x="7" y="7"/>
                  <a:pt x="6" y="7"/>
                </a:cubicBezTo>
                <a:cubicBezTo>
                  <a:pt x="5" y="7"/>
                  <a:pt x="4" y="7"/>
                  <a:pt x="4" y="7"/>
                </a:cubicBezTo>
                <a:cubicBezTo>
                  <a:pt x="2" y="8"/>
                  <a:pt x="1" y="8"/>
                  <a:pt x="1" y="10"/>
                </a:cubicBezTo>
                <a:cubicBezTo>
                  <a:pt x="1" y="11"/>
                  <a:pt x="1" y="12"/>
                  <a:pt x="1" y="13"/>
                </a:cubicBezTo>
                <a:cubicBezTo>
                  <a:pt x="1" y="14"/>
                  <a:pt x="2" y="14"/>
                  <a:pt x="2" y="15"/>
                </a:cubicBezTo>
                <a:cubicBezTo>
                  <a:pt x="2" y="16"/>
                  <a:pt x="2" y="17"/>
                  <a:pt x="2" y="18"/>
                </a:cubicBezTo>
                <a:cubicBezTo>
                  <a:pt x="1" y="19"/>
                  <a:pt x="1" y="19"/>
                  <a:pt x="0" y="20"/>
                </a:cubicBezTo>
                <a:cubicBezTo>
                  <a:pt x="0" y="20"/>
                  <a:pt x="0" y="20"/>
                  <a:pt x="0" y="21"/>
                </a:cubicBezTo>
                <a:cubicBezTo>
                  <a:pt x="1" y="21"/>
                  <a:pt x="2" y="21"/>
                  <a:pt x="3" y="21"/>
                </a:cubicBezTo>
                <a:cubicBezTo>
                  <a:pt x="7" y="23"/>
                  <a:pt x="8" y="29"/>
                  <a:pt x="11" y="33"/>
                </a:cubicBezTo>
                <a:cubicBezTo>
                  <a:pt x="13" y="36"/>
                  <a:pt x="15" y="38"/>
                  <a:pt x="18" y="41"/>
                </a:cubicBezTo>
                <a:cubicBezTo>
                  <a:pt x="20" y="45"/>
                  <a:pt x="24" y="46"/>
                  <a:pt x="25" y="51"/>
                </a:cubicBezTo>
                <a:cubicBezTo>
                  <a:pt x="26" y="53"/>
                  <a:pt x="26" y="55"/>
                  <a:pt x="27" y="56"/>
                </a:cubicBezTo>
                <a:cubicBezTo>
                  <a:pt x="29" y="59"/>
                  <a:pt x="32" y="61"/>
                  <a:pt x="34" y="65"/>
                </a:cubicBezTo>
                <a:cubicBezTo>
                  <a:pt x="36" y="68"/>
                  <a:pt x="36" y="72"/>
                  <a:pt x="36" y="76"/>
                </a:cubicBezTo>
                <a:cubicBezTo>
                  <a:pt x="36" y="77"/>
                  <a:pt x="35" y="78"/>
                  <a:pt x="36" y="79"/>
                </a:cubicBezTo>
                <a:cubicBezTo>
                  <a:pt x="36" y="81"/>
                  <a:pt x="37" y="81"/>
                  <a:pt x="37" y="82"/>
                </a:cubicBezTo>
                <a:cubicBezTo>
                  <a:pt x="38" y="83"/>
                  <a:pt x="37" y="84"/>
                  <a:pt x="38" y="84"/>
                </a:cubicBezTo>
                <a:cubicBezTo>
                  <a:pt x="39" y="85"/>
                  <a:pt x="40" y="85"/>
                  <a:pt x="40" y="86"/>
                </a:cubicBezTo>
                <a:cubicBezTo>
                  <a:pt x="41" y="86"/>
                  <a:pt x="40" y="87"/>
                  <a:pt x="40" y="87"/>
                </a:cubicBezTo>
                <a:cubicBezTo>
                  <a:pt x="42" y="89"/>
                  <a:pt x="45" y="89"/>
                  <a:pt x="47" y="91"/>
                </a:cubicBezTo>
                <a:cubicBezTo>
                  <a:pt x="49" y="92"/>
                  <a:pt x="49" y="96"/>
                  <a:pt x="51" y="98"/>
                </a:cubicBezTo>
                <a:cubicBezTo>
                  <a:pt x="52" y="100"/>
                  <a:pt x="53" y="102"/>
                  <a:pt x="54" y="103"/>
                </a:cubicBezTo>
                <a:cubicBezTo>
                  <a:pt x="55" y="104"/>
                  <a:pt x="57" y="105"/>
                  <a:pt x="58" y="106"/>
                </a:cubicBezTo>
                <a:cubicBezTo>
                  <a:pt x="60" y="109"/>
                  <a:pt x="60" y="110"/>
                  <a:pt x="62" y="111"/>
                </a:cubicBezTo>
                <a:cubicBezTo>
                  <a:pt x="65" y="115"/>
                  <a:pt x="66" y="120"/>
                  <a:pt x="67" y="125"/>
                </a:cubicBezTo>
                <a:cubicBezTo>
                  <a:pt x="67" y="128"/>
                  <a:pt x="66" y="131"/>
                  <a:pt x="68" y="134"/>
                </a:cubicBezTo>
                <a:cubicBezTo>
                  <a:pt x="70" y="138"/>
                  <a:pt x="73" y="140"/>
                  <a:pt x="77" y="140"/>
                </a:cubicBezTo>
                <a:cubicBezTo>
                  <a:pt x="80" y="140"/>
                  <a:pt x="78" y="144"/>
                  <a:pt x="80" y="147"/>
                </a:cubicBezTo>
                <a:cubicBezTo>
                  <a:pt x="80" y="149"/>
                  <a:pt x="84" y="155"/>
                  <a:pt x="84" y="157"/>
                </a:cubicBezTo>
                <a:cubicBezTo>
                  <a:pt x="84" y="160"/>
                  <a:pt x="82" y="165"/>
                  <a:pt x="83" y="167"/>
                </a:cubicBezTo>
                <a:cubicBezTo>
                  <a:pt x="85" y="170"/>
                  <a:pt x="84" y="178"/>
                  <a:pt x="83" y="180"/>
                </a:cubicBezTo>
                <a:cubicBezTo>
                  <a:pt x="79" y="190"/>
                  <a:pt x="77" y="194"/>
                  <a:pt x="76" y="204"/>
                </a:cubicBezTo>
                <a:cubicBezTo>
                  <a:pt x="76" y="210"/>
                  <a:pt x="75" y="223"/>
                  <a:pt x="77" y="227"/>
                </a:cubicBezTo>
                <a:cubicBezTo>
                  <a:pt x="79" y="230"/>
                  <a:pt x="79" y="238"/>
                  <a:pt x="78" y="242"/>
                </a:cubicBezTo>
                <a:cubicBezTo>
                  <a:pt x="75" y="249"/>
                  <a:pt x="78" y="252"/>
                  <a:pt x="82" y="256"/>
                </a:cubicBezTo>
                <a:cubicBezTo>
                  <a:pt x="83" y="256"/>
                  <a:pt x="84" y="255"/>
                  <a:pt x="85" y="254"/>
                </a:cubicBezTo>
                <a:cubicBezTo>
                  <a:pt x="86" y="253"/>
                  <a:pt x="87" y="252"/>
                  <a:pt x="88" y="252"/>
                </a:cubicBezTo>
                <a:cubicBezTo>
                  <a:pt x="91" y="249"/>
                  <a:pt x="91" y="256"/>
                  <a:pt x="94" y="256"/>
                </a:cubicBezTo>
                <a:cubicBezTo>
                  <a:pt x="95" y="256"/>
                  <a:pt x="95" y="256"/>
                  <a:pt x="96" y="255"/>
                </a:cubicBezTo>
                <a:cubicBezTo>
                  <a:pt x="96" y="255"/>
                  <a:pt x="96" y="254"/>
                  <a:pt x="97" y="254"/>
                </a:cubicBezTo>
                <a:cubicBezTo>
                  <a:pt x="97" y="253"/>
                  <a:pt x="98" y="253"/>
                  <a:pt x="98" y="253"/>
                </a:cubicBezTo>
                <a:cubicBezTo>
                  <a:pt x="98" y="252"/>
                  <a:pt x="98" y="251"/>
                  <a:pt x="98" y="250"/>
                </a:cubicBezTo>
                <a:cubicBezTo>
                  <a:pt x="98" y="250"/>
                  <a:pt x="98" y="249"/>
                  <a:pt x="99" y="248"/>
                </a:cubicBezTo>
                <a:cubicBezTo>
                  <a:pt x="99" y="247"/>
                  <a:pt x="99" y="246"/>
                  <a:pt x="99" y="245"/>
                </a:cubicBezTo>
                <a:cubicBezTo>
                  <a:pt x="99" y="245"/>
                  <a:pt x="99" y="244"/>
                  <a:pt x="99" y="244"/>
                </a:cubicBezTo>
                <a:cubicBezTo>
                  <a:pt x="99" y="244"/>
                  <a:pt x="100" y="243"/>
                  <a:pt x="100" y="243"/>
                </a:cubicBezTo>
                <a:cubicBezTo>
                  <a:pt x="101" y="241"/>
                  <a:pt x="99" y="240"/>
                  <a:pt x="99" y="238"/>
                </a:cubicBezTo>
                <a:cubicBezTo>
                  <a:pt x="99" y="237"/>
                  <a:pt x="99" y="236"/>
                  <a:pt x="99" y="235"/>
                </a:cubicBezTo>
                <a:cubicBezTo>
                  <a:pt x="99" y="234"/>
                  <a:pt x="100" y="234"/>
                  <a:pt x="101" y="234"/>
                </a:cubicBezTo>
                <a:cubicBezTo>
                  <a:pt x="102" y="233"/>
                  <a:pt x="102" y="233"/>
                  <a:pt x="102" y="232"/>
                </a:cubicBezTo>
                <a:cubicBezTo>
                  <a:pt x="102" y="231"/>
                  <a:pt x="103" y="230"/>
                  <a:pt x="104" y="230"/>
                </a:cubicBezTo>
                <a:cubicBezTo>
                  <a:pt x="104" y="229"/>
                  <a:pt x="105" y="229"/>
                  <a:pt x="106" y="228"/>
                </a:cubicBezTo>
                <a:cubicBezTo>
                  <a:pt x="107" y="228"/>
                  <a:pt x="107" y="228"/>
                  <a:pt x="108" y="228"/>
                </a:cubicBezTo>
                <a:cubicBezTo>
                  <a:pt x="109" y="228"/>
                  <a:pt x="110" y="227"/>
                  <a:pt x="111" y="227"/>
                </a:cubicBezTo>
                <a:cubicBezTo>
                  <a:pt x="113" y="225"/>
                  <a:pt x="112" y="223"/>
                  <a:pt x="111" y="221"/>
                </a:cubicBezTo>
                <a:cubicBezTo>
                  <a:pt x="110" y="219"/>
                  <a:pt x="113" y="217"/>
                  <a:pt x="115" y="216"/>
                </a:cubicBezTo>
                <a:cubicBezTo>
                  <a:pt x="118" y="214"/>
                  <a:pt x="122" y="213"/>
                  <a:pt x="126" y="211"/>
                </a:cubicBezTo>
                <a:cubicBezTo>
                  <a:pt x="127" y="210"/>
                  <a:pt x="128" y="210"/>
                  <a:pt x="128" y="209"/>
                </a:cubicBezTo>
                <a:cubicBezTo>
                  <a:pt x="128" y="208"/>
                  <a:pt x="127" y="207"/>
                  <a:pt x="126" y="206"/>
                </a:cubicBezTo>
                <a:cubicBezTo>
                  <a:pt x="125" y="204"/>
                  <a:pt x="127" y="202"/>
                  <a:pt x="128" y="200"/>
                </a:cubicBezTo>
                <a:cubicBezTo>
                  <a:pt x="129" y="198"/>
                  <a:pt x="129" y="197"/>
                  <a:pt x="128" y="195"/>
                </a:cubicBezTo>
                <a:cubicBezTo>
                  <a:pt x="128" y="194"/>
                  <a:pt x="128" y="194"/>
                  <a:pt x="127" y="193"/>
                </a:cubicBezTo>
                <a:cubicBezTo>
                  <a:pt x="126" y="193"/>
                  <a:pt x="124" y="194"/>
                  <a:pt x="124" y="193"/>
                </a:cubicBezTo>
                <a:cubicBezTo>
                  <a:pt x="123" y="192"/>
                  <a:pt x="125" y="189"/>
                  <a:pt x="125" y="188"/>
                </a:cubicBezTo>
                <a:cubicBezTo>
                  <a:pt x="126" y="186"/>
                  <a:pt x="126" y="184"/>
                  <a:pt x="126" y="182"/>
                </a:cubicBezTo>
                <a:cubicBezTo>
                  <a:pt x="126" y="181"/>
                  <a:pt x="127" y="180"/>
                  <a:pt x="127" y="179"/>
                </a:cubicBezTo>
                <a:cubicBezTo>
                  <a:pt x="126" y="177"/>
                  <a:pt x="125" y="178"/>
                  <a:pt x="124" y="177"/>
                </a:cubicBezTo>
                <a:cubicBezTo>
                  <a:pt x="124" y="176"/>
                  <a:pt x="125" y="174"/>
                  <a:pt x="125" y="174"/>
                </a:cubicBezTo>
                <a:cubicBezTo>
                  <a:pt x="126" y="172"/>
                  <a:pt x="126" y="172"/>
                  <a:pt x="127" y="172"/>
                </a:cubicBezTo>
                <a:cubicBezTo>
                  <a:pt x="129" y="171"/>
                  <a:pt x="130" y="170"/>
                  <a:pt x="131" y="170"/>
                </a:cubicBezTo>
                <a:cubicBezTo>
                  <a:pt x="132" y="170"/>
                  <a:pt x="133" y="170"/>
                  <a:pt x="134" y="169"/>
                </a:cubicBezTo>
                <a:cubicBezTo>
                  <a:pt x="135" y="169"/>
                  <a:pt x="134" y="169"/>
                  <a:pt x="135" y="168"/>
                </a:cubicBezTo>
                <a:cubicBezTo>
                  <a:pt x="137" y="166"/>
                  <a:pt x="143" y="164"/>
                  <a:pt x="143" y="169"/>
                </a:cubicBezTo>
                <a:cubicBezTo>
                  <a:pt x="143" y="171"/>
                  <a:pt x="142" y="172"/>
                  <a:pt x="141" y="174"/>
                </a:cubicBezTo>
                <a:cubicBezTo>
                  <a:pt x="139" y="176"/>
                  <a:pt x="139" y="177"/>
                  <a:pt x="139" y="179"/>
                </a:cubicBezTo>
                <a:cubicBezTo>
                  <a:pt x="140" y="180"/>
                  <a:pt x="140" y="183"/>
                  <a:pt x="141" y="182"/>
                </a:cubicBezTo>
                <a:cubicBezTo>
                  <a:pt x="142" y="181"/>
                  <a:pt x="142" y="180"/>
                  <a:pt x="142" y="180"/>
                </a:cubicBezTo>
                <a:cubicBezTo>
                  <a:pt x="142" y="179"/>
                  <a:pt x="143" y="179"/>
                  <a:pt x="143" y="178"/>
                </a:cubicBezTo>
                <a:cubicBezTo>
                  <a:pt x="144" y="177"/>
                  <a:pt x="144" y="176"/>
                  <a:pt x="144" y="175"/>
                </a:cubicBezTo>
                <a:cubicBezTo>
                  <a:pt x="144" y="172"/>
                  <a:pt x="145" y="169"/>
                  <a:pt x="146" y="168"/>
                </a:cubicBezTo>
                <a:cubicBezTo>
                  <a:pt x="147" y="169"/>
                  <a:pt x="146" y="170"/>
                  <a:pt x="146" y="171"/>
                </a:cubicBezTo>
                <a:cubicBezTo>
                  <a:pt x="146" y="172"/>
                  <a:pt x="147" y="176"/>
                  <a:pt x="148" y="177"/>
                </a:cubicBezTo>
                <a:cubicBezTo>
                  <a:pt x="149" y="176"/>
                  <a:pt x="151" y="171"/>
                  <a:pt x="154" y="172"/>
                </a:cubicBezTo>
                <a:cubicBezTo>
                  <a:pt x="155" y="172"/>
                  <a:pt x="155" y="173"/>
                  <a:pt x="155" y="174"/>
                </a:cubicBezTo>
                <a:cubicBezTo>
                  <a:pt x="155" y="175"/>
                  <a:pt x="155" y="175"/>
                  <a:pt x="155" y="176"/>
                </a:cubicBezTo>
                <a:cubicBezTo>
                  <a:pt x="156" y="176"/>
                  <a:pt x="157" y="177"/>
                  <a:pt x="158" y="177"/>
                </a:cubicBezTo>
                <a:cubicBezTo>
                  <a:pt x="158" y="178"/>
                  <a:pt x="159" y="179"/>
                  <a:pt x="159" y="180"/>
                </a:cubicBezTo>
                <a:cubicBezTo>
                  <a:pt x="159" y="180"/>
                  <a:pt x="160" y="181"/>
                  <a:pt x="160" y="182"/>
                </a:cubicBezTo>
                <a:cubicBezTo>
                  <a:pt x="161" y="183"/>
                  <a:pt x="162" y="184"/>
                  <a:pt x="163" y="185"/>
                </a:cubicBezTo>
                <a:cubicBezTo>
                  <a:pt x="163" y="185"/>
                  <a:pt x="165" y="185"/>
                  <a:pt x="166" y="185"/>
                </a:cubicBezTo>
                <a:cubicBezTo>
                  <a:pt x="166" y="182"/>
                  <a:pt x="166" y="180"/>
                  <a:pt x="168" y="178"/>
                </a:cubicBezTo>
                <a:cubicBezTo>
                  <a:pt x="169" y="177"/>
                  <a:pt x="170" y="176"/>
                  <a:pt x="170" y="175"/>
                </a:cubicBezTo>
                <a:cubicBezTo>
                  <a:pt x="171" y="174"/>
                  <a:pt x="170" y="173"/>
                  <a:pt x="171" y="172"/>
                </a:cubicBezTo>
                <a:cubicBezTo>
                  <a:pt x="172" y="171"/>
                  <a:pt x="172" y="171"/>
                  <a:pt x="173" y="170"/>
                </a:cubicBezTo>
                <a:cubicBezTo>
                  <a:pt x="173" y="170"/>
                  <a:pt x="173" y="169"/>
                  <a:pt x="173" y="168"/>
                </a:cubicBezTo>
                <a:cubicBezTo>
                  <a:pt x="175" y="167"/>
                  <a:pt x="176" y="169"/>
                  <a:pt x="178" y="168"/>
                </a:cubicBezTo>
                <a:cubicBezTo>
                  <a:pt x="179" y="167"/>
                  <a:pt x="178" y="166"/>
                  <a:pt x="178" y="165"/>
                </a:cubicBezTo>
                <a:cubicBezTo>
                  <a:pt x="178" y="163"/>
                  <a:pt x="179" y="161"/>
                  <a:pt x="179" y="160"/>
                </a:cubicBezTo>
                <a:cubicBezTo>
                  <a:pt x="180" y="156"/>
                  <a:pt x="180" y="151"/>
                  <a:pt x="180" y="147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3" name="Freeform 36">
            <a:extLst>
              <a:ext uri="{FF2B5EF4-FFF2-40B4-BE49-F238E27FC236}">
                <a16:creationId xmlns:a16="http://schemas.microsoft.com/office/drawing/2014/main" id="{7E1D10E6-3961-49C1-8C97-0E4265617773}"/>
              </a:ext>
            </a:extLst>
          </p:cNvPr>
          <p:cNvSpPr>
            <a:spLocks/>
          </p:cNvSpPr>
          <p:nvPr/>
        </p:nvSpPr>
        <p:spPr bwMode="auto">
          <a:xfrm>
            <a:off x="6340086" y="3886047"/>
            <a:ext cx="290869" cy="150772"/>
          </a:xfrm>
          <a:custGeom>
            <a:avLst/>
            <a:gdLst/>
            <a:ahLst/>
            <a:cxnLst>
              <a:cxn ang="0">
                <a:pos x="184" y="94"/>
              </a:cxn>
              <a:cxn ang="0">
                <a:pos x="182" y="91"/>
              </a:cxn>
              <a:cxn ang="0">
                <a:pos x="175" y="87"/>
              </a:cxn>
              <a:cxn ang="0">
                <a:pos x="163" y="83"/>
              </a:cxn>
              <a:cxn ang="0">
                <a:pos x="161" y="81"/>
              </a:cxn>
              <a:cxn ang="0">
                <a:pos x="160" y="75"/>
              </a:cxn>
              <a:cxn ang="0">
                <a:pos x="163" y="61"/>
              </a:cxn>
              <a:cxn ang="0">
                <a:pos x="171" y="47"/>
              </a:cxn>
              <a:cxn ang="0">
                <a:pos x="169" y="38"/>
              </a:cxn>
              <a:cxn ang="0">
                <a:pos x="163" y="31"/>
              </a:cxn>
              <a:cxn ang="0">
                <a:pos x="158" y="23"/>
              </a:cxn>
              <a:cxn ang="0">
                <a:pos x="151" y="22"/>
              </a:cxn>
              <a:cxn ang="0">
                <a:pos x="139" y="20"/>
              </a:cxn>
              <a:cxn ang="0">
                <a:pos x="132" y="22"/>
              </a:cxn>
              <a:cxn ang="0">
                <a:pos x="127" y="22"/>
              </a:cxn>
              <a:cxn ang="0">
                <a:pos x="122" y="20"/>
              </a:cxn>
              <a:cxn ang="0">
                <a:pos x="115" y="17"/>
              </a:cxn>
              <a:cxn ang="0">
                <a:pos x="110" y="15"/>
              </a:cxn>
              <a:cxn ang="0">
                <a:pos x="101" y="12"/>
              </a:cxn>
              <a:cxn ang="0">
                <a:pos x="90" y="1"/>
              </a:cxn>
              <a:cxn ang="0">
                <a:pos x="82" y="3"/>
              </a:cxn>
              <a:cxn ang="0">
                <a:pos x="83" y="9"/>
              </a:cxn>
              <a:cxn ang="0">
                <a:pos x="76" y="12"/>
              </a:cxn>
              <a:cxn ang="0">
                <a:pos x="76" y="20"/>
              </a:cxn>
              <a:cxn ang="0">
                <a:pos x="76" y="36"/>
              </a:cxn>
              <a:cxn ang="0">
                <a:pos x="74" y="40"/>
              </a:cxn>
              <a:cxn ang="0">
                <a:pos x="62" y="33"/>
              </a:cxn>
              <a:cxn ang="0">
                <a:pos x="48" y="39"/>
              </a:cxn>
              <a:cxn ang="0">
                <a:pos x="33" y="45"/>
              </a:cxn>
              <a:cxn ang="0">
                <a:pos x="14" y="52"/>
              </a:cxn>
              <a:cxn ang="0">
                <a:pos x="28" y="56"/>
              </a:cxn>
              <a:cxn ang="0">
                <a:pos x="28" y="62"/>
              </a:cxn>
              <a:cxn ang="0">
                <a:pos x="22" y="65"/>
              </a:cxn>
              <a:cxn ang="0">
                <a:pos x="15" y="66"/>
              </a:cxn>
              <a:cxn ang="0">
                <a:pos x="11" y="71"/>
              </a:cxn>
              <a:cxn ang="0">
                <a:pos x="0" y="78"/>
              </a:cxn>
              <a:cxn ang="0">
                <a:pos x="2" y="84"/>
              </a:cxn>
              <a:cxn ang="0">
                <a:pos x="6" y="83"/>
              </a:cxn>
              <a:cxn ang="0">
                <a:pos x="76" y="88"/>
              </a:cxn>
              <a:cxn ang="0">
                <a:pos x="137" y="89"/>
              </a:cxn>
              <a:cxn ang="0">
                <a:pos x="164" y="89"/>
              </a:cxn>
              <a:cxn ang="0">
                <a:pos x="184" y="96"/>
              </a:cxn>
            </a:cxnLst>
            <a:rect l="0" t="0" r="r" b="b"/>
            <a:pathLst>
              <a:path w="185" h="96">
                <a:moveTo>
                  <a:pt x="185" y="96"/>
                </a:moveTo>
                <a:cubicBezTo>
                  <a:pt x="185" y="96"/>
                  <a:pt x="184" y="95"/>
                  <a:pt x="184" y="94"/>
                </a:cubicBezTo>
                <a:cubicBezTo>
                  <a:pt x="183" y="94"/>
                  <a:pt x="184" y="93"/>
                  <a:pt x="183" y="92"/>
                </a:cubicBezTo>
                <a:cubicBezTo>
                  <a:pt x="183" y="92"/>
                  <a:pt x="182" y="91"/>
                  <a:pt x="182" y="91"/>
                </a:cubicBezTo>
                <a:cubicBezTo>
                  <a:pt x="181" y="90"/>
                  <a:pt x="180" y="89"/>
                  <a:pt x="179" y="88"/>
                </a:cubicBezTo>
                <a:cubicBezTo>
                  <a:pt x="178" y="87"/>
                  <a:pt x="177" y="87"/>
                  <a:pt x="175" y="87"/>
                </a:cubicBezTo>
                <a:cubicBezTo>
                  <a:pt x="173" y="87"/>
                  <a:pt x="171" y="86"/>
                  <a:pt x="169" y="85"/>
                </a:cubicBezTo>
                <a:cubicBezTo>
                  <a:pt x="167" y="85"/>
                  <a:pt x="165" y="84"/>
                  <a:pt x="163" y="83"/>
                </a:cubicBezTo>
                <a:cubicBezTo>
                  <a:pt x="163" y="82"/>
                  <a:pt x="163" y="82"/>
                  <a:pt x="162" y="82"/>
                </a:cubicBezTo>
                <a:cubicBezTo>
                  <a:pt x="162" y="81"/>
                  <a:pt x="161" y="81"/>
                  <a:pt x="161" y="81"/>
                </a:cubicBezTo>
                <a:cubicBezTo>
                  <a:pt x="160" y="81"/>
                  <a:pt x="160" y="81"/>
                  <a:pt x="160" y="80"/>
                </a:cubicBezTo>
                <a:cubicBezTo>
                  <a:pt x="160" y="78"/>
                  <a:pt x="160" y="76"/>
                  <a:pt x="160" y="75"/>
                </a:cubicBezTo>
                <a:cubicBezTo>
                  <a:pt x="160" y="73"/>
                  <a:pt x="161" y="72"/>
                  <a:pt x="161" y="71"/>
                </a:cubicBezTo>
                <a:cubicBezTo>
                  <a:pt x="161" y="67"/>
                  <a:pt x="162" y="64"/>
                  <a:pt x="163" y="61"/>
                </a:cubicBezTo>
                <a:cubicBezTo>
                  <a:pt x="163" y="58"/>
                  <a:pt x="163" y="57"/>
                  <a:pt x="165" y="55"/>
                </a:cubicBezTo>
                <a:cubicBezTo>
                  <a:pt x="167" y="53"/>
                  <a:pt x="169" y="50"/>
                  <a:pt x="171" y="47"/>
                </a:cubicBezTo>
                <a:cubicBezTo>
                  <a:pt x="172" y="47"/>
                  <a:pt x="172" y="46"/>
                  <a:pt x="172" y="45"/>
                </a:cubicBezTo>
                <a:cubicBezTo>
                  <a:pt x="172" y="42"/>
                  <a:pt x="169" y="40"/>
                  <a:pt x="169" y="38"/>
                </a:cubicBezTo>
                <a:cubicBezTo>
                  <a:pt x="168" y="37"/>
                  <a:pt x="168" y="35"/>
                  <a:pt x="167" y="33"/>
                </a:cubicBezTo>
                <a:cubicBezTo>
                  <a:pt x="166" y="32"/>
                  <a:pt x="164" y="32"/>
                  <a:pt x="163" y="31"/>
                </a:cubicBezTo>
                <a:cubicBezTo>
                  <a:pt x="162" y="30"/>
                  <a:pt x="159" y="28"/>
                  <a:pt x="159" y="27"/>
                </a:cubicBezTo>
                <a:cubicBezTo>
                  <a:pt x="158" y="26"/>
                  <a:pt x="159" y="25"/>
                  <a:pt x="158" y="23"/>
                </a:cubicBezTo>
                <a:cubicBezTo>
                  <a:pt x="157" y="22"/>
                  <a:pt x="155" y="20"/>
                  <a:pt x="154" y="20"/>
                </a:cubicBezTo>
                <a:cubicBezTo>
                  <a:pt x="152" y="20"/>
                  <a:pt x="152" y="21"/>
                  <a:pt x="151" y="22"/>
                </a:cubicBezTo>
                <a:cubicBezTo>
                  <a:pt x="150" y="22"/>
                  <a:pt x="149" y="22"/>
                  <a:pt x="148" y="22"/>
                </a:cubicBezTo>
                <a:cubicBezTo>
                  <a:pt x="144" y="22"/>
                  <a:pt x="142" y="21"/>
                  <a:pt x="139" y="20"/>
                </a:cubicBezTo>
                <a:cubicBezTo>
                  <a:pt x="137" y="19"/>
                  <a:pt x="136" y="19"/>
                  <a:pt x="134" y="20"/>
                </a:cubicBezTo>
                <a:cubicBezTo>
                  <a:pt x="133" y="21"/>
                  <a:pt x="132" y="22"/>
                  <a:pt x="132" y="22"/>
                </a:cubicBezTo>
                <a:cubicBezTo>
                  <a:pt x="131" y="23"/>
                  <a:pt x="132" y="24"/>
                  <a:pt x="130" y="24"/>
                </a:cubicBezTo>
                <a:cubicBezTo>
                  <a:pt x="129" y="24"/>
                  <a:pt x="128" y="22"/>
                  <a:pt x="127" y="22"/>
                </a:cubicBezTo>
                <a:cubicBezTo>
                  <a:pt x="126" y="21"/>
                  <a:pt x="125" y="18"/>
                  <a:pt x="124" y="19"/>
                </a:cubicBezTo>
                <a:cubicBezTo>
                  <a:pt x="123" y="19"/>
                  <a:pt x="123" y="20"/>
                  <a:pt x="122" y="20"/>
                </a:cubicBezTo>
                <a:cubicBezTo>
                  <a:pt x="121" y="20"/>
                  <a:pt x="121" y="19"/>
                  <a:pt x="120" y="18"/>
                </a:cubicBezTo>
                <a:cubicBezTo>
                  <a:pt x="119" y="17"/>
                  <a:pt x="116" y="18"/>
                  <a:pt x="115" y="17"/>
                </a:cubicBezTo>
                <a:cubicBezTo>
                  <a:pt x="114" y="17"/>
                  <a:pt x="113" y="16"/>
                  <a:pt x="112" y="15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09" y="14"/>
                  <a:pt x="108" y="14"/>
                  <a:pt x="107" y="13"/>
                </a:cubicBezTo>
                <a:cubicBezTo>
                  <a:pt x="105" y="13"/>
                  <a:pt x="103" y="12"/>
                  <a:pt x="101" y="12"/>
                </a:cubicBezTo>
                <a:cubicBezTo>
                  <a:pt x="99" y="12"/>
                  <a:pt x="98" y="10"/>
                  <a:pt x="97" y="9"/>
                </a:cubicBezTo>
                <a:cubicBezTo>
                  <a:pt x="95" y="6"/>
                  <a:pt x="93" y="2"/>
                  <a:pt x="90" y="1"/>
                </a:cubicBezTo>
                <a:cubicBezTo>
                  <a:pt x="88" y="0"/>
                  <a:pt x="87" y="1"/>
                  <a:pt x="85" y="2"/>
                </a:cubicBezTo>
                <a:cubicBezTo>
                  <a:pt x="85" y="2"/>
                  <a:pt x="83" y="3"/>
                  <a:pt x="82" y="3"/>
                </a:cubicBezTo>
                <a:cubicBezTo>
                  <a:pt x="82" y="4"/>
                  <a:pt x="82" y="4"/>
                  <a:pt x="83" y="5"/>
                </a:cubicBezTo>
                <a:cubicBezTo>
                  <a:pt x="83" y="7"/>
                  <a:pt x="84" y="8"/>
                  <a:pt x="83" y="9"/>
                </a:cubicBezTo>
                <a:cubicBezTo>
                  <a:pt x="82" y="10"/>
                  <a:pt x="80" y="10"/>
                  <a:pt x="79" y="10"/>
                </a:cubicBezTo>
                <a:cubicBezTo>
                  <a:pt x="77" y="10"/>
                  <a:pt x="76" y="10"/>
                  <a:pt x="76" y="12"/>
                </a:cubicBezTo>
                <a:cubicBezTo>
                  <a:pt x="76" y="13"/>
                  <a:pt x="76" y="14"/>
                  <a:pt x="76" y="15"/>
                </a:cubicBezTo>
                <a:cubicBezTo>
                  <a:pt x="76" y="16"/>
                  <a:pt x="76" y="18"/>
                  <a:pt x="76" y="20"/>
                </a:cubicBezTo>
                <a:cubicBezTo>
                  <a:pt x="76" y="22"/>
                  <a:pt x="76" y="25"/>
                  <a:pt x="76" y="27"/>
                </a:cubicBezTo>
                <a:cubicBezTo>
                  <a:pt x="76" y="30"/>
                  <a:pt x="76" y="33"/>
                  <a:pt x="76" y="36"/>
                </a:cubicBezTo>
                <a:cubicBezTo>
                  <a:pt x="76" y="37"/>
                  <a:pt x="77" y="38"/>
                  <a:pt x="76" y="39"/>
                </a:cubicBezTo>
                <a:cubicBezTo>
                  <a:pt x="75" y="39"/>
                  <a:pt x="75" y="40"/>
                  <a:pt x="74" y="40"/>
                </a:cubicBezTo>
                <a:cubicBezTo>
                  <a:pt x="73" y="40"/>
                  <a:pt x="72" y="40"/>
                  <a:pt x="71" y="39"/>
                </a:cubicBezTo>
                <a:cubicBezTo>
                  <a:pt x="68" y="37"/>
                  <a:pt x="66" y="34"/>
                  <a:pt x="62" y="33"/>
                </a:cubicBezTo>
                <a:cubicBezTo>
                  <a:pt x="58" y="33"/>
                  <a:pt x="54" y="30"/>
                  <a:pt x="50" y="31"/>
                </a:cubicBezTo>
                <a:cubicBezTo>
                  <a:pt x="47" y="32"/>
                  <a:pt x="48" y="36"/>
                  <a:pt x="48" y="39"/>
                </a:cubicBezTo>
                <a:cubicBezTo>
                  <a:pt x="45" y="39"/>
                  <a:pt x="40" y="36"/>
                  <a:pt x="37" y="39"/>
                </a:cubicBezTo>
                <a:cubicBezTo>
                  <a:pt x="35" y="40"/>
                  <a:pt x="35" y="44"/>
                  <a:pt x="33" y="45"/>
                </a:cubicBezTo>
                <a:cubicBezTo>
                  <a:pt x="28" y="48"/>
                  <a:pt x="23" y="49"/>
                  <a:pt x="18" y="50"/>
                </a:cubicBezTo>
                <a:cubicBezTo>
                  <a:pt x="17" y="50"/>
                  <a:pt x="15" y="51"/>
                  <a:pt x="14" y="52"/>
                </a:cubicBezTo>
                <a:cubicBezTo>
                  <a:pt x="14" y="54"/>
                  <a:pt x="17" y="55"/>
                  <a:pt x="19" y="56"/>
                </a:cubicBezTo>
                <a:cubicBezTo>
                  <a:pt x="22" y="56"/>
                  <a:pt x="25" y="56"/>
                  <a:pt x="28" y="56"/>
                </a:cubicBezTo>
                <a:cubicBezTo>
                  <a:pt x="30" y="56"/>
                  <a:pt x="33" y="56"/>
                  <a:pt x="34" y="57"/>
                </a:cubicBezTo>
                <a:cubicBezTo>
                  <a:pt x="37" y="60"/>
                  <a:pt x="30" y="61"/>
                  <a:pt x="28" y="62"/>
                </a:cubicBezTo>
                <a:cubicBezTo>
                  <a:pt x="26" y="62"/>
                  <a:pt x="25" y="63"/>
                  <a:pt x="24" y="64"/>
                </a:cubicBezTo>
                <a:cubicBezTo>
                  <a:pt x="23" y="64"/>
                  <a:pt x="22" y="64"/>
                  <a:pt x="22" y="65"/>
                </a:cubicBezTo>
                <a:cubicBezTo>
                  <a:pt x="21" y="66"/>
                  <a:pt x="21" y="67"/>
                  <a:pt x="20" y="67"/>
                </a:cubicBezTo>
                <a:cubicBezTo>
                  <a:pt x="17" y="68"/>
                  <a:pt x="17" y="67"/>
                  <a:pt x="15" y="66"/>
                </a:cubicBezTo>
                <a:cubicBezTo>
                  <a:pt x="14" y="65"/>
                  <a:pt x="13" y="65"/>
                  <a:pt x="12" y="66"/>
                </a:cubicBezTo>
                <a:cubicBezTo>
                  <a:pt x="10" y="67"/>
                  <a:pt x="11" y="68"/>
                  <a:pt x="11" y="71"/>
                </a:cubicBezTo>
                <a:cubicBezTo>
                  <a:pt x="10" y="75"/>
                  <a:pt x="6" y="72"/>
                  <a:pt x="4" y="73"/>
                </a:cubicBezTo>
                <a:cubicBezTo>
                  <a:pt x="2" y="73"/>
                  <a:pt x="1" y="76"/>
                  <a:pt x="0" y="78"/>
                </a:cubicBezTo>
                <a:cubicBezTo>
                  <a:pt x="0" y="80"/>
                  <a:pt x="1" y="80"/>
                  <a:pt x="2" y="82"/>
                </a:cubicBezTo>
                <a:cubicBezTo>
                  <a:pt x="2" y="83"/>
                  <a:pt x="2" y="83"/>
                  <a:pt x="2" y="84"/>
                </a:cubicBezTo>
                <a:cubicBezTo>
                  <a:pt x="2" y="83"/>
                  <a:pt x="3" y="83"/>
                  <a:pt x="3" y="82"/>
                </a:cubicBezTo>
                <a:cubicBezTo>
                  <a:pt x="4" y="82"/>
                  <a:pt x="5" y="82"/>
                  <a:pt x="6" y="83"/>
                </a:cubicBezTo>
                <a:cubicBezTo>
                  <a:pt x="13" y="84"/>
                  <a:pt x="20" y="85"/>
                  <a:pt x="27" y="86"/>
                </a:cubicBezTo>
                <a:cubicBezTo>
                  <a:pt x="43" y="87"/>
                  <a:pt x="59" y="88"/>
                  <a:pt x="76" y="88"/>
                </a:cubicBezTo>
                <a:cubicBezTo>
                  <a:pt x="88" y="89"/>
                  <a:pt x="100" y="88"/>
                  <a:pt x="112" y="88"/>
                </a:cubicBezTo>
                <a:cubicBezTo>
                  <a:pt x="120" y="88"/>
                  <a:pt x="129" y="89"/>
                  <a:pt x="137" y="89"/>
                </a:cubicBezTo>
                <a:cubicBezTo>
                  <a:pt x="144" y="89"/>
                  <a:pt x="150" y="89"/>
                  <a:pt x="157" y="89"/>
                </a:cubicBezTo>
                <a:cubicBezTo>
                  <a:pt x="159" y="89"/>
                  <a:pt x="162" y="89"/>
                  <a:pt x="164" y="89"/>
                </a:cubicBezTo>
                <a:cubicBezTo>
                  <a:pt x="166" y="89"/>
                  <a:pt x="168" y="90"/>
                  <a:pt x="170" y="90"/>
                </a:cubicBezTo>
                <a:cubicBezTo>
                  <a:pt x="175" y="92"/>
                  <a:pt x="179" y="95"/>
                  <a:pt x="184" y="96"/>
                </a:cubicBezTo>
                <a:cubicBezTo>
                  <a:pt x="184" y="96"/>
                  <a:pt x="185" y="96"/>
                  <a:pt x="185" y="96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4" name="Freeform 37">
            <a:extLst>
              <a:ext uri="{FF2B5EF4-FFF2-40B4-BE49-F238E27FC236}">
                <a16:creationId xmlns:a16="http://schemas.microsoft.com/office/drawing/2014/main" id="{C220DF11-BD06-4A57-91DD-CC6FED4CAE28}"/>
              </a:ext>
            </a:extLst>
          </p:cNvPr>
          <p:cNvSpPr>
            <a:spLocks/>
          </p:cNvSpPr>
          <p:nvPr/>
        </p:nvSpPr>
        <p:spPr bwMode="auto">
          <a:xfrm>
            <a:off x="6446826" y="3713928"/>
            <a:ext cx="497680" cy="380265"/>
          </a:xfrm>
          <a:custGeom>
            <a:avLst/>
            <a:gdLst/>
            <a:ahLst/>
            <a:cxnLst>
              <a:cxn ang="0">
                <a:pos x="305" y="111"/>
              </a:cxn>
              <a:cxn ang="0">
                <a:pos x="303" y="97"/>
              </a:cxn>
              <a:cxn ang="0">
                <a:pos x="309" y="76"/>
              </a:cxn>
              <a:cxn ang="0">
                <a:pos x="291" y="69"/>
              </a:cxn>
              <a:cxn ang="0">
                <a:pos x="278" y="50"/>
              </a:cxn>
              <a:cxn ang="0">
                <a:pos x="252" y="32"/>
              </a:cxn>
              <a:cxn ang="0">
                <a:pos x="229" y="29"/>
              </a:cxn>
              <a:cxn ang="0">
                <a:pos x="213" y="9"/>
              </a:cxn>
              <a:cxn ang="0">
                <a:pos x="208" y="2"/>
              </a:cxn>
              <a:cxn ang="0">
                <a:pos x="200" y="11"/>
              </a:cxn>
              <a:cxn ang="0">
                <a:pos x="189" y="18"/>
              </a:cxn>
              <a:cxn ang="0">
                <a:pos x="168" y="16"/>
              </a:cxn>
              <a:cxn ang="0">
                <a:pos x="154" y="13"/>
              </a:cxn>
              <a:cxn ang="0">
                <a:pos x="137" y="10"/>
              </a:cxn>
              <a:cxn ang="0">
                <a:pos x="121" y="10"/>
              </a:cxn>
              <a:cxn ang="0">
                <a:pos x="112" y="6"/>
              </a:cxn>
              <a:cxn ang="0">
                <a:pos x="101" y="7"/>
              </a:cxn>
              <a:cxn ang="0">
                <a:pos x="78" y="5"/>
              </a:cxn>
              <a:cxn ang="0">
                <a:pos x="53" y="3"/>
              </a:cxn>
              <a:cxn ang="0">
                <a:pos x="36" y="13"/>
              </a:cxn>
              <a:cxn ang="0">
                <a:pos x="20" y="23"/>
              </a:cxn>
              <a:cxn ang="0">
                <a:pos x="12" y="27"/>
              </a:cxn>
              <a:cxn ang="0">
                <a:pos x="8" y="34"/>
              </a:cxn>
              <a:cxn ang="0">
                <a:pos x="1" y="51"/>
              </a:cxn>
              <a:cxn ang="0">
                <a:pos x="3" y="65"/>
              </a:cxn>
              <a:cxn ang="0">
                <a:pos x="8" y="74"/>
              </a:cxn>
              <a:cxn ang="0">
                <a:pos x="9" y="90"/>
              </a:cxn>
              <a:cxn ang="0">
                <a:pos x="15" y="106"/>
              </a:cxn>
              <a:cxn ang="0">
                <a:pos x="22" y="110"/>
              </a:cxn>
              <a:cxn ang="0">
                <a:pos x="42" y="124"/>
              </a:cxn>
              <a:cxn ang="0">
                <a:pos x="54" y="129"/>
              </a:cxn>
              <a:cxn ang="0">
                <a:pos x="64" y="131"/>
              </a:cxn>
              <a:cxn ang="0">
                <a:pos x="83" y="131"/>
              </a:cxn>
              <a:cxn ang="0">
                <a:pos x="95" y="140"/>
              </a:cxn>
              <a:cxn ang="0">
                <a:pos x="103" y="156"/>
              </a:cxn>
              <a:cxn ang="0">
                <a:pos x="92" y="184"/>
              </a:cxn>
              <a:cxn ang="0">
                <a:pos x="95" y="192"/>
              </a:cxn>
              <a:cxn ang="0">
                <a:pos x="114" y="200"/>
              </a:cxn>
              <a:cxn ang="0">
                <a:pos x="128" y="207"/>
              </a:cxn>
              <a:cxn ang="0">
                <a:pos x="138" y="221"/>
              </a:cxn>
              <a:cxn ang="0">
                <a:pos x="137" y="237"/>
              </a:cxn>
              <a:cxn ang="0">
                <a:pos x="144" y="235"/>
              </a:cxn>
              <a:cxn ang="0">
                <a:pos x="159" y="236"/>
              </a:cxn>
              <a:cxn ang="0">
                <a:pos x="185" y="240"/>
              </a:cxn>
              <a:cxn ang="0">
                <a:pos x="195" y="232"/>
              </a:cxn>
              <a:cxn ang="0">
                <a:pos x="203" y="234"/>
              </a:cxn>
              <a:cxn ang="0">
                <a:pos x="207" y="222"/>
              </a:cxn>
              <a:cxn ang="0">
                <a:pos x="223" y="220"/>
              </a:cxn>
              <a:cxn ang="0">
                <a:pos x="237" y="204"/>
              </a:cxn>
              <a:cxn ang="0">
                <a:pos x="247" y="212"/>
              </a:cxn>
              <a:cxn ang="0">
                <a:pos x="259" y="217"/>
              </a:cxn>
              <a:cxn ang="0">
                <a:pos x="251" y="202"/>
              </a:cxn>
              <a:cxn ang="0">
                <a:pos x="251" y="191"/>
              </a:cxn>
              <a:cxn ang="0">
                <a:pos x="258" y="164"/>
              </a:cxn>
              <a:cxn ang="0">
                <a:pos x="261" y="149"/>
              </a:cxn>
              <a:cxn ang="0">
                <a:pos x="274" y="142"/>
              </a:cxn>
              <a:cxn ang="0">
                <a:pos x="283" y="135"/>
              </a:cxn>
              <a:cxn ang="0">
                <a:pos x="289" y="129"/>
              </a:cxn>
              <a:cxn ang="0">
                <a:pos x="304" y="123"/>
              </a:cxn>
              <a:cxn ang="0">
                <a:pos x="312" y="116"/>
              </a:cxn>
            </a:cxnLst>
            <a:rect l="0" t="0" r="r" b="b"/>
            <a:pathLst>
              <a:path w="317" h="242">
                <a:moveTo>
                  <a:pt x="316" y="111"/>
                </a:moveTo>
                <a:cubicBezTo>
                  <a:pt x="314" y="110"/>
                  <a:pt x="310" y="110"/>
                  <a:pt x="308" y="110"/>
                </a:cubicBezTo>
                <a:cubicBezTo>
                  <a:pt x="308" y="110"/>
                  <a:pt x="307" y="110"/>
                  <a:pt x="306" y="110"/>
                </a:cubicBezTo>
                <a:cubicBezTo>
                  <a:pt x="306" y="110"/>
                  <a:pt x="305" y="111"/>
                  <a:pt x="305" y="111"/>
                </a:cubicBezTo>
                <a:cubicBezTo>
                  <a:pt x="303" y="111"/>
                  <a:pt x="302" y="109"/>
                  <a:pt x="301" y="108"/>
                </a:cubicBezTo>
                <a:cubicBezTo>
                  <a:pt x="300" y="106"/>
                  <a:pt x="300" y="106"/>
                  <a:pt x="301" y="105"/>
                </a:cubicBezTo>
                <a:cubicBezTo>
                  <a:pt x="302" y="103"/>
                  <a:pt x="304" y="102"/>
                  <a:pt x="304" y="100"/>
                </a:cubicBezTo>
                <a:cubicBezTo>
                  <a:pt x="304" y="98"/>
                  <a:pt x="304" y="98"/>
                  <a:pt x="303" y="97"/>
                </a:cubicBezTo>
                <a:cubicBezTo>
                  <a:pt x="302" y="96"/>
                  <a:pt x="300" y="97"/>
                  <a:pt x="301" y="94"/>
                </a:cubicBezTo>
                <a:cubicBezTo>
                  <a:pt x="301" y="94"/>
                  <a:pt x="301" y="93"/>
                  <a:pt x="302" y="92"/>
                </a:cubicBezTo>
                <a:cubicBezTo>
                  <a:pt x="304" y="91"/>
                  <a:pt x="305" y="89"/>
                  <a:pt x="306" y="87"/>
                </a:cubicBezTo>
                <a:cubicBezTo>
                  <a:pt x="307" y="85"/>
                  <a:pt x="312" y="78"/>
                  <a:pt x="309" y="76"/>
                </a:cubicBezTo>
                <a:cubicBezTo>
                  <a:pt x="308" y="75"/>
                  <a:pt x="306" y="75"/>
                  <a:pt x="305" y="75"/>
                </a:cubicBezTo>
                <a:cubicBezTo>
                  <a:pt x="303" y="75"/>
                  <a:pt x="301" y="74"/>
                  <a:pt x="299" y="74"/>
                </a:cubicBezTo>
                <a:cubicBezTo>
                  <a:pt x="297" y="73"/>
                  <a:pt x="293" y="73"/>
                  <a:pt x="292" y="72"/>
                </a:cubicBezTo>
                <a:cubicBezTo>
                  <a:pt x="291" y="71"/>
                  <a:pt x="291" y="70"/>
                  <a:pt x="291" y="69"/>
                </a:cubicBezTo>
                <a:cubicBezTo>
                  <a:pt x="290" y="67"/>
                  <a:pt x="288" y="65"/>
                  <a:pt x="287" y="63"/>
                </a:cubicBezTo>
                <a:cubicBezTo>
                  <a:pt x="286" y="62"/>
                  <a:pt x="285" y="61"/>
                  <a:pt x="285" y="60"/>
                </a:cubicBezTo>
                <a:cubicBezTo>
                  <a:pt x="284" y="60"/>
                  <a:pt x="284" y="59"/>
                  <a:pt x="284" y="58"/>
                </a:cubicBezTo>
                <a:cubicBezTo>
                  <a:pt x="283" y="55"/>
                  <a:pt x="280" y="52"/>
                  <a:pt x="278" y="50"/>
                </a:cubicBezTo>
                <a:cubicBezTo>
                  <a:pt x="275" y="48"/>
                  <a:pt x="273" y="46"/>
                  <a:pt x="270" y="44"/>
                </a:cubicBezTo>
                <a:cubicBezTo>
                  <a:pt x="267" y="42"/>
                  <a:pt x="265" y="40"/>
                  <a:pt x="262" y="39"/>
                </a:cubicBezTo>
                <a:cubicBezTo>
                  <a:pt x="260" y="37"/>
                  <a:pt x="258" y="36"/>
                  <a:pt x="255" y="35"/>
                </a:cubicBezTo>
                <a:cubicBezTo>
                  <a:pt x="254" y="34"/>
                  <a:pt x="253" y="32"/>
                  <a:pt x="252" y="32"/>
                </a:cubicBezTo>
                <a:cubicBezTo>
                  <a:pt x="250" y="30"/>
                  <a:pt x="248" y="30"/>
                  <a:pt x="246" y="30"/>
                </a:cubicBezTo>
                <a:cubicBezTo>
                  <a:pt x="243" y="30"/>
                  <a:pt x="239" y="31"/>
                  <a:pt x="236" y="29"/>
                </a:cubicBezTo>
                <a:cubicBezTo>
                  <a:pt x="235" y="29"/>
                  <a:pt x="234" y="27"/>
                  <a:pt x="233" y="27"/>
                </a:cubicBezTo>
                <a:cubicBezTo>
                  <a:pt x="232" y="26"/>
                  <a:pt x="229" y="27"/>
                  <a:pt x="229" y="29"/>
                </a:cubicBezTo>
                <a:cubicBezTo>
                  <a:pt x="227" y="29"/>
                  <a:pt x="226" y="26"/>
                  <a:pt x="226" y="25"/>
                </a:cubicBezTo>
                <a:cubicBezTo>
                  <a:pt x="223" y="24"/>
                  <a:pt x="222" y="22"/>
                  <a:pt x="221" y="19"/>
                </a:cubicBezTo>
                <a:cubicBezTo>
                  <a:pt x="219" y="16"/>
                  <a:pt x="217" y="14"/>
                  <a:pt x="216" y="11"/>
                </a:cubicBezTo>
                <a:cubicBezTo>
                  <a:pt x="215" y="10"/>
                  <a:pt x="214" y="9"/>
                  <a:pt x="213" y="9"/>
                </a:cubicBezTo>
                <a:cubicBezTo>
                  <a:pt x="213" y="8"/>
                  <a:pt x="213" y="8"/>
                  <a:pt x="213" y="7"/>
                </a:cubicBezTo>
                <a:cubicBezTo>
                  <a:pt x="214" y="6"/>
                  <a:pt x="213" y="6"/>
                  <a:pt x="214" y="5"/>
                </a:cubicBezTo>
                <a:cubicBezTo>
                  <a:pt x="217" y="3"/>
                  <a:pt x="217" y="3"/>
                  <a:pt x="217" y="3"/>
                </a:cubicBezTo>
                <a:cubicBezTo>
                  <a:pt x="217" y="0"/>
                  <a:pt x="210" y="0"/>
                  <a:pt x="208" y="2"/>
                </a:cubicBezTo>
                <a:cubicBezTo>
                  <a:pt x="208" y="2"/>
                  <a:pt x="208" y="3"/>
                  <a:pt x="207" y="3"/>
                </a:cubicBezTo>
                <a:cubicBezTo>
                  <a:pt x="207" y="4"/>
                  <a:pt x="206" y="4"/>
                  <a:pt x="205" y="4"/>
                </a:cubicBezTo>
                <a:cubicBezTo>
                  <a:pt x="204" y="5"/>
                  <a:pt x="202" y="6"/>
                  <a:pt x="201" y="7"/>
                </a:cubicBezTo>
                <a:cubicBezTo>
                  <a:pt x="200" y="8"/>
                  <a:pt x="200" y="10"/>
                  <a:pt x="200" y="11"/>
                </a:cubicBezTo>
                <a:cubicBezTo>
                  <a:pt x="200" y="12"/>
                  <a:pt x="200" y="13"/>
                  <a:pt x="200" y="14"/>
                </a:cubicBezTo>
                <a:cubicBezTo>
                  <a:pt x="199" y="14"/>
                  <a:pt x="198" y="14"/>
                  <a:pt x="197" y="14"/>
                </a:cubicBezTo>
                <a:cubicBezTo>
                  <a:pt x="196" y="15"/>
                  <a:pt x="196" y="16"/>
                  <a:pt x="195" y="17"/>
                </a:cubicBezTo>
                <a:cubicBezTo>
                  <a:pt x="193" y="18"/>
                  <a:pt x="190" y="18"/>
                  <a:pt x="189" y="18"/>
                </a:cubicBezTo>
                <a:cubicBezTo>
                  <a:pt x="184" y="17"/>
                  <a:pt x="179" y="15"/>
                  <a:pt x="175" y="18"/>
                </a:cubicBezTo>
                <a:cubicBezTo>
                  <a:pt x="174" y="18"/>
                  <a:pt x="173" y="20"/>
                  <a:pt x="171" y="20"/>
                </a:cubicBezTo>
                <a:cubicBezTo>
                  <a:pt x="170" y="20"/>
                  <a:pt x="169" y="20"/>
                  <a:pt x="169" y="19"/>
                </a:cubicBezTo>
                <a:cubicBezTo>
                  <a:pt x="168" y="18"/>
                  <a:pt x="169" y="17"/>
                  <a:pt x="168" y="16"/>
                </a:cubicBezTo>
                <a:cubicBezTo>
                  <a:pt x="168" y="15"/>
                  <a:pt x="166" y="15"/>
                  <a:pt x="165" y="15"/>
                </a:cubicBezTo>
                <a:cubicBezTo>
                  <a:pt x="163" y="14"/>
                  <a:pt x="161" y="13"/>
                  <a:pt x="159" y="12"/>
                </a:cubicBezTo>
                <a:cubicBezTo>
                  <a:pt x="158" y="11"/>
                  <a:pt x="157" y="10"/>
                  <a:pt x="156" y="10"/>
                </a:cubicBezTo>
                <a:cubicBezTo>
                  <a:pt x="154" y="10"/>
                  <a:pt x="155" y="13"/>
                  <a:pt x="154" y="13"/>
                </a:cubicBezTo>
                <a:cubicBezTo>
                  <a:pt x="153" y="12"/>
                  <a:pt x="153" y="10"/>
                  <a:pt x="153" y="9"/>
                </a:cubicBezTo>
                <a:cubicBezTo>
                  <a:pt x="150" y="8"/>
                  <a:pt x="148" y="8"/>
                  <a:pt x="145" y="9"/>
                </a:cubicBezTo>
                <a:cubicBezTo>
                  <a:pt x="144" y="9"/>
                  <a:pt x="143" y="10"/>
                  <a:pt x="142" y="10"/>
                </a:cubicBezTo>
                <a:cubicBezTo>
                  <a:pt x="140" y="10"/>
                  <a:pt x="138" y="10"/>
                  <a:pt x="137" y="10"/>
                </a:cubicBezTo>
                <a:cubicBezTo>
                  <a:pt x="135" y="9"/>
                  <a:pt x="134" y="8"/>
                  <a:pt x="132" y="8"/>
                </a:cubicBezTo>
                <a:cubicBezTo>
                  <a:pt x="131" y="8"/>
                  <a:pt x="129" y="7"/>
                  <a:pt x="128" y="7"/>
                </a:cubicBezTo>
                <a:cubicBezTo>
                  <a:pt x="127" y="8"/>
                  <a:pt x="127" y="10"/>
                  <a:pt x="125" y="10"/>
                </a:cubicBezTo>
                <a:cubicBezTo>
                  <a:pt x="124" y="10"/>
                  <a:pt x="122" y="9"/>
                  <a:pt x="121" y="10"/>
                </a:cubicBezTo>
                <a:cubicBezTo>
                  <a:pt x="121" y="12"/>
                  <a:pt x="117" y="14"/>
                  <a:pt x="115" y="14"/>
                </a:cubicBezTo>
                <a:cubicBezTo>
                  <a:pt x="113" y="13"/>
                  <a:pt x="113" y="10"/>
                  <a:pt x="113" y="9"/>
                </a:cubicBezTo>
                <a:cubicBezTo>
                  <a:pt x="113" y="8"/>
                  <a:pt x="112" y="8"/>
                  <a:pt x="112" y="8"/>
                </a:cubicBezTo>
                <a:cubicBezTo>
                  <a:pt x="112" y="7"/>
                  <a:pt x="112" y="6"/>
                  <a:pt x="112" y="6"/>
                </a:cubicBezTo>
                <a:cubicBezTo>
                  <a:pt x="112" y="5"/>
                  <a:pt x="110" y="6"/>
                  <a:pt x="110" y="6"/>
                </a:cubicBezTo>
                <a:cubicBezTo>
                  <a:pt x="109" y="5"/>
                  <a:pt x="107" y="5"/>
                  <a:pt x="106" y="5"/>
                </a:cubicBezTo>
                <a:cubicBezTo>
                  <a:pt x="105" y="5"/>
                  <a:pt x="104" y="5"/>
                  <a:pt x="103" y="5"/>
                </a:cubicBezTo>
                <a:cubicBezTo>
                  <a:pt x="102" y="6"/>
                  <a:pt x="102" y="7"/>
                  <a:pt x="101" y="7"/>
                </a:cubicBezTo>
                <a:cubicBezTo>
                  <a:pt x="100" y="7"/>
                  <a:pt x="99" y="7"/>
                  <a:pt x="99" y="7"/>
                </a:cubicBezTo>
                <a:cubicBezTo>
                  <a:pt x="97" y="7"/>
                  <a:pt x="96" y="7"/>
                  <a:pt x="94" y="7"/>
                </a:cubicBezTo>
                <a:cubicBezTo>
                  <a:pt x="91" y="7"/>
                  <a:pt x="89" y="7"/>
                  <a:pt x="86" y="6"/>
                </a:cubicBezTo>
                <a:cubicBezTo>
                  <a:pt x="83" y="5"/>
                  <a:pt x="81" y="5"/>
                  <a:pt x="78" y="5"/>
                </a:cubicBezTo>
                <a:cubicBezTo>
                  <a:pt x="75" y="5"/>
                  <a:pt x="71" y="5"/>
                  <a:pt x="67" y="4"/>
                </a:cubicBezTo>
                <a:cubicBezTo>
                  <a:pt x="66" y="4"/>
                  <a:pt x="65" y="3"/>
                  <a:pt x="64" y="3"/>
                </a:cubicBezTo>
                <a:cubicBezTo>
                  <a:pt x="63" y="3"/>
                  <a:pt x="62" y="2"/>
                  <a:pt x="61" y="2"/>
                </a:cubicBezTo>
                <a:cubicBezTo>
                  <a:pt x="60" y="1"/>
                  <a:pt x="54" y="1"/>
                  <a:pt x="53" y="3"/>
                </a:cubicBezTo>
                <a:cubicBezTo>
                  <a:pt x="52" y="5"/>
                  <a:pt x="54" y="7"/>
                  <a:pt x="50" y="7"/>
                </a:cubicBezTo>
                <a:cubicBezTo>
                  <a:pt x="49" y="7"/>
                  <a:pt x="48" y="7"/>
                  <a:pt x="47" y="8"/>
                </a:cubicBezTo>
                <a:cubicBezTo>
                  <a:pt x="45" y="8"/>
                  <a:pt x="42" y="9"/>
                  <a:pt x="41" y="10"/>
                </a:cubicBezTo>
                <a:cubicBezTo>
                  <a:pt x="39" y="12"/>
                  <a:pt x="39" y="13"/>
                  <a:pt x="36" y="13"/>
                </a:cubicBezTo>
                <a:cubicBezTo>
                  <a:pt x="33" y="13"/>
                  <a:pt x="31" y="12"/>
                  <a:pt x="29" y="14"/>
                </a:cubicBezTo>
                <a:cubicBezTo>
                  <a:pt x="28" y="14"/>
                  <a:pt x="26" y="16"/>
                  <a:pt x="25" y="17"/>
                </a:cubicBezTo>
                <a:cubicBezTo>
                  <a:pt x="23" y="17"/>
                  <a:pt x="22" y="17"/>
                  <a:pt x="21" y="19"/>
                </a:cubicBezTo>
                <a:cubicBezTo>
                  <a:pt x="21" y="20"/>
                  <a:pt x="21" y="22"/>
                  <a:pt x="20" y="23"/>
                </a:cubicBezTo>
                <a:cubicBezTo>
                  <a:pt x="19" y="23"/>
                  <a:pt x="18" y="24"/>
                  <a:pt x="17" y="24"/>
                </a:cubicBezTo>
                <a:cubicBezTo>
                  <a:pt x="16" y="24"/>
                  <a:pt x="15" y="25"/>
                  <a:pt x="15" y="25"/>
                </a:cubicBezTo>
                <a:cubicBezTo>
                  <a:pt x="15" y="25"/>
                  <a:pt x="14" y="26"/>
                  <a:pt x="14" y="26"/>
                </a:cubicBezTo>
                <a:cubicBezTo>
                  <a:pt x="14" y="26"/>
                  <a:pt x="12" y="26"/>
                  <a:pt x="12" y="27"/>
                </a:cubicBezTo>
                <a:cubicBezTo>
                  <a:pt x="11" y="27"/>
                  <a:pt x="12" y="28"/>
                  <a:pt x="12" y="28"/>
                </a:cubicBezTo>
                <a:cubicBezTo>
                  <a:pt x="12" y="29"/>
                  <a:pt x="11" y="29"/>
                  <a:pt x="11" y="29"/>
                </a:cubicBezTo>
                <a:cubicBezTo>
                  <a:pt x="11" y="30"/>
                  <a:pt x="10" y="31"/>
                  <a:pt x="10" y="31"/>
                </a:cubicBezTo>
                <a:cubicBezTo>
                  <a:pt x="9" y="32"/>
                  <a:pt x="9" y="33"/>
                  <a:pt x="8" y="34"/>
                </a:cubicBezTo>
                <a:cubicBezTo>
                  <a:pt x="7" y="34"/>
                  <a:pt x="6" y="33"/>
                  <a:pt x="5" y="34"/>
                </a:cubicBezTo>
                <a:cubicBezTo>
                  <a:pt x="3" y="35"/>
                  <a:pt x="3" y="38"/>
                  <a:pt x="3" y="40"/>
                </a:cubicBezTo>
                <a:cubicBezTo>
                  <a:pt x="2" y="43"/>
                  <a:pt x="2" y="46"/>
                  <a:pt x="2" y="49"/>
                </a:cubicBezTo>
                <a:cubicBezTo>
                  <a:pt x="2" y="50"/>
                  <a:pt x="2" y="50"/>
                  <a:pt x="1" y="51"/>
                </a:cubicBezTo>
                <a:cubicBezTo>
                  <a:pt x="0" y="52"/>
                  <a:pt x="0" y="53"/>
                  <a:pt x="0" y="55"/>
                </a:cubicBezTo>
                <a:cubicBezTo>
                  <a:pt x="0" y="57"/>
                  <a:pt x="0" y="61"/>
                  <a:pt x="1" y="63"/>
                </a:cubicBezTo>
                <a:cubicBezTo>
                  <a:pt x="1" y="63"/>
                  <a:pt x="2" y="63"/>
                  <a:pt x="2" y="64"/>
                </a:cubicBezTo>
                <a:cubicBezTo>
                  <a:pt x="2" y="64"/>
                  <a:pt x="3" y="65"/>
                  <a:pt x="3" y="65"/>
                </a:cubicBezTo>
                <a:cubicBezTo>
                  <a:pt x="4" y="67"/>
                  <a:pt x="5" y="67"/>
                  <a:pt x="5" y="69"/>
                </a:cubicBezTo>
                <a:cubicBezTo>
                  <a:pt x="5" y="68"/>
                  <a:pt x="6" y="70"/>
                  <a:pt x="6" y="70"/>
                </a:cubicBezTo>
                <a:cubicBezTo>
                  <a:pt x="6" y="70"/>
                  <a:pt x="7" y="70"/>
                  <a:pt x="7" y="71"/>
                </a:cubicBezTo>
                <a:cubicBezTo>
                  <a:pt x="8" y="72"/>
                  <a:pt x="7" y="73"/>
                  <a:pt x="8" y="74"/>
                </a:cubicBezTo>
                <a:cubicBezTo>
                  <a:pt x="8" y="76"/>
                  <a:pt x="8" y="76"/>
                  <a:pt x="8" y="78"/>
                </a:cubicBezTo>
                <a:cubicBezTo>
                  <a:pt x="9" y="81"/>
                  <a:pt x="8" y="84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9" y="90"/>
                  <a:pt x="9" y="90"/>
                  <a:pt x="9" y="90"/>
                </a:cubicBezTo>
                <a:cubicBezTo>
                  <a:pt x="10" y="92"/>
                  <a:pt x="12" y="95"/>
                  <a:pt x="12" y="97"/>
                </a:cubicBezTo>
                <a:cubicBezTo>
                  <a:pt x="12" y="99"/>
                  <a:pt x="12" y="101"/>
                  <a:pt x="12" y="102"/>
                </a:cubicBezTo>
                <a:cubicBezTo>
                  <a:pt x="12" y="103"/>
                  <a:pt x="12" y="104"/>
                  <a:pt x="13" y="105"/>
                </a:cubicBezTo>
                <a:cubicBezTo>
                  <a:pt x="13" y="105"/>
                  <a:pt x="14" y="105"/>
                  <a:pt x="15" y="106"/>
                </a:cubicBezTo>
                <a:cubicBezTo>
                  <a:pt x="15" y="107"/>
                  <a:pt x="15" y="107"/>
                  <a:pt x="15" y="108"/>
                </a:cubicBezTo>
                <a:cubicBezTo>
                  <a:pt x="16" y="109"/>
                  <a:pt x="18" y="109"/>
                  <a:pt x="19" y="110"/>
                </a:cubicBezTo>
                <a:cubicBezTo>
                  <a:pt x="19" y="111"/>
                  <a:pt x="19" y="111"/>
                  <a:pt x="19" y="111"/>
                </a:cubicBezTo>
                <a:cubicBezTo>
                  <a:pt x="20" y="110"/>
                  <a:pt x="20" y="109"/>
                  <a:pt x="22" y="110"/>
                </a:cubicBezTo>
                <a:cubicBezTo>
                  <a:pt x="25" y="111"/>
                  <a:pt x="27" y="115"/>
                  <a:pt x="29" y="118"/>
                </a:cubicBezTo>
                <a:cubicBezTo>
                  <a:pt x="30" y="119"/>
                  <a:pt x="31" y="121"/>
                  <a:pt x="33" y="121"/>
                </a:cubicBezTo>
                <a:cubicBezTo>
                  <a:pt x="35" y="121"/>
                  <a:pt x="37" y="122"/>
                  <a:pt x="39" y="122"/>
                </a:cubicBezTo>
                <a:cubicBezTo>
                  <a:pt x="40" y="123"/>
                  <a:pt x="41" y="123"/>
                  <a:pt x="42" y="124"/>
                </a:cubicBezTo>
                <a:cubicBezTo>
                  <a:pt x="42" y="124"/>
                  <a:pt x="43" y="124"/>
                  <a:pt x="44" y="124"/>
                </a:cubicBezTo>
                <a:cubicBezTo>
                  <a:pt x="45" y="125"/>
                  <a:pt x="46" y="126"/>
                  <a:pt x="47" y="126"/>
                </a:cubicBezTo>
                <a:cubicBezTo>
                  <a:pt x="48" y="127"/>
                  <a:pt x="51" y="126"/>
                  <a:pt x="52" y="127"/>
                </a:cubicBezTo>
                <a:cubicBezTo>
                  <a:pt x="53" y="128"/>
                  <a:pt x="53" y="129"/>
                  <a:pt x="54" y="129"/>
                </a:cubicBezTo>
                <a:cubicBezTo>
                  <a:pt x="55" y="129"/>
                  <a:pt x="55" y="128"/>
                  <a:pt x="56" y="128"/>
                </a:cubicBezTo>
                <a:cubicBezTo>
                  <a:pt x="57" y="127"/>
                  <a:pt x="58" y="130"/>
                  <a:pt x="59" y="131"/>
                </a:cubicBezTo>
                <a:cubicBezTo>
                  <a:pt x="60" y="131"/>
                  <a:pt x="61" y="133"/>
                  <a:pt x="62" y="133"/>
                </a:cubicBezTo>
                <a:cubicBezTo>
                  <a:pt x="64" y="133"/>
                  <a:pt x="63" y="132"/>
                  <a:pt x="64" y="131"/>
                </a:cubicBezTo>
                <a:cubicBezTo>
                  <a:pt x="64" y="131"/>
                  <a:pt x="65" y="130"/>
                  <a:pt x="66" y="129"/>
                </a:cubicBezTo>
                <a:cubicBezTo>
                  <a:pt x="68" y="128"/>
                  <a:pt x="69" y="128"/>
                  <a:pt x="71" y="129"/>
                </a:cubicBezTo>
                <a:cubicBezTo>
                  <a:pt x="74" y="130"/>
                  <a:pt x="76" y="131"/>
                  <a:pt x="80" y="131"/>
                </a:cubicBezTo>
                <a:cubicBezTo>
                  <a:pt x="81" y="131"/>
                  <a:pt x="82" y="131"/>
                  <a:pt x="83" y="131"/>
                </a:cubicBezTo>
                <a:cubicBezTo>
                  <a:pt x="84" y="130"/>
                  <a:pt x="84" y="129"/>
                  <a:pt x="86" y="129"/>
                </a:cubicBezTo>
                <a:cubicBezTo>
                  <a:pt x="87" y="129"/>
                  <a:pt x="89" y="131"/>
                  <a:pt x="90" y="132"/>
                </a:cubicBezTo>
                <a:cubicBezTo>
                  <a:pt x="91" y="134"/>
                  <a:pt x="90" y="135"/>
                  <a:pt x="91" y="136"/>
                </a:cubicBezTo>
                <a:cubicBezTo>
                  <a:pt x="91" y="137"/>
                  <a:pt x="94" y="139"/>
                  <a:pt x="95" y="140"/>
                </a:cubicBezTo>
                <a:cubicBezTo>
                  <a:pt x="96" y="141"/>
                  <a:pt x="98" y="141"/>
                  <a:pt x="99" y="142"/>
                </a:cubicBezTo>
                <a:cubicBezTo>
                  <a:pt x="100" y="144"/>
                  <a:pt x="100" y="146"/>
                  <a:pt x="101" y="147"/>
                </a:cubicBezTo>
                <a:cubicBezTo>
                  <a:pt x="101" y="149"/>
                  <a:pt x="104" y="151"/>
                  <a:pt x="104" y="154"/>
                </a:cubicBezTo>
                <a:cubicBezTo>
                  <a:pt x="104" y="155"/>
                  <a:pt x="104" y="156"/>
                  <a:pt x="103" y="156"/>
                </a:cubicBezTo>
                <a:cubicBezTo>
                  <a:pt x="101" y="159"/>
                  <a:pt x="99" y="162"/>
                  <a:pt x="97" y="164"/>
                </a:cubicBezTo>
                <a:cubicBezTo>
                  <a:pt x="95" y="166"/>
                  <a:pt x="95" y="167"/>
                  <a:pt x="95" y="170"/>
                </a:cubicBezTo>
                <a:cubicBezTo>
                  <a:pt x="94" y="173"/>
                  <a:pt x="93" y="176"/>
                  <a:pt x="93" y="180"/>
                </a:cubicBezTo>
                <a:cubicBezTo>
                  <a:pt x="93" y="181"/>
                  <a:pt x="92" y="182"/>
                  <a:pt x="92" y="184"/>
                </a:cubicBezTo>
                <a:cubicBezTo>
                  <a:pt x="92" y="185"/>
                  <a:pt x="92" y="187"/>
                  <a:pt x="92" y="189"/>
                </a:cubicBezTo>
                <a:cubicBezTo>
                  <a:pt x="92" y="190"/>
                  <a:pt x="92" y="190"/>
                  <a:pt x="93" y="190"/>
                </a:cubicBezTo>
                <a:cubicBezTo>
                  <a:pt x="93" y="190"/>
                  <a:pt x="94" y="190"/>
                  <a:pt x="94" y="191"/>
                </a:cubicBezTo>
                <a:cubicBezTo>
                  <a:pt x="95" y="191"/>
                  <a:pt x="95" y="191"/>
                  <a:pt x="95" y="192"/>
                </a:cubicBezTo>
                <a:cubicBezTo>
                  <a:pt x="97" y="193"/>
                  <a:pt x="99" y="194"/>
                  <a:pt x="101" y="194"/>
                </a:cubicBezTo>
                <a:cubicBezTo>
                  <a:pt x="103" y="195"/>
                  <a:pt x="105" y="196"/>
                  <a:pt x="107" y="196"/>
                </a:cubicBezTo>
                <a:cubicBezTo>
                  <a:pt x="109" y="196"/>
                  <a:pt x="110" y="196"/>
                  <a:pt x="111" y="197"/>
                </a:cubicBezTo>
                <a:cubicBezTo>
                  <a:pt x="112" y="198"/>
                  <a:pt x="113" y="199"/>
                  <a:pt x="114" y="200"/>
                </a:cubicBezTo>
                <a:cubicBezTo>
                  <a:pt x="114" y="200"/>
                  <a:pt x="115" y="201"/>
                  <a:pt x="115" y="201"/>
                </a:cubicBezTo>
                <a:cubicBezTo>
                  <a:pt x="116" y="202"/>
                  <a:pt x="115" y="203"/>
                  <a:pt x="116" y="203"/>
                </a:cubicBezTo>
                <a:cubicBezTo>
                  <a:pt x="116" y="204"/>
                  <a:pt x="117" y="205"/>
                  <a:pt x="117" y="205"/>
                </a:cubicBezTo>
                <a:cubicBezTo>
                  <a:pt x="121" y="206"/>
                  <a:pt x="125" y="205"/>
                  <a:pt x="128" y="207"/>
                </a:cubicBezTo>
                <a:cubicBezTo>
                  <a:pt x="129" y="208"/>
                  <a:pt x="131" y="210"/>
                  <a:pt x="132" y="210"/>
                </a:cubicBezTo>
                <a:cubicBezTo>
                  <a:pt x="132" y="211"/>
                  <a:pt x="132" y="212"/>
                  <a:pt x="132" y="213"/>
                </a:cubicBezTo>
                <a:cubicBezTo>
                  <a:pt x="132" y="215"/>
                  <a:pt x="134" y="216"/>
                  <a:pt x="134" y="217"/>
                </a:cubicBezTo>
                <a:cubicBezTo>
                  <a:pt x="135" y="218"/>
                  <a:pt x="137" y="219"/>
                  <a:pt x="138" y="221"/>
                </a:cubicBezTo>
                <a:cubicBezTo>
                  <a:pt x="139" y="223"/>
                  <a:pt x="139" y="228"/>
                  <a:pt x="138" y="230"/>
                </a:cubicBezTo>
                <a:cubicBezTo>
                  <a:pt x="138" y="231"/>
                  <a:pt x="137" y="230"/>
                  <a:pt x="137" y="231"/>
                </a:cubicBezTo>
                <a:cubicBezTo>
                  <a:pt x="136" y="232"/>
                  <a:pt x="137" y="233"/>
                  <a:pt x="137" y="233"/>
                </a:cubicBezTo>
                <a:cubicBezTo>
                  <a:pt x="137" y="234"/>
                  <a:pt x="136" y="236"/>
                  <a:pt x="137" y="237"/>
                </a:cubicBezTo>
                <a:cubicBezTo>
                  <a:pt x="137" y="238"/>
                  <a:pt x="137" y="239"/>
                  <a:pt x="138" y="240"/>
                </a:cubicBezTo>
                <a:cubicBezTo>
                  <a:pt x="138" y="240"/>
                  <a:pt x="138" y="240"/>
                  <a:pt x="139" y="239"/>
                </a:cubicBezTo>
                <a:cubicBezTo>
                  <a:pt x="139" y="238"/>
                  <a:pt x="140" y="237"/>
                  <a:pt x="141" y="237"/>
                </a:cubicBezTo>
                <a:cubicBezTo>
                  <a:pt x="142" y="235"/>
                  <a:pt x="142" y="235"/>
                  <a:pt x="144" y="235"/>
                </a:cubicBezTo>
                <a:cubicBezTo>
                  <a:pt x="147" y="234"/>
                  <a:pt x="149" y="234"/>
                  <a:pt x="152" y="234"/>
                </a:cubicBezTo>
                <a:cubicBezTo>
                  <a:pt x="153" y="234"/>
                  <a:pt x="154" y="234"/>
                  <a:pt x="155" y="234"/>
                </a:cubicBezTo>
                <a:cubicBezTo>
                  <a:pt x="156" y="235"/>
                  <a:pt x="156" y="235"/>
                  <a:pt x="157" y="235"/>
                </a:cubicBezTo>
                <a:cubicBezTo>
                  <a:pt x="158" y="236"/>
                  <a:pt x="159" y="236"/>
                  <a:pt x="159" y="236"/>
                </a:cubicBezTo>
                <a:cubicBezTo>
                  <a:pt x="161" y="236"/>
                  <a:pt x="166" y="238"/>
                  <a:pt x="167" y="236"/>
                </a:cubicBezTo>
                <a:cubicBezTo>
                  <a:pt x="167" y="236"/>
                  <a:pt x="167" y="237"/>
                  <a:pt x="167" y="237"/>
                </a:cubicBezTo>
                <a:cubicBezTo>
                  <a:pt x="170" y="238"/>
                  <a:pt x="174" y="237"/>
                  <a:pt x="176" y="238"/>
                </a:cubicBezTo>
                <a:cubicBezTo>
                  <a:pt x="179" y="239"/>
                  <a:pt x="182" y="242"/>
                  <a:pt x="185" y="240"/>
                </a:cubicBezTo>
                <a:cubicBezTo>
                  <a:pt x="187" y="240"/>
                  <a:pt x="187" y="239"/>
                  <a:pt x="188" y="237"/>
                </a:cubicBezTo>
                <a:cubicBezTo>
                  <a:pt x="189" y="236"/>
                  <a:pt x="190" y="236"/>
                  <a:pt x="192" y="235"/>
                </a:cubicBezTo>
                <a:cubicBezTo>
                  <a:pt x="192" y="235"/>
                  <a:pt x="193" y="234"/>
                  <a:pt x="194" y="234"/>
                </a:cubicBezTo>
                <a:cubicBezTo>
                  <a:pt x="194" y="233"/>
                  <a:pt x="195" y="233"/>
                  <a:pt x="195" y="232"/>
                </a:cubicBezTo>
                <a:cubicBezTo>
                  <a:pt x="196" y="232"/>
                  <a:pt x="197" y="232"/>
                  <a:pt x="197" y="232"/>
                </a:cubicBezTo>
                <a:cubicBezTo>
                  <a:pt x="198" y="231"/>
                  <a:pt x="199" y="230"/>
                  <a:pt x="200" y="230"/>
                </a:cubicBezTo>
                <a:cubicBezTo>
                  <a:pt x="201" y="232"/>
                  <a:pt x="198" y="236"/>
                  <a:pt x="202" y="234"/>
                </a:cubicBezTo>
                <a:cubicBezTo>
                  <a:pt x="202" y="234"/>
                  <a:pt x="203" y="234"/>
                  <a:pt x="203" y="234"/>
                </a:cubicBezTo>
                <a:cubicBezTo>
                  <a:pt x="204" y="233"/>
                  <a:pt x="204" y="233"/>
                  <a:pt x="205" y="232"/>
                </a:cubicBezTo>
                <a:cubicBezTo>
                  <a:pt x="206" y="231"/>
                  <a:pt x="207" y="232"/>
                  <a:pt x="208" y="231"/>
                </a:cubicBezTo>
                <a:cubicBezTo>
                  <a:pt x="209" y="229"/>
                  <a:pt x="207" y="228"/>
                  <a:pt x="207" y="226"/>
                </a:cubicBezTo>
                <a:cubicBezTo>
                  <a:pt x="207" y="225"/>
                  <a:pt x="207" y="223"/>
                  <a:pt x="207" y="222"/>
                </a:cubicBezTo>
                <a:cubicBezTo>
                  <a:pt x="207" y="221"/>
                  <a:pt x="208" y="218"/>
                  <a:pt x="210" y="218"/>
                </a:cubicBezTo>
                <a:cubicBezTo>
                  <a:pt x="211" y="217"/>
                  <a:pt x="214" y="216"/>
                  <a:pt x="216" y="216"/>
                </a:cubicBezTo>
                <a:cubicBezTo>
                  <a:pt x="217" y="217"/>
                  <a:pt x="217" y="219"/>
                  <a:pt x="219" y="219"/>
                </a:cubicBezTo>
                <a:cubicBezTo>
                  <a:pt x="220" y="220"/>
                  <a:pt x="222" y="220"/>
                  <a:pt x="223" y="220"/>
                </a:cubicBezTo>
                <a:cubicBezTo>
                  <a:pt x="228" y="220"/>
                  <a:pt x="227" y="215"/>
                  <a:pt x="227" y="212"/>
                </a:cubicBezTo>
                <a:cubicBezTo>
                  <a:pt x="227" y="208"/>
                  <a:pt x="231" y="204"/>
                  <a:pt x="235" y="205"/>
                </a:cubicBezTo>
                <a:cubicBezTo>
                  <a:pt x="236" y="205"/>
                  <a:pt x="236" y="205"/>
                  <a:pt x="236" y="205"/>
                </a:cubicBezTo>
                <a:cubicBezTo>
                  <a:pt x="237" y="205"/>
                  <a:pt x="237" y="205"/>
                  <a:pt x="237" y="204"/>
                </a:cubicBezTo>
                <a:cubicBezTo>
                  <a:pt x="238" y="204"/>
                  <a:pt x="238" y="204"/>
                  <a:pt x="238" y="204"/>
                </a:cubicBezTo>
                <a:cubicBezTo>
                  <a:pt x="241" y="204"/>
                  <a:pt x="244" y="204"/>
                  <a:pt x="246" y="204"/>
                </a:cubicBezTo>
                <a:cubicBezTo>
                  <a:pt x="246" y="206"/>
                  <a:pt x="248" y="206"/>
                  <a:pt x="248" y="208"/>
                </a:cubicBezTo>
                <a:cubicBezTo>
                  <a:pt x="248" y="210"/>
                  <a:pt x="247" y="210"/>
                  <a:pt x="247" y="212"/>
                </a:cubicBezTo>
                <a:cubicBezTo>
                  <a:pt x="246" y="213"/>
                  <a:pt x="246" y="215"/>
                  <a:pt x="246" y="216"/>
                </a:cubicBezTo>
                <a:cubicBezTo>
                  <a:pt x="246" y="218"/>
                  <a:pt x="246" y="218"/>
                  <a:pt x="248" y="219"/>
                </a:cubicBezTo>
                <a:cubicBezTo>
                  <a:pt x="250" y="219"/>
                  <a:pt x="254" y="219"/>
                  <a:pt x="256" y="219"/>
                </a:cubicBezTo>
                <a:cubicBezTo>
                  <a:pt x="257" y="219"/>
                  <a:pt x="259" y="218"/>
                  <a:pt x="259" y="217"/>
                </a:cubicBezTo>
                <a:cubicBezTo>
                  <a:pt x="261" y="214"/>
                  <a:pt x="259" y="211"/>
                  <a:pt x="257" y="209"/>
                </a:cubicBezTo>
                <a:cubicBezTo>
                  <a:pt x="257" y="208"/>
                  <a:pt x="256" y="207"/>
                  <a:pt x="255" y="207"/>
                </a:cubicBezTo>
                <a:cubicBezTo>
                  <a:pt x="254" y="206"/>
                  <a:pt x="253" y="205"/>
                  <a:pt x="252" y="204"/>
                </a:cubicBezTo>
                <a:cubicBezTo>
                  <a:pt x="252" y="204"/>
                  <a:pt x="252" y="202"/>
                  <a:pt x="251" y="202"/>
                </a:cubicBezTo>
                <a:cubicBezTo>
                  <a:pt x="250" y="200"/>
                  <a:pt x="249" y="201"/>
                  <a:pt x="249" y="199"/>
                </a:cubicBezTo>
                <a:cubicBezTo>
                  <a:pt x="249" y="198"/>
                  <a:pt x="249" y="197"/>
                  <a:pt x="249" y="196"/>
                </a:cubicBezTo>
                <a:cubicBezTo>
                  <a:pt x="249" y="195"/>
                  <a:pt x="249" y="194"/>
                  <a:pt x="250" y="193"/>
                </a:cubicBezTo>
                <a:cubicBezTo>
                  <a:pt x="250" y="192"/>
                  <a:pt x="251" y="191"/>
                  <a:pt x="251" y="191"/>
                </a:cubicBezTo>
                <a:cubicBezTo>
                  <a:pt x="252" y="189"/>
                  <a:pt x="253" y="188"/>
                  <a:pt x="254" y="186"/>
                </a:cubicBezTo>
                <a:cubicBezTo>
                  <a:pt x="255" y="184"/>
                  <a:pt x="256" y="183"/>
                  <a:pt x="257" y="180"/>
                </a:cubicBezTo>
                <a:cubicBezTo>
                  <a:pt x="257" y="179"/>
                  <a:pt x="258" y="177"/>
                  <a:pt x="258" y="176"/>
                </a:cubicBezTo>
                <a:cubicBezTo>
                  <a:pt x="259" y="172"/>
                  <a:pt x="258" y="168"/>
                  <a:pt x="258" y="164"/>
                </a:cubicBezTo>
                <a:cubicBezTo>
                  <a:pt x="258" y="161"/>
                  <a:pt x="258" y="158"/>
                  <a:pt x="258" y="155"/>
                </a:cubicBezTo>
                <a:cubicBezTo>
                  <a:pt x="258" y="155"/>
                  <a:pt x="258" y="154"/>
                  <a:pt x="258" y="154"/>
                </a:cubicBezTo>
                <a:cubicBezTo>
                  <a:pt x="259" y="153"/>
                  <a:pt x="259" y="153"/>
                  <a:pt x="259" y="152"/>
                </a:cubicBezTo>
                <a:cubicBezTo>
                  <a:pt x="260" y="150"/>
                  <a:pt x="260" y="150"/>
                  <a:pt x="261" y="149"/>
                </a:cubicBezTo>
                <a:cubicBezTo>
                  <a:pt x="263" y="148"/>
                  <a:pt x="264" y="148"/>
                  <a:pt x="265" y="148"/>
                </a:cubicBezTo>
                <a:cubicBezTo>
                  <a:pt x="266" y="147"/>
                  <a:pt x="268" y="146"/>
                  <a:pt x="269" y="145"/>
                </a:cubicBezTo>
                <a:cubicBezTo>
                  <a:pt x="269" y="145"/>
                  <a:pt x="269" y="144"/>
                  <a:pt x="270" y="144"/>
                </a:cubicBezTo>
                <a:cubicBezTo>
                  <a:pt x="271" y="143"/>
                  <a:pt x="273" y="143"/>
                  <a:pt x="274" y="142"/>
                </a:cubicBezTo>
                <a:cubicBezTo>
                  <a:pt x="276" y="142"/>
                  <a:pt x="277" y="142"/>
                  <a:pt x="279" y="142"/>
                </a:cubicBezTo>
                <a:cubicBezTo>
                  <a:pt x="281" y="142"/>
                  <a:pt x="281" y="142"/>
                  <a:pt x="282" y="141"/>
                </a:cubicBezTo>
                <a:cubicBezTo>
                  <a:pt x="282" y="140"/>
                  <a:pt x="283" y="139"/>
                  <a:pt x="283" y="138"/>
                </a:cubicBezTo>
                <a:cubicBezTo>
                  <a:pt x="283" y="137"/>
                  <a:pt x="283" y="136"/>
                  <a:pt x="283" y="135"/>
                </a:cubicBezTo>
                <a:cubicBezTo>
                  <a:pt x="283" y="135"/>
                  <a:pt x="284" y="135"/>
                  <a:pt x="284" y="134"/>
                </a:cubicBezTo>
                <a:cubicBezTo>
                  <a:pt x="284" y="134"/>
                  <a:pt x="284" y="134"/>
                  <a:pt x="284" y="133"/>
                </a:cubicBezTo>
                <a:cubicBezTo>
                  <a:pt x="285" y="133"/>
                  <a:pt x="285" y="132"/>
                  <a:pt x="285" y="132"/>
                </a:cubicBezTo>
                <a:cubicBezTo>
                  <a:pt x="287" y="131"/>
                  <a:pt x="288" y="130"/>
                  <a:pt x="289" y="129"/>
                </a:cubicBezTo>
                <a:cubicBezTo>
                  <a:pt x="291" y="129"/>
                  <a:pt x="293" y="128"/>
                  <a:pt x="294" y="127"/>
                </a:cubicBezTo>
                <a:cubicBezTo>
                  <a:pt x="295" y="126"/>
                  <a:pt x="295" y="126"/>
                  <a:pt x="296" y="125"/>
                </a:cubicBezTo>
                <a:cubicBezTo>
                  <a:pt x="298" y="125"/>
                  <a:pt x="299" y="124"/>
                  <a:pt x="301" y="124"/>
                </a:cubicBezTo>
                <a:cubicBezTo>
                  <a:pt x="302" y="123"/>
                  <a:pt x="303" y="124"/>
                  <a:pt x="304" y="123"/>
                </a:cubicBezTo>
                <a:cubicBezTo>
                  <a:pt x="305" y="123"/>
                  <a:pt x="305" y="122"/>
                  <a:pt x="306" y="122"/>
                </a:cubicBezTo>
                <a:cubicBezTo>
                  <a:pt x="307" y="121"/>
                  <a:pt x="308" y="121"/>
                  <a:pt x="309" y="120"/>
                </a:cubicBezTo>
                <a:cubicBezTo>
                  <a:pt x="310" y="118"/>
                  <a:pt x="309" y="118"/>
                  <a:pt x="311" y="117"/>
                </a:cubicBezTo>
                <a:cubicBezTo>
                  <a:pt x="311" y="117"/>
                  <a:pt x="312" y="117"/>
                  <a:pt x="312" y="116"/>
                </a:cubicBezTo>
                <a:cubicBezTo>
                  <a:pt x="313" y="116"/>
                  <a:pt x="313" y="116"/>
                  <a:pt x="314" y="116"/>
                </a:cubicBezTo>
                <a:cubicBezTo>
                  <a:pt x="316" y="115"/>
                  <a:pt x="317" y="113"/>
                  <a:pt x="316" y="111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5" name="Freeform 38">
            <a:extLst>
              <a:ext uri="{FF2B5EF4-FFF2-40B4-BE49-F238E27FC236}">
                <a16:creationId xmlns:a16="http://schemas.microsoft.com/office/drawing/2014/main" id="{231EA5EA-D802-458E-92ED-F90929FECFE3}"/>
              </a:ext>
            </a:extLst>
          </p:cNvPr>
          <p:cNvSpPr>
            <a:spLocks noEditPoints="1"/>
          </p:cNvSpPr>
          <p:nvPr/>
        </p:nvSpPr>
        <p:spPr bwMode="auto">
          <a:xfrm>
            <a:off x="6648301" y="3757958"/>
            <a:ext cx="796555" cy="713831"/>
          </a:xfrm>
          <a:custGeom>
            <a:avLst/>
            <a:gdLst/>
            <a:ahLst/>
            <a:cxnLst>
              <a:cxn ang="0">
                <a:pos x="493" y="252"/>
              </a:cxn>
              <a:cxn ang="0">
                <a:pos x="479" y="230"/>
              </a:cxn>
              <a:cxn ang="0">
                <a:pos x="455" y="220"/>
              </a:cxn>
              <a:cxn ang="0">
                <a:pos x="426" y="174"/>
              </a:cxn>
              <a:cxn ang="0">
                <a:pos x="418" y="142"/>
              </a:cxn>
              <a:cxn ang="0">
                <a:pos x="406" y="117"/>
              </a:cxn>
              <a:cxn ang="0">
                <a:pos x="412" y="91"/>
              </a:cxn>
              <a:cxn ang="0">
                <a:pos x="408" y="69"/>
              </a:cxn>
              <a:cxn ang="0">
                <a:pos x="383" y="37"/>
              </a:cxn>
              <a:cxn ang="0">
                <a:pos x="354" y="34"/>
              </a:cxn>
              <a:cxn ang="0">
                <a:pos x="329" y="44"/>
              </a:cxn>
              <a:cxn ang="0">
                <a:pos x="294" y="18"/>
              </a:cxn>
              <a:cxn ang="0">
                <a:pos x="256" y="8"/>
              </a:cxn>
              <a:cxn ang="0">
                <a:pos x="210" y="33"/>
              </a:cxn>
              <a:cxn ang="0">
                <a:pos x="185" y="47"/>
              </a:cxn>
              <a:cxn ang="0">
                <a:pos x="173" y="66"/>
              </a:cxn>
              <a:cxn ang="0">
                <a:pos x="178" y="82"/>
              </a:cxn>
              <a:cxn ang="0">
                <a:pos x="181" y="92"/>
              </a:cxn>
              <a:cxn ang="0">
                <a:pos x="161" y="101"/>
              </a:cxn>
              <a:cxn ang="0">
                <a:pos x="154" y="113"/>
              </a:cxn>
              <a:cxn ang="0">
                <a:pos x="133" y="121"/>
              </a:cxn>
              <a:cxn ang="0">
                <a:pos x="129" y="152"/>
              </a:cxn>
              <a:cxn ang="0">
                <a:pos x="123" y="174"/>
              </a:cxn>
              <a:cxn ang="0">
                <a:pos x="120" y="191"/>
              </a:cxn>
              <a:cxn ang="0">
                <a:pos x="109" y="176"/>
              </a:cxn>
              <a:cxn ang="0">
                <a:pos x="88" y="188"/>
              </a:cxn>
              <a:cxn ang="0">
                <a:pos x="75" y="206"/>
              </a:cxn>
              <a:cxn ang="0">
                <a:pos x="64" y="207"/>
              </a:cxn>
              <a:cxn ang="0">
                <a:pos x="31" y="208"/>
              </a:cxn>
              <a:cxn ang="0">
                <a:pos x="11" y="211"/>
              </a:cxn>
              <a:cxn ang="0">
                <a:pos x="22" y="253"/>
              </a:cxn>
              <a:cxn ang="0">
                <a:pos x="38" y="294"/>
              </a:cxn>
              <a:cxn ang="0">
                <a:pos x="40" y="316"/>
              </a:cxn>
              <a:cxn ang="0">
                <a:pos x="20" y="331"/>
              </a:cxn>
              <a:cxn ang="0">
                <a:pos x="4" y="360"/>
              </a:cxn>
              <a:cxn ang="0">
                <a:pos x="23" y="380"/>
              </a:cxn>
              <a:cxn ang="0">
                <a:pos x="13" y="404"/>
              </a:cxn>
              <a:cxn ang="0">
                <a:pos x="43" y="408"/>
              </a:cxn>
              <a:cxn ang="0">
                <a:pos x="69" y="393"/>
              </a:cxn>
              <a:cxn ang="0">
                <a:pos x="118" y="394"/>
              </a:cxn>
              <a:cxn ang="0">
                <a:pos x="148" y="398"/>
              </a:cxn>
              <a:cxn ang="0">
                <a:pos x="200" y="407"/>
              </a:cxn>
              <a:cxn ang="0">
                <a:pos x="215" y="420"/>
              </a:cxn>
              <a:cxn ang="0">
                <a:pos x="242" y="423"/>
              </a:cxn>
              <a:cxn ang="0">
                <a:pos x="272" y="425"/>
              </a:cxn>
              <a:cxn ang="0">
                <a:pos x="296" y="425"/>
              </a:cxn>
              <a:cxn ang="0">
                <a:pos x="322" y="435"/>
              </a:cxn>
              <a:cxn ang="0">
                <a:pos x="370" y="445"/>
              </a:cxn>
              <a:cxn ang="0">
                <a:pos x="391" y="406"/>
              </a:cxn>
              <a:cxn ang="0">
                <a:pos x="406" y="384"/>
              </a:cxn>
              <a:cxn ang="0">
                <a:pos x="427" y="375"/>
              </a:cxn>
              <a:cxn ang="0">
                <a:pos x="443" y="363"/>
              </a:cxn>
              <a:cxn ang="0">
                <a:pos x="436" y="319"/>
              </a:cxn>
              <a:cxn ang="0">
                <a:pos x="444" y="280"/>
              </a:cxn>
              <a:cxn ang="0">
                <a:pos x="483" y="284"/>
              </a:cxn>
              <a:cxn ang="0">
                <a:pos x="500" y="270"/>
              </a:cxn>
            </a:cxnLst>
            <a:rect l="0" t="0" r="r" b="b"/>
            <a:pathLst>
              <a:path w="507" h="454">
                <a:moveTo>
                  <a:pt x="9" y="209"/>
                </a:moveTo>
                <a:cubicBezTo>
                  <a:pt x="9" y="210"/>
                  <a:pt x="9" y="210"/>
                  <a:pt x="9" y="211"/>
                </a:cubicBezTo>
                <a:cubicBezTo>
                  <a:pt x="9" y="210"/>
                  <a:pt x="9" y="210"/>
                  <a:pt x="9" y="209"/>
                </a:cubicBezTo>
                <a:moveTo>
                  <a:pt x="505" y="257"/>
                </a:moveTo>
                <a:cubicBezTo>
                  <a:pt x="503" y="254"/>
                  <a:pt x="502" y="255"/>
                  <a:pt x="498" y="255"/>
                </a:cubicBezTo>
                <a:cubicBezTo>
                  <a:pt x="496" y="255"/>
                  <a:pt x="495" y="255"/>
                  <a:pt x="493" y="252"/>
                </a:cubicBezTo>
                <a:cubicBezTo>
                  <a:pt x="491" y="249"/>
                  <a:pt x="491" y="246"/>
                  <a:pt x="491" y="242"/>
                </a:cubicBezTo>
                <a:cubicBezTo>
                  <a:pt x="491" y="241"/>
                  <a:pt x="490" y="239"/>
                  <a:pt x="490" y="238"/>
                </a:cubicBezTo>
                <a:cubicBezTo>
                  <a:pt x="490" y="236"/>
                  <a:pt x="492" y="232"/>
                  <a:pt x="491" y="230"/>
                </a:cubicBezTo>
                <a:cubicBezTo>
                  <a:pt x="489" y="229"/>
                  <a:pt x="487" y="232"/>
                  <a:pt x="484" y="232"/>
                </a:cubicBezTo>
                <a:cubicBezTo>
                  <a:pt x="483" y="232"/>
                  <a:pt x="483" y="231"/>
                  <a:pt x="482" y="231"/>
                </a:cubicBezTo>
                <a:cubicBezTo>
                  <a:pt x="481" y="230"/>
                  <a:pt x="480" y="231"/>
                  <a:pt x="479" y="230"/>
                </a:cubicBezTo>
                <a:cubicBezTo>
                  <a:pt x="478" y="230"/>
                  <a:pt x="478" y="231"/>
                  <a:pt x="476" y="229"/>
                </a:cubicBezTo>
                <a:cubicBezTo>
                  <a:pt x="475" y="228"/>
                  <a:pt x="475" y="227"/>
                  <a:pt x="474" y="226"/>
                </a:cubicBezTo>
                <a:cubicBezTo>
                  <a:pt x="472" y="225"/>
                  <a:pt x="468" y="226"/>
                  <a:pt x="466" y="225"/>
                </a:cubicBezTo>
                <a:cubicBezTo>
                  <a:pt x="462" y="225"/>
                  <a:pt x="457" y="227"/>
                  <a:pt x="453" y="227"/>
                </a:cubicBezTo>
                <a:cubicBezTo>
                  <a:pt x="452" y="225"/>
                  <a:pt x="453" y="225"/>
                  <a:pt x="454" y="224"/>
                </a:cubicBezTo>
                <a:cubicBezTo>
                  <a:pt x="454" y="223"/>
                  <a:pt x="454" y="221"/>
                  <a:pt x="455" y="220"/>
                </a:cubicBezTo>
                <a:cubicBezTo>
                  <a:pt x="457" y="215"/>
                  <a:pt x="458" y="211"/>
                  <a:pt x="458" y="206"/>
                </a:cubicBezTo>
                <a:cubicBezTo>
                  <a:pt x="457" y="204"/>
                  <a:pt x="456" y="203"/>
                  <a:pt x="456" y="201"/>
                </a:cubicBezTo>
                <a:cubicBezTo>
                  <a:pt x="455" y="199"/>
                  <a:pt x="454" y="198"/>
                  <a:pt x="453" y="197"/>
                </a:cubicBezTo>
                <a:cubicBezTo>
                  <a:pt x="446" y="193"/>
                  <a:pt x="438" y="200"/>
                  <a:pt x="435" y="190"/>
                </a:cubicBezTo>
                <a:cubicBezTo>
                  <a:pt x="434" y="188"/>
                  <a:pt x="434" y="185"/>
                  <a:pt x="432" y="182"/>
                </a:cubicBezTo>
                <a:cubicBezTo>
                  <a:pt x="431" y="179"/>
                  <a:pt x="428" y="177"/>
                  <a:pt x="426" y="174"/>
                </a:cubicBezTo>
                <a:cubicBezTo>
                  <a:pt x="425" y="171"/>
                  <a:pt x="425" y="167"/>
                  <a:pt x="422" y="165"/>
                </a:cubicBezTo>
                <a:cubicBezTo>
                  <a:pt x="421" y="164"/>
                  <a:pt x="417" y="165"/>
                  <a:pt x="416" y="163"/>
                </a:cubicBezTo>
                <a:cubicBezTo>
                  <a:pt x="415" y="161"/>
                  <a:pt x="416" y="160"/>
                  <a:pt x="417" y="159"/>
                </a:cubicBezTo>
                <a:cubicBezTo>
                  <a:pt x="419" y="156"/>
                  <a:pt x="421" y="154"/>
                  <a:pt x="422" y="150"/>
                </a:cubicBezTo>
                <a:cubicBezTo>
                  <a:pt x="423" y="149"/>
                  <a:pt x="422" y="147"/>
                  <a:pt x="422" y="145"/>
                </a:cubicBezTo>
                <a:cubicBezTo>
                  <a:pt x="421" y="142"/>
                  <a:pt x="420" y="142"/>
                  <a:pt x="418" y="142"/>
                </a:cubicBezTo>
                <a:cubicBezTo>
                  <a:pt x="415" y="142"/>
                  <a:pt x="414" y="143"/>
                  <a:pt x="413" y="141"/>
                </a:cubicBezTo>
                <a:cubicBezTo>
                  <a:pt x="411" y="140"/>
                  <a:pt x="411" y="139"/>
                  <a:pt x="409" y="138"/>
                </a:cubicBezTo>
                <a:cubicBezTo>
                  <a:pt x="406" y="136"/>
                  <a:pt x="402" y="137"/>
                  <a:pt x="401" y="132"/>
                </a:cubicBezTo>
                <a:cubicBezTo>
                  <a:pt x="399" y="129"/>
                  <a:pt x="403" y="126"/>
                  <a:pt x="402" y="123"/>
                </a:cubicBezTo>
                <a:cubicBezTo>
                  <a:pt x="402" y="121"/>
                  <a:pt x="400" y="120"/>
                  <a:pt x="402" y="118"/>
                </a:cubicBezTo>
                <a:cubicBezTo>
                  <a:pt x="403" y="117"/>
                  <a:pt x="405" y="117"/>
                  <a:pt x="406" y="117"/>
                </a:cubicBezTo>
                <a:cubicBezTo>
                  <a:pt x="406" y="116"/>
                  <a:pt x="407" y="115"/>
                  <a:pt x="408" y="115"/>
                </a:cubicBezTo>
                <a:cubicBezTo>
                  <a:pt x="408" y="114"/>
                  <a:pt x="408" y="112"/>
                  <a:pt x="408" y="111"/>
                </a:cubicBezTo>
                <a:cubicBezTo>
                  <a:pt x="410" y="111"/>
                  <a:pt x="411" y="110"/>
                  <a:pt x="412" y="109"/>
                </a:cubicBezTo>
                <a:cubicBezTo>
                  <a:pt x="412" y="108"/>
                  <a:pt x="412" y="106"/>
                  <a:pt x="412" y="105"/>
                </a:cubicBezTo>
                <a:cubicBezTo>
                  <a:pt x="411" y="102"/>
                  <a:pt x="411" y="102"/>
                  <a:pt x="412" y="100"/>
                </a:cubicBezTo>
                <a:cubicBezTo>
                  <a:pt x="413" y="97"/>
                  <a:pt x="412" y="94"/>
                  <a:pt x="412" y="91"/>
                </a:cubicBezTo>
                <a:cubicBezTo>
                  <a:pt x="410" y="91"/>
                  <a:pt x="406" y="89"/>
                  <a:pt x="405" y="88"/>
                </a:cubicBezTo>
                <a:cubicBezTo>
                  <a:pt x="404" y="86"/>
                  <a:pt x="405" y="87"/>
                  <a:pt x="405" y="85"/>
                </a:cubicBezTo>
                <a:cubicBezTo>
                  <a:pt x="405" y="83"/>
                  <a:pt x="405" y="81"/>
                  <a:pt x="406" y="80"/>
                </a:cubicBezTo>
                <a:cubicBezTo>
                  <a:pt x="407" y="79"/>
                  <a:pt x="408" y="79"/>
                  <a:pt x="408" y="78"/>
                </a:cubicBezTo>
                <a:cubicBezTo>
                  <a:pt x="408" y="77"/>
                  <a:pt x="408" y="76"/>
                  <a:pt x="408" y="76"/>
                </a:cubicBezTo>
                <a:cubicBezTo>
                  <a:pt x="408" y="73"/>
                  <a:pt x="408" y="71"/>
                  <a:pt x="408" y="69"/>
                </a:cubicBezTo>
                <a:cubicBezTo>
                  <a:pt x="408" y="64"/>
                  <a:pt x="410" y="63"/>
                  <a:pt x="411" y="58"/>
                </a:cubicBezTo>
                <a:cubicBezTo>
                  <a:pt x="411" y="57"/>
                  <a:pt x="411" y="54"/>
                  <a:pt x="409" y="54"/>
                </a:cubicBezTo>
                <a:cubicBezTo>
                  <a:pt x="407" y="53"/>
                  <a:pt x="404" y="54"/>
                  <a:pt x="402" y="54"/>
                </a:cubicBezTo>
                <a:cubicBezTo>
                  <a:pt x="396" y="54"/>
                  <a:pt x="399" y="49"/>
                  <a:pt x="397" y="45"/>
                </a:cubicBezTo>
                <a:cubicBezTo>
                  <a:pt x="396" y="43"/>
                  <a:pt x="393" y="42"/>
                  <a:pt x="391" y="41"/>
                </a:cubicBezTo>
                <a:cubicBezTo>
                  <a:pt x="388" y="39"/>
                  <a:pt x="386" y="38"/>
                  <a:pt x="383" y="37"/>
                </a:cubicBezTo>
                <a:cubicBezTo>
                  <a:pt x="381" y="37"/>
                  <a:pt x="379" y="36"/>
                  <a:pt x="377" y="34"/>
                </a:cubicBezTo>
                <a:cubicBezTo>
                  <a:pt x="376" y="33"/>
                  <a:pt x="375" y="31"/>
                  <a:pt x="374" y="29"/>
                </a:cubicBezTo>
                <a:cubicBezTo>
                  <a:pt x="371" y="26"/>
                  <a:pt x="365" y="30"/>
                  <a:pt x="362" y="32"/>
                </a:cubicBezTo>
                <a:cubicBezTo>
                  <a:pt x="362" y="32"/>
                  <a:pt x="362" y="33"/>
                  <a:pt x="362" y="33"/>
                </a:cubicBezTo>
                <a:cubicBezTo>
                  <a:pt x="360" y="33"/>
                  <a:pt x="359" y="32"/>
                  <a:pt x="357" y="32"/>
                </a:cubicBezTo>
                <a:cubicBezTo>
                  <a:pt x="355" y="32"/>
                  <a:pt x="355" y="32"/>
                  <a:pt x="354" y="34"/>
                </a:cubicBezTo>
                <a:cubicBezTo>
                  <a:pt x="351" y="36"/>
                  <a:pt x="352" y="39"/>
                  <a:pt x="350" y="42"/>
                </a:cubicBezTo>
                <a:cubicBezTo>
                  <a:pt x="348" y="41"/>
                  <a:pt x="346" y="39"/>
                  <a:pt x="343" y="39"/>
                </a:cubicBezTo>
                <a:cubicBezTo>
                  <a:pt x="342" y="39"/>
                  <a:pt x="341" y="40"/>
                  <a:pt x="340" y="41"/>
                </a:cubicBezTo>
                <a:cubicBezTo>
                  <a:pt x="338" y="43"/>
                  <a:pt x="339" y="43"/>
                  <a:pt x="337" y="44"/>
                </a:cubicBezTo>
                <a:cubicBezTo>
                  <a:pt x="337" y="44"/>
                  <a:pt x="336" y="44"/>
                  <a:pt x="335" y="45"/>
                </a:cubicBezTo>
                <a:cubicBezTo>
                  <a:pt x="334" y="45"/>
                  <a:pt x="330" y="45"/>
                  <a:pt x="329" y="44"/>
                </a:cubicBezTo>
                <a:cubicBezTo>
                  <a:pt x="327" y="43"/>
                  <a:pt x="328" y="36"/>
                  <a:pt x="328" y="35"/>
                </a:cubicBezTo>
                <a:cubicBezTo>
                  <a:pt x="328" y="33"/>
                  <a:pt x="328" y="31"/>
                  <a:pt x="328" y="29"/>
                </a:cubicBezTo>
                <a:cubicBezTo>
                  <a:pt x="329" y="28"/>
                  <a:pt x="330" y="27"/>
                  <a:pt x="330" y="25"/>
                </a:cubicBezTo>
                <a:cubicBezTo>
                  <a:pt x="329" y="18"/>
                  <a:pt x="321" y="16"/>
                  <a:pt x="315" y="16"/>
                </a:cubicBezTo>
                <a:cubicBezTo>
                  <a:pt x="311" y="16"/>
                  <a:pt x="306" y="16"/>
                  <a:pt x="302" y="18"/>
                </a:cubicBezTo>
                <a:cubicBezTo>
                  <a:pt x="299" y="19"/>
                  <a:pt x="297" y="21"/>
                  <a:pt x="294" y="18"/>
                </a:cubicBezTo>
                <a:cubicBezTo>
                  <a:pt x="291" y="17"/>
                  <a:pt x="290" y="13"/>
                  <a:pt x="289" y="10"/>
                </a:cubicBezTo>
                <a:cubicBezTo>
                  <a:pt x="287" y="6"/>
                  <a:pt x="286" y="4"/>
                  <a:pt x="282" y="6"/>
                </a:cubicBezTo>
                <a:cubicBezTo>
                  <a:pt x="278" y="7"/>
                  <a:pt x="274" y="9"/>
                  <a:pt x="270" y="8"/>
                </a:cubicBezTo>
                <a:cubicBezTo>
                  <a:pt x="269" y="8"/>
                  <a:pt x="265" y="7"/>
                  <a:pt x="264" y="6"/>
                </a:cubicBezTo>
                <a:cubicBezTo>
                  <a:pt x="264" y="6"/>
                  <a:pt x="264" y="2"/>
                  <a:pt x="263" y="1"/>
                </a:cubicBezTo>
                <a:cubicBezTo>
                  <a:pt x="262" y="0"/>
                  <a:pt x="257" y="6"/>
                  <a:pt x="256" y="8"/>
                </a:cubicBezTo>
                <a:cubicBezTo>
                  <a:pt x="253" y="11"/>
                  <a:pt x="249" y="16"/>
                  <a:pt x="245" y="16"/>
                </a:cubicBezTo>
                <a:cubicBezTo>
                  <a:pt x="240" y="17"/>
                  <a:pt x="237" y="19"/>
                  <a:pt x="236" y="24"/>
                </a:cubicBezTo>
                <a:cubicBezTo>
                  <a:pt x="235" y="28"/>
                  <a:pt x="238" y="33"/>
                  <a:pt x="234" y="36"/>
                </a:cubicBezTo>
                <a:cubicBezTo>
                  <a:pt x="230" y="39"/>
                  <a:pt x="227" y="34"/>
                  <a:pt x="223" y="35"/>
                </a:cubicBezTo>
                <a:cubicBezTo>
                  <a:pt x="220" y="35"/>
                  <a:pt x="217" y="35"/>
                  <a:pt x="215" y="35"/>
                </a:cubicBezTo>
                <a:cubicBezTo>
                  <a:pt x="212" y="34"/>
                  <a:pt x="212" y="34"/>
                  <a:pt x="210" y="33"/>
                </a:cubicBezTo>
                <a:cubicBezTo>
                  <a:pt x="207" y="31"/>
                  <a:pt x="203" y="33"/>
                  <a:pt x="201" y="35"/>
                </a:cubicBezTo>
                <a:cubicBezTo>
                  <a:pt x="200" y="35"/>
                  <a:pt x="200" y="37"/>
                  <a:pt x="199" y="37"/>
                </a:cubicBezTo>
                <a:cubicBezTo>
                  <a:pt x="198" y="37"/>
                  <a:pt x="197" y="37"/>
                  <a:pt x="196" y="38"/>
                </a:cubicBezTo>
                <a:cubicBezTo>
                  <a:pt x="195" y="38"/>
                  <a:pt x="193" y="39"/>
                  <a:pt x="193" y="40"/>
                </a:cubicBezTo>
                <a:cubicBezTo>
                  <a:pt x="191" y="41"/>
                  <a:pt x="190" y="44"/>
                  <a:pt x="189" y="45"/>
                </a:cubicBezTo>
                <a:cubicBezTo>
                  <a:pt x="188" y="47"/>
                  <a:pt x="187" y="47"/>
                  <a:pt x="185" y="47"/>
                </a:cubicBezTo>
                <a:cubicBezTo>
                  <a:pt x="183" y="47"/>
                  <a:pt x="181" y="46"/>
                  <a:pt x="180" y="46"/>
                </a:cubicBezTo>
                <a:cubicBezTo>
                  <a:pt x="179" y="47"/>
                  <a:pt x="179" y="47"/>
                  <a:pt x="178" y="47"/>
                </a:cubicBezTo>
                <a:cubicBezTo>
                  <a:pt x="179" y="47"/>
                  <a:pt x="181" y="47"/>
                  <a:pt x="181" y="48"/>
                </a:cubicBezTo>
                <a:cubicBezTo>
                  <a:pt x="184" y="50"/>
                  <a:pt x="179" y="57"/>
                  <a:pt x="178" y="59"/>
                </a:cubicBezTo>
                <a:cubicBezTo>
                  <a:pt x="177" y="61"/>
                  <a:pt x="176" y="63"/>
                  <a:pt x="174" y="64"/>
                </a:cubicBezTo>
                <a:cubicBezTo>
                  <a:pt x="173" y="65"/>
                  <a:pt x="173" y="66"/>
                  <a:pt x="173" y="66"/>
                </a:cubicBezTo>
                <a:cubicBezTo>
                  <a:pt x="172" y="69"/>
                  <a:pt x="174" y="68"/>
                  <a:pt x="175" y="69"/>
                </a:cubicBezTo>
                <a:cubicBezTo>
                  <a:pt x="176" y="70"/>
                  <a:pt x="176" y="70"/>
                  <a:pt x="176" y="72"/>
                </a:cubicBezTo>
                <a:cubicBezTo>
                  <a:pt x="176" y="74"/>
                  <a:pt x="174" y="75"/>
                  <a:pt x="173" y="77"/>
                </a:cubicBezTo>
                <a:cubicBezTo>
                  <a:pt x="172" y="78"/>
                  <a:pt x="172" y="78"/>
                  <a:pt x="173" y="80"/>
                </a:cubicBezTo>
                <a:cubicBezTo>
                  <a:pt x="174" y="81"/>
                  <a:pt x="175" y="83"/>
                  <a:pt x="177" y="83"/>
                </a:cubicBezTo>
                <a:cubicBezTo>
                  <a:pt x="177" y="83"/>
                  <a:pt x="178" y="82"/>
                  <a:pt x="178" y="82"/>
                </a:cubicBezTo>
                <a:cubicBezTo>
                  <a:pt x="179" y="82"/>
                  <a:pt x="180" y="82"/>
                  <a:pt x="180" y="82"/>
                </a:cubicBezTo>
                <a:cubicBezTo>
                  <a:pt x="182" y="82"/>
                  <a:pt x="186" y="82"/>
                  <a:pt x="188" y="83"/>
                </a:cubicBezTo>
                <a:cubicBezTo>
                  <a:pt x="189" y="85"/>
                  <a:pt x="188" y="87"/>
                  <a:pt x="186" y="88"/>
                </a:cubicBezTo>
                <a:cubicBezTo>
                  <a:pt x="185" y="88"/>
                  <a:pt x="185" y="88"/>
                  <a:pt x="184" y="88"/>
                </a:cubicBezTo>
                <a:cubicBezTo>
                  <a:pt x="184" y="89"/>
                  <a:pt x="183" y="89"/>
                  <a:pt x="183" y="89"/>
                </a:cubicBezTo>
                <a:cubicBezTo>
                  <a:pt x="181" y="90"/>
                  <a:pt x="182" y="90"/>
                  <a:pt x="181" y="92"/>
                </a:cubicBezTo>
                <a:cubicBezTo>
                  <a:pt x="180" y="93"/>
                  <a:pt x="179" y="93"/>
                  <a:pt x="178" y="94"/>
                </a:cubicBezTo>
                <a:cubicBezTo>
                  <a:pt x="177" y="94"/>
                  <a:pt x="177" y="95"/>
                  <a:pt x="176" y="95"/>
                </a:cubicBezTo>
                <a:cubicBezTo>
                  <a:pt x="175" y="96"/>
                  <a:pt x="174" y="95"/>
                  <a:pt x="173" y="96"/>
                </a:cubicBezTo>
                <a:cubicBezTo>
                  <a:pt x="171" y="96"/>
                  <a:pt x="170" y="97"/>
                  <a:pt x="168" y="97"/>
                </a:cubicBezTo>
                <a:cubicBezTo>
                  <a:pt x="167" y="98"/>
                  <a:pt x="167" y="98"/>
                  <a:pt x="166" y="99"/>
                </a:cubicBezTo>
                <a:cubicBezTo>
                  <a:pt x="165" y="100"/>
                  <a:pt x="163" y="101"/>
                  <a:pt x="161" y="101"/>
                </a:cubicBezTo>
                <a:cubicBezTo>
                  <a:pt x="160" y="102"/>
                  <a:pt x="159" y="103"/>
                  <a:pt x="157" y="104"/>
                </a:cubicBezTo>
                <a:cubicBezTo>
                  <a:pt x="157" y="104"/>
                  <a:pt x="157" y="105"/>
                  <a:pt x="156" y="105"/>
                </a:cubicBezTo>
                <a:cubicBezTo>
                  <a:pt x="156" y="106"/>
                  <a:pt x="156" y="106"/>
                  <a:pt x="156" y="106"/>
                </a:cubicBezTo>
                <a:cubicBezTo>
                  <a:pt x="156" y="107"/>
                  <a:pt x="155" y="107"/>
                  <a:pt x="155" y="107"/>
                </a:cubicBezTo>
                <a:cubicBezTo>
                  <a:pt x="155" y="108"/>
                  <a:pt x="155" y="109"/>
                  <a:pt x="155" y="110"/>
                </a:cubicBezTo>
                <a:cubicBezTo>
                  <a:pt x="155" y="111"/>
                  <a:pt x="154" y="112"/>
                  <a:pt x="154" y="113"/>
                </a:cubicBezTo>
                <a:cubicBezTo>
                  <a:pt x="153" y="114"/>
                  <a:pt x="153" y="114"/>
                  <a:pt x="151" y="114"/>
                </a:cubicBezTo>
                <a:cubicBezTo>
                  <a:pt x="149" y="114"/>
                  <a:pt x="148" y="114"/>
                  <a:pt x="146" y="114"/>
                </a:cubicBezTo>
                <a:cubicBezTo>
                  <a:pt x="145" y="115"/>
                  <a:pt x="143" y="115"/>
                  <a:pt x="142" y="116"/>
                </a:cubicBezTo>
                <a:cubicBezTo>
                  <a:pt x="141" y="116"/>
                  <a:pt x="141" y="117"/>
                  <a:pt x="141" y="117"/>
                </a:cubicBezTo>
                <a:cubicBezTo>
                  <a:pt x="140" y="118"/>
                  <a:pt x="138" y="119"/>
                  <a:pt x="137" y="120"/>
                </a:cubicBezTo>
                <a:cubicBezTo>
                  <a:pt x="136" y="120"/>
                  <a:pt x="135" y="120"/>
                  <a:pt x="133" y="121"/>
                </a:cubicBezTo>
                <a:cubicBezTo>
                  <a:pt x="132" y="122"/>
                  <a:pt x="132" y="122"/>
                  <a:pt x="131" y="124"/>
                </a:cubicBezTo>
                <a:cubicBezTo>
                  <a:pt x="131" y="125"/>
                  <a:pt x="131" y="125"/>
                  <a:pt x="130" y="126"/>
                </a:cubicBezTo>
                <a:cubicBezTo>
                  <a:pt x="130" y="126"/>
                  <a:pt x="130" y="127"/>
                  <a:pt x="130" y="127"/>
                </a:cubicBezTo>
                <a:cubicBezTo>
                  <a:pt x="130" y="130"/>
                  <a:pt x="130" y="133"/>
                  <a:pt x="130" y="136"/>
                </a:cubicBezTo>
                <a:cubicBezTo>
                  <a:pt x="130" y="140"/>
                  <a:pt x="131" y="144"/>
                  <a:pt x="130" y="148"/>
                </a:cubicBezTo>
                <a:cubicBezTo>
                  <a:pt x="130" y="149"/>
                  <a:pt x="129" y="151"/>
                  <a:pt x="129" y="152"/>
                </a:cubicBezTo>
                <a:cubicBezTo>
                  <a:pt x="128" y="155"/>
                  <a:pt x="127" y="156"/>
                  <a:pt x="126" y="158"/>
                </a:cubicBezTo>
                <a:cubicBezTo>
                  <a:pt x="125" y="160"/>
                  <a:pt x="124" y="161"/>
                  <a:pt x="123" y="163"/>
                </a:cubicBezTo>
                <a:cubicBezTo>
                  <a:pt x="123" y="163"/>
                  <a:pt x="122" y="164"/>
                  <a:pt x="122" y="165"/>
                </a:cubicBezTo>
                <a:cubicBezTo>
                  <a:pt x="121" y="166"/>
                  <a:pt x="121" y="167"/>
                  <a:pt x="121" y="168"/>
                </a:cubicBezTo>
                <a:cubicBezTo>
                  <a:pt x="121" y="169"/>
                  <a:pt x="121" y="170"/>
                  <a:pt x="121" y="171"/>
                </a:cubicBezTo>
                <a:cubicBezTo>
                  <a:pt x="121" y="173"/>
                  <a:pt x="122" y="172"/>
                  <a:pt x="123" y="174"/>
                </a:cubicBezTo>
                <a:cubicBezTo>
                  <a:pt x="124" y="174"/>
                  <a:pt x="124" y="176"/>
                  <a:pt x="124" y="176"/>
                </a:cubicBezTo>
                <a:cubicBezTo>
                  <a:pt x="125" y="177"/>
                  <a:pt x="126" y="178"/>
                  <a:pt x="127" y="179"/>
                </a:cubicBezTo>
                <a:cubicBezTo>
                  <a:pt x="128" y="179"/>
                  <a:pt x="129" y="180"/>
                  <a:pt x="129" y="181"/>
                </a:cubicBezTo>
                <a:cubicBezTo>
                  <a:pt x="131" y="183"/>
                  <a:pt x="133" y="186"/>
                  <a:pt x="131" y="189"/>
                </a:cubicBezTo>
                <a:cubicBezTo>
                  <a:pt x="131" y="190"/>
                  <a:pt x="129" y="191"/>
                  <a:pt x="128" y="191"/>
                </a:cubicBezTo>
                <a:cubicBezTo>
                  <a:pt x="126" y="191"/>
                  <a:pt x="122" y="191"/>
                  <a:pt x="120" y="191"/>
                </a:cubicBezTo>
                <a:cubicBezTo>
                  <a:pt x="118" y="190"/>
                  <a:pt x="118" y="190"/>
                  <a:pt x="118" y="188"/>
                </a:cubicBezTo>
                <a:cubicBezTo>
                  <a:pt x="118" y="187"/>
                  <a:pt x="118" y="185"/>
                  <a:pt x="119" y="184"/>
                </a:cubicBezTo>
                <a:cubicBezTo>
                  <a:pt x="119" y="182"/>
                  <a:pt x="120" y="182"/>
                  <a:pt x="120" y="180"/>
                </a:cubicBezTo>
                <a:cubicBezTo>
                  <a:pt x="120" y="178"/>
                  <a:pt x="118" y="178"/>
                  <a:pt x="118" y="176"/>
                </a:cubicBezTo>
                <a:cubicBezTo>
                  <a:pt x="116" y="176"/>
                  <a:pt x="113" y="176"/>
                  <a:pt x="110" y="176"/>
                </a:cubicBezTo>
                <a:cubicBezTo>
                  <a:pt x="110" y="176"/>
                  <a:pt x="110" y="176"/>
                  <a:pt x="109" y="176"/>
                </a:cubicBezTo>
                <a:cubicBezTo>
                  <a:pt x="109" y="177"/>
                  <a:pt x="109" y="177"/>
                  <a:pt x="108" y="177"/>
                </a:cubicBezTo>
                <a:cubicBezTo>
                  <a:pt x="108" y="177"/>
                  <a:pt x="108" y="177"/>
                  <a:pt x="107" y="177"/>
                </a:cubicBezTo>
                <a:cubicBezTo>
                  <a:pt x="103" y="176"/>
                  <a:pt x="99" y="180"/>
                  <a:pt x="99" y="184"/>
                </a:cubicBezTo>
                <a:cubicBezTo>
                  <a:pt x="99" y="187"/>
                  <a:pt x="100" y="192"/>
                  <a:pt x="95" y="192"/>
                </a:cubicBezTo>
                <a:cubicBezTo>
                  <a:pt x="94" y="192"/>
                  <a:pt x="92" y="192"/>
                  <a:pt x="91" y="191"/>
                </a:cubicBezTo>
                <a:cubicBezTo>
                  <a:pt x="89" y="191"/>
                  <a:pt x="89" y="189"/>
                  <a:pt x="88" y="188"/>
                </a:cubicBezTo>
                <a:cubicBezTo>
                  <a:pt x="86" y="188"/>
                  <a:pt x="83" y="189"/>
                  <a:pt x="82" y="190"/>
                </a:cubicBezTo>
                <a:cubicBezTo>
                  <a:pt x="80" y="190"/>
                  <a:pt x="79" y="193"/>
                  <a:pt x="79" y="194"/>
                </a:cubicBezTo>
                <a:cubicBezTo>
                  <a:pt x="79" y="195"/>
                  <a:pt x="79" y="197"/>
                  <a:pt x="79" y="198"/>
                </a:cubicBezTo>
                <a:cubicBezTo>
                  <a:pt x="79" y="200"/>
                  <a:pt x="81" y="201"/>
                  <a:pt x="80" y="203"/>
                </a:cubicBezTo>
                <a:cubicBezTo>
                  <a:pt x="79" y="204"/>
                  <a:pt x="78" y="203"/>
                  <a:pt x="77" y="204"/>
                </a:cubicBezTo>
                <a:cubicBezTo>
                  <a:pt x="76" y="205"/>
                  <a:pt x="76" y="205"/>
                  <a:pt x="75" y="206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0" y="208"/>
                  <a:pt x="73" y="204"/>
                  <a:pt x="72" y="202"/>
                </a:cubicBezTo>
                <a:cubicBezTo>
                  <a:pt x="71" y="202"/>
                  <a:pt x="70" y="203"/>
                  <a:pt x="69" y="204"/>
                </a:cubicBezTo>
                <a:cubicBezTo>
                  <a:pt x="69" y="204"/>
                  <a:pt x="68" y="204"/>
                  <a:pt x="67" y="204"/>
                </a:cubicBezTo>
                <a:cubicBezTo>
                  <a:pt x="67" y="205"/>
                  <a:pt x="66" y="205"/>
                  <a:pt x="66" y="206"/>
                </a:cubicBezTo>
                <a:cubicBezTo>
                  <a:pt x="65" y="206"/>
                  <a:pt x="64" y="207"/>
                  <a:pt x="64" y="207"/>
                </a:cubicBezTo>
                <a:cubicBezTo>
                  <a:pt x="62" y="208"/>
                  <a:pt x="61" y="208"/>
                  <a:pt x="60" y="209"/>
                </a:cubicBezTo>
                <a:cubicBezTo>
                  <a:pt x="59" y="211"/>
                  <a:pt x="59" y="212"/>
                  <a:pt x="57" y="212"/>
                </a:cubicBezTo>
                <a:cubicBezTo>
                  <a:pt x="54" y="214"/>
                  <a:pt x="51" y="211"/>
                  <a:pt x="48" y="210"/>
                </a:cubicBezTo>
                <a:cubicBezTo>
                  <a:pt x="46" y="209"/>
                  <a:pt x="42" y="210"/>
                  <a:pt x="39" y="209"/>
                </a:cubicBezTo>
                <a:cubicBezTo>
                  <a:pt x="39" y="209"/>
                  <a:pt x="39" y="208"/>
                  <a:pt x="39" y="208"/>
                </a:cubicBezTo>
                <a:cubicBezTo>
                  <a:pt x="38" y="210"/>
                  <a:pt x="33" y="208"/>
                  <a:pt x="31" y="208"/>
                </a:cubicBezTo>
                <a:cubicBezTo>
                  <a:pt x="31" y="208"/>
                  <a:pt x="30" y="208"/>
                  <a:pt x="29" y="207"/>
                </a:cubicBezTo>
                <a:cubicBezTo>
                  <a:pt x="28" y="207"/>
                  <a:pt x="28" y="207"/>
                  <a:pt x="27" y="206"/>
                </a:cubicBezTo>
                <a:cubicBezTo>
                  <a:pt x="26" y="206"/>
                  <a:pt x="25" y="206"/>
                  <a:pt x="24" y="206"/>
                </a:cubicBezTo>
                <a:cubicBezTo>
                  <a:pt x="21" y="206"/>
                  <a:pt x="19" y="206"/>
                  <a:pt x="16" y="207"/>
                </a:cubicBezTo>
                <a:cubicBezTo>
                  <a:pt x="14" y="207"/>
                  <a:pt x="14" y="207"/>
                  <a:pt x="13" y="209"/>
                </a:cubicBezTo>
                <a:cubicBezTo>
                  <a:pt x="12" y="209"/>
                  <a:pt x="11" y="210"/>
                  <a:pt x="11" y="211"/>
                </a:cubicBezTo>
                <a:cubicBezTo>
                  <a:pt x="10" y="212"/>
                  <a:pt x="10" y="212"/>
                  <a:pt x="10" y="212"/>
                </a:cubicBezTo>
                <a:cubicBezTo>
                  <a:pt x="11" y="215"/>
                  <a:pt x="13" y="217"/>
                  <a:pt x="14" y="220"/>
                </a:cubicBezTo>
                <a:cubicBezTo>
                  <a:pt x="14" y="222"/>
                  <a:pt x="13" y="223"/>
                  <a:pt x="12" y="225"/>
                </a:cubicBezTo>
                <a:cubicBezTo>
                  <a:pt x="11" y="227"/>
                  <a:pt x="11" y="227"/>
                  <a:pt x="11" y="230"/>
                </a:cubicBezTo>
                <a:cubicBezTo>
                  <a:pt x="11" y="234"/>
                  <a:pt x="14" y="236"/>
                  <a:pt x="15" y="239"/>
                </a:cubicBezTo>
                <a:cubicBezTo>
                  <a:pt x="17" y="244"/>
                  <a:pt x="20" y="248"/>
                  <a:pt x="22" y="253"/>
                </a:cubicBezTo>
                <a:cubicBezTo>
                  <a:pt x="25" y="259"/>
                  <a:pt x="26" y="264"/>
                  <a:pt x="28" y="270"/>
                </a:cubicBezTo>
                <a:cubicBezTo>
                  <a:pt x="30" y="273"/>
                  <a:pt x="31" y="277"/>
                  <a:pt x="33" y="279"/>
                </a:cubicBezTo>
                <a:cubicBezTo>
                  <a:pt x="33" y="281"/>
                  <a:pt x="34" y="281"/>
                  <a:pt x="35" y="282"/>
                </a:cubicBezTo>
                <a:cubicBezTo>
                  <a:pt x="35" y="284"/>
                  <a:pt x="34" y="287"/>
                  <a:pt x="34" y="289"/>
                </a:cubicBezTo>
                <a:cubicBezTo>
                  <a:pt x="35" y="291"/>
                  <a:pt x="35" y="291"/>
                  <a:pt x="36" y="293"/>
                </a:cubicBezTo>
                <a:cubicBezTo>
                  <a:pt x="37" y="293"/>
                  <a:pt x="37" y="294"/>
                  <a:pt x="38" y="294"/>
                </a:cubicBezTo>
                <a:cubicBezTo>
                  <a:pt x="39" y="295"/>
                  <a:pt x="39" y="293"/>
                  <a:pt x="40" y="293"/>
                </a:cubicBezTo>
                <a:cubicBezTo>
                  <a:pt x="44" y="292"/>
                  <a:pt x="43" y="296"/>
                  <a:pt x="43" y="298"/>
                </a:cubicBezTo>
                <a:cubicBezTo>
                  <a:pt x="43" y="300"/>
                  <a:pt x="43" y="302"/>
                  <a:pt x="43" y="304"/>
                </a:cubicBezTo>
                <a:cubicBezTo>
                  <a:pt x="43" y="306"/>
                  <a:pt x="43" y="307"/>
                  <a:pt x="42" y="309"/>
                </a:cubicBezTo>
                <a:cubicBezTo>
                  <a:pt x="42" y="310"/>
                  <a:pt x="41" y="311"/>
                  <a:pt x="40" y="312"/>
                </a:cubicBezTo>
                <a:cubicBezTo>
                  <a:pt x="40" y="313"/>
                  <a:pt x="40" y="315"/>
                  <a:pt x="40" y="316"/>
                </a:cubicBezTo>
                <a:cubicBezTo>
                  <a:pt x="40" y="318"/>
                  <a:pt x="39" y="320"/>
                  <a:pt x="38" y="321"/>
                </a:cubicBezTo>
                <a:cubicBezTo>
                  <a:pt x="37" y="323"/>
                  <a:pt x="38" y="323"/>
                  <a:pt x="35" y="324"/>
                </a:cubicBezTo>
                <a:cubicBezTo>
                  <a:pt x="32" y="324"/>
                  <a:pt x="30" y="323"/>
                  <a:pt x="27" y="324"/>
                </a:cubicBezTo>
                <a:cubicBezTo>
                  <a:pt x="25" y="325"/>
                  <a:pt x="24" y="326"/>
                  <a:pt x="23" y="327"/>
                </a:cubicBezTo>
                <a:cubicBezTo>
                  <a:pt x="22" y="328"/>
                  <a:pt x="21" y="328"/>
                  <a:pt x="21" y="329"/>
                </a:cubicBezTo>
                <a:cubicBezTo>
                  <a:pt x="20" y="329"/>
                  <a:pt x="20" y="331"/>
                  <a:pt x="20" y="331"/>
                </a:cubicBezTo>
                <a:cubicBezTo>
                  <a:pt x="19" y="333"/>
                  <a:pt x="19" y="334"/>
                  <a:pt x="18" y="336"/>
                </a:cubicBezTo>
                <a:cubicBezTo>
                  <a:pt x="17" y="338"/>
                  <a:pt x="18" y="337"/>
                  <a:pt x="16" y="338"/>
                </a:cubicBezTo>
                <a:cubicBezTo>
                  <a:pt x="14" y="341"/>
                  <a:pt x="11" y="342"/>
                  <a:pt x="8" y="344"/>
                </a:cubicBezTo>
                <a:cubicBezTo>
                  <a:pt x="6" y="345"/>
                  <a:pt x="4" y="346"/>
                  <a:pt x="3" y="347"/>
                </a:cubicBezTo>
                <a:cubicBezTo>
                  <a:pt x="3" y="349"/>
                  <a:pt x="3" y="351"/>
                  <a:pt x="2" y="352"/>
                </a:cubicBezTo>
                <a:cubicBezTo>
                  <a:pt x="1" y="355"/>
                  <a:pt x="0" y="360"/>
                  <a:pt x="4" y="360"/>
                </a:cubicBezTo>
                <a:cubicBezTo>
                  <a:pt x="8" y="359"/>
                  <a:pt x="8" y="360"/>
                  <a:pt x="10" y="363"/>
                </a:cubicBezTo>
                <a:cubicBezTo>
                  <a:pt x="11" y="365"/>
                  <a:pt x="12" y="367"/>
                  <a:pt x="14" y="368"/>
                </a:cubicBezTo>
                <a:cubicBezTo>
                  <a:pt x="16" y="368"/>
                  <a:pt x="16" y="368"/>
                  <a:pt x="18" y="370"/>
                </a:cubicBezTo>
                <a:cubicBezTo>
                  <a:pt x="19" y="371"/>
                  <a:pt x="20" y="372"/>
                  <a:pt x="21" y="373"/>
                </a:cubicBezTo>
                <a:cubicBezTo>
                  <a:pt x="22" y="375"/>
                  <a:pt x="23" y="375"/>
                  <a:pt x="23" y="377"/>
                </a:cubicBezTo>
                <a:cubicBezTo>
                  <a:pt x="23" y="377"/>
                  <a:pt x="23" y="379"/>
                  <a:pt x="23" y="380"/>
                </a:cubicBezTo>
                <a:cubicBezTo>
                  <a:pt x="23" y="381"/>
                  <a:pt x="22" y="380"/>
                  <a:pt x="22" y="381"/>
                </a:cubicBezTo>
                <a:cubicBezTo>
                  <a:pt x="20" y="382"/>
                  <a:pt x="21" y="383"/>
                  <a:pt x="21" y="385"/>
                </a:cubicBezTo>
                <a:cubicBezTo>
                  <a:pt x="20" y="388"/>
                  <a:pt x="19" y="390"/>
                  <a:pt x="18" y="392"/>
                </a:cubicBezTo>
                <a:cubicBezTo>
                  <a:pt x="17" y="394"/>
                  <a:pt x="17" y="394"/>
                  <a:pt x="16" y="396"/>
                </a:cubicBezTo>
                <a:cubicBezTo>
                  <a:pt x="16" y="397"/>
                  <a:pt x="16" y="399"/>
                  <a:pt x="16" y="400"/>
                </a:cubicBezTo>
                <a:cubicBezTo>
                  <a:pt x="15" y="402"/>
                  <a:pt x="14" y="402"/>
                  <a:pt x="13" y="404"/>
                </a:cubicBezTo>
                <a:cubicBezTo>
                  <a:pt x="13" y="406"/>
                  <a:pt x="13" y="408"/>
                  <a:pt x="13" y="410"/>
                </a:cubicBezTo>
                <a:cubicBezTo>
                  <a:pt x="13" y="413"/>
                  <a:pt x="12" y="416"/>
                  <a:pt x="15" y="417"/>
                </a:cubicBezTo>
                <a:cubicBezTo>
                  <a:pt x="17" y="418"/>
                  <a:pt x="17" y="416"/>
                  <a:pt x="19" y="418"/>
                </a:cubicBezTo>
                <a:cubicBezTo>
                  <a:pt x="22" y="418"/>
                  <a:pt x="25" y="417"/>
                  <a:pt x="28" y="416"/>
                </a:cubicBezTo>
                <a:cubicBezTo>
                  <a:pt x="31" y="416"/>
                  <a:pt x="32" y="416"/>
                  <a:pt x="35" y="414"/>
                </a:cubicBezTo>
                <a:cubicBezTo>
                  <a:pt x="37" y="412"/>
                  <a:pt x="42" y="412"/>
                  <a:pt x="43" y="408"/>
                </a:cubicBezTo>
                <a:cubicBezTo>
                  <a:pt x="45" y="405"/>
                  <a:pt x="43" y="402"/>
                  <a:pt x="46" y="399"/>
                </a:cubicBezTo>
                <a:cubicBezTo>
                  <a:pt x="47" y="397"/>
                  <a:pt x="49" y="396"/>
                  <a:pt x="50" y="396"/>
                </a:cubicBezTo>
                <a:cubicBezTo>
                  <a:pt x="51" y="396"/>
                  <a:pt x="52" y="396"/>
                  <a:pt x="53" y="396"/>
                </a:cubicBezTo>
                <a:cubicBezTo>
                  <a:pt x="53" y="396"/>
                  <a:pt x="55" y="394"/>
                  <a:pt x="55" y="394"/>
                </a:cubicBezTo>
                <a:cubicBezTo>
                  <a:pt x="57" y="392"/>
                  <a:pt x="60" y="391"/>
                  <a:pt x="63" y="392"/>
                </a:cubicBezTo>
                <a:cubicBezTo>
                  <a:pt x="65" y="392"/>
                  <a:pt x="67" y="392"/>
                  <a:pt x="69" y="393"/>
                </a:cubicBezTo>
                <a:cubicBezTo>
                  <a:pt x="71" y="393"/>
                  <a:pt x="73" y="395"/>
                  <a:pt x="75" y="395"/>
                </a:cubicBezTo>
                <a:cubicBezTo>
                  <a:pt x="76" y="395"/>
                  <a:pt x="78" y="395"/>
                  <a:pt x="80" y="394"/>
                </a:cubicBezTo>
                <a:cubicBezTo>
                  <a:pt x="83" y="394"/>
                  <a:pt x="86" y="391"/>
                  <a:pt x="89" y="392"/>
                </a:cubicBezTo>
                <a:cubicBezTo>
                  <a:pt x="91" y="392"/>
                  <a:pt x="92" y="392"/>
                  <a:pt x="94" y="392"/>
                </a:cubicBezTo>
                <a:cubicBezTo>
                  <a:pt x="98" y="392"/>
                  <a:pt x="102" y="393"/>
                  <a:pt x="106" y="393"/>
                </a:cubicBezTo>
                <a:cubicBezTo>
                  <a:pt x="110" y="393"/>
                  <a:pt x="114" y="394"/>
                  <a:pt x="118" y="394"/>
                </a:cubicBezTo>
                <a:cubicBezTo>
                  <a:pt x="120" y="394"/>
                  <a:pt x="123" y="393"/>
                  <a:pt x="124" y="394"/>
                </a:cubicBezTo>
                <a:cubicBezTo>
                  <a:pt x="125" y="394"/>
                  <a:pt x="126" y="395"/>
                  <a:pt x="127" y="395"/>
                </a:cubicBezTo>
                <a:cubicBezTo>
                  <a:pt x="128" y="396"/>
                  <a:pt x="130" y="396"/>
                  <a:pt x="131" y="396"/>
                </a:cubicBezTo>
                <a:cubicBezTo>
                  <a:pt x="133" y="396"/>
                  <a:pt x="135" y="396"/>
                  <a:pt x="138" y="397"/>
                </a:cubicBezTo>
                <a:cubicBezTo>
                  <a:pt x="139" y="397"/>
                  <a:pt x="141" y="398"/>
                  <a:pt x="143" y="398"/>
                </a:cubicBezTo>
                <a:cubicBezTo>
                  <a:pt x="144" y="398"/>
                  <a:pt x="147" y="397"/>
                  <a:pt x="148" y="398"/>
                </a:cubicBezTo>
                <a:cubicBezTo>
                  <a:pt x="151" y="399"/>
                  <a:pt x="150" y="402"/>
                  <a:pt x="152" y="403"/>
                </a:cubicBezTo>
                <a:cubicBezTo>
                  <a:pt x="154" y="404"/>
                  <a:pt x="157" y="403"/>
                  <a:pt x="159" y="402"/>
                </a:cubicBezTo>
                <a:cubicBezTo>
                  <a:pt x="163" y="402"/>
                  <a:pt x="166" y="402"/>
                  <a:pt x="169" y="402"/>
                </a:cubicBezTo>
                <a:cubicBezTo>
                  <a:pt x="171" y="403"/>
                  <a:pt x="174" y="404"/>
                  <a:pt x="176" y="405"/>
                </a:cubicBezTo>
                <a:cubicBezTo>
                  <a:pt x="178" y="406"/>
                  <a:pt x="180" y="408"/>
                  <a:pt x="183" y="409"/>
                </a:cubicBezTo>
                <a:cubicBezTo>
                  <a:pt x="188" y="410"/>
                  <a:pt x="195" y="401"/>
                  <a:pt x="200" y="407"/>
                </a:cubicBezTo>
                <a:cubicBezTo>
                  <a:pt x="201" y="408"/>
                  <a:pt x="201" y="410"/>
                  <a:pt x="202" y="412"/>
                </a:cubicBezTo>
                <a:cubicBezTo>
                  <a:pt x="202" y="412"/>
                  <a:pt x="203" y="413"/>
                  <a:pt x="203" y="414"/>
                </a:cubicBezTo>
                <a:cubicBezTo>
                  <a:pt x="204" y="415"/>
                  <a:pt x="204" y="415"/>
                  <a:pt x="204" y="416"/>
                </a:cubicBezTo>
                <a:cubicBezTo>
                  <a:pt x="205" y="418"/>
                  <a:pt x="205" y="418"/>
                  <a:pt x="206" y="419"/>
                </a:cubicBezTo>
                <a:cubicBezTo>
                  <a:pt x="206" y="420"/>
                  <a:pt x="206" y="421"/>
                  <a:pt x="207" y="422"/>
                </a:cubicBezTo>
                <a:cubicBezTo>
                  <a:pt x="209" y="423"/>
                  <a:pt x="212" y="420"/>
                  <a:pt x="215" y="420"/>
                </a:cubicBezTo>
                <a:cubicBezTo>
                  <a:pt x="218" y="420"/>
                  <a:pt x="221" y="420"/>
                  <a:pt x="222" y="423"/>
                </a:cubicBezTo>
                <a:cubicBezTo>
                  <a:pt x="223" y="426"/>
                  <a:pt x="224" y="429"/>
                  <a:pt x="225" y="431"/>
                </a:cubicBezTo>
                <a:cubicBezTo>
                  <a:pt x="227" y="434"/>
                  <a:pt x="228" y="434"/>
                  <a:pt x="231" y="432"/>
                </a:cubicBezTo>
                <a:cubicBezTo>
                  <a:pt x="233" y="430"/>
                  <a:pt x="234" y="429"/>
                  <a:pt x="235" y="427"/>
                </a:cubicBezTo>
                <a:cubicBezTo>
                  <a:pt x="235" y="425"/>
                  <a:pt x="234" y="422"/>
                  <a:pt x="236" y="421"/>
                </a:cubicBezTo>
                <a:cubicBezTo>
                  <a:pt x="237" y="420"/>
                  <a:pt x="240" y="423"/>
                  <a:pt x="242" y="423"/>
                </a:cubicBezTo>
                <a:cubicBezTo>
                  <a:pt x="245" y="423"/>
                  <a:pt x="246" y="422"/>
                  <a:pt x="247" y="420"/>
                </a:cubicBezTo>
                <a:cubicBezTo>
                  <a:pt x="247" y="418"/>
                  <a:pt x="248" y="413"/>
                  <a:pt x="251" y="414"/>
                </a:cubicBezTo>
                <a:cubicBezTo>
                  <a:pt x="255" y="414"/>
                  <a:pt x="257" y="423"/>
                  <a:pt x="258" y="426"/>
                </a:cubicBezTo>
                <a:cubicBezTo>
                  <a:pt x="260" y="429"/>
                  <a:pt x="261" y="430"/>
                  <a:pt x="263" y="429"/>
                </a:cubicBezTo>
                <a:cubicBezTo>
                  <a:pt x="264" y="428"/>
                  <a:pt x="265" y="426"/>
                  <a:pt x="267" y="425"/>
                </a:cubicBezTo>
                <a:cubicBezTo>
                  <a:pt x="268" y="425"/>
                  <a:pt x="271" y="425"/>
                  <a:pt x="272" y="425"/>
                </a:cubicBezTo>
                <a:cubicBezTo>
                  <a:pt x="278" y="427"/>
                  <a:pt x="276" y="436"/>
                  <a:pt x="276" y="441"/>
                </a:cubicBezTo>
                <a:cubicBezTo>
                  <a:pt x="278" y="441"/>
                  <a:pt x="281" y="441"/>
                  <a:pt x="282" y="440"/>
                </a:cubicBezTo>
                <a:cubicBezTo>
                  <a:pt x="284" y="439"/>
                  <a:pt x="282" y="434"/>
                  <a:pt x="282" y="432"/>
                </a:cubicBezTo>
                <a:cubicBezTo>
                  <a:pt x="283" y="430"/>
                  <a:pt x="283" y="431"/>
                  <a:pt x="286" y="430"/>
                </a:cubicBezTo>
                <a:cubicBezTo>
                  <a:pt x="288" y="429"/>
                  <a:pt x="289" y="429"/>
                  <a:pt x="291" y="428"/>
                </a:cubicBezTo>
                <a:cubicBezTo>
                  <a:pt x="293" y="428"/>
                  <a:pt x="295" y="427"/>
                  <a:pt x="296" y="425"/>
                </a:cubicBezTo>
                <a:cubicBezTo>
                  <a:pt x="297" y="424"/>
                  <a:pt x="297" y="422"/>
                  <a:pt x="299" y="421"/>
                </a:cubicBezTo>
                <a:cubicBezTo>
                  <a:pt x="304" y="419"/>
                  <a:pt x="306" y="424"/>
                  <a:pt x="307" y="427"/>
                </a:cubicBezTo>
                <a:cubicBezTo>
                  <a:pt x="307" y="431"/>
                  <a:pt x="309" y="438"/>
                  <a:pt x="312" y="441"/>
                </a:cubicBezTo>
                <a:cubicBezTo>
                  <a:pt x="313" y="442"/>
                  <a:pt x="316" y="443"/>
                  <a:pt x="318" y="443"/>
                </a:cubicBezTo>
                <a:cubicBezTo>
                  <a:pt x="320" y="442"/>
                  <a:pt x="320" y="441"/>
                  <a:pt x="321" y="440"/>
                </a:cubicBezTo>
                <a:cubicBezTo>
                  <a:pt x="322" y="438"/>
                  <a:pt x="322" y="437"/>
                  <a:pt x="322" y="435"/>
                </a:cubicBezTo>
                <a:cubicBezTo>
                  <a:pt x="323" y="430"/>
                  <a:pt x="328" y="427"/>
                  <a:pt x="332" y="429"/>
                </a:cubicBezTo>
                <a:cubicBezTo>
                  <a:pt x="335" y="430"/>
                  <a:pt x="336" y="433"/>
                  <a:pt x="336" y="436"/>
                </a:cubicBezTo>
                <a:cubicBezTo>
                  <a:pt x="339" y="436"/>
                  <a:pt x="343" y="436"/>
                  <a:pt x="346" y="436"/>
                </a:cubicBezTo>
                <a:cubicBezTo>
                  <a:pt x="350" y="435"/>
                  <a:pt x="354" y="431"/>
                  <a:pt x="357" y="433"/>
                </a:cubicBezTo>
                <a:cubicBezTo>
                  <a:pt x="360" y="434"/>
                  <a:pt x="361" y="439"/>
                  <a:pt x="363" y="440"/>
                </a:cubicBezTo>
                <a:cubicBezTo>
                  <a:pt x="365" y="442"/>
                  <a:pt x="368" y="442"/>
                  <a:pt x="370" y="445"/>
                </a:cubicBezTo>
                <a:cubicBezTo>
                  <a:pt x="372" y="447"/>
                  <a:pt x="374" y="449"/>
                  <a:pt x="376" y="451"/>
                </a:cubicBezTo>
                <a:cubicBezTo>
                  <a:pt x="377" y="452"/>
                  <a:pt x="378" y="453"/>
                  <a:pt x="380" y="453"/>
                </a:cubicBezTo>
                <a:cubicBezTo>
                  <a:pt x="383" y="454"/>
                  <a:pt x="385" y="451"/>
                  <a:pt x="386" y="449"/>
                </a:cubicBezTo>
                <a:cubicBezTo>
                  <a:pt x="387" y="446"/>
                  <a:pt x="385" y="443"/>
                  <a:pt x="384" y="440"/>
                </a:cubicBezTo>
                <a:cubicBezTo>
                  <a:pt x="382" y="432"/>
                  <a:pt x="380" y="423"/>
                  <a:pt x="385" y="415"/>
                </a:cubicBezTo>
                <a:cubicBezTo>
                  <a:pt x="387" y="412"/>
                  <a:pt x="389" y="409"/>
                  <a:pt x="391" y="406"/>
                </a:cubicBezTo>
                <a:cubicBezTo>
                  <a:pt x="392" y="404"/>
                  <a:pt x="392" y="403"/>
                  <a:pt x="394" y="402"/>
                </a:cubicBezTo>
                <a:cubicBezTo>
                  <a:pt x="394" y="401"/>
                  <a:pt x="395" y="401"/>
                  <a:pt x="396" y="400"/>
                </a:cubicBezTo>
                <a:cubicBezTo>
                  <a:pt x="397" y="399"/>
                  <a:pt x="399" y="396"/>
                  <a:pt x="400" y="394"/>
                </a:cubicBezTo>
                <a:cubicBezTo>
                  <a:pt x="401" y="393"/>
                  <a:pt x="401" y="392"/>
                  <a:pt x="402" y="391"/>
                </a:cubicBezTo>
                <a:cubicBezTo>
                  <a:pt x="403" y="390"/>
                  <a:pt x="403" y="390"/>
                  <a:pt x="404" y="390"/>
                </a:cubicBezTo>
                <a:cubicBezTo>
                  <a:pt x="405" y="388"/>
                  <a:pt x="406" y="386"/>
                  <a:pt x="406" y="384"/>
                </a:cubicBezTo>
                <a:cubicBezTo>
                  <a:pt x="406" y="383"/>
                  <a:pt x="405" y="380"/>
                  <a:pt x="406" y="379"/>
                </a:cubicBezTo>
                <a:cubicBezTo>
                  <a:pt x="408" y="377"/>
                  <a:pt x="409" y="380"/>
                  <a:pt x="410" y="381"/>
                </a:cubicBezTo>
                <a:cubicBezTo>
                  <a:pt x="411" y="382"/>
                  <a:pt x="410" y="382"/>
                  <a:pt x="412" y="383"/>
                </a:cubicBezTo>
                <a:cubicBezTo>
                  <a:pt x="414" y="384"/>
                  <a:pt x="418" y="383"/>
                  <a:pt x="420" y="383"/>
                </a:cubicBezTo>
                <a:cubicBezTo>
                  <a:pt x="421" y="382"/>
                  <a:pt x="423" y="379"/>
                  <a:pt x="424" y="377"/>
                </a:cubicBezTo>
                <a:cubicBezTo>
                  <a:pt x="425" y="375"/>
                  <a:pt x="425" y="375"/>
                  <a:pt x="427" y="375"/>
                </a:cubicBezTo>
                <a:cubicBezTo>
                  <a:pt x="434" y="375"/>
                  <a:pt x="441" y="377"/>
                  <a:pt x="447" y="378"/>
                </a:cubicBezTo>
                <a:cubicBezTo>
                  <a:pt x="449" y="379"/>
                  <a:pt x="452" y="381"/>
                  <a:pt x="453" y="379"/>
                </a:cubicBezTo>
                <a:cubicBezTo>
                  <a:pt x="454" y="377"/>
                  <a:pt x="452" y="376"/>
                  <a:pt x="452" y="375"/>
                </a:cubicBezTo>
                <a:cubicBezTo>
                  <a:pt x="450" y="372"/>
                  <a:pt x="450" y="371"/>
                  <a:pt x="449" y="368"/>
                </a:cubicBezTo>
                <a:cubicBezTo>
                  <a:pt x="448" y="366"/>
                  <a:pt x="448" y="366"/>
                  <a:pt x="446" y="365"/>
                </a:cubicBezTo>
                <a:cubicBezTo>
                  <a:pt x="445" y="365"/>
                  <a:pt x="444" y="364"/>
                  <a:pt x="443" y="363"/>
                </a:cubicBezTo>
                <a:cubicBezTo>
                  <a:pt x="440" y="361"/>
                  <a:pt x="442" y="360"/>
                  <a:pt x="442" y="357"/>
                </a:cubicBezTo>
                <a:cubicBezTo>
                  <a:pt x="442" y="354"/>
                  <a:pt x="439" y="351"/>
                  <a:pt x="439" y="347"/>
                </a:cubicBezTo>
                <a:cubicBezTo>
                  <a:pt x="439" y="346"/>
                  <a:pt x="439" y="345"/>
                  <a:pt x="439" y="344"/>
                </a:cubicBezTo>
                <a:cubicBezTo>
                  <a:pt x="440" y="342"/>
                  <a:pt x="441" y="343"/>
                  <a:pt x="442" y="341"/>
                </a:cubicBezTo>
                <a:cubicBezTo>
                  <a:pt x="445" y="337"/>
                  <a:pt x="439" y="334"/>
                  <a:pt x="437" y="331"/>
                </a:cubicBezTo>
                <a:cubicBezTo>
                  <a:pt x="436" y="328"/>
                  <a:pt x="436" y="323"/>
                  <a:pt x="436" y="319"/>
                </a:cubicBezTo>
                <a:cubicBezTo>
                  <a:pt x="436" y="313"/>
                  <a:pt x="434" y="309"/>
                  <a:pt x="430" y="304"/>
                </a:cubicBezTo>
                <a:cubicBezTo>
                  <a:pt x="427" y="300"/>
                  <a:pt x="423" y="296"/>
                  <a:pt x="428" y="293"/>
                </a:cubicBezTo>
                <a:cubicBezTo>
                  <a:pt x="431" y="291"/>
                  <a:pt x="430" y="291"/>
                  <a:pt x="430" y="288"/>
                </a:cubicBezTo>
                <a:cubicBezTo>
                  <a:pt x="430" y="286"/>
                  <a:pt x="429" y="281"/>
                  <a:pt x="430" y="280"/>
                </a:cubicBezTo>
                <a:cubicBezTo>
                  <a:pt x="432" y="278"/>
                  <a:pt x="436" y="280"/>
                  <a:pt x="438" y="280"/>
                </a:cubicBezTo>
                <a:cubicBezTo>
                  <a:pt x="440" y="280"/>
                  <a:pt x="442" y="279"/>
                  <a:pt x="444" y="280"/>
                </a:cubicBezTo>
                <a:cubicBezTo>
                  <a:pt x="447" y="281"/>
                  <a:pt x="448" y="283"/>
                  <a:pt x="450" y="285"/>
                </a:cubicBezTo>
                <a:cubicBezTo>
                  <a:pt x="451" y="285"/>
                  <a:pt x="453" y="285"/>
                  <a:pt x="453" y="286"/>
                </a:cubicBezTo>
                <a:cubicBezTo>
                  <a:pt x="454" y="286"/>
                  <a:pt x="454" y="286"/>
                  <a:pt x="454" y="287"/>
                </a:cubicBezTo>
                <a:cubicBezTo>
                  <a:pt x="455" y="287"/>
                  <a:pt x="456" y="288"/>
                  <a:pt x="457" y="288"/>
                </a:cubicBezTo>
                <a:cubicBezTo>
                  <a:pt x="463" y="289"/>
                  <a:pt x="471" y="289"/>
                  <a:pt x="477" y="288"/>
                </a:cubicBezTo>
                <a:cubicBezTo>
                  <a:pt x="479" y="287"/>
                  <a:pt x="481" y="286"/>
                  <a:pt x="483" y="284"/>
                </a:cubicBezTo>
                <a:cubicBezTo>
                  <a:pt x="483" y="283"/>
                  <a:pt x="483" y="282"/>
                  <a:pt x="484" y="281"/>
                </a:cubicBezTo>
                <a:cubicBezTo>
                  <a:pt x="485" y="280"/>
                  <a:pt x="486" y="280"/>
                  <a:pt x="487" y="279"/>
                </a:cubicBezTo>
                <a:cubicBezTo>
                  <a:pt x="488" y="278"/>
                  <a:pt x="489" y="277"/>
                  <a:pt x="490" y="276"/>
                </a:cubicBezTo>
                <a:cubicBezTo>
                  <a:pt x="492" y="275"/>
                  <a:pt x="493" y="275"/>
                  <a:pt x="494" y="274"/>
                </a:cubicBezTo>
                <a:cubicBezTo>
                  <a:pt x="496" y="273"/>
                  <a:pt x="496" y="271"/>
                  <a:pt x="497" y="270"/>
                </a:cubicBezTo>
                <a:cubicBezTo>
                  <a:pt x="498" y="269"/>
                  <a:pt x="499" y="270"/>
                  <a:pt x="500" y="270"/>
                </a:cubicBezTo>
                <a:cubicBezTo>
                  <a:pt x="502" y="269"/>
                  <a:pt x="501" y="269"/>
                  <a:pt x="502" y="268"/>
                </a:cubicBezTo>
                <a:cubicBezTo>
                  <a:pt x="504" y="266"/>
                  <a:pt x="504" y="266"/>
                  <a:pt x="505" y="263"/>
                </a:cubicBezTo>
                <a:cubicBezTo>
                  <a:pt x="505" y="262"/>
                  <a:pt x="506" y="261"/>
                  <a:pt x="506" y="260"/>
                </a:cubicBezTo>
                <a:cubicBezTo>
                  <a:pt x="507" y="258"/>
                  <a:pt x="506" y="258"/>
                  <a:pt x="505" y="257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6" name="Freeform 39">
            <a:extLst>
              <a:ext uri="{FF2B5EF4-FFF2-40B4-BE49-F238E27FC236}">
                <a16:creationId xmlns:a16="http://schemas.microsoft.com/office/drawing/2014/main" id="{056797AC-9BAE-4D6B-8F62-D3DABB0F3A31}"/>
              </a:ext>
            </a:extLst>
          </p:cNvPr>
          <p:cNvSpPr>
            <a:spLocks/>
          </p:cNvSpPr>
          <p:nvPr/>
        </p:nvSpPr>
        <p:spPr bwMode="auto">
          <a:xfrm>
            <a:off x="6434819" y="3461752"/>
            <a:ext cx="627103" cy="370925"/>
          </a:xfrm>
          <a:custGeom>
            <a:avLst/>
            <a:gdLst/>
            <a:ahLst/>
            <a:cxnLst>
              <a:cxn ang="0">
                <a:pos x="394" y="150"/>
              </a:cxn>
              <a:cxn ang="0">
                <a:pos x="386" y="137"/>
              </a:cxn>
              <a:cxn ang="0">
                <a:pos x="375" y="124"/>
              </a:cxn>
              <a:cxn ang="0">
                <a:pos x="376" y="94"/>
              </a:cxn>
              <a:cxn ang="0">
                <a:pos x="378" y="77"/>
              </a:cxn>
              <a:cxn ang="0">
                <a:pos x="359" y="56"/>
              </a:cxn>
              <a:cxn ang="0">
                <a:pos x="349" y="50"/>
              </a:cxn>
              <a:cxn ang="0">
                <a:pos x="332" y="49"/>
              </a:cxn>
              <a:cxn ang="0">
                <a:pos x="311" y="53"/>
              </a:cxn>
              <a:cxn ang="0">
                <a:pos x="294" y="48"/>
              </a:cxn>
              <a:cxn ang="0">
                <a:pos x="279" y="32"/>
              </a:cxn>
              <a:cxn ang="0">
                <a:pos x="255" y="15"/>
              </a:cxn>
              <a:cxn ang="0">
                <a:pos x="237" y="7"/>
              </a:cxn>
              <a:cxn ang="0">
                <a:pos x="219" y="10"/>
              </a:cxn>
              <a:cxn ang="0">
                <a:pos x="192" y="22"/>
              </a:cxn>
              <a:cxn ang="0">
                <a:pos x="189" y="60"/>
              </a:cxn>
              <a:cxn ang="0">
                <a:pos x="174" y="94"/>
              </a:cxn>
              <a:cxn ang="0">
                <a:pos x="146" y="109"/>
              </a:cxn>
              <a:cxn ang="0">
                <a:pos x="127" y="96"/>
              </a:cxn>
              <a:cxn ang="0">
                <a:pos x="124" y="77"/>
              </a:cxn>
              <a:cxn ang="0">
                <a:pos x="110" y="64"/>
              </a:cxn>
              <a:cxn ang="0">
                <a:pos x="96" y="50"/>
              </a:cxn>
              <a:cxn ang="0">
                <a:pos x="93" y="33"/>
              </a:cxn>
              <a:cxn ang="0">
                <a:pos x="75" y="38"/>
              </a:cxn>
              <a:cxn ang="0">
                <a:pos x="57" y="51"/>
              </a:cxn>
              <a:cxn ang="0">
                <a:pos x="39" y="58"/>
              </a:cxn>
              <a:cxn ang="0">
                <a:pos x="28" y="75"/>
              </a:cxn>
              <a:cxn ang="0">
                <a:pos x="17" y="117"/>
              </a:cxn>
              <a:cxn ang="0">
                <a:pos x="8" y="131"/>
              </a:cxn>
              <a:cxn ang="0">
                <a:pos x="1" y="189"/>
              </a:cxn>
              <a:cxn ang="0">
                <a:pos x="10" y="204"/>
              </a:cxn>
              <a:cxn ang="0">
                <a:pos x="18" y="192"/>
              </a:cxn>
              <a:cxn ang="0">
                <a:pos x="22" y="187"/>
              </a:cxn>
              <a:cxn ang="0">
                <a:pos x="29" y="180"/>
              </a:cxn>
              <a:cxn ang="0">
                <a:pos x="49" y="171"/>
              </a:cxn>
              <a:cxn ang="0">
                <a:pos x="69" y="163"/>
              </a:cxn>
              <a:cxn ang="0">
                <a:pos x="94" y="167"/>
              </a:cxn>
              <a:cxn ang="0">
                <a:pos x="111" y="166"/>
              </a:cxn>
              <a:cxn ang="0">
                <a:pos x="120" y="169"/>
              </a:cxn>
              <a:cxn ang="0">
                <a:pos x="133" y="171"/>
              </a:cxn>
              <a:cxn ang="0">
                <a:pos x="150" y="171"/>
              </a:cxn>
              <a:cxn ang="0">
                <a:pos x="164" y="171"/>
              </a:cxn>
              <a:cxn ang="0">
                <a:pos x="177" y="180"/>
              </a:cxn>
              <a:cxn ang="0">
                <a:pos x="203" y="178"/>
              </a:cxn>
              <a:cxn ang="0">
                <a:pos x="209" y="168"/>
              </a:cxn>
              <a:cxn ang="0">
                <a:pos x="225" y="164"/>
              </a:cxn>
              <a:cxn ang="0">
                <a:pos x="224" y="172"/>
              </a:cxn>
              <a:cxn ang="0">
                <a:pos x="241" y="188"/>
              </a:cxn>
              <a:cxn ang="0">
                <a:pos x="263" y="196"/>
              </a:cxn>
              <a:cxn ang="0">
                <a:pos x="292" y="219"/>
              </a:cxn>
              <a:cxn ang="0">
                <a:pos x="300" y="233"/>
              </a:cxn>
              <a:cxn ang="0">
                <a:pos x="316" y="235"/>
              </a:cxn>
              <a:cxn ang="0">
                <a:pos x="332" y="227"/>
              </a:cxn>
              <a:cxn ang="0">
                <a:pos x="351" y="224"/>
              </a:cxn>
              <a:cxn ang="0">
                <a:pos x="381" y="205"/>
              </a:cxn>
              <a:cxn ang="0">
                <a:pos x="399" y="173"/>
              </a:cxn>
            </a:cxnLst>
            <a:rect l="0" t="0" r="r" b="b"/>
            <a:pathLst>
              <a:path w="399" h="236">
                <a:moveTo>
                  <a:pt x="399" y="162"/>
                </a:moveTo>
                <a:cubicBezTo>
                  <a:pt x="399" y="161"/>
                  <a:pt x="398" y="161"/>
                  <a:pt x="397" y="159"/>
                </a:cubicBezTo>
                <a:cubicBezTo>
                  <a:pt x="396" y="157"/>
                  <a:pt x="398" y="153"/>
                  <a:pt x="397" y="151"/>
                </a:cubicBezTo>
                <a:cubicBezTo>
                  <a:pt x="396" y="149"/>
                  <a:pt x="396" y="150"/>
                  <a:pt x="394" y="150"/>
                </a:cubicBezTo>
                <a:cubicBezTo>
                  <a:pt x="392" y="149"/>
                  <a:pt x="392" y="148"/>
                  <a:pt x="391" y="146"/>
                </a:cubicBezTo>
                <a:cubicBezTo>
                  <a:pt x="391" y="143"/>
                  <a:pt x="392" y="143"/>
                  <a:pt x="390" y="142"/>
                </a:cubicBezTo>
                <a:cubicBezTo>
                  <a:pt x="389" y="141"/>
                  <a:pt x="387" y="141"/>
                  <a:pt x="387" y="140"/>
                </a:cubicBezTo>
                <a:cubicBezTo>
                  <a:pt x="386" y="139"/>
                  <a:pt x="386" y="138"/>
                  <a:pt x="386" y="137"/>
                </a:cubicBezTo>
                <a:cubicBezTo>
                  <a:pt x="385" y="135"/>
                  <a:pt x="384" y="135"/>
                  <a:pt x="384" y="133"/>
                </a:cubicBezTo>
                <a:cubicBezTo>
                  <a:pt x="385" y="130"/>
                  <a:pt x="387" y="129"/>
                  <a:pt x="387" y="126"/>
                </a:cubicBezTo>
                <a:cubicBezTo>
                  <a:pt x="382" y="126"/>
                  <a:pt x="383" y="124"/>
                  <a:pt x="383" y="121"/>
                </a:cubicBezTo>
                <a:cubicBezTo>
                  <a:pt x="380" y="120"/>
                  <a:pt x="378" y="123"/>
                  <a:pt x="375" y="124"/>
                </a:cubicBezTo>
                <a:cubicBezTo>
                  <a:pt x="373" y="124"/>
                  <a:pt x="371" y="124"/>
                  <a:pt x="369" y="125"/>
                </a:cubicBezTo>
                <a:cubicBezTo>
                  <a:pt x="367" y="121"/>
                  <a:pt x="373" y="118"/>
                  <a:pt x="373" y="114"/>
                </a:cubicBezTo>
                <a:cubicBezTo>
                  <a:pt x="374" y="110"/>
                  <a:pt x="372" y="110"/>
                  <a:pt x="371" y="107"/>
                </a:cubicBezTo>
                <a:cubicBezTo>
                  <a:pt x="369" y="101"/>
                  <a:pt x="374" y="98"/>
                  <a:pt x="376" y="94"/>
                </a:cubicBezTo>
                <a:cubicBezTo>
                  <a:pt x="377" y="94"/>
                  <a:pt x="377" y="93"/>
                  <a:pt x="377" y="93"/>
                </a:cubicBezTo>
                <a:cubicBezTo>
                  <a:pt x="378" y="92"/>
                  <a:pt x="380" y="91"/>
                  <a:pt x="380" y="91"/>
                </a:cubicBezTo>
                <a:cubicBezTo>
                  <a:pt x="381" y="90"/>
                  <a:pt x="381" y="87"/>
                  <a:pt x="381" y="86"/>
                </a:cubicBezTo>
                <a:cubicBezTo>
                  <a:pt x="382" y="83"/>
                  <a:pt x="381" y="79"/>
                  <a:pt x="378" y="77"/>
                </a:cubicBezTo>
                <a:cubicBezTo>
                  <a:pt x="376" y="75"/>
                  <a:pt x="373" y="75"/>
                  <a:pt x="370" y="73"/>
                </a:cubicBezTo>
                <a:cubicBezTo>
                  <a:pt x="369" y="72"/>
                  <a:pt x="368" y="70"/>
                  <a:pt x="367" y="69"/>
                </a:cubicBezTo>
                <a:cubicBezTo>
                  <a:pt x="364" y="66"/>
                  <a:pt x="361" y="65"/>
                  <a:pt x="358" y="63"/>
                </a:cubicBezTo>
                <a:cubicBezTo>
                  <a:pt x="359" y="61"/>
                  <a:pt x="359" y="58"/>
                  <a:pt x="359" y="56"/>
                </a:cubicBezTo>
                <a:cubicBezTo>
                  <a:pt x="357" y="56"/>
                  <a:pt x="355" y="56"/>
                  <a:pt x="354" y="56"/>
                </a:cubicBezTo>
                <a:cubicBezTo>
                  <a:pt x="353" y="55"/>
                  <a:pt x="353" y="55"/>
                  <a:pt x="353" y="54"/>
                </a:cubicBezTo>
                <a:cubicBezTo>
                  <a:pt x="351" y="52"/>
                  <a:pt x="350" y="50"/>
                  <a:pt x="349" y="47"/>
                </a:cubicBezTo>
                <a:cubicBezTo>
                  <a:pt x="349" y="48"/>
                  <a:pt x="349" y="49"/>
                  <a:pt x="349" y="50"/>
                </a:cubicBezTo>
                <a:cubicBezTo>
                  <a:pt x="349" y="53"/>
                  <a:pt x="350" y="54"/>
                  <a:pt x="350" y="56"/>
                </a:cubicBezTo>
                <a:cubicBezTo>
                  <a:pt x="346" y="57"/>
                  <a:pt x="343" y="56"/>
                  <a:pt x="340" y="54"/>
                </a:cubicBezTo>
                <a:cubicBezTo>
                  <a:pt x="338" y="53"/>
                  <a:pt x="336" y="53"/>
                  <a:pt x="334" y="52"/>
                </a:cubicBezTo>
                <a:cubicBezTo>
                  <a:pt x="333" y="51"/>
                  <a:pt x="333" y="50"/>
                  <a:pt x="332" y="49"/>
                </a:cubicBezTo>
                <a:cubicBezTo>
                  <a:pt x="331" y="48"/>
                  <a:pt x="329" y="48"/>
                  <a:pt x="327" y="48"/>
                </a:cubicBezTo>
                <a:cubicBezTo>
                  <a:pt x="326" y="47"/>
                  <a:pt x="327" y="47"/>
                  <a:pt x="325" y="47"/>
                </a:cubicBezTo>
                <a:cubicBezTo>
                  <a:pt x="324" y="46"/>
                  <a:pt x="320" y="46"/>
                  <a:pt x="319" y="47"/>
                </a:cubicBezTo>
                <a:cubicBezTo>
                  <a:pt x="314" y="48"/>
                  <a:pt x="315" y="52"/>
                  <a:pt x="311" y="53"/>
                </a:cubicBezTo>
                <a:cubicBezTo>
                  <a:pt x="310" y="53"/>
                  <a:pt x="309" y="53"/>
                  <a:pt x="308" y="53"/>
                </a:cubicBezTo>
                <a:cubicBezTo>
                  <a:pt x="306" y="52"/>
                  <a:pt x="303" y="52"/>
                  <a:pt x="301" y="51"/>
                </a:cubicBezTo>
                <a:cubicBezTo>
                  <a:pt x="300" y="51"/>
                  <a:pt x="300" y="50"/>
                  <a:pt x="299" y="50"/>
                </a:cubicBezTo>
                <a:cubicBezTo>
                  <a:pt x="297" y="49"/>
                  <a:pt x="296" y="48"/>
                  <a:pt x="294" y="48"/>
                </a:cubicBezTo>
                <a:cubicBezTo>
                  <a:pt x="294" y="48"/>
                  <a:pt x="292" y="49"/>
                  <a:pt x="291" y="48"/>
                </a:cubicBezTo>
                <a:cubicBezTo>
                  <a:pt x="289" y="48"/>
                  <a:pt x="288" y="45"/>
                  <a:pt x="287" y="43"/>
                </a:cubicBezTo>
                <a:cubicBezTo>
                  <a:pt x="285" y="41"/>
                  <a:pt x="284" y="39"/>
                  <a:pt x="282" y="36"/>
                </a:cubicBezTo>
                <a:cubicBezTo>
                  <a:pt x="281" y="34"/>
                  <a:pt x="281" y="33"/>
                  <a:pt x="279" y="32"/>
                </a:cubicBezTo>
                <a:cubicBezTo>
                  <a:pt x="276" y="31"/>
                  <a:pt x="276" y="31"/>
                  <a:pt x="276" y="28"/>
                </a:cubicBezTo>
                <a:cubicBezTo>
                  <a:pt x="275" y="25"/>
                  <a:pt x="277" y="24"/>
                  <a:pt x="274" y="22"/>
                </a:cubicBezTo>
                <a:cubicBezTo>
                  <a:pt x="271" y="21"/>
                  <a:pt x="268" y="22"/>
                  <a:pt x="266" y="20"/>
                </a:cubicBezTo>
                <a:cubicBezTo>
                  <a:pt x="262" y="17"/>
                  <a:pt x="262" y="13"/>
                  <a:pt x="255" y="15"/>
                </a:cubicBezTo>
                <a:cubicBezTo>
                  <a:pt x="256" y="10"/>
                  <a:pt x="251" y="7"/>
                  <a:pt x="247" y="5"/>
                </a:cubicBezTo>
                <a:cubicBezTo>
                  <a:pt x="245" y="5"/>
                  <a:pt x="244" y="4"/>
                  <a:pt x="243" y="4"/>
                </a:cubicBezTo>
                <a:cubicBezTo>
                  <a:pt x="241" y="2"/>
                  <a:pt x="240" y="0"/>
                  <a:pt x="237" y="0"/>
                </a:cubicBezTo>
                <a:cubicBezTo>
                  <a:pt x="237" y="2"/>
                  <a:pt x="237" y="5"/>
                  <a:pt x="237" y="7"/>
                </a:cubicBezTo>
                <a:cubicBezTo>
                  <a:pt x="232" y="8"/>
                  <a:pt x="235" y="2"/>
                  <a:pt x="233" y="1"/>
                </a:cubicBezTo>
                <a:cubicBezTo>
                  <a:pt x="231" y="0"/>
                  <a:pt x="226" y="4"/>
                  <a:pt x="224" y="5"/>
                </a:cubicBezTo>
                <a:cubicBezTo>
                  <a:pt x="223" y="6"/>
                  <a:pt x="222" y="6"/>
                  <a:pt x="221" y="7"/>
                </a:cubicBezTo>
                <a:cubicBezTo>
                  <a:pt x="220" y="8"/>
                  <a:pt x="219" y="9"/>
                  <a:pt x="219" y="10"/>
                </a:cubicBezTo>
                <a:cubicBezTo>
                  <a:pt x="215" y="13"/>
                  <a:pt x="209" y="12"/>
                  <a:pt x="204" y="13"/>
                </a:cubicBezTo>
                <a:cubicBezTo>
                  <a:pt x="201" y="13"/>
                  <a:pt x="202" y="13"/>
                  <a:pt x="201" y="15"/>
                </a:cubicBezTo>
                <a:cubicBezTo>
                  <a:pt x="199" y="17"/>
                  <a:pt x="198" y="18"/>
                  <a:pt x="196" y="20"/>
                </a:cubicBezTo>
                <a:cubicBezTo>
                  <a:pt x="195" y="20"/>
                  <a:pt x="193" y="22"/>
                  <a:pt x="192" y="22"/>
                </a:cubicBezTo>
                <a:cubicBezTo>
                  <a:pt x="189" y="23"/>
                  <a:pt x="188" y="22"/>
                  <a:pt x="188" y="21"/>
                </a:cubicBezTo>
                <a:cubicBezTo>
                  <a:pt x="188" y="23"/>
                  <a:pt x="188" y="25"/>
                  <a:pt x="188" y="27"/>
                </a:cubicBezTo>
                <a:cubicBezTo>
                  <a:pt x="188" y="30"/>
                  <a:pt x="189" y="34"/>
                  <a:pt x="189" y="37"/>
                </a:cubicBezTo>
                <a:cubicBezTo>
                  <a:pt x="189" y="45"/>
                  <a:pt x="189" y="52"/>
                  <a:pt x="189" y="60"/>
                </a:cubicBezTo>
                <a:cubicBezTo>
                  <a:pt x="189" y="68"/>
                  <a:pt x="190" y="77"/>
                  <a:pt x="189" y="85"/>
                </a:cubicBezTo>
                <a:cubicBezTo>
                  <a:pt x="188" y="90"/>
                  <a:pt x="185" y="91"/>
                  <a:pt x="181" y="92"/>
                </a:cubicBezTo>
                <a:cubicBezTo>
                  <a:pt x="179" y="93"/>
                  <a:pt x="178" y="94"/>
                  <a:pt x="176" y="94"/>
                </a:cubicBezTo>
                <a:cubicBezTo>
                  <a:pt x="175" y="94"/>
                  <a:pt x="174" y="94"/>
                  <a:pt x="174" y="94"/>
                </a:cubicBezTo>
                <a:cubicBezTo>
                  <a:pt x="173" y="93"/>
                  <a:pt x="173" y="92"/>
                  <a:pt x="172" y="92"/>
                </a:cubicBezTo>
                <a:cubicBezTo>
                  <a:pt x="165" y="90"/>
                  <a:pt x="163" y="102"/>
                  <a:pt x="159" y="105"/>
                </a:cubicBezTo>
                <a:cubicBezTo>
                  <a:pt x="158" y="106"/>
                  <a:pt x="156" y="106"/>
                  <a:pt x="154" y="107"/>
                </a:cubicBezTo>
                <a:cubicBezTo>
                  <a:pt x="151" y="108"/>
                  <a:pt x="148" y="109"/>
                  <a:pt x="146" y="109"/>
                </a:cubicBezTo>
                <a:cubicBezTo>
                  <a:pt x="142" y="110"/>
                  <a:pt x="140" y="108"/>
                  <a:pt x="140" y="104"/>
                </a:cubicBezTo>
                <a:cubicBezTo>
                  <a:pt x="138" y="104"/>
                  <a:pt x="135" y="105"/>
                  <a:pt x="133" y="104"/>
                </a:cubicBezTo>
                <a:cubicBezTo>
                  <a:pt x="131" y="103"/>
                  <a:pt x="131" y="103"/>
                  <a:pt x="131" y="101"/>
                </a:cubicBezTo>
                <a:cubicBezTo>
                  <a:pt x="129" y="99"/>
                  <a:pt x="128" y="98"/>
                  <a:pt x="127" y="96"/>
                </a:cubicBezTo>
                <a:cubicBezTo>
                  <a:pt x="127" y="96"/>
                  <a:pt x="127" y="95"/>
                  <a:pt x="127" y="95"/>
                </a:cubicBezTo>
                <a:cubicBezTo>
                  <a:pt x="126" y="94"/>
                  <a:pt x="125" y="93"/>
                  <a:pt x="125" y="92"/>
                </a:cubicBezTo>
                <a:cubicBezTo>
                  <a:pt x="124" y="91"/>
                  <a:pt x="124" y="90"/>
                  <a:pt x="124" y="88"/>
                </a:cubicBezTo>
                <a:cubicBezTo>
                  <a:pt x="124" y="85"/>
                  <a:pt x="124" y="81"/>
                  <a:pt x="124" y="77"/>
                </a:cubicBezTo>
                <a:cubicBezTo>
                  <a:pt x="124" y="73"/>
                  <a:pt x="125" y="72"/>
                  <a:pt x="121" y="71"/>
                </a:cubicBezTo>
                <a:cubicBezTo>
                  <a:pt x="118" y="70"/>
                  <a:pt x="114" y="70"/>
                  <a:pt x="112" y="68"/>
                </a:cubicBezTo>
                <a:cubicBezTo>
                  <a:pt x="111" y="67"/>
                  <a:pt x="110" y="67"/>
                  <a:pt x="110" y="66"/>
                </a:cubicBezTo>
                <a:cubicBezTo>
                  <a:pt x="110" y="65"/>
                  <a:pt x="110" y="64"/>
                  <a:pt x="110" y="64"/>
                </a:cubicBezTo>
                <a:cubicBezTo>
                  <a:pt x="110" y="63"/>
                  <a:pt x="109" y="62"/>
                  <a:pt x="108" y="62"/>
                </a:cubicBezTo>
                <a:cubicBezTo>
                  <a:pt x="107" y="61"/>
                  <a:pt x="105" y="59"/>
                  <a:pt x="105" y="57"/>
                </a:cubicBezTo>
                <a:cubicBezTo>
                  <a:pt x="103" y="57"/>
                  <a:pt x="101" y="58"/>
                  <a:pt x="99" y="56"/>
                </a:cubicBezTo>
                <a:cubicBezTo>
                  <a:pt x="98" y="54"/>
                  <a:pt x="98" y="52"/>
                  <a:pt x="96" y="50"/>
                </a:cubicBezTo>
                <a:cubicBezTo>
                  <a:pt x="96" y="49"/>
                  <a:pt x="95" y="49"/>
                  <a:pt x="94" y="48"/>
                </a:cubicBezTo>
                <a:cubicBezTo>
                  <a:pt x="92" y="47"/>
                  <a:pt x="92" y="48"/>
                  <a:pt x="92" y="45"/>
                </a:cubicBezTo>
                <a:cubicBezTo>
                  <a:pt x="92" y="43"/>
                  <a:pt x="92" y="41"/>
                  <a:pt x="92" y="39"/>
                </a:cubicBezTo>
                <a:cubicBezTo>
                  <a:pt x="92" y="38"/>
                  <a:pt x="93" y="35"/>
                  <a:pt x="93" y="33"/>
                </a:cubicBezTo>
                <a:cubicBezTo>
                  <a:pt x="92" y="32"/>
                  <a:pt x="91" y="32"/>
                  <a:pt x="91" y="30"/>
                </a:cubicBezTo>
                <a:cubicBezTo>
                  <a:pt x="90" y="30"/>
                  <a:pt x="88" y="32"/>
                  <a:pt x="87" y="33"/>
                </a:cubicBezTo>
                <a:cubicBezTo>
                  <a:pt x="85" y="35"/>
                  <a:pt x="86" y="35"/>
                  <a:pt x="84" y="35"/>
                </a:cubicBezTo>
                <a:cubicBezTo>
                  <a:pt x="81" y="36"/>
                  <a:pt x="78" y="37"/>
                  <a:pt x="75" y="38"/>
                </a:cubicBezTo>
                <a:cubicBezTo>
                  <a:pt x="73" y="39"/>
                  <a:pt x="72" y="40"/>
                  <a:pt x="70" y="41"/>
                </a:cubicBezTo>
                <a:cubicBezTo>
                  <a:pt x="68" y="43"/>
                  <a:pt x="67" y="42"/>
                  <a:pt x="65" y="43"/>
                </a:cubicBezTo>
                <a:cubicBezTo>
                  <a:pt x="61" y="45"/>
                  <a:pt x="61" y="48"/>
                  <a:pt x="61" y="51"/>
                </a:cubicBezTo>
                <a:cubicBezTo>
                  <a:pt x="59" y="51"/>
                  <a:pt x="58" y="51"/>
                  <a:pt x="57" y="51"/>
                </a:cubicBezTo>
                <a:cubicBezTo>
                  <a:pt x="57" y="51"/>
                  <a:pt x="55" y="50"/>
                  <a:pt x="55" y="50"/>
                </a:cubicBezTo>
                <a:cubicBezTo>
                  <a:pt x="54" y="49"/>
                  <a:pt x="52" y="49"/>
                  <a:pt x="50" y="49"/>
                </a:cubicBezTo>
                <a:cubicBezTo>
                  <a:pt x="47" y="49"/>
                  <a:pt x="44" y="51"/>
                  <a:pt x="42" y="53"/>
                </a:cubicBezTo>
                <a:cubicBezTo>
                  <a:pt x="41" y="55"/>
                  <a:pt x="40" y="56"/>
                  <a:pt x="39" y="58"/>
                </a:cubicBezTo>
                <a:cubicBezTo>
                  <a:pt x="37" y="59"/>
                  <a:pt x="37" y="62"/>
                  <a:pt x="36" y="64"/>
                </a:cubicBezTo>
                <a:cubicBezTo>
                  <a:pt x="34" y="66"/>
                  <a:pt x="33" y="67"/>
                  <a:pt x="32" y="69"/>
                </a:cubicBezTo>
                <a:cubicBezTo>
                  <a:pt x="31" y="70"/>
                  <a:pt x="31" y="71"/>
                  <a:pt x="30" y="72"/>
                </a:cubicBezTo>
                <a:cubicBezTo>
                  <a:pt x="30" y="73"/>
                  <a:pt x="28" y="74"/>
                  <a:pt x="28" y="75"/>
                </a:cubicBezTo>
                <a:cubicBezTo>
                  <a:pt x="27" y="77"/>
                  <a:pt x="26" y="80"/>
                  <a:pt x="25" y="83"/>
                </a:cubicBezTo>
                <a:cubicBezTo>
                  <a:pt x="24" y="88"/>
                  <a:pt x="26" y="94"/>
                  <a:pt x="25" y="99"/>
                </a:cubicBezTo>
                <a:cubicBezTo>
                  <a:pt x="24" y="103"/>
                  <a:pt x="23" y="107"/>
                  <a:pt x="22" y="110"/>
                </a:cubicBezTo>
                <a:cubicBezTo>
                  <a:pt x="21" y="113"/>
                  <a:pt x="19" y="115"/>
                  <a:pt x="17" y="117"/>
                </a:cubicBezTo>
                <a:cubicBezTo>
                  <a:pt x="17" y="117"/>
                  <a:pt x="15" y="118"/>
                  <a:pt x="15" y="119"/>
                </a:cubicBezTo>
                <a:cubicBezTo>
                  <a:pt x="14" y="120"/>
                  <a:pt x="14" y="120"/>
                  <a:pt x="14" y="122"/>
                </a:cubicBezTo>
                <a:cubicBezTo>
                  <a:pt x="13" y="123"/>
                  <a:pt x="12" y="125"/>
                  <a:pt x="11" y="126"/>
                </a:cubicBezTo>
                <a:cubicBezTo>
                  <a:pt x="10" y="128"/>
                  <a:pt x="9" y="130"/>
                  <a:pt x="8" y="131"/>
                </a:cubicBezTo>
                <a:cubicBezTo>
                  <a:pt x="7" y="135"/>
                  <a:pt x="8" y="141"/>
                  <a:pt x="6" y="146"/>
                </a:cubicBezTo>
                <a:cubicBezTo>
                  <a:pt x="5" y="149"/>
                  <a:pt x="2" y="152"/>
                  <a:pt x="1" y="156"/>
                </a:cubicBezTo>
                <a:cubicBezTo>
                  <a:pt x="0" y="160"/>
                  <a:pt x="0" y="164"/>
                  <a:pt x="0" y="168"/>
                </a:cubicBezTo>
                <a:cubicBezTo>
                  <a:pt x="0" y="175"/>
                  <a:pt x="0" y="182"/>
                  <a:pt x="1" y="189"/>
                </a:cubicBezTo>
                <a:cubicBezTo>
                  <a:pt x="1" y="191"/>
                  <a:pt x="0" y="191"/>
                  <a:pt x="2" y="193"/>
                </a:cubicBezTo>
                <a:cubicBezTo>
                  <a:pt x="2" y="194"/>
                  <a:pt x="3" y="194"/>
                  <a:pt x="4" y="195"/>
                </a:cubicBezTo>
                <a:cubicBezTo>
                  <a:pt x="5" y="196"/>
                  <a:pt x="6" y="198"/>
                  <a:pt x="6" y="199"/>
                </a:cubicBezTo>
                <a:cubicBezTo>
                  <a:pt x="7" y="201"/>
                  <a:pt x="9" y="202"/>
                  <a:pt x="10" y="204"/>
                </a:cubicBezTo>
                <a:cubicBezTo>
                  <a:pt x="11" y="203"/>
                  <a:pt x="11" y="202"/>
                  <a:pt x="11" y="201"/>
                </a:cubicBezTo>
                <a:cubicBezTo>
                  <a:pt x="11" y="199"/>
                  <a:pt x="11" y="196"/>
                  <a:pt x="13" y="195"/>
                </a:cubicBezTo>
                <a:cubicBezTo>
                  <a:pt x="14" y="194"/>
                  <a:pt x="15" y="195"/>
                  <a:pt x="16" y="195"/>
                </a:cubicBezTo>
                <a:cubicBezTo>
                  <a:pt x="17" y="194"/>
                  <a:pt x="17" y="193"/>
                  <a:pt x="18" y="192"/>
                </a:cubicBezTo>
                <a:cubicBezTo>
                  <a:pt x="18" y="192"/>
                  <a:pt x="19" y="191"/>
                  <a:pt x="19" y="190"/>
                </a:cubicBezTo>
                <a:cubicBezTo>
                  <a:pt x="19" y="190"/>
                  <a:pt x="20" y="190"/>
                  <a:pt x="20" y="189"/>
                </a:cubicBezTo>
                <a:cubicBezTo>
                  <a:pt x="20" y="189"/>
                  <a:pt x="19" y="188"/>
                  <a:pt x="20" y="188"/>
                </a:cubicBezTo>
                <a:cubicBezTo>
                  <a:pt x="20" y="187"/>
                  <a:pt x="22" y="187"/>
                  <a:pt x="22" y="187"/>
                </a:cubicBezTo>
                <a:cubicBezTo>
                  <a:pt x="22" y="187"/>
                  <a:pt x="23" y="186"/>
                  <a:pt x="23" y="186"/>
                </a:cubicBezTo>
                <a:cubicBezTo>
                  <a:pt x="23" y="186"/>
                  <a:pt x="24" y="185"/>
                  <a:pt x="25" y="185"/>
                </a:cubicBezTo>
                <a:cubicBezTo>
                  <a:pt x="26" y="185"/>
                  <a:pt x="27" y="184"/>
                  <a:pt x="28" y="184"/>
                </a:cubicBezTo>
                <a:cubicBezTo>
                  <a:pt x="29" y="183"/>
                  <a:pt x="29" y="181"/>
                  <a:pt x="29" y="180"/>
                </a:cubicBezTo>
                <a:cubicBezTo>
                  <a:pt x="30" y="178"/>
                  <a:pt x="31" y="178"/>
                  <a:pt x="33" y="178"/>
                </a:cubicBezTo>
                <a:cubicBezTo>
                  <a:pt x="34" y="177"/>
                  <a:pt x="36" y="175"/>
                  <a:pt x="37" y="175"/>
                </a:cubicBezTo>
                <a:cubicBezTo>
                  <a:pt x="39" y="173"/>
                  <a:pt x="41" y="174"/>
                  <a:pt x="44" y="174"/>
                </a:cubicBezTo>
                <a:cubicBezTo>
                  <a:pt x="47" y="174"/>
                  <a:pt x="47" y="173"/>
                  <a:pt x="49" y="171"/>
                </a:cubicBezTo>
                <a:cubicBezTo>
                  <a:pt x="50" y="170"/>
                  <a:pt x="53" y="169"/>
                  <a:pt x="55" y="169"/>
                </a:cubicBezTo>
                <a:cubicBezTo>
                  <a:pt x="56" y="168"/>
                  <a:pt x="57" y="168"/>
                  <a:pt x="58" y="168"/>
                </a:cubicBezTo>
                <a:cubicBezTo>
                  <a:pt x="62" y="168"/>
                  <a:pt x="60" y="166"/>
                  <a:pt x="61" y="164"/>
                </a:cubicBezTo>
                <a:cubicBezTo>
                  <a:pt x="62" y="162"/>
                  <a:pt x="68" y="162"/>
                  <a:pt x="69" y="163"/>
                </a:cubicBezTo>
                <a:cubicBezTo>
                  <a:pt x="70" y="163"/>
                  <a:pt x="71" y="164"/>
                  <a:pt x="72" y="164"/>
                </a:cubicBezTo>
                <a:cubicBezTo>
                  <a:pt x="73" y="164"/>
                  <a:pt x="74" y="165"/>
                  <a:pt x="75" y="165"/>
                </a:cubicBezTo>
                <a:cubicBezTo>
                  <a:pt x="79" y="166"/>
                  <a:pt x="83" y="166"/>
                  <a:pt x="86" y="166"/>
                </a:cubicBezTo>
                <a:cubicBezTo>
                  <a:pt x="89" y="166"/>
                  <a:pt x="91" y="166"/>
                  <a:pt x="94" y="167"/>
                </a:cubicBezTo>
                <a:cubicBezTo>
                  <a:pt x="97" y="168"/>
                  <a:pt x="99" y="168"/>
                  <a:pt x="102" y="168"/>
                </a:cubicBezTo>
                <a:cubicBezTo>
                  <a:pt x="104" y="168"/>
                  <a:pt x="105" y="168"/>
                  <a:pt x="107" y="168"/>
                </a:cubicBezTo>
                <a:cubicBezTo>
                  <a:pt x="107" y="168"/>
                  <a:pt x="108" y="168"/>
                  <a:pt x="109" y="168"/>
                </a:cubicBezTo>
                <a:cubicBezTo>
                  <a:pt x="110" y="168"/>
                  <a:pt x="110" y="167"/>
                  <a:pt x="111" y="166"/>
                </a:cubicBezTo>
                <a:cubicBezTo>
                  <a:pt x="112" y="166"/>
                  <a:pt x="113" y="166"/>
                  <a:pt x="114" y="166"/>
                </a:cubicBezTo>
                <a:cubicBezTo>
                  <a:pt x="115" y="166"/>
                  <a:pt x="117" y="166"/>
                  <a:pt x="118" y="167"/>
                </a:cubicBezTo>
                <a:cubicBezTo>
                  <a:pt x="118" y="167"/>
                  <a:pt x="120" y="166"/>
                  <a:pt x="120" y="167"/>
                </a:cubicBezTo>
                <a:cubicBezTo>
                  <a:pt x="120" y="167"/>
                  <a:pt x="120" y="168"/>
                  <a:pt x="120" y="169"/>
                </a:cubicBezTo>
                <a:cubicBezTo>
                  <a:pt x="120" y="169"/>
                  <a:pt x="121" y="169"/>
                  <a:pt x="121" y="170"/>
                </a:cubicBezTo>
                <a:cubicBezTo>
                  <a:pt x="121" y="171"/>
                  <a:pt x="121" y="174"/>
                  <a:pt x="123" y="175"/>
                </a:cubicBezTo>
                <a:cubicBezTo>
                  <a:pt x="125" y="175"/>
                  <a:pt x="129" y="173"/>
                  <a:pt x="129" y="171"/>
                </a:cubicBezTo>
                <a:cubicBezTo>
                  <a:pt x="130" y="170"/>
                  <a:pt x="132" y="171"/>
                  <a:pt x="133" y="171"/>
                </a:cubicBezTo>
                <a:cubicBezTo>
                  <a:pt x="135" y="171"/>
                  <a:pt x="135" y="169"/>
                  <a:pt x="136" y="168"/>
                </a:cubicBezTo>
                <a:cubicBezTo>
                  <a:pt x="137" y="168"/>
                  <a:pt x="139" y="169"/>
                  <a:pt x="140" y="169"/>
                </a:cubicBezTo>
                <a:cubicBezTo>
                  <a:pt x="142" y="169"/>
                  <a:pt x="143" y="170"/>
                  <a:pt x="145" y="171"/>
                </a:cubicBezTo>
                <a:cubicBezTo>
                  <a:pt x="146" y="171"/>
                  <a:pt x="148" y="171"/>
                  <a:pt x="150" y="171"/>
                </a:cubicBezTo>
                <a:cubicBezTo>
                  <a:pt x="151" y="171"/>
                  <a:pt x="152" y="170"/>
                  <a:pt x="153" y="170"/>
                </a:cubicBezTo>
                <a:cubicBezTo>
                  <a:pt x="156" y="169"/>
                  <a:pt x="158" y="169"/>
                  <a:pt x="161" y="170"/>
                </a:cubicBezTo>
                <a:cubicBezTo>
                  <a:pt x="161" y="171"/>
                  <a:pt x="161" y="173"/>
                  <a:pt x="162" y="174"/>
                </a:cubicBezTo>
                <a:cubicBezTo>
                  <a:pt x="163" y="174"/>
                  <a:pt x="162" y="171"/>
                  <a:pt x="164" y="171"/>
                </a:cubicBezTo>
                <a:cubicBezTo>
                  <a:pt x="165" y="171"/>
                  <a:pt x="166" y="172"/>
                  <a:pt x="167" y="173"/>
                </a:cubicBezTo>
                <a:cubicBezTo>
                  <a:pt x="169" y="174"/>
                  <a:pt x="171" y="175"/>
                  <a:pt x="173" y="176"/>
                </a:cubicBezTo>
                <a:cubicBezTo>
                  <a:pt x="174" y="176"/>
                  <a:pt x="176" y="176"/>
                  <a:pt x="176" y="177"/>
                </a:cubicBezTo>
                <a:cubicBezTo>
                  <a:pt x="177" y="178"/>
                  <a:pt x="176" y="179"/>
                  <a:pt x="177" y="180"/>
                </a:cubicBezTo>
                <a:cubicBezTo>
                  <a:pt x="177" y="181"/>
                  <a:pt x="178" y="181"/>
                  <a:pt x="179" y="181"/>
                </a:cubicBezTo>
                <a:cubicBezTo>
                  <a:pt x="181" y="181"/>
                  <a:pt x="182" y="179"/>
                  <a:pt x="183" y="179"/>
                </a:cubicBezTo>
                <a:cubicBezTo>
                  <a:pt x="187" y="176"/>
                  <a:pt x="192" y="178"/>
                  <a:pt x="197" y="179"/>
                </a:cubicBezTo>
                <a:cubicBezTo>
                  <a:pt x="198" y="179"/>
                  <a:pt x="201" y="179"/>
                  <a:pt x="203" y="178"/>
                </a:cubicBezTo>
                <a:cubicBezTo>
                  <a:pt x="204" y="177"/>
                  <a:pt x="204" y="176"/>
                  <a:pt x="205" y="175"/>
                </a:cubicBezTo>
                <a:cubicBezTo>
                  <a:pt x="206" y="175"/>
                  <a:pt x="207" y="175"/>
                  <a:pt x="208" y="175"/>
                </a:cubicBezTo>
                <a:cubicBezTo>
                  <a:pt x="208" y="174"/>
                  <a:pt x="208" y="173"/>
                  <a:pt x="208" y="172"/>
                </a:cubicBezTo>
                <a:cubicBezTo>
                  <a:pt x="208" y="171"/>
                  <a:pt x="208" y="169"/>
                  <a:pt x="209" y="168"/>
                </a:cubicBezTo>
                <a:cubicBezTo>
                  <a:pt x="210" y="167"/>
                  <a:pt x="212" y="166"/>
                  <a:pt x="213" y="165"/>
                </a:cubicBezTo>
                <a:cubicBezTo>
                  <a:pt x="214" y="165"/>
                  <a:pt x="215" y="165"/>
                  <a:pt x="215" y="164"/>
                </a:cubicBezTo>
                <a:cubicBezTo>
                  <a:pt x="216" y="164"/>
                  <a:pt x="216" y="163"/>
                  <a:pt x="216" y="163"/>
                </a:cubicBezTo>
                <a:cubicBezTo>
                  <a:pt x="218" y="161"/>
                  <a:pt x="225" y="161"/>
                  <a:pt x="225" y="164"/>
                </a:cubicBezTo>
                <a:cubicBezTo>
                  <a:pt x="222" y="166"/>
                  <a:pt x="222" y="166"/>
                  <a:pt x="222" y="166"/>
                </a:cubicBezTo>
                <a:cubicBezTo>
                  <a:pt x="221" y="167"/>
                  <a:pt x="222" y="167"/>
                  <a:pt x="221" y="168"/>
                </a:cubicBezTo>
                <a:cubicBezTo>
                  <a:pt x="221" y="169"/>
                  <a:pt x="221" y="169"/>
                  <a:pt x="221" y="170"/>
                </a:cubicBezTo>
                <a:cubicBezTo>
                  <a:pt x="222" y="170"/>
                  <a:pt x="223" y="171"/>
                  <a:pt x="224" y="172"/>
                </a:cubicBezTo>
                <a:cubicBezTo>
                  <a:pt x="225" y="175"/>
                  <a:pt x="227" y="177"/>
                  <a:pt x="229" y="180"/>
                </a:cubicBezTo>
                <a:cubicBezTo>
                  <a:pt x="230" y="183"/>
                  <a:pt x="231" y="185"/>
                  <a:pt x="234" y="186"/>
                </a:cubicBezTo>
                <a:cubicBezTo>
                  <a:pt x="234" y="187"/>
                  <a:pt x="235" y="190"/>
                  <a:pt x="237" y="190"/>
                </a:cubicBezTo>
                <a:cubicBezTo>
                  <a:pt x="237" y="188"/>
                  <a:pt x="240" y="187"/>
                  <a:pt x="241" y="188"/>
                </a:cubicBezTo>
                <a:cubicBezTo>
                  <a:pt x="242" y="188"/>
                  <a:pt x="243" y="190"/>
                  <a:pt x="244" y="190"/>
                </a:cubicBezTo>
                <a:cubicBezTo>
                  <a:pt x="247" y="192"/>
                  <a:pt x="251" y="191"/>
                  <a:pt x="254" y="191"/>
                </a:cubicBezTo>
                <a:cubicBezTo>
                  <a:pt x="256" y="191"/>
                  <a:pt x="258" y="191"/>
                  <a:pt x="260" y="193"/>
                </a:cubicBezTo>
                <a:cubicBezTo>
                  <a:pt x="261" y="193"/>
                  <a:pt x="262" y="195"/>
                  <a:pt x="263" y="196"/>
                </a:cubicBezTo>
                <a:cubicBezTo>
                  <a:pt x="266" y="197"/>
                  <a:pt x="268" y="198"/>
                  <a:pt x="270" y="200"/>
                </a:cubicBezTo>
                <a:cubicBezTo>
                  <a:pt x="273" y="201"/>
                  <a:pt x="275" y="203"/>
                  <a:pt x="278" y="205"/>
                </a:cubicBezTo>
                <a:cubicBezTo>
                  <a:pt x="281" y="207"/>
                  <a:pt x="283" y="209"/>
                  <a:pt x="286" y="211"/>
                </a:cubicBezTo>
                <a:cubicBezTo>
                  <a:pt x="288" y="213"/>
                  <a:pt x="291" y="216"/>
                  <a:pt x="292" y="219"/>
                </a:cubicBezTo>
                <a:cubicBezTo>
                  <a:pt x="292" y="220"/>
                  <a:pt x="292" y="221"/>
                  <a:pt x="293" y="221"/>
                </a:cubicBezTo>
                <a:cubicBezTo>
                  <a:pt x="293" y="222"/>
                  <a:pt x="294" y="223"/>
                  <a:pt x="295" y="224"/>
                </a:cubicBezTo>
                <a:cubicBezTo>
                  <a:pt x="296" y="226"/>
                  <a:pt x="298" y="228"/>
                  <a:pt x="299" y="230"/>
                </a:cubicBezTo>
                <a:cubicBezTo>
                  <a:pt x="299" y="231"/>
                  <a:pt x="299" y="232"/>
                  <a:pt x="300" y="233"/>
                </a:cubicBezTo>
                <a:cubicBezTo>
                  <a:pt x="301" y="234"/>
                  <a:pt x="305" y="234"/>
                  <a:pt x="307" y="235"/>
                </a:cubicBezTo>
                <a:cubicBezTo>
                  <a:pt x="309" y="235"/>
                  <a:pt x="311" y="236"/>
                  <a:pt x="313" y="236"/>
                </a:cubicBezTo>
                <a:cubicBezTo>
                  <a:pt x="313" y="236"/>
                  <a:pt x="313" y="236"/>
                  <a:pt x="314" y="236"/>
                </a:cubicBezTo>
                <a:cubicBezTo>
                  <a:pt x="315" y="236"/>
                  <a:pt x="315" y="236"/>
                  <a:pt x="316" y="235"/>
                </a:cubicBezTo>
                <a:cubicBezTo>
                  <a:pt x="317" y="235"/>
                  <a:pt x="319" y="236"/>
                  <a:pt x="321" y="236"/>
                </a:cubicBezTo>
                <a:cubicBezTo>
                  <a:pt x="323" y="236"/>
                  <a:pt x="324" y="236"/>
                  <a:pt x="325" y="234"/>
                </a:cubicBezTo>
                <a:cubicBezTo>
                  <a:pt x="326" y="233"/>
                  <a:pt x="327" y="230"/>
                  <a:pt x="329" y="229"/>
                </a:cubicBezTo>
                <a:cubicBezTo>
                  <a:pt x="329" y="228"/>
                  <a:pt x="331" y="227"/>
                  <a:pt x="332" y="227"/>
                </a:cubicBezTo>
                <a:cubicBezTo>
                  <a:pt x="333" y="226"/>
                  <a:pt x="334" y="226"/>
                  <a:pt x="335" y="226"/>
                </a:cubicBezTo>
                <a:cubicBezTo>
                  <a:pt x="336" y="226"/>
                  <a:pt x="336" y="224"/>
                  <a:pt x="337" y="224"/>
                </a:cubicBezTo>
                <a:cubicBezTo>
                  <a:pt x="339" y="222"/>
                  <a:pt x="343" y="220"/>
                  <a:pt x="346" y="222"/>
                </a:cubicBezTo>
                <a:cubicBezTo>
                  <a:pt x="348" y="223"/>
                  <a:pt x="348" y="223"/>
                  <a:pt x="351" y="224"/>
                </a:cubicBezTo>
                <a:cubicBezTo>
                  <a:pt x="353" y="224"/>
                  <a:pt x="356" y="224"/>
                  <a:pt x="359" y="224"/>
                </a:cubicBezTo>
                <a:cubicBezTo>
                  <a:pt x="363" y="223"/>
                  <a:pt x="366" y="228"/>
                  <a:pt x="370" y="225"/>
                </a:cubicBezTo>
                <a:cubicBezTo>
                  <a:pt x="374" y="222"/>
                  <a:pt x="371" y="217"/>
                  <a:pt x="372" y="213"/>
                </a:cubicBezTo>
                <a:cubicBezTo>
                  <a:pt x="373" y="208"/>
                  <a:pt x="376" y="206"/>
                  <a:pt x="381" y="205"/>
                </a:cubicBezTo>
                <a:cubicBezTo>
                  <a:pt x="385" y="205"/>
                  <a:pt x="389" y="200"/>
                  <a:pt x="392" y="197"/>
                </a:cubicBezTo>
                <a:cubicBezTo>
                  <a:pt x="392" y="196"/>
                  <a:pt x="393" y="195"/>
                  <a:pt x="394" y="194"/>
                </a:cubicBezTo>
                <a:cubicBezTo>
                  <a:pt x="394" y="191"/>
                  <a:pt x="395" y="188"/>
                  <a:pt x="395" y="187"/>
                </a:cubicBezTo>
                <a:cubicBezTo>
                  <a:pt x="396" y="182"/>
                  <a:pt x="398" y="177"/>
                  <a:pt x="399" y="173"/>
                </a:cubicBezTo>
                <a:cubicBezTo>
                  <a:pt x="399" y="170"/>
                  <a:pt x="399" y="167"/>
                  <a:pt x="399" y="165"/>
                </a:cubicBezTo>
                <a:cubicBezTo>
                  <a:pt x="399" y="164"/>
                  <a:pt x="399" y="162"/>
                  <a:pt x="399" y="162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7" name="Freeform 40">
            <a:extLst>
              <a:ext uri="{FF2B5EF4-FFF2-40B4-BE49-F238E27FC236}">
                <a16:creationId xmlns:a16="http://schemas.microsoft.com/office/drawing/2014/main" id="{A3449A68-A6F3-4591-A9DA-ECFEE4E4E636}"/>
              </a:ext>
            </a:extLst>
          </p:cNvPr>
          <p:cNvSpPr>
            <a:spLocks/>
          </p:cNvSpPr>
          <p:nvPr/>
        </p:nvSpPr>
        <p:spPr bwMode="auto">
          <a:xfrm>
            <a:off x="6628286" y="3204240"/>
            <a:ext cx="426964" cy="346908"/>
          </a:xfrm>
          <a:custGeom>
            <a:avLst/>
            <a:gdLst/>
            <a:ahLst/>
            <a:cxnLst>
              <a:cxn ang="0">
                <a:pos x="269" y="22"/>
              </a:cxn>
              <a:cxn ang="0">
                <a:pos x="268" y="32"/>
              </a:cxn>
              <a:cxn ang="0">
                <a:pos x="255" y="49"/>
              </a:cxn>
              <a:cxn ang="0">
                <a:pos x="252" y="66"/>
              </a:cxn>
              <a:cxn ang="0">
                <a:pos x="234" y="69"/>
              </a:cxn>
              <a:cxn ang="0">
                <a:pos x="209" y="77"/>
              </a:cxn>
              <a:cxn ang="0">
                <a:pos x="212" y="94"/>
              </a:cxn>
              <a:cxn ang="0">
                <a:pos x="219" y="119"/>
              </a:cxn>
              <a:cxn ang="0">
                <a:pos x="240" y="136"/>
              </a:cxn>
              <a:cxn ang="0">
                <a:pos x="237" y="157"/>
              </a:cxn>
              <a:cxn ang="0">
                <a:pos x="242" y="171"/>
              </a:cxn>
              <a:cxn ang="0">
                <a:pos x="248" y="184"/>
              </a:cxn>
              <a:cxn ang="0">
                <a:pos x="236" y="187"/>
              </a:cxn>
              <a:cxn ang="0">
                <a:pos x="232" y="195"/>
              </a:cxn>
              <a:cxn ang="0">
                <a:pos x="228" y="209"/>
              </a:cxn>
              <a:cxn ang="0">
                <a:pos x="217" y="218"/>
              </a:cxn>
              <a:cxn ang="0">
                <a:pos x="204" y="212"/>
              </a:cxn>
              <a:cxn ang="0">
                <a:pos x="188" y="217"/>
              </a:cxn>
              <a:cxn ang="0">
                <a:pos x="176" y="214"/>
              </a:cxn>
              <a:cxn ang="0">
                <a:pos x="164" y="207"/>
              </a:cxn>
              <a:cxn ang="0">
                <a:pos x="153" y="192"/>
              </a:cxn>
              <a:cxn ang="0">
                <a:pos x="132" y="179"/>
              </a:cxn>
              <a:cxn ang="0">
                <a:pos x="114" y="164"/>
              </a:cxn>
              <a:cxn ang="0">
                <a:pos x="101" y="169"/>
              </a:cxn>
              <a:cxn ang="0">
                <a:pos x="81" y="177"/>
              </a:cxn>
              <a:cxn ang="0">
                <a:pos x="69" y="186"/>
              </a:cxn>
              <a:cxn ang="0">
                <a:pos x="70" y="159"/>
              </a:cxn>
              <a:cxn ang="0">
                <a:pos x="78" y="138"/>
              </a:cxn>
              <a:cxn ang="0">
                <a:pos x="44" y="143"/>
              </a:cxn>
              <a:cxn ang="0">
                <a:pos x="23" y="119"/>
              </a:cxn>
              <a:cxn ang="0">
                <a:pos x="21" y="107"/>
              </a:cxn>
              <a:cxn ang="0">
                <a:pos x="28" y="96"/>
              </a:cxn>
              <a:cxn ang="0">
                <a:pos x="22" y="87"/>
              </a:cxn>
              <a:cxn ang="0">
                <a:pos x="20" y="68"/>
              </a:cxn>
              <a:cxn ang="0">
                <a:pos x="3" y="63"/>
              </a:cxn>
              <a:cxn ang="0">
                <a:pos x="13" y="59"/>
              </a:cxn>
              <a:cxn ang="0">
                <a:pos x="17" y="44"/>
              </a:cxn>
              <a:cxn ang="0">
                <a:pos x="29" y="39"/>
              </a:cxn>
              <a:cxn ang="0">
                <a:pos x="46" y="32"/>
              </a:cxn>
              <a:cxn ang="0">
                <a:pos x="58" y="25"/>
              </a:cxn>
              <a:cxn ang="0">
                <a:pos x="81" y="18"/>
              </a:cxn>
              <a:cxn ang="0">
                <a:pos x="97" y="8"/>
              </a:cxn>
              <a:cxn ang="0">
                <a:pos x="109" y="14"/>
              </a:cxn>
              <a:cxn ang="0">
                <a:pos x="128" y="5"/>
              </a:cxn>
              <a:cxn ang="0">
                <a:pos x="136" y="4"/>
              </a:cxn>
              <a:cxn ang="0">
                <a:pos x="153" y="6"/>
              </a:cxn>
              <a:cxn ang="0">
                <a:pos x="167" y="6"/>
              </a:cxn>
              <a:cxn ang="0">
                <a:pos x="183" y="12"/>
              </a:cxn>
              <a:cxn ang="0">
                <a:pos x="195" y="14"/>
              </a:cxn>
              <a:cxn ang="0">
                <a:pos x="227" y="23"/>
              </a:cxn>
              <a:cxn ang="0">
                <a:pos x="247" y="19"/>
              </a:cxn>
            </a:cxnLst>
            <a:rect l="0" t="0" r="r" b="b"/>
            <a:pathLst>
              <a:path w="272" h="221">
                <a:moveTo>
                  <a:pt x="264" y="14"/>
                </a:moveTo>
                <a:cubicBezTo>
                  <a:pt x="264" y="14"/>
                  <a:pt x="264" y="15"/>
                  <a:pt x="264" y="15"/>
                </a:cubicBezTo>
                <a:cubicBezTo>
                  <a:pt x="265" y="18"/>
                  <a:pt x="267" y="20"/>
                  <a:pt x="269" y="22"/>
                </a:cubicBezTo>
                <a:cubicBezTo>
                  <a:pt x="270" y="23"/>
                  <a:pt x="271" y="24"/>
                  <a:pt x="271" y="26"/>
                </a:cubicBezTo>
                <a:cubicBezTo>
                  <a:pt x="272" y="28"/>
                  <a:pt x="271" y="27"/>
                  <a:pt x="270" y="29"/>
                </a:cubicBezTo>
                <a:cubicBezTo>
                  <a:pt x="269" y="30"/>
                  <a:pt x="269" y="31"/>
                  <a:pt x="268" y="32"/>
                </a:cubicBezTo>
                <a:cubicBezTo>
                  <a:pt x="267" y="35"/>
                  <a:pt x="265" y="34"/>
                  <a:pt x="264" y="35"/>
                </a:cubicBezTo>
                <a:cubicBezTo>
                  <a:pt x="260" y="37"/>
                  <a:pt x="257" y="41"/>
                  <a:pt x="256" y="45"/>
                </a:cubicBezTo>
                <a:cubicBezTo>
                  <a:pt x="255" y="46"/>
                  <a:pt x="255" y="48"/>
                  <a:pt x="255" y="49"/>
                </a:cubicBezTo>
                <a:cubicBezTo>
                  <a:pt x="254" y="51"/>
                  <a:pt x="254" y="53"/>
                  <a:pt x="254" y="54"/>
                </a:cubicBezTo>
                <a:cubicBezTo>
                  <a:pt x="254" y="57"/>
                  <a:pt x="253" y="58"/>
                  <a:pt x="253" y="60"/>
                </a:cubicBezTo>
                <a:cubicBezTo>
                  <a:pt x="252" y="62"/>
                  <a:pt x="253" y="64"/>
                  <a:pt x="252" y="66"/>
                </a:cubicBezTo>
                <a:cubicBezTo>
                  <a:pt x="251" y="69"/>
                  <a:pt x="248" y="71"/>
                  <a:pt x="245" y="71"/>
                </a:cubicBezTo>
                <a:cubicBezTo>
                  <a:pt x="242" y="71"/>
                  <a:pt x="242" y="70"/>
                  <a:pt x="240" y="69"/>
                </a:cubicBezTo>
                <a:cubicBezTo>
                  <a:pt x="238" y="68"/>
                  <a:pt x="236" y="69"/>
                  <a:pt x="234" y="69"/>
                </a:cubicBezTo>
                <a:cubicBezTo>
                  <a:pt x="230" y="69"/>
                  <a:pt x="227" y="71"/>
                  <a:pt x="223" y="72"/>
                </a:cubicBezTo>
                <a:cubicBezTo>
                  <a:pt x="220" y="73"/>
                  <a:pt x="218" y="73"/>
                  <a:pt x="215" y="74"/>
                </a:cubicBezTo>
                <a:cubicBezTo>
                  <a:pt x="213" y="75"/>
                  <a:pt x="211" y="76"/>
                  <a:pt x="209" y="77"/>
                </a:cubicBezTo>
                <a:cubicBezTo>
                  <a:pt x="206" y="79"/>
                  <a:pt x="202" y="80"/>
                  <a:pt x="203" y="84"/>
                </a:cubicBezTo>
                <a:cubicBezTo>
                  <a:pt x="204" y="86"/>
                  <a:pt x="207" y="89"/>
                  <a:pt x="209" y="91"/>
                </a:cubicBezTo>
                <a:cubicBezTo>
                  <a:pt x="210" y="92"/>
                  <a:pt x="211" y="93"/>
                  <a:pt x="212" y="94"/>
                </a:cubicBezTo>
                <a:cubicBezTo>
                  <a:pt x="215" y="97"/>
                  <a:pt x="215" y="101"/>
                  <a:pt x="216" y="105"/>
                </a:cubicBezTo>
                <a:cubicBezTo>
                  <a:pt x="216" y="108"/>
                  <a:pt x="216" y="111"/>
                  <a:pt x="216" y="114"/>
                </a:cubicBezTo>
                <a:cubicBezTo>
                  <a:pt x="217" y="116"/>
                  <a:pt x="218" y="117"/>
                  <a:pt x="219" y="119"/>
                </a:cubicBezTo>
                <a:cubicBezTo>
                  <a:pt x="220" y="123"/>
                  <a:pt x="219" y="126"/>
                  <a:pt x="222" y="129"/>
                </a:cubicBezTo>
                <a:cubicBezTo>
                  <a:pt x="224" y="130"/>
                  <a:pt x="229" y="131"/>
                  <a:pt x="229" y="135"/>
                </a:cubicBezTo>
                <a:cubicBezTo>
                  <a:pt x="232" y="136"/>
                  <a:pt x="237" y="134"/>
                  <a:pt x="240" y="136"/>
                </a:cubicBezTo>
                <a:cubicBezTo>
                  <a:pt x="243" y="140"/>
                  <a:pt x="237" y="140"/>
                  <a:pt x="236" y="141"/>
                </a:cubicBezTo>
                <a:cubicBezTo>
                  <a:pt x="235" y="142"/>
                  <a:pt x="235" y="144"/>
                  <a:pt x="235" y="146"/>
                </a:cubicBezTo>
                <a:cubicBezTo>
                  <a:pt x="235" y="151"/>
                  <a:pt x="234" y="154"/>
                  <a:pt x="237" y="157"/>
                </a:cubicBezTo>
                <a:cubicBezTo>
                  <a:pt x="238" y="159"/>
                  <a:pt x="239" y="161"/>
                  <a:pt x="240" y="163"/>
                </a:cubicBezTo>
                <a:cubicBezTo>
                  <a:pt x="241" y="165"/>
                  <a:pt x="242" y="166"/>
                  <a:pt x="242" y="168"/>
                </a:cubicBezTo>
                <a:cubicBezTo>
                  <a:pt x="242" y="169"/>
                  <a:pt x="242" y="170"/>
                  <a:pt x="242" y="171"/>
                </a:cubicBezTo>
                <a:cubicBezTo>
                  <a:pt x="242" y="172"/>
                  <a:pt x="244" y="173"/>
                  <a:pt x="244" y="174"/>
                </a:cubicBezTo>
                <a:cubicBezTo>
                  <a:pt x="245" y="174"/>
                  <a:pt x="245" y="177"/>
                  <a:pt x="245" y="178"/>
                </a:cubicBezTo>
                <a:cubicBezTo>
                  <a:pt x="245" y="180"/>
                  <a:pt x="246" y="182"/>
                  <a:pt x="248" y="184"/>
                </a:cubicBezTo>
                <a:cubicBezTo>
                  <a:pt x="248" y="185"/>
                  <a:pt x="250" y="184"/>
                  <a:pt x="250" y="186"/>
                </a:cubicBezTo>
                <a:cubicBezTo>
                  <a:pt x="249" y="188"/>
                  <a:pt x="248" y="187"/>
                  <a:pt x="247" y="187"/>
                </a:cubicBezTo>
                <a:cubicBezTo>
                  <a:pt x="244" y="188"/>
                  <a:pt x="239" y="186"/>
                  <a:pt x="236" y="187"/>
                </a:cubicBezTo>
                <a:cubicBezTo>
                  <a:pt x="234" y="188"/>
                  <a:pt x="235" y="189"/>
                  <a:pt x="234" y="191"/>
                </a:cubicBezTo>
                <a:cubicBezTo>
                  <a:pt x="233" y="192"/>
                  <a:pt x="232" y="191"/>
                  <a:pt x="232" y="193"/>
                </a:cubicBezTo>
                <a:cubicBezTo>
                  <a:pt x="232" y="194"/>
                  <a:pt x="232" y="195"/>
                  <a:pt x="232" y="195"/>
                </a:cubicBezTo>
                <a:cubicBezTo>
                  <a:pt x="234" y="198"/>
                  <a:pt x="234" y="197"/>
                  <a:pt x="234" y="200"/>
                </a:cubicBezTo>
                <a:cubicBezTo>
                  <a:pt x="234" y="200"/>
                  <a:pt x="235" y="203"/>
                  <a:pt x="234" y="204"/>
                </a:cubicBezTo>
                <a:cubicBezTo>
                  <a:pt x="233" y="207"/>
                  <a:pt x="230" y="207"/>
                  <a:pt x="228" y="209"/>
                </a:cubicBezTo>
                <a:cubicBezTo>
                  <a:pt x="226" y="210"/>
                  <a:pt x="226" y="211"/>
                  <a:pt x="226" y="214"/>
                </a:cubicBezTo>
                <a:cubicBezTo>
                  <a:pt x="226" y="217"/>
                  <a:pt x="227" y="218"/>
                  <a:pt x="227" y="220"/>
                </a:cubicBezTo>
                <a:cubicBezTo>
                  <a:pt x="223" y="221"/>
                  <a:pt x="220" y="220"/>
                  <a:pt x="217" y="218"/>
                </a:cubicBezTo>
                <a:cubicBezTo>
                  <a:pt x="215" y="217"/>
                  <a:pt x="213" y="217"/>
                  <a:pt x="211" y="216"/>
                </a:cubicBezTo>
                <a:cubicBezTo>
                  <a:pt x="210" y="215"/>
                  <a:pt x="210" y="214"/>
                  <a:pt x="209" y="213"/>
                </a:cubicBezTo>
                <a:cubicBezTo>
                  <a:pt x="208" y="212"/>
                  <a:pt x="206" y="212"/>
                  <a:pt x="204" y="212"/>
                </a:cubicBezTo>
                <a:cubicBezTo>
                  <a:pt x="203" y="211"/>
                  <a:pt x="204" y="211"/>
                  <a:pt x="202" y="211"/>
                </a:cubicBezTo>
                <a:cubicBezTo>
                  <a:pt x="201" y="210"/>
                  <a:pt x="197" y="210"/>
                  <a:pt x="196" y="211"/>
                </a:cubicBezTo>
                <a:cubicBezTo>
                  <a:pt x="191" y="212"/>
                  <a:pt x="192" y="216"/>
                  <a:pt x="188" y="217"/>
                </a:cubicBezTo>
                <a:cubicBezTo>
                  <a:pt x="187" y="217"/>
                  <a:pt x="186" y="217"/>
                  <a:pt x="185" y="217"/>
                </a:cubicBezTo>
                <a:cubicBezTo>
                  <a:pt x="183" y="216"/>
                  <a:pt x="180" y="216"/>
                  <a:pt x="178" y="215"/>
                </a:cubicBezTo>
                <a:cubicBezTo>
                  <a:pt x="177" y="215"/>
                  <a:pt x="177" y="214"/>
                  <a:pt x="176" y="214"/>
                </a:cubicBezTo>
                <a:cubicBezTo>
                  <a:pt x="174" y="213"/>
                  <a:pt x="173" y="212"/>
                  <a:pt x="171" y="212"/>
                </a:cubicBezTo>
                <a:cubicBezTo>
                  <a:pt x="171" y="212"/>
                  <a:pt x="169" y="213"/>
                  <a:pt x="168" y="212"/>
                </a:cubicBezTo>
                <a:cubicBezTo>
                  <a:pt x="166" y="212"/>
                  <a:pt x="165" y="209"/>
                  <a:pt x="164" y="207"/>
                </a:cubicBezTo>
                <a:cubicBezTo>
                  <a:pt x="162" y="205"/>
                  <a:pt x="161" y="203"/>
                  <a:pt x="159" y="200"/>
                </a:cubicBezTo>
                <a:cubicBezTo>
                  <a:pt x="158" y="198"/>
                  <a:pt x="158" y="197"/>
                  <a:pt x="156" y="196"/>
                </a:cubicBezTo>
                <a:cubicBezTo>
                  <a:pt x="153" y="195"/>
                  <a:pt x="153" y="195"/>
                  <a:pt x="153" y="192"/>
                </a:cubicBezTo>
                <a:cubicBezTo>
                  <a:pt x="152" y="189"/>
                  <a:pt x="154" y="188"/>
                  <a:pt x="151" y="186"/>
                </a:cubicBezTo>
                <a:cubicBezTo>
                  <a:pt x="148" y="185"/>
                  <a:pt x="145" y="186"/>
                  <a:pt x="143" y="184"/>
                </a:cubicBezTo>
                <a:cubicBezTo>
                  <a:pt x="139" y="181"/>
                  <a:pt x="139" y="177"/>
                  <a:pt x="132" y="179"/>
                </a:cubicBezTo>
                <a:cubicBezTo>
                  <a:pt x="133" y="174"/>
                  <a:pt x="128" y="171"/>
                  <a:pt x="124" y="169"/>
                </a:cubicBezTo>
                <a:cubicBezTo>
                  <a:pt x="122" y="169"/>
                  <a:pt x="121" y="168"/>
                  <a:pt x="120" y="168"/>
                </a:cubicBezTo>
                <a:cubicBezTo>
                  <a:pt x="118" y="166"/>
                  <a:pt x="117" y="164"/>
                  <a:pt x="114" y="164"/>
                </a:cubicBezTo>
                <a:cubicBezTo>
                  <a:pt x="114" y="166"/>
                  <a:pt x="114" y="169"/>
                  <a:pt x="114" y="171"/>
                </a:cubicBezTo>
                <a:cubicBezTo>
                  <a:pt x="109" y="172"/>
                  <a:pt x="112" y="166"/>
                  <a:pt x="110" y="165"/>
                </a:cubicBezTo>
                <a:cubicBezTo>
                  <a:pt x="108" y="164"/>
                  <a:pt x="103" y="168"/>
                  <a:pt x="101" y="169"/>
                </a:cubicBezTo>
                <a:cubicBezTo>
                  <a:pt x="100" y="170"/>
                  <a:pt x="99" y="170"/>
                  <a:pt x="98" y="171"/>
                </a:cubicBezTo>
                <a:cubicBezTo>
                  <a:pt x="97" y="172"/>
                  <a:pt x="96" y="173"/>
                  <a:pt x="96" y="174"/>
                </a:cubicBezTo>
                <a:cubicBezTo>
                  <a:pt x="92" y="177"/>
                  <a:pt x="86" y="176"/>
                  <a:pt x="81" y="177"/>
                </a:cubicBezTo>
                <a:cubicBezTo>
                  <a:pt x="78" y="177"/>
                  <a:pt x="79" y="177"/>
                  <a:pt x="78" y="179"/>
                </a:cubicBezTo>
                <a:cubicBezTo>
                  <a:pt x="76" y="181"/>
                  <a:pt x="75" y="182"/>
                  <a:pt x="73" y="184"/>
                </a:cubicBezTo>
                <a:cubicBezTo>
                  <a:pt x="72" y="184"/>
                  <a:pt x="70" y="186"/>
                  <a:pt x="69" y="186"/>
                </a:cubicBezTo>
                <a:cubicBezTo>
                  <a:pt x="65" y="188"/>
                  <a:pt x="65" y="185"/>
                  <a:pt x="64" y="182"/>
                </a:cubicBezTo>
                <a:cubicBezTo>
                  <a:pt x="63" y="176"/>
                  <a:pt x="67" y="174"/>
                  <a:pt x="68" y="169"/>
                </a:cubicBezTo>
                <a:cubicBezTo>
                  <a:pt x="70" y="165"/>
                  <a:pt x="71" y="163"/>
                  <a:pt x="70" y="159"/>
                </a:cubicBezTo>
                <a:cubicBezTo>
                  <a:pt x="70" y="157"/>
                  <a:pt x="70" y="156"/>
                  <a:pt x="69" y="154"/>
                </a:cubicBezTo>
                <a:cubicBezTo>
                  <a:pt x="69" y="150"/>
                  <a:pt x="70" y="145"/>
                  <a:pt x="73" y="142"/>
                </a:cubicBezTo>
                <a:cubicBezTo>
                  <a:pt x="74" y="140"/>
                  <a:pt x="77" y="140"/>
                  <a:pt x="78" y="138"/>
                </a:cubicBezTo>
                <a:cubicBezTo>
                  <a:pt x="76" y="135"/>
                  <a:pt x="64" y="134"/>
                  <a:pt x="62" y="137"/>
                </a:cubicBezTo>
                <a:cubicBezTo>
                  <a:pt x="59" y="140"/>
                  <a:pt x="59" y="144"/>
                  <a:pt x="55" y="147"/>
                </a:cubicBezTo>
                <a:cubicBezTo>
                  <a:pt x="51" y="150"/>
                  <a:pt x="47" y="147"/>
                  <a:pt x="44" y="143"/>
                </a:cubicBezTo>
                <a:cubicBezTo>
                  <a:pt x="43" y="140"/>
                  <a:pt x="37" y="130"/>
                  <a:pt x="33" y="134"/>
                </a:cubicBezTo>
                <a:cubicBezTo>
                  <a:pt x="31" y="131"/>
                  <a:pt x="30" y="127"/>
                  <a:pt x="27" y="124"/>
                </a:cubicBezTo>
                <a:cubicBezTo>
                  <a:pt x="26" y="122"/>
                  <a:pt x="24" y="121"/>
                  <a:pt x="23" y="119"/>
                </a:cubicBezTo>
                <a:cubicBezTo>
                  <a:pt x="22" y="118"/>
                  <a:pt x="23" y="114"/>
                  <a:pt x="23" y="112"/>
                </a:cubicBezTo>
                <a:cubicBezTo>
                  <a:pt x="22" y="111"/>
                  <a:pt x="22" y="110"/>
                  <a:pt x="21" y="109"/>
                </a:cubicBezTo>
                <a:cubicBezTo>
                  <a:pt x="21" y="108"/>
                  <a:pt x="21" y="108"/>
                  <a:pt x="21" y="107"/>
                </a:cubicBezTo>
                <a:cubicBezTo>
                  <a:pt x="21" y="107"/>
                  <a:pt x="21" y="106"/>
                  <a:pt x="20" y="106"/>
                </a:cubicBezTo>
                <a:cubicBezTo>
                  <a:pt x="19" y="104"/>
                  <a:pt x="16" y="97"/>
                  <a:pt x="20" y="96"/>
                </a:cubicBezTo>
                <a:cubicBezTo>
                  <a:pt x="22" y="95"/>
                  <a:pt x="26" y="97"/>
                  <a:pt x="28" y="96"/>
                </a:cubicBezTo>
                <a:cubicBezTo>
                  <a:pt x="28" y="96"/>
                  <a:pt x="30" y="93"/>
                  <a:pt x="30" y="93"/>
                </a:cubicBezTo>
                <a:cubicBezTo>
                  <a:pt x="31" y="91"/>
                  <a:pt x="32" y="90"/>
                  <a:pt x="32" y="88"/>
                </a:cubicBezTo>
                <a:cubicBezTo>
                  <a:pt x="28" y="87"/>
                  <a:pt x="25" y="88"/>
                  <a:pt x="22" y="87"/>
                </a:cubicBezTo>
                <a:cubicBezTo>
                  <a:pt x="22" y="86"/>
                  <a:pt x="22" y="84"/>
                  <a:pt x="22" y="82"/>
                </a:cubicBezTo>
                <a:cubicBezTo>
                  <a:pt x="21" y="80"/>
                  <a:pt x="18" y="79"/>
                  <a:pt x="17" y="76"/>
                </a:cubicBezTo>
                <a:cubicBezTo>
                  <a:pt x="16" y="72"/>
                  <a:pt x="18" y="70"/>
                  <a:pt x="20" y="68"/>
                </a:cubicBezTo>
                <a:cubicBezTo>
                  <a:pt x="19" y="66"/>
                  <a:pt x="14" y="67"/>
                  <a:pt x="12" y="67"/>
                </a:cubicBezTo>
                <a:cubicBezTo>
                  <a:pt x="9" y="67"/>
                  <a:pt x="6" y="70"/>
                  <a:pt x="4" y="69"/>
                </a:cubicBezTo>
                <a:cubicBezTo>
                  <a:pt x="0" y="68"/>
                  <a:pt x="1" y="64"/>
                  <a:pt x="3" y="63"/>
                </a:cubicBezTo>
                <a:cubicBezTo>
                  <a:pt x="6" y="62"/>
                  <a:pt x="6" y="62"/>
                  <a:pt x="8" y="63"/>
                </a:cubicBezTo>
                <a:cubicBezTo>
                  <a:pt x="10" y="63"/>
                  <a:pt x="11" y="62"/>
                  <a:pt x="12" y="61"/>
                </a:cubicBezTo>
                <a:cubicBezTo>
                  <a:pt x="12" y="60"/>
                  <a:pt x="12" y="59"/>
                  <a:pt x="13" y="59"/>
                </a:cubicBezTo>
                <a:cubicBezTo>
                  <a:pt x="13" y="58"/>
                  <a:pt x="14" y="59"/>
                  <a:pt x="14" y="58"/>
                </a:cubicBezTo>
                <a:cubicBezTo>
                  <a:pt x="16" y="57"/>
                  <a:pt x="16" y="57"/>
                  <a:pt x="17" y="55"/>
                </a:cubicBezTo>
                <a:cubicBezTo>
                  <a:pt x="18" y="51"/>
                  <a:pt x="17" y="48"/>
                  <a:pt x="17" y="44"/>
                </a:cubicBezTo>
                <a:cubicBezTo>
                  <a:pt x="16" y="40"/>
                  <a:pt x="17" y="37"/>
                  <a:pt x="21" y="39"/>
                </a:cubicBezTo>
                <a:cubicBezTo>
                  <a:pt x="22" y="39"/>
                  <a:pt x="23" y="41"/>
                  <a:pt x="25" y="41"/>
                </a:cubicBezTo>
                <a:cubicBezTo>
                  <a:pt x="27" y="42"/>
                  <a:pt x="28" y="40"/>
                  <a:pt x="29" y="39"/>
                </a:cubicBezTo>
                <a:cubicBezTo>
                  <a:pt x="31" y="37"/>
                  <a:pt x="41" y="36"/>
                  <a:pt x="41" y="40"/>
                </a:cubicBezTo>
                <a:cubicBezTo>
                  <a:pt x="43" y="40"/>
                  <a:pt x="52" y="40"/>
                  <a:pt x="50" y="36"/>
                </a:cubicBezTo>
                <a:cubicBezTo>
                  <a:pt x="50" y="34"/>
                  <a:pt x="47" y="34"/>
                  <a:pt x="46" y="32"/>
                </a:cubicBezTo>
                <a:cubicBezTo>
                  <a:pt x="45" y="30"/>
                  <a:pt x="47" y="29"/>
                  <a:pt x="48" y="29"/>
                </a:cubicBezTo>
                <a:cubicBezTo>
                  <a:pt x="50" y="29"/>
                  <a:pt x="52" y="30"/>
                  <a:pt x="53" y="29"/>
                </a:cubicBezTo>
                <a:cubicBezTo>
                  <a:pt x="56" y="29"/>
                  <a:pt x="56" y="27"/>
                  <a:pt x="58" y="25"/>
                </a:cubicBezTo>
                <a:cubicBezTo>
                  <a:pt x="61" y="22"/>
                  <a:pt x="66" y="20"/>
                  <a:pt x="69" y="20"/>
                </a:cubicBezTo>
                <a:cubicBezTo>
                  <a:pt x="72" y="20"/>
                  <a:pt x="73" y="20"/>
                  <a:pt x="75" y="19"/>
                </a:cubicBezTo>
                <a:cubicBezTo>
                  <a:pt x="77" y="19"/>
                  <a:pt x="79" y="18"/>
                  <a:pt x="81" y="18"/>
                </a:cubicBezTo>
                <a:cubicBezTo>
                  <a:pt x="83" y="17"/>
                  <a:pt x="83" y="17"/>
                  <a:pt x="84" y="16"/>
                </a:cubicBezTo>
                <a:cubicBezTo>
                  <a:pt x="85" y="15"/>
                  <a:pt x="87" y="15"/>
                  <a:pt x="89" y="14"/>
                </a:cubicBezTo>
                <a:cubicBezTo>
                  <a:pt x="92" y="11"/>
                  <a:pt x="93" y="9"/>
                  <a:pt x="97" y="8"/>
                </a:cubicBezTo>
                <a:cubicBezTo>
                  <a:pt x="100" y="7"/>
                  <a:pt x="102" y="8"/>
                  <a:pt x="105" y="10"/>
                </a:cubicBezTo>
                <a:cubicBezTo>
                  <a:pt x="106" y="11"/>
                  <a:pt x="108" y="11"/>
                  <a:pt x="109" y="12"/>
                </a:cubicBezTo>
                <a:cubicBezTo>
                  <a:pt x="109" y="13"/>
                  <a:pt x="109" y="14"/>
                  <a:pt x="109" y="14"/>
                </a:cubicBezTo>
                <a:cubicBezTo>
                  <a:pt x="110" y="14"/>
                  <a:pt x="111" y="14"/>
                  <a:pt x="111" y="14"/>
                </a:cubicBezTo>
                <a:cubicBezTo>
                  <a:pt x="116" y="16"/>
                  <a:pt x="123" y="16"/>
                  <a:pt x="128" y="15"/>
                </a:cubicBezTo>
                <a:cubicBezTo>
                  <a:pt x="128" y="12"/>
                  <a:pt x="127" y="8"/>
                  <a:pt x="128" y="5"/>
                </a:cubicBezTo>
                <a:cubicBezTo>
                  <a:pt x="128" y="4"/>
                  <a:pt x="128" y="2"/>
                  <a:pt x="130" y="3"/>
                </a:cubicBezTo>
                <a:cubicBezTo>
                  <a:pt x="133" y="3"/>
                  <a:pt x="132" y="7"/>
                  <a:pt x="132" y="9"/>
                </a:cubicBezTo>
                <a:cubicBezTo>
                  <a:pt x="136" y="10"/>
                  <a:pt x="135" y="5"/>
                  <a:pt x="136" y="4"/>
                </a:cubicBezTo>
                <a:cubicBezTo>
                  <a:pt x="139" y="0"/>
                  <a:pt x="140" y="6"/>
                  <a:pt x="141" y="8"/>
                </a:cubicBezTo>
                <a:cubicBezTo>
                  <a:pt x="143" y="8"/>
                  <a:pt x="145" y="9"/>
                  <a:pt x="147" y="8"/>
                </a:cubicBezTo>
                <a:cubicBezTo>
                  <a:pt x="150" y="8"/>
                  <a:pt x="151" y="7"/>
                  <a:pt x="153" y="6"/>
                </a:cubicBezTo>
                <a:cubicBezTo>
                  <a:pt x="156" y="5"/>
                  <a:pt x="158" y="5"/>
                  <a:pt x="161" y="5"/>
                </a:cubicBezTo>
                <a:cubicBezTo>
                  <a:pt x="163" y="4"/>
                  <a:pt x="163" y="3"/>
                  <a:pt x="166" y="4"/>
                </a:cubicBezTo>
                <a:cubicBezTo>
                  <a:pt x="166" y="5"/>
                  <a:pt x="167" y="6"/>
                  <a:pt x="167" y="6"/>
                </a:cubicBezTo>
                <a:cubicBezTo>
                  <a:pt x="168" y="7"/>
                  <a:pt x="169" y="7"/>
                  <a:pt x="170" y="7"/>
                </a:cubicBezTo>
                <a:cubicBezTo>
                  <a:pt x="172" y="8"/>
                  <a:pt x="173" y="9"/>
                  <a:pt x="175" y="9"/>
                </a:cubicBezTo>
                <a:cubicBezTo>
                  <a:pt x="177" y="10"/>
                  <a:pt x="180" y="12"/>
                  <a:pt x="183" y="12"/>
                </a:cubicBezTo>
                <a:cubicBezTo>
                  <a:pt x="183" y="11"/>
                  <a:pt x="183" y="9"/>
                  <a:pt x="183" y="8"/>
                </a:cubicBezTo>
                <a:cubicBezTo>
                  <a:pt x="185" y="8"/>
                  <a:pt x="187" y="10"/>
                  <a:pt x="188" y="11"/>
                </a:cubicBezTo>
                <a:cubicBezTo>
                  <a:pt x="191" y="13"/>
                  <a:pt x="192" y="14"/>
                  <a:pt x="195" y="14"/>
                </a:cubicBezTo>
                <a:cubicBezTo>
                  <a:pt x="198" y="15"/>
                  <a:pt x="202" y="14"/>
                  <a:pt x="205" y="16"/>
                </a:cubicBezTo>
                <a:cubicBezTo>
                  <a:pt x="209" y="17"/>
                  <a:pt x="211" y="20"/>
                  <a:pt x="214" y="21"/>
                </a:cubicBezTo>
                <a:cubicBezTo>
                  <a:pt x="218" y="23"/>
                  <a:pt x="223" y="23"/>
                  <a:pt x="227" y="23"/>
                </a:cubicBezTo>
                <a:cubicBezTo>
                  <a:pt x="231" y="22"/>
                  <a:pt x="233" y="20"/>
                  <a:pt x="237" y="19"/>
                </a:cubicBezTo>
                <a:cubicBezTo>
                  <a:pt x="238" y="19"/>
                  <a:pt x="243" y="17"/>
                  <a:pt x="244" y="17"/>
                </a:cubicBezTo>
                <a:cubicBezTo>
                  <a:pt x="246" y="18"/>
                  <a:pt x="245" y="18"/>
                  <a:pt x="247" y="19"/>
                </a:cubicBezTo>
                <a:cubicBezTo>
                  <a:pt x="251" y="22"/>
                  <a:pt x="259" y="21"/>
                  <a:pt x="264" y="21"/>
                </a:cubicBezTo>
                <a:lnTo>
                  <a:pt x="264" y="1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8" name="Freeform 41">
            <a:extLst>
              <a:ext uri="{FF2B5EF4-FFF2-40B4-BE49-F238E27FC236}">
                <a16:creationId xmlns:a16="http://schemas.microsoft.com/office/drawing/2014/main" id="{F696A4C8-2B0E-4612-BE7F-C78A607D92D1}"/>
              </a:ext>
            </a:extLst>
          </p:cNvPr>
          <p:cNvSpPr>
            <a:spLocks/>
          </p:cNvSpPr>
          <p:nvPr/>
        </p:nvSpPr>
        <p:spPr bwMode="auto">
          <a:xfrm>
            <a:off x="6510871" y="3365685"/>
            <a:ext cx="144100" cy="121418"/>
          </a:xfrm>
          <a:custGeom>
            <a:avLst/>
            <a:gdLst/>
            <a:ahLst/>
            <a:cxnLst>
              <a:cxn ang="0">
                <a:pos x="83" y="0"/>
              </a:cxn>
              <a:cxn ang="0">
                <a:pos x="76" y="1"/>
              </a:cxn>
              <a:cxn ang="0">
                <a:pos x="75" y="8"/>
              </a:cxn>
              <a:cxn ang="0">
                <a:pos x="75" y="11"/>
              </a:cxn>
              <a:cxn ang="0">
                <a:pos x="72" y="9"/>
              </a:cxn>
              <a:cxn ang="0">
                <a:pos x="69" y="8"/>
              </a:cxn>
              <a:cxn ang="0">
                <a:pos x="66" y="6"/>
              </a:cxn>
              <a:cxn ang="0">
                <a:pos x="62" y="6"/>
              </a:cxn>
              <a:cxn ang="0">
                <a:pos x="59" y="4"/>
              </a:cxn>
              <a:cxn ang="0">
                <a:pos x="55" y="9"/>
              </a:cxn>
              <a:cxn ang="0">
                <a:pos x="49" y="9"/>
              </a:cxn>
              <a:cxn ang="0">
                <a:pos x="46" y="7"/>
              </a:cxn>
              <a:cxn ang="0">
                <a:pos x="42" y="7"/>
              </a:cxn>
              <a:cxn ang="0">
                <a:pos x="38" y="3"/>
              </a:cxn>
              <a:cxn ang="0">
                <a:pos x="36" y="7"/>
              </a:cxn>
              <a:cxn ang="0">
                <a:pos x="32" y="9"/>
              </a:cxn>
              <a:cxn ang="0">
                <a:pos x="28" y="20"/>
              </a:cxn>
              <a:cxn ang="0">
                <a:pos x="22" y="18"/>
              </a:cxn>
              <a:cxn ang="0">
                <a:pos x="22" y="13"/>
              </a:cxn>
              <a:cxn ang="0">
                <a:pos x="16" y="25"/>
              </a:cxn>
              <a:cxn ang="0">
                <a:pos x="7" y="17"/>
              </a:cxn>
              <a:cxn ang="0">
                <a:pos x="1" y="20"/>
              </a:cxn>
              <a:cxn ang="0">
                <a:pos x="7" y="27"/>
              </a:cxn>
              <a:cxn ang="0">
                <a:pos x="5" y="31"/>
              </a:cxn>
              <a:cxn ang="0">
                <a:pos x="9" y="36"/>
              </a:cxn>
              <a:cxn ang="0">
                <a:pos x="3" y="39"/>
              </a:cxn>
              <a:cxn ang="0">
                <a:pos x="10" y="42"/>
              </a:cxn>
              <a:cxn ang="0">
                <a:pos x="19" y="51"/>
              </a:cxn>
              <a:cxn ang="0">
                <a:pos x="20" y="59"/>
              </a:cxn>
              <a:cxn ang="0">
                <a:pos x="14" y="63"/>
              </a:cxn>
              <a:cxn ang="0">
                <a:pos x="18" y="77"/>
              </a:cxn>
              <a:cxn ang="0">
                <a:pos x="22" y="75"/>
              </a:cxn>
              <a:cxn ang="0">
                <a:pos x="23" y="69"/>
              </a:cxn>
              <a:cxn ang="0">
                <a:pos x="22" y="64"/>
              </a:cxn>
              <a:cxn ang="0">
                <a:pos x="21" y="59"/>
              </a:cxn>
              <a:cxn ang="0">
                <a:pos x="24" y="53"/>
              </a:cxn>
              <a:cxn ang="0">
                <a:pos x="27" y="49"/>
              </a:cxn>
              <a:cxn ang="0">
                <a:pos x="28" y="48"/>
              </a:cxn>
              <a:cxn ang="0">
                <a:pos x="31" y="50"/>
              </a:cxn>
              <a:cxn ang="0">
                <a:pos x="34" y="48"/>
              </a:cxn>
              <a:cxn ang="0">
                <a:pos x="39" y="50"/>
              </a:cxn>
              <a:cxn ang="0">
                <a:pos x="48" y="45"/>
              </a:cxn>
              <a:cxn ang="0">
                <a:pos x="56" y="44"/>
              </a:cxn>
              <a:cxn ang="0">
                <a:pos x="57" y="38"/>
              </a:cxn>
              <a:cxn ang="0">
                <a:pos x="62" y="37"/>
              </a:cxn>
              <a:cxn ang="0">
                <a:pos x="68" y="31"/>
              </a:cxn>
              <a:cxn ang="0">
                <a:pos x="72" y="27"/>
              </a:cxn>
              <a:cxn ang="0">
                <a:pos x="80" y="20"/>
              </a:cxn>
              <a:cxn ang="0">
                <a:pos x="75" y="17"/>
              </a:cxn>
              <a:cxn ang="0">
                <a:pos x="72" y="13"/>
              </a:cxn>
              <a:cxn ang="0">
                <a:pos x="90" y="12"/>
              </a:cxn>
              <a:cxn ang="0">
                <a:pos x="82" y="1"/>
              </a:cxn>
              <a:cxn ang="0">
                <a:pos x="83" y="0"/>
              </a:cxn>
            </a:cxnLst>
            <a:rect l="0" t="0" r="r" b="b"/>
            <a:pathLst>
              <a:path w="91" h="77">
                <a:moveTo>
                  <a:pt x="83" y="0"/>
                </a:moveTo>
                <a:cubicBezTo>
                  <a:pt x="81" y="0"/>
                  <a:pt x="77" y="0"/>
                  <a:pt x="76" y="1"/>
                </a:cubicBezTo>
                <a:cubicBezTo>
                  <a:pt x="72" y="2"/>
                  <a:pt x="74" y="5"/>
                  <a:pt x="75" y="8"/>
                </a:cubicBezTo>
                <a:cubicBezTo>
                  <a:pt x="75" y="9"/>
                  <a:pt x="76" y="10"/>
                  <a:pt x="75" y="11"/>
                </a:cubicBezTo>
                <a:cubicBezTo>
                  <a:pt x="73" y="12"/>
                  <a:pt x="73" y="10"/>
                  <a:pt x="72" y="9"/>
                </a:cubicBezTo>
                <a:cubicBezTo>
                  <a:pt x="70" y="8"/>
                  <a:pt x="70" y="9"/>
                  <a:pt x="69" y="8"/>
                </a:cubicBezTo>
                <a:cubicBezTo>
                  <a:pt x="68" y="7"/>
                  <a:pt x="68" y="7"/>
                  <a:pt x="66" y="6"/>
                </a:cubicBezTo>
                <a:cubicBezTo>
                  <a:pt x="65" y="6"/>
                  <a:pt x="63" y="6"/>
                  <a:pt x="62" y="6"/>
                </a:cubicBezTo>
                <a:cubicBezTo>
                  <a:pt x="61" y="6"/>
                  <a:pt x="60" y="4"/>
                  <a:pt x="59" y="4"/>
                </a:cubicBezTo>
                <a:cubicBezTo>
                  <a:pt x="56" y="4"/>
                  <a:pt x="57" y="8"/>
                  <a:pt x="55" y="9"/>
                </a:cubicBezTo>
                <a:cubicBezTo>
                  <a:pt x="54" y="9"/>
                  <a:pt x="50" y="9"/>
                  <a:pt x="49" y="9"/>
                </a:cubicBezTo>
                <a:cubicBezTo>
                  <a:pt x="48" y="8"/>
                  <a:pt x="47" y="7"/>
                  <a:pt x="46" y="7"/>
                </a:cubicBezTo>
                <a:cubicBezTo>
                  <a:pt x="44" y="7"/>
                  <a:pt x="43" y="7"/>
                  <a:pt x="42" y="7"/>
                </a:cubicBezTo>
                <a:cubicBezTo>
                  <a:pt x="41" y="5"/>
                  <a:pt x="41" y="1"/>
                  <a:pt x="38" y="3"/>
                </a:cubicBezTo>
                <a:cubicBezTo>
                  <a:pt x="36" y="4"/>
                  <a:pt x="37" y="6"/>
                  <a:pt x="36" y="7"/>
                </a:cubicBezTo>
                <a:cubicBezTo>
                  <a:pt x="34" y="9"/>
                  <a:pt x="33" y="8"/>
                  <a:pt x="32" y="9"/>
                </a:cubicBezTo>
                <a:cubicBezTo>
                  <a:pt x="28" y="11"/>
                  <a:pt x="31" y="17"/>
                  <a:pt x="28" y="20"/>
                </a:cubicBezTo>
                <a:cubicBezTo>
                  <a:pt x="27" y="21"/>
                  <a:pt x="23" y="19"/>
                  <a:pt x="22" y="18"/>
                </a:cubicBezTo>
                <a:cubicBezTo>
                  <a:pt x="22" y="17"/>
                  <a:pt x="23" y="15"/>
                  <a:pt x="22" y="13"/>
                </a:cubicBezTo>
                <a:cubicBezTo>
                  <a:pt x="16" y="12"/>
                  <a:pt x="16" y="21"/>
                  <a:pt x="16" y="25"/>
                </a:cubicBezTo>
                <a:cubicBezTo>
                  <a:pt x="12" y="27"/>
                  <a:pt x="9" y="18"/>
                  <a:pt x="7" y="17"/>
                </a:cubicBezTo>
                <a:cubicBezTo>
                  <a:pt x="5" y="15"/>
                  <a:pt x="0" y="16"/>
                  <a:pt x="1" y="20"/>
                </a:cubicBezTo>
                <a:cubicBezTo>
                  <a:pt x="5" y="20"/>
                  <a:pt x="7" y="24"/>
                  <a:pt x="7" y="27"/>
                </a:cubicBezTo>
                <a:cubicBezTo>
                  <a:pt x="6" y="28"/>
                  <a:pt x="5" y="29"/>
                  <a:pt x="5" y="31"/>
                </a:cubicBezTo>
                <a:cubicBezTo>
                  <a:pt x="4" y="34"/>
                  <a:pt x="7" y="34"/>
                  <a:pt x="9" y="36"/>
                </a:cubicBezTo>
                <a:cubicBezTo>
                  <a:pt x="8" y="38"/>
                  <a:pt x="4" y="37"/>
                  <a:pt x="3" y="39"/>
                </a:cubicBezTo>
                <a:cubicBezTo>
                  <a:pt x="1" y="42"/>
                  <a:pt x="8" y="42"/>
                  <a:pt x="10" y="42"/>
                </a:cubicBezTo>
                <a:cubicBezTo>
                  <a:pt x="10" y="48"/>
                  <a:pt x="18" y="45"/>
                  <a:pt x="19" y="51"/>
                </a:cubicBezTo>
                <a:cubicBezTo>
                  <a:pt x="19" y="53"/>
                  <a:pt x="21" y="57"/>
                  <a:pt x="20" y="59"/>
                </a:cubicBezTo>
                <a:cubicBezTo>
                  <a:pt x="19" y="60"/>
                  <a:pt x="16" y="62"/>
                  <a:pt x="14" y="63"/>
                </a:cubicBezTo>
                <a:cubicBezTo>
                  <a:pt x="9" y="67"/>
                  <a:pt x="10" y="77"/>
                  <a:pt x="18" y="77"/>
                </a:cubicBezTo>
                <a:cubicBezTo>
                  <a:pt x="21" y="77"/>
                  <a:pt x="21" y="77"/>
                  <a:pt x="22" y="75"/>
                </a:cubicBezTo>
                <a:cubicBezTo>
                  <a:pt x="23" y="74"/>
                  <a:pt x="24" y="70"/>
                  <a:pt x="23" y="69"/>
                </a:cubicBezTo>
                <a:cubicBezTo>
                  <a:pt x="23" y="67"/>
                  <a:pt x="22" y="66"/>
                  <a:pt x="22" y="64"/>
                </a:cubicBezTo>
                <a:cubicBezTo>
                  <a:pt x="21" y="62"/>
                  <a:pt x="22" y="61"/>
                  <a:pt x="21" y="59"/>
                </a:cubicBezTo>
                <a:cubicBezTo>
                  <a:pt x="23" y="59"/>
                  <a:pt x="23" y="55"/>
                  <a:pt x="24" y="53"/>
                </a:cubicBezTo>
                <a:cubicBezTo>
                  <a:pt x="25" y="52"/>
                  <a:pt x="25" y="50"/>
                  <a:pt x="27" y="49"/>
                </a:cubicBezTo>
                <a:cubicBezTo>
                  <a:pt x="28" y="48"/>
                  <a:pt x="27" y="48"/>
                  <a:pt x="28" y="48"/>
                </a:cubicBezTo>
                <a:cubicBezTo>
                  <a:pt x="30" y="48"/>
                  <a:pt x="30" y="50"/>
                  <a:pt x="31" y="50"/>
                </a:cubicBezTo>
                <a:cubicBezTo>
                  <a:pt x="33" y="51"/>
                  <a:pt x="32" y="49"/>
                  <a:pt x="34" y="48"/>
                </a:cubicBezTo>
                <a:cubicBezTo>
                  <a:pt x="37" y="46"/>
                  <a:pt x="38" y="49"/>
                  <a:pt x="39" y="50"/>
                </a:cubicBezTo>
                <a:cubicBezTo>
                  <a:pt x="44" y="53"/>
                  <a:pt x="46" y="47"/>
                  <a:pt x="48" y="45"/>
                </a:cubicBezTo>
                <a:cubicBezTo>
                  <a:pt x="51" y="42"/>
                  <a:pt x="53" y="45"/>
                  <a:pt x="56" y="44"/>
                </a:cubicBezTo>
                <a:cubicBezTo>
                  <a:pt x="56" y="42"/>
                  <a:pt x="55" y="40"/>
                  <a:pt x="57" y="38"/>
                </a:cubicBezTo>
                <a:cubicBezTo>
                  <a:pt x="59" y="36"/>
                  <a:pt x="60" y="37"/>
                  <a:pt x="62" y="37"/>
                </a:cubicBezTo>
                <a:cubicBezTo>
                  <a:pt x="66" y="36"/>
                  <a:pt x="66" y="34"/>
                  <a:pt x="68" y="31"/>
                </a:cubicBezTo>
                <a:cubicBezTo>
                  <a:pt x="69" y="28"/>
                  <a:pt x="69" y="28"/>
                  <a:pt x="72" y="27"/>
                </a:cubicBezTo>
                <a:cubicBezTo>
                  <a:pt x="76" y="25"/>
                  <a:pt x="84" y="25"/>
                  <a:pt x="80" y="20"/>
                </a:cubicBezTo>
                <a:cubicBezTo>
                  <a:pt x="79" y="17"/>
                  <a:pt x="77" y="17"/>
                  <a:pt x="75" y="17"/>
                </a:cubicBezTo>
                <a:cubicBezTo>
                  <a:pt x="72" y="16"/>
                  <a:pt x="73" y="15"/>
                  <a:pt x="72" y="13"/>
                </a:cubicBezTo>
                <a:cubicBezTo>
                  <a:pt x="76" y="15"/>
                  <a:pt x="87" y="17"/>
                  <a:pt x="90" y="12"/>
                </a:cubicBezTo>
                <a:cubicBezTo>
                  <a:pt x="91" y="8"/>
                  <a:pt x="85" y="2"/>
                  <a:pt x="82" y="1"/>
                </a:cubicBezTo>
                <a:lnTo>
                  <a:pt x="8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89" name="Freeform 42">
            <a:extLst>
              <a:ext uri="{FF2B5EF4-FFF2-40B4-BE49-F238E27FC236}">
                <a16:creationId xmlns:a16="http://schemas.microsoft.com/office/drawing/2014/main" id="{D1AC900B-24EE-44BF-B131-EC8B09465379}"/>
              </a:ext>
            </a:extLst>
          </p:cNvPr>
          <p:cNvSpPr>
            <a:spLocks/>
          </p:cNvSpPr>
          <p:nvPr/>
        </p:nvSpPr>
        <p:spPr bwMode="auto">
          <a:xfrm>
            <a:off x="6536222" y="3294970"/>
            <a:ext cx="85393" cy="66713"/>
          </a:xfrm>
          <a:custGeom>
            <a:avLst/>
            <a:gdLst/>
            <a:ahLst/>
            <a:cxnLst>
              <a:cxn ang="0">
                <a:pos x="50" y="21"/>
              </a:cxn>
              <a:cxn ang="0">
                <a:pos x="53" y="27"/>
              </a:cxn>
              <a:cxn ang="0">
                <a:pos x="44" y="26"/>
              </a:cxn>
              <a:cxn ang="0">
                <a:pos x="36" y="25"/>
              </a:cxn>
              <a:cxn ang="0">
                <a:pos x="37" y="34"/>
              </a:cxn>
              <a:cxn ang="0">
                <a:pos x="38" y="39"/>
              </a:cxn>
              <a:cxn ang="0">
                <a:pos x="31" y="38"/>
              </a:cxn>
              <a:cxn ang="0">
                <a:pos x="29" y="36"/>
              </a:cxn>
              <a:cxn ang="0">
                <a:pos x="28" y="40"/>
              </a:cxn>
              <a:cxn ang="0">
                <a:pos x="23" y="41"/>
              </a:cxn>
              <a:cxn ang="0">
                <a:pos x="20" y="36"/>
              </a:cxn>
              <a:cxn ang="0">
                <a:pos x="14" y="25"/>
              </a:cxn>
              <a:cxn ang="0">
                <a:pos x="3" y="24"/>
              </a:cxn>
              <a:cxn ang="0">
                <a:pos x="1" y="19"/>
              </a:cxn>
              <a:cxn ang="0">
                <a:pos x="1" y="16"/>
              </a:cxn>
              <a:cxn ang="0">
                <a:pos x="10" y="17"/>
              </a:cxn>
              <a:cxn ang="0">
                <a:pos x="12" y="16"/>
              </a:cxn>
              <a:cxn ang="0">
                <a:pos x="16" y="17"/>
              </a:cxn>
              <a:cxn ang="0">
                <a:pos x="20" y="6"/>
              </a:cxn>
              <a:cxn ang="0">
                <a:pos x="28" y="4"/>
              </a:cxn>
              <a:cxn ang="0">
                <a:pos x="34" y="0"/>
              </a:cxn>
              <a:cxn ang="0">
                <a:pos x="35" y="9"/>
              </a:cxn>
              <a:cxn ang="0">
                <a:pos x="41" y="10"/>
              </a:cxn>
              <a:cxn ang="0">
                <a:pos x="43" y="15"/>
              </a:cxn>
              <a:cxn ang="0">
                <a:pos x="53" y="17"/>
              </a:cxn>
              <a:cxn ang="0">
                <a:pos x="53" y="23"/>
              </a:cxn>
              <a:cxn ang="0">
                <a:pos x="50" y="21"/>
              </a:cxn>
            </a:cxnLst>
            <a:rect l="0" t="0" r="r" b="b"/>
            <a:pathLst>
              <a:path w="54" h="42">
                <a:moveTo>
                  <a:pt x="50" y="21"/>
                </a:moveTo>
                <a:cubicBezTo>
                  <a:pt x="50" y="24"/>
                  <a:pt x="54" y="24"/>
                  <a:pt x="53" y="27"/>
                </a:cubicBezTo>
                <a:cubicBezTo>
                  <a:pt x="50" y="28"/>
                  <a:pt x="47" y="27"/>
                  <a:pt x="44" y="26"/>
                </a:cubicBezTo>
                <a:cubicBezTo>
                  <a:pt x="41" y="24"/>
                  <a:pt x="39" y="21"/>
                  <a:pt x="36" y="25"/>
                </a:cubicBezTo>
                <a:cubicBezTo>
                  <a:pt x="34" y="29"/>
                  <a:pt x="34" y="31"/>
                  <a:pt x="37" y="34"/>
                </a:cubicBezTo>
                <a:cubicBezTo>
                  <a:pt x="38" y="36"/>
                  <a:pt x="39" y="37"/>
                  <a:pt x="38" y="39"/>
                </a:cubicBezTo>
                <a:cubicBezTo>
                  <a:pt x="36" y="39"/>
                  <a:pt x="33" y="39"/>
                  <a:pt x="31" y="38"/>
                </a:cubicBezTo>
                <a:cubicBezTo>
                  <a:pt x="30" y="38"/>
                  <a:pt x="31" y="36"/>
                  <a:pt x="29" y="36"/>
                </a:cubicBezTo>
                <a:cubicBezTo>
                  <a:pt x="28" y="37"/>
                  <a:pt x="29" y="39"/>
                  <a:pt x="28" y="40"/>
                </a:cubicBezTo>
                <a:cubicBezTo>
                  <a:pt x="28" y="42"/>
                  <a:pt x="25" y="42"/>
                  <a:pt x="23" y="41"/>
                </a:cubicBezTo>
                <a:cubicBezTo>
                  <a:pt x="20" y="40"/>
                  <a:pt x="20" y="39"/>
                  <a:pt x="20" y="36"/>
                </a:cubicBezTo>
                <a:cubicBezTo>
                  <a:pt x="20" y="31"/>
                  <a:pt x="20" y="26"/>
                  <a:pt x="14" y="25"/>
                </a:cubicBezTo>
                <a:cubicBezTo>
                  <a:pt x="11" y="25"/>
                  <a:pt x="5" y="27"/>
                  <a:pt x="3" y="24"/>
                </a:cubicBezTo>
                <a:cubicBezTo>
                  <a:pt x="2" y="23"/>
                  <a:pt x="1" y="20"/>
                  <a:pt x="1" y="19"/>
                </a:cubicBezTo>
                <a:cubicBezTo>
                  <a:pt x="1" y="18"/>
                  <a:pt x="0" y="17"/>
                  <a:pt x="1" y="16"/>
                </a:cubicBezTo>
                <a:cubicBezTo>
                  <a:pt x="4" y="15"/>
                  <a:pt x="6" y="18"/>
                  <a:pt x="10" y="17"/>
                </a:cubicBezTo>
                <a:cubicBezTo>
                  <a:pt x="10" y="17"/>
                  <a:pt x="11" y="16"/>
                  <a:pt x="12" y="16"/>
                </a:cubicBezTo>
                <a:cubicBezTo>
                  <a:pt x="14" y="16"/>
                  <a:pt x="15" y="17"/>
                  <a:pt x="16" y="17"/>
                </a:cubicBezTo>
                <a:cubicBezTo>
                  <a:pt x="17" y="12"/>
                  <a:pt x="14" y="9"/>
                  <a:pt x="20" y="6"/>
                </a:cubicBezTo>
                <a:cubicBezTo>
                  <a:pt x="22" y="5"/>
                  <a:pt x="25" y="5"/>
                  <a:pt x="28" y="4"/>
                </a:cubicBezTo>
                <a:cubicBezTo>
                  <a:pt x="30" y="3"/>
                  <a:pt x="31" y="1"/>
                  <a:pt x="34" y="0"/>
                </a:cubicBezTo>
                <a:cubicBezTo>
                  <a:pt x="34" y="3"/>
                  <a:pt x="34" y="6"/>
                  <a:pt x="35" y="9"/>
                </a:cubicBezTo>
                <a:cubicBezTo>
                  <a:pt x="37" y="9"/>
                  <a:pt x="39" y="9"/>
                  <a:pt x="41" y="10"/>
                </a:cubicBezTo>
                <a:cubicBezTo>
                  <a:pt x="42" y="12"/>
                  <a:pt x="41" y="14"/>
                  <a:pt x="43" y="15"/>
                </a:cubicBezTo>
                <a:cubicBezTo>
                  <a:pt x="45" y="17"/>
                  <a:pt x="50" y="14"/>
                  <a:pt x="53" y="17"/>
                </a:cubicBezTo>
                <a:cubicBezTo>
                  <a:pt x="53" y="18"/>
                  <a:pt x="54" y="21"/>
                  <a:pt x="53" y="23"/>
                </a:cubicBezTo>
                <a:lnTo>
                  <a:pt x="50" y="2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0" name="Freeform 43">
            <a:extLst>
              <a:ext uri="{FF2B5EF4-FFF2-40B4-BE49-F238E27FC236}">
                <a16:creationId xmlns:a16="http://schemas.microsoft.com/office/drawing/2014/main" id="{09458AB9-2D3F-4CD1-8A26-DAB7C1CCE94C}"/>
              </a:ext>
            </a:extLst>
          </p:cNvPr>
          <p:cNvSpPr>
            <a:spLocks noEditPoints="1"/>
          </p:cNvSpPr>
          <p:nvPr/>
        </p:nvSpPr>
        <p:spPr bwMode="auto">
          <a:xfrm>
            <a:off x="6297389" y="5700643"/>
            <a:ext cx="579070" cy="655123"/>
          </a:xfrm>
          <a:custGeom>
            <a:avLst/>
            <a:gdLst/>
            <a:ahLst/>
            <a:cxnLst>
              <a:cxn ang="0">
                <a:pos x="116" y="274"/>
              </a:cxn>
              <a:cxn ang="0">
                <a:pos x="84" y="265"/>
              </a:cxn>
              <a:cxn ang="0">
                <a:pos x="52" y="293"/>
              </a:cxn>
              <a:cxn ang="0">
                <a:pos x="79" y="343"/>
              </a:cxn>
              <a:cxn ang="0">
                <a:pos x="77" y="372"/>
              </a:cxn>
              <a:cxn ang="0">
                <a:pos x="109" y="379"/>
              </a:cxn>
              <a:cxn ang="0">
                <a:pos x="139" y="385"/>
              </a:cxn>
              <a:cxn ang="0">
                <a:pos x="154" y="408"/>
              </a:cxn>
              <a:cxn ang="0">
                <a:pos x="155" y="380"/>
              </a:cxn>
              <a:cxn ang="0">
                <a:pos x="142" y="334"/>
              </a:cxn>
              <a:cxn ang="0">
                <a:pos x="160" y="334"/>
              </a:cxn>
              <a:cxn ang="0">
                <a:pos x="171" y="346"/>
              </a:cxn>
              <a:cxn ang="0">
                <a:pos x="183" y="335"/>
              </a:cxn>
              <a:cxn ang="0">
                <a:pos x="160" y="315"/>
              </a:cxn>
              <a:cxn ang="0">
                <a:pos x="158" y="293"/>
              </a:cxn>
              <a:cxn ang="0">
                <a:pos x="18" y="191"/>
              </a:cxn>
              <a:cxn ang="0">
                <a:pos x="48" y="216"/>
              </a:cxn>
              <a:cxn ang="0">
                <a:pos x="24" y="239"/>
              </a:cxn>
              <a:cxn ang="0">
                <a:pos x="40" y="236"/>
              </a:cxn>
              <a:cxn ang="0">
                <a:pos x="69" y="257"/>
              </a:cxn>
              <a:cxn ang="0">
                <a:pos x="120" y="261"/>
              </a:cxn>
              <a:cxn ang="0">
                <a:pos x="155" y="271"/>
              </a:cxn>
              <a:cxn ang="0">
                <a:pos x="152" y="289"/>
              </a:cxn>
              <a:cxn ang="0">
                <a:pos x="180" y="295"/>
              </a:cxn>
              <a:cxn ang="0">
                <a:pos x="211" y="312"/>
              </a:cxn>
              <a:cxn ang="0">
                <a:pos x="216" y="287"/>
              </a:cxn>
              <a:cxn ang="0">
                <a:pos x="247" y="294"/>
              </a:cxn>
              <a:cxn ang="0">
                <a:pos x="224" y="248"/>
              </a:cxn>
              <a:cxn ang="0">
                <a:pos x="168" y="210"/>
              </a:cxn>
              <a:cxn ang="0">
                <a:pos x="162" y="230"/>
              </a:cxn>
              <a:cxn ang="0">
                <a:pos x="176" y="249"/>
              </a:cxn>
              <a:cxn ang="0">
                <a:pos x="149" y="219"/>
              </a:cxn>
              <a:cxn ang="0">
                <a:pos x="166" y="201"/>
              </a:cxn>
              <a:cxn ang="0">
                <a:pos x="155" y="166"/>
              </a:cxn>
              <a:cxn ang="0">
                <a:pos x="132" y="116"/>
              </a:cxn>
              <a:cxn ang="0">
                <a:pos x="156" y="96"/>
              </a:cxn>
              <a:cxn ang="0">
                <a:pos x="178" y="138"/>
              </a:cxn>
              <a:cxn ang="0">
                <a:pos x="196" y="124"/>
              </a:cxn>
              <a:cxn ang="0">
                <a:pos x="208" y="110"/>
              </a:cxn>
              <a:cxn ang="0">
                <a:pos x="238" y="121"/>
              </a:cxn>
              <a:cxn ang="0">
                <a:pos x="210" y="92"/>
              </a:cxn>
              <a:cxn ang="0">
                <a:pos x="228" y="72"/>
              </a:cxn>
              <a:cxn ang="0">
                <a:pos x="275" y="53"/>
              </a:cxn>
              <a:cxn ang="0">
                <a:pos x="333" y="79"/>
              </a:cxn>
              <a:cxn ang="0">
                <a:pos x="366" y="22"/>
              </a:cxn>
              <a:cxn ang="0">
                <a:pos x="338" y="13"/>
              </a:cxn>
              <a:cxn ang="0">
                <a:pos x="320" y="33"/>
              </a:cxn>
              <a:cxn ang="0">
                <a:pos x="283" y="36"/>
              </a:cxn>
              <a:cxn ang="0">
                <a:pos x="258" y="27"/>
              </a:cxn>
              <a:cxn ang="0">
                <a:pos x="239" y="13"/>
              </a:cxn>
              <a:cxn ang="0">
                <a:pos x="214" y="17"/>
              </a:cxn>
              <a:cxn ang="0">
                <a:pos x="180" y="25"/>
              </a:cxn>
              <a:cxn ang="0">
                <a:pos x="155" y="22"/>
              </a:cxn>
              <a:cxn ang="0">
                <a:pos x="144" y="40"/>
              </a:cxn>
              <a:cxn ang="0">
                <a:pos x="118" y="37"/>
              </a:cxn>
              <a:cxn ang="0">
                <a:pos x="93" y="52"/>
              </a:cxn>
              <a:cxn ang="0">
                <a:pos x="70" y="57"/>
              </a:cxn>
              <a:cxn ang="0">
                <a:pos x="50" y="82"/>
              </a:cxn>
              <a:cxn ang="0">
                <a:pos x="33" y="100"/>
              </a:cxn>
              <a:cxn ang="0">
                <a:pos x="22" y="120"/>
              </a:cxn>
              <a:cxn ang="0">
                <a:pos x="12" y="140"/>
              </a:cxn>
              <a:cxn ang="0">
                <a:pos x="2" y="153"/>
              </a:cxn>
            </a:cxnLst>
            <a:rect l="0" t="0" r="r" b="b"/>
            <a:pathLst>
              <a:path w="368" h="417">
                <a:moveTo>
                  <a:pt x="155" y="296"/>
                </a:moveTo>
                <a:cubicBezTo>
                  <a:pt x="155" y="296"/>
                  <a:pt x="155" y="296"/>
                  <a:pt x="155" y="296"/>
                </a:cubicBezTo>
                <a:cubicBezTo>
                  <a:pt x="151" y="295"/>
                  <a:pt x="146" y="291"/>
                  <a:pt x="145" y="290"/>
                </a:cubicBezTo>
                <a:cubicBezTo>
                  <a:pt x="144" y="289"/>
                  <a:pt x="142" y="288"/>
                  <a:pt x="141" y="287"/>
                </a:cubicBezTo>
                <a:cubicBezTo>
                  <a:pt x="141" y="285"/>
                  <a:pt x="140" y="283"/>
                  <a:pt x="139" y="282"/>
                </a:cubicBezTo>
                <a:cubicBezTo>
                  <a:pt x="137" y="281"/>
                  <a:pt x="135" y="282"/>
                  <a:pt x="134" y="281"/>
                </a:cubicBezTo>
                <a:cubicBezTo>
                  <a:pt x="132" y="281"/>
                  <a:pt x="131" y="280"/>
                  <a:pt x="129" y="279"/>
                </a:cubicBezTo>
                <a:cubicBezTo>
                  <a:pt x="125" y="277"/>
                  <a:pt x="120" y="275"/>
                  <a:pt x="116" y="274"/>
                </a:cubicBezTo>
                <a:cubicBezTo>
                  <a:pt x="114" y="273"/>
                  <a:pt x="112" y="272"/>
                  <a:pt x="110" y="271"/>
                </a:cubicBezTo>
                <a:cubicBezTo>
                  <a:pt x="109" y="271"/>
                  <a:pt x="108" y="271"/>
                  <a:pt x="107" y="270"/>
                </a:cubicBezTo>
                <a:cubicBezTo>
                  <a:pt x="106" y="269"/>
                  <a:pt x="107" y="268"/>
                  <a:pt x="106" y="267"/>
                </a:cubicBezTo>
                <a:cubicBezTo>
                  <a:pt x="104" y="265"/>
                  <a:pt x="100" y="267"/>
                  <a:pt x="98" y="264"/>
                </a:cubicBezTo>
                <a:cubicBezTo>
                  <a:pt x="97" y="262"/>
                  <a:pt x="97" y="261"/>
                  <a:pt x="94" y="261"/>
                </a:cubicBezTo>
                <a:cubicBezTo>
                  <a:pt x="92" y="261"/>
                  <a:pt x="91" y="260"/>
                  <a:pt x="89" y="261"/>
                </a:cubicBezTo>
                <a:cubicBezTo>
                  <a:pt x="87" y="261"/>
                  <a:pt x="87" y="262"/>
                  <a:pt x="86" y="263"/>
                </a:cubicBezTo>
                <a:cubicBezTo>
                  <a:pt x="85" y="264"/>
                  <a:pt x="85" y="265"/>
                  <a:pt x="84" y="265"/>
                </a:cubicBezTo>
                <a:cubicBezTo>
                  <a:pt x="82" y="266"/>
                  <a:pt x="81" y="267"/>
                  <a:pt x="79" y="268"/>
                </a:cubicBezTo>
                <a:cubicBezTo>
                  <a:pt x="78" y="268"/>
                  <a:pt x="77" y="270"/>
                  <a:pt x="77" y="270"/>
                </a:cubicBezTo>
                <a:cubicBezTo>
                  <a:pt x="75" y="271"/>
                  <a:pt x="73" y="270"/>
                  <a:pt x="71" y="269"/>
                </a:cubicBezTo>
                <a:cubicBezTo>
                  <a:pt x="70" y="269"/>
                  <a:pt x="67" y="266"/>
                  <a:pt x="65" y="266"/>
                </a:cubicBezTo>
                <a:cubicBezTo>
                  <a:pt x="65" y="269"/>
                  <a:pt x="66" y="274"/>
                  <a:pt x="64" y="276"/>
                </a:cubicBezTo>
                <a:cubicBezTo>
                  <a:pt x="63" y="277"/>
                  <a:pt x="61" y="277"/>
                  <a:pt x="60" y="278"/>
                </a:cubicBezTo>
                <a:cubicBezTo>
                  <a:pt x="57" y="281"/>
                  <a:pt x="55" y="288"/>
                  <a:pt x="55" y="292"/>
                </a:cubicBezTo>
                <a:cubicBezTo>
                  <a:pt x="54" y="292"/>
                  <a:pt x="53" y="293"/>
                  <a:pt x="52" y="293"/>
                </a:cubicBezTo>
                <a:cubicBezTo>
                  <a:pt x="51" y="293"/>
                  <a:pt x="49" y="292"/>
                  <a:pt x="48" y="293"/>
                </a:cubicBezTo>
                <a:cubicBezTo>
                  <a:pt x="45" y="294"/>
                  <a:pt x="44" y="297"/>
                  <a:pt x="46" y="299"/>
                </a:cubicBezTo>
                <a:cubicBezTo>
                  <a:pt x="49" y="302"/>
                  <a:pt x="54" y="301"/>
                  <a:pt x="57" y="304"/>
                </a:cubicBezTo>
                <a:cubicBezTo>
                  <a:pt x="60" y="307"/>
                  <a:pt x="56" y="309"/>
                  <a:pt x="57" y="312"/>
                </a:cubicBezTo>
                <a:cubicBezTo>
                  <a:pt x="61" y="313"/>
                  <a:pt x="65" y="314"/>
                  <a:pt x="69" y="315"/>
                </a:cubicBezTo>
                <a:cubicBezTo>
                  <a:pt x="74" y="316"/>
                  <a:pt x="75" y="319"/>
                  <a:pt x="75" y="325"/>
                </a:cubicBezTo>
                <a:cubicBezTo>
                  <a:pt x="75" y="328"/>
                  <a:pt x="74" y="331"/>
                  <a:pt x="75" y="334"/>
                </a:cubicBezTo>
                <a:cubicBezTo>
                  <a:pt x="76" y="337"/>
                  <a:pt x="80" y="340"/>
                  <a:pt x="79" y="343"/>
                </a:cubicBezTo>
                <a:cubicBezTo>
                  <a:pt x="79" y="345"/>
                  <a:pt x="76" y="345"/>
                  <a:pt x="74" y="345"/>
                </a:cubicBezTo>
                <a:cubicBezTo>
                  <a:pt x="70" y="346"/>
                  <a:pt x="70" y="346"/>
                  <a:pt x="71" y="349"/>
                </a:cubicBezTo>
                <a:cubicBezTo>
                  <a:pt x="71" y="352"/>
                  <a:pt x="71" y="355"/>
                  <a:pt x="71" y="358"/>
                </a:cubicBezTo>
                <a:cubicBezTo>
                  <a:pt x="72" y="359"/>
                  <a:pt x="72" y="361"/>
                  <a:pt x="72" y="361"/>
                </a:cubicBezTo>
                <a:cubicBezTo>
                  <a:pt x="73" y="362"/>
                  <a:pt x="74" y="362"/>
                  <a:pt x="74" y="362"/>
                </a:cubicBezTo>
                <a:cubicBezTo>
                  <a:pt x="75" y="363"/>
                  <a:pt x="75" y="364"/>
                  <a:pt x="76" y="364"/>
                </a:cubicBezTo>
                <a:cubicBezTo>
                  <a:pt x="77" y="366"/>
                  <a:pt x="77" y="368"/>
                  <a:pt x="78" y="370"/>
                </a:cubicBezTo>
                <a:cubicBezTo>
                  <a:pt x="78" y="371"/>
                  <a:pt x="77" y="371"/>
                  <a:pt x="77" y="372"/>
                </a:cubicBezTo>
                <a:cubicBezTo>
                  <a:pt x="75" y="376"/>
                  <a:pt x="76" y="380"/>
                  <a:pt x="77" y="384"/>
                </a:cubicBezTo>
                <a:cubicBezTo>
                  <a:pt x="80" y="384"/>
                  <a:pt x="82" y="384"/>
                  <a:pt x="84" y="386"/>
                </a:cubicBezTo>
                <a:cubicBezTo>
                  <a:pt x="85" y="387"/>
                  <a:pt x="86" y="388"/>
                  <a:pt x="87" y="389"/>
                </a:cubicBezTo>
                <a:cubicBezTo>
                  <a:pt x="88" y="390"/>
                  <a:pt x="90" y="390"/>
                  <a:pt x="90" y="390"/>
                </a:cubicBezTo>
                <a:cubicBezTo>
                  <a:pt x="94" y="385"/>
                  <a:pt x="90" y="377"/>
                  <a:pt x="91" y="371"/>
                </a:cubicBezTo>
                <a:cubicBezTo>
                  <a:pt x="92" y="364"/>
                  <a:pt x="98" y="366"/>
                  <a:pt x="103" y="367"/>
                </a:cubicBezTo>
                <a:cubicBezTo>
                  <a:pt x="103" y="369"/>
                  <a:pt x="103" y="372"/>
                  <a:pt x="104" y="373"/>
                </a:cubicBezTo>
                <a:cubicBezTo>
                  <a:pt x="105" y="375"/>
                  <a:pt x="107" y="377"/>
                  <a:pt x="109" y="379"/>
                </a:cubicBezTo>
                <a:cubicBezTo>
                  <a:pt x="111" y="381"/>
                  <a:pt x="112" y="383"/>
                  <a:pt x="113" y="386"/>
                </a:cubicBezTo>
                <a:cubicBezTo>
                  <a:pt x="114" y="389"/>
                  <a:pt x="116" y="391"/>
                  <a:pt x="117" y="394"/>
                </a:cubicBezTo>
                <a:cubicBezTo>
                  <a:pt x="119" y="400"/>
                  <a:pt x="113" y="411"/>
                  <a:pt x="120" y="414"/>
                </a:cubicBezTo>
                <a:cubicBezTo>
                  <a:pt x="126" y="417"/>
                  <a:pt x="124" y="408"/>
                  <a:pt x="124" y="405"/>
                </a:cubicBezTo>
                <a:cubicBezTo>
                  <a:pt x="124" y="401"/>
                  <a:pt x="123" y="399"/>
                  <a:pt x="125" y="396"/>
                </a:cubicBezTo>
                <a:cubicBezTo>
                  <a:pt x="126" y="393"/>
                  <a:pt x="127" y="392"/>
                  <a:pt x="129" y="390"/>
                </a:cubicBezTo>
                <a:cubicBezTo>
                  <a:pt x="132" y="388"/>
                  <a:pt x="131" y="385"/>
                  <a:pt x="135" y="385"/>
                </a:cubicBezTo>
                <a:cubicBezTo>
                  <a:pt x="136" y="385"/>
                  <a:pt x="138" y="384"/>
                  <a:pt x="139" y="385"/>
                </a:cubicBezTo>
                <a:cubicBezTo>
                  <a:pt x="141" y="385"/>
                  <a:pt x="140" y="386"/>
                  <a:pt x="140" y="387"/>
                </a:cubicBezTo>
                <a:cubicBezTo>
                  <a:pt x="141" y="389"/>
                  <a:pt x="140" y="389"/>
                  <a:pt x="141" y="391"/>
                </a:cubicBezTo>
                <a:cubicBezTo>
                  <a:pt x="142" y="391"/>
                  <a:pt x="143" y="391"/>
                  <a:pt x="144" y="392"/>
                </a:cubicBezTo>
                <a:cubicBezTo>
                  <a:pt x="145" y="393"/>
                  <a:pt x="145" y="393"/>
                  <a:pt x="145" y="394"/>
                </a:cubicBezTo>
                <a:cubicBezTo>
                  <a:pt x="146" y="396"/>
                  <a:pt x="145" y="398"/>
                  <a:pt x="146" y="400"/>
                </a:cubicBezTo>
                <a:cubicBezTo>
                  <a:pt x="146" y="402"/>
                  <a:pt x="146" y="402"/>
                  <a:pt x="147" y="403"/>
                </a:cubicBezTo>
                <a:cubicBezTo>
                  <a:pt x="148" y="405"/>
                  <a:pt x="148" y="406"/>
                  <a:pt x="150" y="407"/>
                </a:cubicBezTo>
                <a:cubicBezTo>
                  <a:pt x="151" y="407"/>
                  <a:pt x="153" y="407"/>
                  <a:pt x="154" y="408"/>
                </a:cubicBezTo>
                <a:cubicBezTo>
                  <a:pt x="155" y="409"/>
                  <a:pt x="155" y="410"/>
                  <a:pt x="155" y="411"/>
                </a:cubicBezTo>
                <a:cubicBezTo>
                  <a:pt x="156" y="412"/>
                  <a:pt x="160" y="415"/>
                  <a:pt x="162" y="415"/>
                </a:cubicBezTo>
                <a:cubicBezTo>
                  <a:pt x="162" y="413"/>
                  <a:pt x="160" y="412"/>
                  <a:pt x="160" y="410"/>
                </a:cubicBezTo>
                <a:cubicBezTo>
                  <a:pt x="159" y="408"/>
                  <a:pt x="159" y="405"/>
                  <a:pt x="157" y="404"/>
                </a:cubicBezTo>
                <a:cubicBezTo>
                  <a:pt x="156" y="401"/>
                  <a:pt x="155" y="402"/>
                  <a:pt x="155" y="399"/>
                </a:cubicBezTo>
                <a:cubicBezTo>
                  <a:pt x="155" y="397"/>
                  <a:pt x="154" y="395"/>
                  <a:pt x="155" y="393"/>
                </a:cubicBezTo>
                <a:cubicBezTo>
                  <a:pt x="155" y="390"/>
                  <a:pt x="157" y="389"/>
                  <a:pt x="156" y="386"/>
                </a:cubicBezTo>
                <a:cubicBezTo>
                  <a:pt x="156" y="384"/>
                  <a:pt x="155" y="382"/>
                  <a:pt x="155" y="380"/>
                </a:cubicBezTo>
                <a:cubicBezTo>
                  <a:pt x="154" y="378"/>
                  <a:pt x="155" y="375"/>
                  <a:pt x="155" y="373"/>
                </a:cubicBezTo>
                <a:cubicBezTo>
                  <a:pt x="155" y="371"/>
                  <a:pt x="155" y="368"/>
                  <a:pt x="155" y="367"/>
                </a:cubicBezTo>
                <a:cubicBezTo>
                  <a:pt x="154" y="366"/>
                  <a:pt x="152" y="365"/>
                  <a:pt x="150" y="363"/>
                </a:cubicBezTo>
                <a:cubicBezTo>
                  <a:pt x="149" y="362"/>
                  <a:pt x="149" y="361"/>
                  <a:pt x="149" y="359"/>
                </a:cubicBezTo>
                <a:cubicBezTo>
                  <a:pt x="149" y="356"/>
                  <a:pt x="150" y="352"/>
                  <a:pt x="149" y="350"/>
                </a:cubicBezTo>
                <a:cubicBezTo>
                  <a:pt x="148" y="349"/>
                  <a:pt x="147" y="348"/>
                  <a:pt x="146" y="347"/>
                </a:cubicBezTo>
                <a:cubicBezTo>
                  <a:pt x="145" y="345"/>
                  <a:pt x="144" y="342"/>
                  <a:pt x="144" y="340"/>
                </a:cubicBezTo>
                <a:cubicBezTo>
                  <a:pt x="143" y="338"/>
                  <a:pt x="143" y="337"/>
                  <a:pt x="142" y="334"/>
                </a:cubicBezTo>
                <a:cubicBezTo>
                  <a:pt x="141" y="333"/>
                  <a:pt x="141" y="332"/>
                  <a:pt x="141" y="331"/>
                </a:cubicBezTo>
                <a:cubicBezTo>
                  <a:pt x="140" y="330"/>
                  <a:pt x="139" y="329"/>
                  <a:pt x="139" y="329"/>
                </a:cubicBezTo>
                <a:cubicBezTo>
                  <a:pt x="138" y="327"/>
                  <a:pt x="138" y="323"/>
                  <a:pt x="140" y="322"/>
                </a:cubicBezTo>
                <a:cubicBezTo>
                  <a:pt x="141" y="322"/>
                  <a:pt x="142" y="324"/>
                  <a:pt x="143" y="325"/>
                </a:cubicBezTo>
                <a:cubicBezTo>
                  <a:pt x="145" y="325"/>
                  <a:pt x="147" y="324"/>
                  <a:pt x="149" y="326"/>
                </a:cubicBezTo>
                <a:cubicBezTo>
                  <a:pt x="149" y="326"/>
                  <a:pt x="150" y="328"/>
                  <a:pt x="150" y="328"/>
                </a:cubicBezTo>
                <a:cubicBezTo>
                  <a:pt x="150" y="329"/>
                  <a:pt x="152" y="330"/>
                  <a:pt x="152" y="330"/>
                </a:cubicBezTo>
                <a:cubicBezTo>
                  <a:pt x="154" y="332"/>
                  <a:pt x="158" y="332"/>
                  <a:pt x="160" y="334"/>
                </a:cubicBezTo>
                <a:cubicBezTo>
                  <a:pt x="160" y="335"/>
                  <a:pt x="159" y="337"/>
                  <a:pt x="159" y="339"/>
                </a:cubicBezTo>
                <a:cubicBezTo>
                  <a:pt x="159" y="341"/>
                  <a:pt x="160" y="343"/>
                  <a:pt x="158" y="345"/>
                </a:cubicBezTo>
                <a:cubicBezTo>
                  <a:pt x="157" y="347"/>
                  <a:pt x="155" y="347"/>
                  <a:pt x="156" y="350"/>
                </a:cubicBezTo>
                <a:cubicBezTo>
                  <a:pt x="156" y="352"/>
                  <a:pt x="156" y="352"/>
                  <a:pt x="158" y="352"/>
                </a:cubicBezTo>
                <a:cubicBezTo>
                  <a:pt x="158" y="352"/>
                  <a:pt x="160" y="352"/>
                  <a:pt x="161" y="352"/>
                </a:cubicBezTo>
                <a:cubicBezTo>
                  <a:pt x="163" y="351"/>
                  <a:pt x="163" y="349"/>
                  <a:pt x="165" y="349"/>
                </a:cubicBezTo>
                <a:cubicBezTo>
                  <a:pt x="165" y="347"/>
                  <a:pt x="165" y="346"/>
                  <a:pt x="165" y="345"/>
                </a:cubicBezTo>
                <a:cubicBezTo>
                  <a:pt x="167" y="345"/>
                  <a:pt x="169" y="346"/>
                  <a:pt x="171" y="346"/>
                </a:cubicBezTo>
                <a:cubicBezTo>
                  <a:pt x="173" y="346"/>
                  <a:pt x="180" y="347"/>
                  <a:pt x="180" y="344"/>
                </a:cubicBezTo>
                <a:cubicBezTo>
                  <a:pt x="179" y="344"/>
                  <a:pt x="178" y="344"/>
                  <a:pt x="177" y="344"/>
                </a:cubicBezTo>
                <a:cubicBezTo>
                  <a:pt x="175" y="343"/>
                  <a:pt x="174" y="343"/>
                  <a:pt x="172" y="343"/>
                </a:cubicBezTo>
                <a:cubicBezTo>
                  <a:pt x="170" y="343"/>
                  <a:pt x="168" y="342"/>
                  <a:pt x="170" y="339"/>
                </a:cubicBezTo>
                <a:cubicBezTo>
                  <a:pt x="171" y="339"/>
                  <a:pt x="172" y="340"/>
                  <a:pt x="172" y="339"/>
                </a:cubicBezTo>
                <a:cubicBezTo>
                  <a:pt x="172" y="339"/>
                  <a:pt x="173" y="338"/>
                  <a:pt x="173" y="338"/>
                </a:cubicBezTo>
                <a:cubicBezTo>
                  <a:pt x="173" y="337"/>
                  <a:pt x="174" y="336"/>
                  <a:pt x="175" y="336"/>
                </a:cubicBezTo>
                <a:cubicBezTo>
                  <a:pt x="177" y="334"/>
                  <a:pt x="180" y="336"/>
                  <a:pt x="183" y="335"/>
                </a:cubicBezTo>
                <a:cubicBezTo>
                  <a:pt x="184" y="333"/>
                  <a:pt x="184" y="331"/>
                  <a:pt x="183" y="330"/>
                </a:cubicBezTo>
                <a:cubicBezTo>
                  <a:pt x="182" y="329"/>
                  <a:pt x="177" y="327"/>
                  <a:pt x="176" y="327"/>
                </a:cubicBezTo>
                <a:cubicBezTo>
                  <a:pt x="174" y="327"/>
                  <a:pt x="172" y="329"/>
                  <a:pt x="170" y="329"/>
                </a:cubicBezTo>
                <a:cubicBezTo>
                  <a:pt x="169" y="328"/>
                  <a:pt x="169" y="326"/>
                  <a:pt x="167" y="325"/>
                </a:cubicBezTo>
                <a:cubicBezTo>
                  <a:pt x="166" y="325"/>
                  <a:pt x="166" y="326"/>
                  <a:pt x="165" y="326"/>
                </a:cubicBezTo>
                <a:cubicBezTo>
                  <a:pt x="164" y="326"/>
                  <a:pt x="161" y="324"/>
                  <a:pt x="161" y="323"/>
                </a:cubicBezTo>
                <a:cubicBezTo>
                  <a:pt x="160" y="321"/>
                  <a:pt x="161" y="319"/>
                  <a:pt x="161" y="318"/>
                </a:cubicBezTo>
                <a:cubicBezTo>
                  <a:pt x="161" y="317"/>
                  <a:pt x="160" y="316"/>
                  <a:pt x="160" y="315"/>
                </a:cubicBezTo>
                <a:cubicBezTo>
                  <a:pt x="159" y="313"/>
                  <a:pt x="160" y="313"/>
                  <a:pt x="161" y="312"/>
                </a:cubicBezTo>
                <a:cubicBezTo>
                  <a:pt x="162" y="310"/>
                  <a:pt x="162" y="311"/>
                  <a:pt x="162" y="309"/>
                </a:cubicBezTo>
                <a:cubicBezTo>
                  <a:pt x="162" y="305"/>
                  <a:pt x="162" y="304"/>
                  <a:pt x="159" y="301"/>
                </a:cubicBezTo>
                <a:cubicBezTo>
                  <a:pt x="157" y="300"/>
                  <a:pt x="154" y="299"/>
                  <a:pt x="155" y="296"/>
                </a:cubicBezTo>
                <a:moveTo>
                  <a:pt x="158" y="293"/>
                </a:moveTo>
                <a:cubicBezTo>
                  <a:pt x="156" y="293"/>
                  <a:pt x="155" y="294"/>
                  <a:pt x="155" y="296"/>
                </a:cubicBezTo>
                <a:cubicBezTo>
                  <a:pt x="156" y="296"/>
                  <a:pt x="157" y="295"/>
                  <a:pt x="158" y="294"/>
                </a:cubicBezTo>
                <a:cubicBezTo>
                  <a:pt x="158" y="293"/>
                  <a:pt x="158" y="293"/>
                  <a:pt x="158" y="293"/>
                </a:cubicBezTo>
                <a:moveTo>
                  <a:pt x="0" y="153"/>
                </a:moveTo>
                <a:cubicBezTo>
                  <a:pt x="0" y="154"/>
                  <a:pt x="0" y="155"/>
                  <a:pt x="0" y="156"/>
                </a:cubicBezTo>
                <a:cubicBezTo>
                  <a:pt x="0" y="158"/>
                  <a:pt x="1" y="159"/>
                  <a:pt x="1" y="161"/>
                </a:cubicBezTo>
                <a:cubicBezTo>
                  <a:pt x="2" y="163"/>
                  <a:pt x="2" y="164"/>
                  <a:pt x="2" y="165"/>
                </a:cubicBezTo>
                <a:cubicBezTo>
                  <a:pt x="2" y="169"/>
                  <a:pt x="2" y="171"/>
                  <a:pt x="4" y="174"/>
                </a:cubicBezTo>
                <a:cubicBezTo>
                  <a:pt x="6" y="176"/>
                  <a:pt x="7" y="179"/>
                  <a:pt x="8" y="181"/>
                </a:cubicBezTo>
                <a:cubicBezTo>
                  <a:pt x="10" y="183"/>
                  <a:pt x="13" y="182"/>
                  <a:pt x="15" y="182"/>
                </a:cubicBezTo>
                <a:cubicBezTo>
                  <a:pt x="18" y="184"/>
                  <a:pt x="18" y="188"/>
                  <a:pt x="18" y="191"/>
                </a:cubicBezTo>
                <a:cubicBezTo>
                  <a:pt x="19" y="196"/>
                  <a:pt x="23" y="197"/>
                  <a:pt x="26" y="200"/>
                </a:cubicBezTo>
                <a:cubicBezTo>
                  <a:pt x="28" y="202"/>
                  <a:pt x="29" y="204"/>
                  <a:pt x="30" y="207"/>
                </a:cubicBezTo>
                <a:cubicBezTo>
                  <a:pt x="33" y="208"/>
                  <a:pt x="33" y="202"/>
                  <a:pt x="34" y="200"/>
                </a:cubicBezTo>
                <a:cubicBezTo>
                  <a:pt x="35" y="199"/>
                  <a:pt x="39" y="198"/>
                  <a:pt x="41" y="199"/>
                </a:cubicBezTo>
                <a:cubicBezTo>
                  <a:pt x="43" y="200"/>
                  <a:pt x="42" y="204"/>
                  <a:pt x="43" y="205"/>
                </a:cubicBezTo>
                <a:cubicBezTo>
                  <a:pt x="45" y="207"/>
                  <a:pt x="48" y="205"/>
                  <a:pt x="51" y="206"/>
                </a:cubicBezTo>
                <a:cubicBezTo>
                  <a:pt x="53" y="206"/>
                  <a:pt x="53" y="207"/>
                  <a:pt x="54" y="209"/>
                </a:cubicBezTo>
                <a:cubicBezTo>
                  <a:pt x="57" y="214"/>
                  <a:pt x="54" y="217"/>
                  <a:pt x="48" y="216"/>
                </a:cubicBezTo>
                <a:cubicBezTo>
                  <a:pt x="48" y="214"/>
                  <a:pt x="49" y="211"/>
                  <a:pt x="48" y="210"/>
                </a:cubicBezTo>
                <a:cubicBezTo>
                  <a:pt x="47" y="208"/>
                  <a:pt x="38" y="209"/>
                  <a:pt x="36" y="210"/>
                </a:cubicBezTo>
                <a:cubicBezTo>
                  <a:pt x="30" y="211"/>
                  <a:pt x="32" y="215"/>
                  <a:pt x="32" y="220"/>
                </a:cubicBezTo>
                <a:cubicBezTo>
                  <a:pt x="30" y="219"/>
                  <a:pt x="30" y="216"/>
                  <a:pt x="28" y="215"/>
                </a:cubicBezTo>
                <a:cubicBezTo>
                  <a:pt x="25" y="215"/>
                  <a:pt x="23" y="218"/>
                  <a:pt x="22" y="220"/>
                </a:cubicBezTo>
                <a:cubicBezTo>
                  <a:pt x="21" y="222"/>
                  <a:pt x="22" y="223"/>
                  <a:pt x="20" y="224"/>
                </a:cubicBezTo>
                <a:cubicBezTo>
                  <a:pt x="18" y="227"/>
                  <a:pt x="14" y="230"/>
                  <a:pt x="15" y="233"/>
                </a:cubicBezTo>
                <a:cubicBezTo>
                  <a:pt x="19" y="234"/>
                  <a:pt x="20" y="238"/>
                  <a:pt x="24" y="239"/>
                </a:cubicBezTo>
                <a:cubicBezTo>
                  <a:pt x="25" y="239"/>
                  <a:pt x="28" y="238"/>
                  <a:pt x="29" y="236"/>
                </a:cubicBezTo>
                <a:cubicBezTo>
                  <a:pt x="31" y="233"/>
                  <a:pt x="29" y="233"/>
                  <a:pt x="28" y="231"/>
                </a:cubicBezTo>
                <a:cubicBezTo>
                  <a:pt x="27" y="230"/>
                  <a:pt x="28" y="227"/>
                  <a:pt x="28" y="226"/>
                </a:cubicBezTo>
                <a:cubicBezTo>
                  <a:pt x="29" y="226"/>
                  <a:pt x="30" y="227"/>
                  <a:pt x="32" y="226"/>
                </a:cubicBezTo>
                <a:cubicBezTo>
                  <a:pt x="32" y="224"/>
                  <a:pt x="32" y="223"/>
                  <a:pt x="34" y="224"/>
                </a:cubicBezTo>
                <a:cubicBezTo>
                  <a:pt x="34" y="225"/>
                  <a:pt x="34" y="226"/>
                  <a:pt x="34" y="227"/>
                </a:cubicBezTo>
                <a:cubicBezTo>
                  <a:pt x="35" y="227"/>
                  <a:pt x="36" y="227"/>
                  <a:pt x="37" y="227"/>
                </a:cubicBezTo>
                <a:cubicBezTo>
                  <a:pt x="40" y="230"/>
                  <a:pt x="40" y="232"/>
                  <a:pt x="40" y="236"/>
                </a:cubicBezTo>
                <a:cubicBezTo>
                  <a:pt x="40" y="238"/>
                  <a:pt x="39" y="240"/>
                  <a:pt x="40" y="242"/>
                </a:cubicBezTo>
                <a:cubicBezTo>
                  <a:pt x="41" y="243"/>
                  <a:pt x="44" y="245"/>
                  <a:pt x="46" y="246"/>
                </a:cubicBezTo>
                <a:cubicBezTo>
                  <a:pt x="48" y="247"/>
                  <a:pt x="49" y="247"/>
                  <a:pt x="48" y="250"/>
                </a:cubicBezTo>
                <a:cubicBezTo>
                  <a:pt x="47" y="252"/>
                  <a:pt x="46" y="252"/>
                  <a:pt x="46" y="254"/>
                </a:cubicBezTo>
                <a:cubicBezTo>
                  <a:pt x="45" y="258"/>
                  <a:pt x="46" y="261"/>
                  <a:pt x="51" y="261"/>
                </a:cubicBezTo>
                <a:cubicBezTo>
                  <a:pt x="54" y="262"/>
                  <a:pt x="57" y="260"/>
                  <a:pt x="59" y="258"/>
                </a:cubicBezTo>
                <a:cubicBezTo>
                  <a:pt x="61" y="257"/>
                  <a:pt x="63" y="256"/>
                  <a:pt x="65" y="256"/>
                </a:cubicBezTo>
                <a:cubicBezTo>
                  <a:pt x="67" y="256"/>
                  <a:pt x="68" y="256"/>
                  <a:pt x="69" y="257"/>
                </a:cubicBezTo>
                <a:cubicBezTo>
                  <a:pt x="70" y="258"/>
                  <a:pt x="69" y="260"/>
                  <a:pt x="71" y="260"/>
                </a:cubicBezTo>
                <a:cubicBezTo>
                  <a:pt x="71" y="255"/>
                  <a:pt x="77" y="260"/>
                  <a:pt x="79" y="260"/>
                </a:cubicBezTo>
                <a:cubicBezTo>
                  <a:pt x="81" y="260"/>
                  <a:pt x="83" y="258"/>
                  <a:pt x="86" y="258"/>
                </a:cubicBezTo>
                <a:cubicBezTo>
                  <a:pt x="88" y="258"/>
                  <a:pt x="91" y="259"/>
                  <a:pt x="91" y="256"/>
                </a:cubicBezTo>
                <a:cubicBezTo>
                  <a:pt x="95" y="256"/>
                  <a:pt x="100" y="256"/>
                  <a:pt x="103" y="258"/>
                </a:cubicBezTo>
                <a:cubicBezTo>
                  <a:pt x="107" y="259"/>
                  <a:pt x="110" y="262"/>
                  <a:pt x="115" y="262"/>
                </a:cubicBezTo>
                <a:cubicBezTo>
                  <a:pt x="116" y="262"/>
                  <a:pt x="117" y="262"/>
                  <a:pt x="118" y="262"/>
                </a:cubicBezTo>
                <a:cubicBezTo>
                  <a:pt x="119" y="262"/>
                  <a:pt x="119" y="261"/>
                  <a:pt x="120" y="261"/>
                </a:cubicBezTo>
                <a:cubicBezTo>
                  <a:pt x="121" y="260"/>
                  <a:pt x="123" y="259"/>
                  <a:pt x="124" y="259"/>
                </a:cubicBezTo>
                <a:cubicBezTo>
                  <a:pt x="126" y="259"/>
                  <a:pt x="125" y="261"/>
                  <a:pt x="126" y="263"/>
                </a:cubicBezTo>
                <a:cubicBezTo>
                  <a:pt x="127" y="265"/>
                  <a:pt x="129" y="267"/>
                  <a:pt x="132" y="266"/>
                </a:cubicBezTo>
                <a:cubicBezTo>
                  <a:pt x="133" y="264"/>
                  <a:pt x="131" y="260"/>
                  <a:pt x="134" y="259"/>
                </a:cubicBezTo>
                <a:cubicBezTo>
                  <a:pt x="138" y="259"/>
                  <a:pt x="137" y="267"/>
                  <a:pt x="139" y="269"/>
                </a:cubicBezTo>
                <a:cubicBezTo>
                  <a:pt x="139" y="266"/>
                  <a:pt x="139" y="266"/>
                  <a:pt x="141" y="266"/>
                </a:cubicBezTo>
                <a:cubicBezTo>
                  <a:pt x="144" y="265"/>
                  <a:pt x="146" y="267"/>
                  <a:pt x="148" y="268"/>
                </a:cubicBezTo>
                <a:cubicBezTo>
                  <a:pt x="150" y="270"/>
                  <a:pt x="152" y="270"/>
                  <a:pt x="155" y="271"/>
                </a:cubicBezTo>
                <a:cubicBezTo>
                  <a:pt x="157" y="272"/>
                  <a:pt x="159" y="274"/>
                  <a:pt x="161" y="275"/>
                </a:cubicBezTo>
                <a:cubicBezTo>
                  <a:pt x="164" y="276"/>
                  <a:pt x="167" y="275"/>
                  <a:pt x="170" y="275"/>
                </a:cubicBezTo>
                <a:cubicBezTo>
                  <a:pt x="172" y="275"/>
                  <a:pt x="173" y="275"/>
                  <a:pt x="171" y="278"/>
                </a:cubicBezTo>
                <a:cubicBezTo>
                  <a:pt x="171" y="279"/>
                  <a:pt x="169" y="280"/>
                  <a:pt x="168" y="281"/>
                </a:cubicBezTo>
                <a:cubicBezTo>
                  <a:pt x="168" y="282"/>
                  <a:pt x="166" y="283"/>
                  <a:pt x="165" y="283"/>
                </a:cubicBezTo>
                <a:cubicBezTo>
                  <a:pt x="163" y="284"/>
                  <a:pt x="161" y="282"/>
                  <a:pt x="158" y="282"/>
                </a:cubicBezTo>
                <a:cubicBezTo>
                  <a:pt x="155" y="282"/>
                  <a:pt x="149" y="282"/>
                  <a:pt x="150" y="286"/>
                </a:cubicBezTo>
                <a:cubicBezTo>
                  <a:pt x="151" y="288"/>
                  <a:pt x="151" y="288"/>
                  <a:pt x="152" y="289"/>
                </a:cubicBezTo>
                <a:cubicBezTo>
                  <a:pt x="153" y="290"/>
                  <a:pt x="152" y="290"/>
                  <a:pt x="153" y="291"/>
                </a:cubicBezTo>
                <a:cubicBezTo>
                  <a:pt x="154" y="292"/>
                  <a:pt x="155" y="291"/>
                  <a:pt x="155" y="291"/>
                </a:cubicBezTo>
                <a:cubicBezTo>
                  <a:pt x="156" y="292"/>
                  <a:pt x="157" y="292"/>
                  <a:pt x="158" y="293"/>
                </a:cubicBezTo>
                <a:cubicBezTo>
                  <a:pt x="159" y="292"/>
                  <a:pt x="160" y="292"/>
                  <a:pt x="161" y="292"/>
                </a:cubicBezTo>
                <a:cubicBezTo>
                  <a:pt x="160" y="289"/>
                  <a:pt x="162" y="290"/>
                  <a:pt x="163" y="291"/>
                </a:cubicBezTo>
                <a:cubicBezTo>
                  <a:pt x="165" y="291"/>
                  <a:pt x="164" y="292"/>
                  <a:pt x="166" y="292"/>
                </a:cubicBezTo>
                <a:cubicBezTo>
                  <a:pt x="169" y="292"/>
                  <a:pt x="171" y="288"/>
                  <a:pt x="175" y="287"/>
                </a:cubicBezTo>
                <a:cubicBezTo>
                  <a:pt x="179" y="287"/>
                  <a:pt x="181" y="291"/>
                  <a:pt x="180" y="295"/>
                </a:cubicBezTo>
                <a:cubicBezTo>
                  <a:pt x="180" y="297"/>
                  <a:pt x="178" y="299"/>
                  <a:pt x="179" y="302"/>
                </a:cubicBezTo>
                <a:cubicBezTo>
                  <a:pt x="181" y="303"/>
                  <a:pt x="184" y="302"/>
                  <a:pt x="187" y="301"/>
                </a:cubicBezTo>
                <a:cubicBezTo>
                  <a:pt x="187" y="297"/>
                  <a:pt x="186" y="292"/>
                  <a:pt x="186" y="288"/>
                </a:cubicBezTo>
                <a:cubicBezTo>
                  <a:pt x="188" y="287"/>
                  <a:pt x="188" y="288"/>
                  <a:pt x="190" y="289"/>
                </a:cubicBezTo>
                <a:cubicBezTo>
                  <a:pt x="191" y="289"/>
                  <a:pt x="194" y="289"/>
                  <a:pt x="195" y="290"/>
                </a:cubicBezTo>
                <a:cubicBezTo>
                  <a:pt x="199" y="293"/>
                  <a:pt x="197" y="298"/>
                  <a:pt x="198" y="302"/>
                </a:cubicBezTo>
                <a:cubicBezTo>
                  <a:pt x="198" y="305"/>
                  <a:pt x="201" y="309"/>
                  <a:pt x="203" y="311"/>
                </a:cubicBezTo>
                <a:cubicBezTo>
                  <a:pt x="206" y="313"/>
                  <a:pt x="208" y="312"/>
                  <a:pt x="211" y="312"/>
                </a:cubicBezTo>
                <a:cubicBezTo>
                  <a:pt x="211" y="314"/>
                  <a:pt x="211" y="315"/>
                  <a:pt x="211" y="316"/>
                </a:cubicBezTo>
                <a:cubicBezTo>
                  <a:pt x="212" y="317"/>
                  <a:pt x="211" y="318"/>
                  <a:pt x="211" y="320"/>
                </a:cubicBezTo>
                <a:cubicBezTo>
                  <a:pt x="212" y="323"/>
                  <a:pt x="213" y="323"/>
                  <a:pt x="216" y="322"/>
                </a:cubicBezTo>
                <a:cubicBezTo>
                  <a:pt x="217" y="319"/>
                  <a:pt x="216" y="316"/>
                  <a:pt x="216" y="312"/>
                </a:cubicBezTo>
                <a:cubicBezTo>
                  <a:pt x="216" y="309"/>
                  <a:pt x="216" y="306"/>
                  <a:pt x="215" y="303"/>
                </a:cubicBezTo>
                <a:cubicBezTo>
                  <a:pt x="215" y="301"/>
                  <a:pt x="214" y="299"/>
                  <a:pt x="214" y="297"/>
                </a:cubicBezTo>
                <a:cubicBezTo>
                  <a:pt x="215" y="295"/>
                  <a:pt x="216" y="294"/>
                  <a:pt x="216" y="293"/>
                </a:cubicBezTo>
                <a:cubicBezTo>
                  <a:pt x="216" y="291"/>
                  <a:pt x="216" y="288"/>
                  <a:pt x="216" y="287"/>
                </a:cubicBezTo>
                <a:cubicBezTo>
                  <a:pt x="215" y="285"/>
                  <a:pt x="214" y="285"/>
                  <a:pt x="214" y="283"/>
                </a:cubicBezTo>
                <a:cubicBezTo>
                  <a:pt x="213" y="281"/>
                  <a:pt x="215" y="280"/>
                  <a:pt x="216" y="278"/>
                </a:cubicBezTo>
                <a:cubicBezTo>
                  <a:pt x="216" y="277"/>
                  <a:pt x="220" y="272"/>
                  <a:pt x="221" y="272"/>
                </a:cubicBezTo>
                <a:cubicBezTo>
                  <a:pt x="223" y="272"/>
                  <a:pt x="226" y="280"/>
                  <a:pt x="227" y="282"/>
                </a:cubicBezTo>
                <a:cubicBezTo>
                  <a:pt x="229" y="284"/>
                  <a:pt x="230" y="286"/>
                  <a:pt x="231" y="288"/>
                </a:cubicBezTo>
                <a:cubicBezTo>
                  <a:pt x="232" y="291"/>
                  <a:pt x="233" y="291"/>
                  <a:pt x="235" y="293"/>
                </a:cubicBezTo>
                <a:cubicBezTo>
                  <a:pt x="237" y="296"/>
                  <a:pt x="238" y="298"/>
                  <a:pt x="241" y="297"/>
                </a:cubicBezTo>
                <a:cubicBezTo>
                  <a:pt x="244" y="297"/>
                  <a:pt x="246" y="296"/>
                  <a:pt x="247" y="294"/>
                </a:cubicBezTo>
                <a:cubicBezTo>
                  <a:pt x="250" y="292"/>
                  <a:pt x="250" y="286"/>
                  <a:pt x="249" y="283"/>
                </a:cubicBezTo>
                <a:cubicBezTo>
                  <a:pt x="247" y="279"/>
                  <a:pt x="241" y="281"/>
                  <a:pt x="238" y="280"/>
                </a:cubicBezTo>
                <a:cubicBezTo>
                  <a:pt x="235" y="279"/>
                  <a:pt x="233" y="279"/>
                  <a:pt x="231" y="277"/>
                </a:cubicBezTo>
                <a:cubicBezTo>
                  <a:pt x="230" y="276"/>
                  <a:pt x="230" y="274"/>
                  <a:pt x="229" y="273"/>
                </a:cubicBezTo>
                <a:cubicBezTo>
                  <a:pt x="228" y="273"/>
                  <a:pt x="226" y="272"/>
                  <a:pt x="225" y="271"/>
                </a:cubicBezTo>
                <a:cubicBezTo>
                  <a:pt x="223" y="270"/>
                  <a:pt x="221" y="268"/>
                  <a:pt x="220" y="265"/>
                </a:cubicBezTo>
                <a:cubicBezTo>
                  <a:pt x="217" y="261"/>
                  <a:pt x="216" y="258"/>
                  <a:pt x="220" y="254"/>
                </a:cubicBezTo>
                <a:cubicBezTo>
                  <a:pt x="222" y="252"/>
                  <a:pt x="224" y="252"/>
                  <a:pt x="224" y="248"/>
                </a:cubicBezTo>
                <a:cubicBezTo>
                  <a:pt x="224" y="247"/>
                  <a:pt x="224" y="246"/>
                  <a:pt x="222" y="245"/>
                </a:cubicBezTo>
                <a:cubicBezTo>
                  <a:pt x="217" y="242"/>
                  <a:pt x="209" y="241"/>
                  <a:pt x="204" y="238"/>
                </a:cubicBezTo>
                <a:cubicBezTo>
                  <a:pt x="203" y="237"/>
                  <a:pt x="203" y="236"/>
                  <a:pt x="202" y="236"/>
                </a:cubicBezTo>
                <a:cubicBezTo>
                  <a:pt x="201" y="235"/>
                  <a:pt x="199" y="234"/>
                  <a:pt x="198" y="234"/>
                </a:cubicBezTo>
                <a:cubicBezTo>
                  <a:pt x="196" y="233"/>
                  <a:pt x="195" y="232"/>
                  <a:pt x="193" y="231"/>
                </a:cubicBezTo>
                <a:cubicBezTo>
                  <a:pt x="190" y="228"/>
                  <a:pt x="183" y="229"/>
                  <a:pt x="182" y="224"/>
                </a:cubicBezTo>
                <a:cubicBezTo>
                  <a:pt x="180" y="219"/>
                  <a:pt x="182" y="214"/>
                  <a:pt x="181" y="209"/>
                </a:cubicBezTo>
                <a:cubicBezTo>
                  <a:pt x="177" y="210"/>
                  <a:pt x="172" y="209"/>
                  <a:pt x="168" y="210"/>
                </a:cubicBezTo>
                <a:cubicBezTo>
                  <a:pt x="167" y="211"/>
                  <a:pt x="165" y="211"/>
                  <a:pt x="164" y="213"/>
                </a:cubicBezTo>
                <a:cubicBezTo>
                  <a:pt x="163" y="214"/>
                  <a:pt x="164" y="215"/>
                  <a:pt x="163" y="216"/>
                </a:cubicBezTo>
                <a:cubicBezTo>
                  <a:pt x="161" y="218"/>
                  <a:pt x="157" y="218"/>
                  <a:pt x="155" y="218"/>
                </a:cubicBezTo>
                <a:cubicBezTo>
                  <a:pt x="151" y="218"/>
                  <a:pt x="145" y="220"/>
                  <a:pt x="145" y="224"/>
                </a:cubicBezTo>
                <a:cubicBezTo>
                  <a:pt x="148" y="225"/>
                  <a:pt x="148" y="225"/>
                  <a:pt x="150" y="226"/>
                </a:cubicBezTo>
                <a:cubicBezTo>
                  <a:pt x="152" y="228"/>
                  <a:pt x="155" y="229"/>
                  <a:pt x="157" y="229"/>
                </a:cubicBezTo>
                <a:cubicBezTo>
                  <a:pt x="158" y="229"/>
                  <a:pt x="159" y="229"/>
                  <a:pt x="160" y="229"/>
                </a:cubicBezTo>
                <a:cubicBezTo>
                  <a:pt x="161" y="229"/>
                  <a:pt x="161" y="230"/>
                  <a:pt x="162" y="230"/>
                </a:cubicBezTo>
                <a:cubicBezTo>
                  <a:pt x="165" y="231"/>
                  <a:pt x="167" y="230"/>
                  <a:pt x="169" y="231"/>
                </a:cubicBezTo>
                <a:cubicBezTo>
                  <a:pt x="170" y="232"/>
                  <a:pt x="172" y="233"/>
                  <a:pt x="172" y="234"/>
                </a:cubicBezTo>
                <a:cubicBezTo>
                  <a:pt x="173" y="235"/>
                  <a:pt x="172" y="237"/>
                  <a:pt x="172" y="239"/>
                </a:cubicBezTo>
                <a:cubicBezTo>
                  <a:pt x="173" y="241"/>
                  <a:pt x="177" y="241"/>
                  <a:pt x="180" y="242"/>
                </a:cubicBezTo>
                <a:cubicBezTo>
                  <a:pt x="182" y="243"/>
                  <a:pt x="189" y="246"/>
                  <a:pt x="189" y="249"/>
                </a:cubicBezTo>
                <a:cubicBezTo>
                  <a:pt x="189" y="250"/>
                  <a:pt x="188" y="252"/>
                  <a:pt x="186" y="253"/>
                </a:cubicBezTo>
                <a:cubicBezTo>
                  <a:pt x="184" y="254"/>
                  <a:pt x="178" y="254"/>
                  <a:pt x="177" y="252"/>
                </a:cubicBezTo>
                <a:cubicBezTo>
                  <a:pt x="176" y="252"/>
                  <a:pt x="177" y="250"/>
                  <a:pt x="176" y="249"/>
                </a:cubicBezTo>
                <a:cubicBezTo>
                  <a:pt x="175" y="248"/>
                  <a:pt x="175" y="247"/>
                  <a:pt x="174" y="246"/>
                </a:cubicBezTo>
                <a:cubicBezTo>
                  <a:pt x="170" y="244"/>
                  <a:pt x="167" y="241"/>
                  <a:pt x="164" y="239"/>
                </a:cubicBezTo>
                <a:cubicBezTo>
                  <a:pt x="163" y="238"/>
                  <a:pt x="161" y="237"/>
                  <a:pt x="160" y="236"/>
                </a:cubicBezTo>
                <a:cubicBezTo>
                  <a:pt x="158" y="234"/>
                  <a:pt x="157" y="234"/>
                  <a:pt x="154" y="233"/>
                </a:cubicBezTo>
                <a:cubicBezTo>
                  <a:pt x="151" y="232"/>
                  <a:pt x="148" y="229"/>
                  <a:pt x="145" y="228"/>
                </a:cubicBezTo>
                <a:cubicBezTo>
                  <a:pt x="142" y="228"/>
                  <a:pt x="132" y="227"/>
                  <a:pt x="133" y="223"/>
                </a:cubicBezTo>
                <a:cubicBezTo>
                  <a:pt x="133" y="219"/>
                  <a:pt x="139" y="221"/>
                  <a:pt x="141" y="221"/>
                </a:cubicBezTo>
                <a:cubicBezTo>
                  <a:pt x="145" y="222"/>
                  <a:pt x="146" y="221"/>
                  <a:pt x="149" y="219"/>
                </a:cubicBezTo>
                <a:cubicBezTo>
                  <a:pt x="152" y="217"/>
                  <a:pt x="157" y="217"/>
                  <a:pt x="161" y="215"/>
                </a:cubicBezTo>
                <a:cubicBezTo>
                  <a:pt x="157" y="216"/>
                  <a:pt x="157" y="209"/>
                  <a:pt x="157" y="207"/>
                </a:cubicBezTo>
                <a:cubicBezTo>
                  <a:pt x="157" y="205"/>
                  <a:pt x="156" y="205"/>
                  <a:pt x="156" y="204"/>
                </a:cubicBezTo>
                <a:cubicBezTo>
                  <a:pt x="155" y="202"/>
                  <a:pt x="156" y="202"/>
                  <a:pt x="155" y="200"/>
                </a:cubicBezTo>
                <a:cubicBezTo>
                  <a:pt x="153" y="198"/>
                  <a:pt x="150" y="196"/>
                  <a:pt x="150" y="193"/>
                </a:cubicBezTo>
                <a:cubicBezTo>
                  <a:pt x="151" y="191"/>
                  <a:pt x="153" y="189"/>
                  <a:pt x="154" y="188"/>
                </a:cubicBezTo>
                <a:cubicBezTo>
                  <a:pt x="157" y="185"/>
                  <a:pt x="161" y="186"/>
                  <a:pt x="163" y="189"/>
                </a:cubicBezTo>
                <a:cubicBezTo>
                  <a:pt x="165" y="192"/>
                  <a:pt x="163" y="199"/>
                  <a:pt x="166" y="201"/>
                </a:cubicBezTo>
                <a:cubicBezTo>
                  <a:pt x="168" y="202"/>
                  <a:pt x="174" y="199"/>
                  <a:pt x="175" y="198"/>
                </a:cubicBezTo>
                <a:cubicBezTo>
                  <a:pt x="178" y="197"/>
                  <a:pt x="177" y="193"/>
                  <a:pt x="175" y="192"/>
                </a:cubicBezTo>
                <a:cubicBezTo>
                  <a:pt x="173" y="190"/>
                  <a:pt x="171" y="189"/>
                  <a:pt x="170" y="187"/>
                </a:cubicBezTo>
                <a:cubicBezTo>
                  <a:pt x="169" y="185"/>
                  <a:pt x="169" y="184"/>
                  <a:pt x="168" y="182"/>
                </a:cubicBezTo>
                <a:cubicBezTo>
                  <a:pt x="166" y="181"/>
                  <a:pt x="164" y="179"/>
                  <a:pt x="163" y="177"/>
                </a:cubicBezTo>
                <a:cubicBezTo>
                  <a:pt x="161" y="175"/>
                  <a:pt x="160" y="172"/>
                  <a:pt x="158" y="170"/>
                </a:cubicBezTo>
                <a:cubicBezTo>
                  <a:pt x="158" y="169"/>
                  <a:pt x="157" y="169"/>
                  <a:pt x="156" y="168"/>
                </a:cubicBezTo>
                <a:cubicBezTo>
                  <a:pt x="156" y="167"/>
                  <a:pt x="156" y="167"/>
                  <a:pt x="155" y="166"/>
                </a:cubicBezTo>
                <a:cubicBezTo>
                  <a:pt x="154" y="165"/>
                  <a:pt x="151" y="166"/>
                  <a:pt x="150" y="165"/>
                </a:cubicBezTo>
                <a:cubicBezTo>
                  <a:pt x="149" y="165"/>
                  <a:pt x="147" y="163"/>
                  <a:pt x="146" y="162"/>
                </a:cubicBezTo>
                <a:cubicBezTo>
                  <a:pt x="144" y="160"/>
                  <a:pt x="143" y="158"/>
                  <a:pt x="143" y="155"/>
                </a:cubicBezTo>
                <a:cubicBezTo>
                  <a:pt x="142" y="152"/>
                  <a:pt x="143" y="150"/>
                  <a:pt x="143" y="148"/>
                </a:cubicBezTo>
                <a:cubicBezTo>
                  <a:pt x="143" y="144"/>
                  <a:pt x="143" y="143"/>
                  <a:pt x="141" y="140"/>
                </a:cubicBezTo>
                <a:cubicBezTo>
                  <a:pt x="139" y="138"/>
                  <a:pt x="138" y="136"/>
                  <a:pt x="137" y="133"/>
                </a:cubicBezTo>
                <a:cubicBezTo>
                  <a:pt x="136" y="132"/>
                  <a:pt x="135" y="131"/>
                  <a:pt x="134" y="129"/>
                </a:cubicBezTo>
                <a:cubicBezTo>
                  <a:pt x="131" y="126"/>
                  <a:pt x="131" y="120"/>
                  <a:pt x="132" y="116"/>
                </a:cubicBezTo>
                <a:cubicBezTo>
                  <a:pt x="132" y="113"/>
                  <a:pt x="135" y="111"/>
                  <a:pt x="135" y="109"/>
                </a:cubicBezTo>
                <a:cubicBezTo>
                  <a:pt x="135" y="107"/>
                  <a:pt x="135" y="105"/>
                  <a:pt x="135" y="104"/>
                </a:cubicBezTo>
                <a:cubicBezTo>
                  <a:pt x="135" y="102"/>
                  <a:pt x="136" y="97"/>
                  <a:pt x="133" y="97"/>
                </a:cubicBezTo>
                <a:cubicBezTo>
                  <a:pt x="135" y="91"/>
                  <a:pt x="138" y="86"/>
                  <a:pt x="144" y="83"/>
                </a:cubicBezTo>
                <a:cubicBezTo>
                  <a:pt x="147" y="82"/>
                  <a:pt x="155" y="79"/>
                  <a:pt x="157" y="84"/>
                </a:cubicBezTo>
                <a:cubicBezTo>
                  <a:pt x="157" y="86"/>
                  <a:pt x="157" y="88"/>
                  <a:pt x="157" y="90"/>
                </a:cubicBezTo>
                <a:cubicBezTo>
                  <a:pt x="157" y="92"/>
                  <a:pt x="158" y="93"/>
                  <a:pt x="157" y="95"/>
                </a:cubicBezTo>
                <a:cubicBezTo>
                  <a:pt x="157" y="95"/>
                  <a:pt x="157" y="95"/>
                  <a:pt x="156" y="96"/>
                </a:cubicBezTo>
                <a:cubicBezTo>
                  <a:pt x="156" y="96"/>
                  <a:pt x="155" y="96"/>
                  <a:pt x="155" y="96"/>
                </a:cubicBezTo>
                <a:cubicBezTo>
                  <a:pt x="153" y="101"/>
                  <a:pt x="158" y="105"/>
                  <a:pt x="162" y="106"/>
                </a:cubicBezTo>
                <a:cubicBezTo>
                  <a:pt x="164" y="108"/>
                  <a:pt x="166" y="108"/>
                  <a:pt x="168" y="110"/>
                </a:cubicBezTo>
                <a:cubicBezTo>
                  <a:pt x="170" y="112"/>
                  <a:pt x="172" y="113"/>
                  <a:pt x="173" y="115"/>
                </a:cubicBezTo>
                <a:cubicBezTo>
                  <a:pt x="176" y="116"/>
                  <a:pt x="177" y="116"/>
                  <a:pt x="177" y="119"/>
                </a:cubicBezTo>
                <a:cubicBezTo>
                  <a:pt x="177" y="123"/>
                  <a:pt x="176" y="127"/>
                  <a:pt x="175" y="131"/>
                </a:cubicBezTo>
                <a:cubicBezTo>
                  <a:pt x="175" y="132"/>
                  <a:pt x="175" y="135"/>
                  <a:pt x="175" y="137"/>
                </a:cubicBezTo>
                <a:cubicBezTo>
                  <a:pt x="176" y="138"/>
                  <a:pt x="177" y="138"/>
                  <a:pt x="178" y="138"/>
                </a:cubicBezTo>
                <a:cubicBezTo>
                  <a:pt x="183" y="139"/>
                  <a:pt x="189" y="140"/>
                  <a:pt x="194" y="140"/>
                </a:cubicBezTo>
                <a:cubicBezTo>
                  <a:pt x="194" y="136"/>
                  <a:pt x="194" y="134"/>
                  <a:pt x="190" y="133"/>
                </a:cubicBezTo>
                <a:cubicBezTo>
                  <a:pt x="187" y="132"/>
                  <a:pt x="186" y="132"/>
                  <a:pt x="184" y="128"/>
                </a:cubicBezTo>
                <a:cubicBezTo>
                  <a:pt x="183" y="125"/>
                  <a:pt x="180" y="121"/>
                  <a:pt x="180" y="118"/>
                </a:cubicBezTo>
                <a:cubicBezTo>
                  <a:pt x="181" y="114"/>
                  <a:pt x="183" y="116"/>
                  <a:pt x="186" y="116"/>
                </a:cubicBezTo>
                <a:cubicBezTo>
                  <a:pt x="187" y="117"/>
                  <a:pt x="188" y="116"/>
                  <a:pt x="190" y="117"/>
                </a:cubicBezTo>
                <a:cubicBezTo>
                  <a:pt x="191" y="117"/>
                  <a:pt x="192" y="119"/>
                  <a:pt x="193" y="119"/>
                </a:cubicBezTo>
                <a:cubicBezTo>
                  <a:pt x="195" y="121"/>
                  <a:pt x="195" y="123"/>
                  <a:pt x="196" y="124"/>
                </a:cubicBezTo>
                <a:cubicBezTo>
                  <a:pt x="196" y="125"/>
                  <a:pt x="197" y="126"/>
                  <a:pt x="198" y="127"/>
                </a:cubicBezTo>
                <a:cubicBezTo>
                  <a:pt x="200" y="130"/>
                  <a:pt x="201" y="136"/>
                  <a:pt x="204" y="137"/>
                </a:cubicBezTo>
                <a:cubicBezTo>
                  <a:pt x="206" y="138"/>
                  <a:pt x="212" y="137"/>
                  <a:pt x="214" y="137"/>
                </a:cubicBezTo>
                <a:cubicBezTo>
                  <a:pt x="215" y="136"/>
                  <a:pt x="215" y="135"/>
                  <a:pt x="214" y="134"/>
                </a:cubicBezTo>
                <a:cubicBezTo>
                  <a:pt x="214" y="131"/>
                  <a:pt x="214" y="132"/>
                  <a:pt x="212" y="130"/>
                </a:cubicBezTo>
                <a:cubicBezTo>
                  <a:pt x="210" y="128"/>
                  <a:pt x="208" y="126"/>
                  <a:pt x="205" y="123"/>
                </a:cubicBezTo>
                <a:cubicBezTo>
                  <a:pt x="202" y="121"/>
                  <a:pt x="194" y="118"/>
                  <a:pt x="196" y="113"/>
                </a:cubicBezTo>
                <a:cubicBezTo>
                  <a:pt x="199" y="107"/>
                  <a:pt x="203" y="108"/>
                  <a:pt x="208" y="110"/>
                </a:cubicBezTo>
                <a:cubicBezTo>
                  <a:pt x="211" y="111"/>
                  <a:pt x="214" y="111"/>
                  <a:pt x="217" y="112"/>
                </a:cubicBezTo>
                <a:cubicBezTo>
                  <a:pt x="219" y="112"/>
                  <a:pt x="220" y="113"/>
                  <a:pt x="221" y="114"/>
                </a:cubicBezTo>
                <a:cubicBezTo>
                  <a:pt x="222" y="114"/>
                  <a:pt x="222" y="115"/>
                  <a:pt x="223" y="116"/>
                </a:cubicBezTo>
                <a:cubicBezTo>
                  <a:pt x="225" y="117"/>
                  <a:pt x="227" y="119"/>
                  <a:pt x="228" y="121"/>
                </a:cubicBezTo>
                <a:cubicBezTo>
                  <a:pt x="229" y="122"/>
                  <a:pt x="230" y="125"/>
                  <a:pt x="232" y="125"/>
                </a:cubicBezTo>
                <a:cubicBezTo>
                  <a:pt x="232" y="126"/>
                  <a:pt x="238" y="126"/>
                  <a:pt x="238" y="125"/>
                </a:cubicBezTo>
                <a:cubicBezTo>
                  <a:pt x="239" y="124"/>
                  <a:pt x="239" y="123"/>
                  <a:pt x="239" y="122"/>
                </a:cubicBezTo>
                <a:cubicBezTo>
                  <a:pt x="238" y="122"/>
                  <a:pt x="238" y="121"/>
                  <a:pt x="238" y="121"/>
                </a:cubicBezTo>
                <a:cubicBezTo>
                  <a:pt x="237" y="120"/>
                  <a:pt x="237" y="119"/>
                  <a:pt x="237" y="119"/>
                </a:cubicBezTo>
                <a:cubicBezTo>
                  <a:pt x="235" y="116"/>
                  <a:pt x="231" y="115"/>
                  <a:pt x="229" y="113"/>
                </a:cubicBezTo>
                <a:cubicBezTo>
                  <a:pt x="226" y="109"/>
                  <a:pt x="223" y="107"/>
                  <a:pt x="218" y="106"/>
                </a:cubicBezTo>
                <a:cubicBezTo>
                  <a:pt x="215" y="105"/>
                  <a:pt x="212" y="105"/>
                  <a:pt x="210" y="104"/>
                </a:cubicBezTo>
                <a:cubicBezTo>
                  <a:pt x="208" y="104"/>
                  <a:pt x="208" y="103"/>
                  <a:pt x="206" y="103"/>
                </a:cubicBezTo>
                <a:cubicBezTo>
                  <a:pt x="205" y="101"/>
                  <a:pt x="206" y="100"/>
                  <a:pt x="207" y="98"/>
                </a:cubicBezTo>
                <a:cubicBezTo>
                  <a:pt x="207" y="97"/>
                  <a:pt x="207" y="96"/>
                  <a:pt x="207" y="96"/>
                </a:cubicBezTo>
                <a:cubicBezTo>
                  <a:pt x="207" y="94"/>
                  <a:pt x="208" y="93"/>
                  <a:pt x="210" y="92"/>
                </a:cubicBezTo>
                <a:cubicBezTo>
                  <a:pt x="207" y="91"/>
                  <a:pt x="208" y="88"/>
                  <a:pt x="207" y="86"/>
                </a:cubicBezTo>
                <a:cubicBezTo>
                  <a:pt x="205" y="84"/>
                  <a:pt x="204" y="84"/>
                  <a:pt x="202" y="83"/>
                </a:cubicBezTo>
                <a:cubicBezTo>
                  <a:pt x="198" y="80"/>
                  <a:pt x="203" y="75"/>
                  <a:pt x="204" y="72"/>
                </a:cubicBezTo>
                <a:cubicBezTo>
                  <a:pt x="205" y="70"/>
                  <a:pt x="207" y="67"/>
                  <a:pt x="209" y="68"/>
                </a:cubicBezTo>
                <a:cubicBezTo>
                  <a:pt x="212" y="68"/>
                  <a:pt x="212" y="70"/>
                  <a:pt x="212" y="72"/>
                </a:cubicBezTo>
                <a:cubicBezTo>
                  <a:pt x="213" y="75"/>
                  <a:pt x="213" y="75"/>
                  <a:pt x="217" y="76"/>
                </a:cubicBezTo>
                <a:cubicBezTo>
                  <a:pt x="219" y="76"/>
                  <a:pt x="220" y="76"/>
                  <a:pt x="223" y="76"/>
                </a:cubicBezTo>
                <a:cubicBezTo>
                  <a:pt x="225" y="75"/>
                  <a:pt x="226" y="73"/>
                  <a:pt x="228" y="72"/>
                </a:cubicBezTo>
                <a:cubicBezTo>
                  <a:pt x="230" y="71"/>
                  <a:pt x="232" y="70"/>
                  <a:pt x="234" y="70"/>
                </a:cubicBezTo>
                <a:cubicBezTo>
                  <a:pt x="237" y="68"/>
                  <a:pt x="237" y="65"/>
                  <a:pt x="239" y="62"/>
                </a:cubicBezTo>
                <a:cubicBezTo>
                  <a:pt x="240" y="60"/>
                  <a:pt x="241" y="59"/>
                  <a:pt x="243" y="59"/>
                </a:cubicBezTo>
                <a:cubicBezTo>
                  <a:pt x="245" y="59"/>
                  <a:pt x="247" y="60"/>
                  <a:pt x="249" y="61"/>
                </a:cubicBezTo>
                <a:cubicBezTo>
                  <a:pt x="250" y="61"/>
                  <a:pt x="251" y="61"/>
                  <a:pt x="252" y="61"/>
                </a:cubicBezTo>
                <a:cubicBezTo>
                  <a:pt x="255" y="61"/>
                  <a:pt x="257" y="63"/>
                  <a:pt x="259" y="63"/>
                </a:cubicBezTo>
                <a:cubicBezTo>
                  <a:pt x="262" y="64"/>
                  <a:pt x="267" y="63"/>
                  <a:pt x="269" y="61"/>
                </a:cubicBezTo>
                <a:cubicBezTo>
                  <a:pt x="271" y="59"/>
                  <a:pt x="272" y="54"/>
                  <a:pt x="275" y="53"/>
                </a:cubicBezTo>
                <a:cubicBezTo>
                  <a:pt x="280" y="52"/>
                  <a:pt x="279" y="56"/>
                  <a:pt x="279" y="59"/>
                </a:cubicBezTo>
                <a:cubicBezTo>
                  <a:pt x="278" y="62"/>
                  <a:pt x="279" y="62"/>
                  <a:pt x="282" y="63"/>
                </a:cubicBezTo>
                <a:cubicBezTo>
                  <a:pt x="283" y="63"/>
                  <a:pt x="284" y="65"/>
                  <a:pt x="285" y="66"/>
                </a:cubicBezTo>
                <a:cubicBezTo>
                  <a:pt x="288" y="68"/>
                  <a:pt x="293" y="70"/>
                  <a:pt x="297" y="70"/>
                </a:cubicBezTo>
                <a:cubicBezTo>
                  <a:pt x="303" y="70"/>
                  <a:pt x="309" y="70"/>
                  <a:pt x="315" y="70"/>
                </a:cubicBezTo>
                <a:cubicBezTo>
                  <a:pt x="317" y="70"/>
                  <a:pt x="318" y="70"/>
                  <a:pt x="320" y="71"/>
                </a:cubicBezTo>
                <a:cubicBezTo>
                  <a:pt x="323" y="72"/>
                  <a:pt x="326" y="73"/>
                  <a:pt x="328" y="74"/>
                </a:cubicBezTo>
                <a:cubicBezTo>
                  <a:pt x="329" y="75"/>
                  <a:pt x="333" y="79"/>
                  <a:pt x="333" y="79"/>
                </a:cubicBezTo>
                <a:cubicBezTo>
                  <a:pt x="335" y="79"/>
                  <a:pt x="335" y="77"/>
                  <a:pt x="336" y="75"/>
                </a:cubicBezTo>
                <a:cubicBezTo>
                  <a:pt x="338" y="72"/>
                  <a:pt x="339" y="69"/>
                  <a:pt x="342" y="67"/>
                </a:cubicBezTo>
                <a:cubicBezTo>
                  <a:pt x="344" y="65"/>
                  <a:pt x="348" y="63"/>
                  <a:pt x="349" y="61"/>
                </a:cubicBezTo>
                <a:cubicBezTo>
                  <a:pt x="350" y="59"/>
                  <a:pt x="350" y="59"/>
                  <a:pt x="350" y="57"/>
                </a:cubicBezTo>
                <a:cubicBezTo>
                  <a:pt x="350" y="53"/>
                  <a:pt x="351" y="50"/>
                  <a:pt x="351" y="46"/>
                </a:cubicBezTo>
                <a:cubicBezTo>
                  <a:pt x="351" y="42"/>
                  <a:pt x="351" y="37"/>
                  <a:pt x="355" y="35"/>
                </a:cubicBezTo>
                <a:cubicBezTo>
                  <a:pt x="357" y="33"/>
                  <a:pt x="362" y="35"/>
                  <a:pt x="364" y="33"/>
                </a:cubicBezTo>
                <a:cubicBezTo>
                  <a:pt x="368" y="31"/>
                  <a:pt x="366" y="26"/>
                  <a:pt x="366" y="22"/>
                </a:cubicBezTo>
                <a:cubicBezTo>
                  <a:pt x="365" y="18"/>
                  <a:pt x="365" y="15"/>
                  <a:pt x="365" y="10"/>
                </a:cubicBezTo>
                <a:cubicBezTo>
                  <a:pt x="365" y="6"/>
                  <a:pt x="362" y="7"/>
                  <a:pt x="359" y="6"/>
                </a:cubicBezTo>
                <a:cubicBezTo>
                  <a:pt x="357" y="5"/>
                  <a:pt x="356" y="3"/>
                  <a:pt x="354" y="2"/>
                </a:cubicBezTo>
                <a:cubicBezTo>
                  <a:pt x="354" y="3"/>
                  <a:pt x="354" y="4"/>
                  <a:pt x="354" y="5"/>
                </a:cubicBezTo>
                <a:cubicBezTo>
                  <a:pt x="351" y="5"/>
                  <a:pt x="348" y="3"/>
                  <a:pt x="346" y="3"/>
                </a:cubicBezTo>
                <a:cubicBezTo>
                  <a:pt x="344" y="2"/>
                  <a:pt x="342" y="0"/>
                  <a:pt x="340" y="0"/>
                </a:cubicBezTo>
                <a:cubicBezTo>
                  <a:pt x="336" y="0"/>
                  <a:pt x="333" y="2"/>
                  <a:pt x="334" y="6"/>
                </a:cubicBezTo>
                <a:cubicBezTo>
                  <a:pt x="335" y="9"/>
                  <a:pt x="338" y="10"/>
                  <a:pt x="338" y="13"/>
                </a:cubicBezTo>
                <a:cubicBezTo>
                  <a:pt x="338" y="15"/>
                  <a:pt x="339" y="16"/>
                  <a:pt x="338" y="18"/>
                </a:cubicBezTo>
                <a:cubicBezTo>
                  <a:pt x="338" y="19"/>
                  <a:pt x="337" y="19"/>
                  <a:pt x="337" y="21"/>
                </a:cubicBezTo>
                <a:cubicBezTo>
                  <a:pt x="337" y="21"/>
                  <a:pt x="337" y="22"/>
                  <a:pt x="337" y="22"/>
                </a:cubicBezTo>
                <a:cubicBezTo>
                  <a:pt x="337" y="25"/>
                  <a:pt x="338" y="28"/>
                  <a:pt x="336" y="30"/>
                </a:cubicBezTo>
                <a:cubicBezTo>
                  <a:pt x="335" y="30"/>
                  <a:pt x="334" y="30"/>
                  <a:pt x="333" y="31"/>
                </a:cubicBezTo>
                <a:cubicBezTo>
                  <a:pt x="332" y="31"/>
                  <a:pt x="331" y="32"/>
                  <a:pt x="330" y="33"/>
                </a:cubicBezTo>
                <a:cubicBezTo>
                  <a:pt x="329" y="33"/>
                  <a:pt x="327" y="34"/>
                  <a:pt x="326" y="34"/>
                </a:cubicBezTo>
                <a:cubicBezTo>
                  <a:pt x="323" y="35"/>
                  <a:pt x="322" y="34"/>
                  <a:pt x="320" y="33"/>
                </a:cubicBezTo>
                <a:cubicBezTo>
                  <a:pt x="319" y="33"/>
                  <a:pt x="318" y="32"/>
                  <a:pt x="317" y="32"/>
                </a:cubicBezTo>
                <a:cubicBezTo>
                  <a:pt x="316" y="32"/>
                  <a:pt x="316" y="32"/>
                  <a:pt x="315" y="33"/>
                </a:cubicBezTo>
                <a:cubicBezTo>
                  <a:pt x="312" y="34"/>
                  <a:pt x="310" y="30"/>
                  <a:pt x="307" y="31"/>
                </a:cubicBezTo>
                <a:cubicBezTo>
                  <a:pt x="309" y="32"/>
                  <a:pt x="309" y="34"/>
                  <a:pt x="309" y="36"/>
                </a:cubicBezTo>
                <a:cubicBezTo>
                  <a:pt x="304" y="36"/>
                  <a:pt x="298" y="37"/>
                  <a:pt x="293" y="37"/>
                </a:cubicBezTo>
                <a:cubicBezTo>
                  <a:pt x="291" y="37"/>
                  <a:pt x="289" y="37"/>
                  <a:pt x="287" y="37"/>
                </a:cubicBezTo>
                <a:cubicBezTo>
                  <a:pt x="287" y="37"/>
                  <a:pt x="286" y="37"/>
                  <a:pt x="286" y="36"/>
                </a:cubicBezTo>
                <a:cubicBezTo>
                  <a:pt x="285" y="36"/>
                  <a:pt x="284" y="37"/>
                  <a:pt x="283" y="36"/>
                </a:cubicBezTo>
                <a:cubicBezTo>
                  <a:pt x="282" y="36"/>
                  <a:pt x="281" y="34"/>
                  <a:pt x="279" y="33"/>
                </a:cubicBezTo>
                <a:cubicBezTo>
                  <a:pt x="279" y="33"/>
                  <a:pt x="278" y="32"/>
                  <a:pt x="277" y="32"/>
                </a:cubicBezTo>
                <a:cubicBezTo>
                  <a:pt x="275" y="32"/>
                  <a:pt x="274" y="33"/>
                  <a:pt x="273" y="31"/>
                </a:cubicBezTo>
                <a:cubicBezTo>
                  <a:pt x="272" y="31"/>
                  <a:pt x="271" y="31"/>
                  <a:pt x="270" y="30"/>
                </a:cubicBezTo>
                <a:cubicBezTo>
                  <a:pt x="269" y="30"/>
                  <a:pt x="269" y="29"/>
                  <a:pt x="268" y="28"/>
                </a:cubicBezTo>
                <a:cubicBezTo>
                  <a:pt x="266" y="28"/>
                  <a:pt x="264" y="29"/>
                  <a:pt x="262" y="29"/>
                </a:cubicBezTo>
                <a:cubicBezTo>
                  <a:pt x="261" y="30"/>
                  <a:pt x="261" y="31"/>
                  <a:pt x="260" y="30"/>
                </a:cubicBezTo>
                <a:cubicBezTo>
                  <a:pt x="259" y="29"/>
                  <a:pt x="259" y="27"/>
                  <a:pt x="258" y="27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6" y="25"/>
                  <a:pt x="255" y="24"/>
                  <a:pt x="255" y="23"/>
                </a:cubicBezTo>
                <a:cubicBezTo>
                  <a:pt x="253" y="21"/>
                  <a:pt x="251" y="21"/>
                  <a:pt x="249" y="20"/>
                </a:cubicBezTo>
                <a:cubicBezTo>
                  <a:pt x="248" y="20"/>
                  <a:pt x="247" y="19"/>
                  <a:pt x="247" y="18"/>
                </a:cubicBezTo>
                <a:cubicBezTo>
                  <a:pt x="247" y="18"/>
                  <a:pt x="246" y="17"/>
                  <a:pt x="246" y="17"/>
                </a:cubicBezTo>
                <a:cubicBezTo>
                  <a:pt x="245" y="16"/>
                  <a:pt x="246" y="13"/>
                  <a:pt x="245" y="12"/>
                </a:cubicBezTo>
                <a:cubicBezTo>
                  <a:pt x="244" y="11"/>
                  <a:pt x="242" y="12"/>
                  <a:pt x="241" y="13"/>
                </a:cubicBezTo>
                <a:cubicBezTo>
                  <a:pt x="241" y="11"/>
                  <a:pt x="240" y="13"/>
                  <a:pt x="239" y="13"/>
                </a:cubicBezTo>
                <a:cubicBezTo>
                  <a:pt x="237" y="13"/>
                  <a:pt x="238" y="11"/>
                  <a:pt x="236" y="11"/>
                </a:cubicBezTo>
                <a:cubicBezTo>
                  <a:pt x="236" y="12"/>
                  <a:pt x="235" y="11"/>
                  <a:pt x="235" y="12"/>
                </a:cubicBezTo>
                <a:cubicBezTo>
                  <a:pt x="234" y="12"/>
                  <a:pt x="234" y="13"/>
                  <a:pt x="234" y="13"/>
                </a:cubicBezTo>
                <a:cubicBezTo>
                  <a:pt x="232" y="14"/>
                  <a:pt x="231" y="13"/>
                  <a:pt x="229" y="13"/>
                </a:cubicBezTo>
                <a:cubicBezTo>
                  <a:pt x="228" y="13"/>
                  <a:pt x="226" y="13"/>
                  <a:pt x="225" y="13"/>
                </a:cubicBezTo>
                <a:cubicBezTo>
                  <a:pt x="224" y="13"/>
                  <a:pt x="223" y="12"/>
                  <a:pt x="222" y="11"/>
                </a:cubicBezTo>
                <a:cubicBezTo>
                  <a:pt x="219" y="10"/>
                  <a:pt x="220" y="14"/>
                  <a:pt x="220" y="15"/>
                </a:cubicBezTo>
                <a:cubicBezTo>
                  <a:pt x="219" y="18"/>
                  <a:pt x="216" y="19"/>
                  <a:pt x="214" y="17"/>
                </a:cubicBezTo>
                <a:cubicBezTo>
                  <a:pt x="213" y="18"/>
                  <a:pt x="212" y="19"/>
                  <a:pt x="211" y="19"/>
                </a:cubicBezTo>
                <a:cubicBezTo>
                  <a:pt x="211" y="19"/>
                  <a:pt x="210" y="19"/>
                  <a:pt x="209" y="19"/>
                </a:cubicBezTo>
                <a:cubicBezTo>
                  <a:pt x="208" y="19"/>
                  <a:pt x="208" y="20"/>
                  <a:pt x="207" y="21"/>
                </a:cubicBezTo>
                <a:cubicBezTo>
                  <a:pt x="206" y="22"/>
                  <a:pt x="203" y="23"/>
                  <a:pt x="201" y="23"/>
                </a:cubicBezTo>
                <a:cubicBezTo>
                  <a:pt x="199" y="24"/>
                  <a:pt x="197" y="23"/>
                  <a:pt x="195" y="24"/>
                </a:cubicBezTo>
                <a:cubicBezTo>
                  <a:pt x="194" y="24"/>
                  <a:pt x="193" y="24"/>
                  <a:pt x="191" y="24"/>
                </a:cubicBezTo>
                <a:cubicBezTo>
                  <a:pt x="190" y="24"/>
                  <a:pt x="189" y="23"/>
                  <a:pt x="188" y="23"/>
                </a:cubicBezTo>
                <a:cubicBezTo>
                  <a:pt x="186" y="22"/>
                  <a:pt x="182" y="24"/>
                  <a:pt x="180" y="25"/>
                </a:cubicBezTo>
                <a:cubicBezTo>
                  <a:pt x="177" y="26"/>
                  <a:pt x="175" y="26"/>
                  <a:pt x="172" y="26"/>
                </a:cubicBezTo>
                <a:cubicBezTo>
                  <a:pt x="170" y="26"/>
                  <a:pt x="168" y="26"/>
                  <a:pt x="167" y="26"/>
                </a:cubicBezTo>
                <a:cubicBezTo>
                  <a:pt x="165" y="26"/>
                  <a:pt x="164" y="27"/>
                  <a:pt x="163" y="26"/>
                </a:cubicBezTo>
                <a:cubicBezTo>
                  <a:pt x="162" y="25"/>
                  <a:pt x="162" y="24"/>
                  <a:pt x="161" y="24"/>
                </a:cubicBezTo>
                <a:cubicBezTo>
                  <a:pt x="160" y="23"/>
                  <a:pt x="159" y="22"/>
                  <a:pt x="158" y="21"/>
                </a:cubicBezTo>
                <a:cubicBezTo>
                  <a:pt x="158" y="21"/>
                  <a:pt x="158" y="21"/>
                  <a:pt x="158" y="21"/>
                </a:cubicBezTo>
                <a:cubicBezTo>
                  <a:pt x="158" y="21"/>
                  <a:pt x="157" y="21"/>
                  <a:pt x="157" y="21"/>
                </a:cubicBezTo>
                <a:cubicBezTo>
                  <a:pt x="157" y="22"/>
                  <a:pt x="156" y="22"/>
                  <a:pt x="155" y="22"/>
                </a:cubicBezTo>
                <a:cubicBezTo>
                  <a:pt x="154" y="23"/>
                  <a:pt x="154" y="23"/>
                  <a:pt x="153" y="24"/>
                </a:cubicBezTo>
                <a:cubicBezTo>
                  <a:pt x="152" y="24"/>
                  <a:pt x="151" y="26"/>
                  <a:pt x="150" y="26"/>
                </a:cubicBezTo>
                <a:cubicBezTo>
                  <a:pt x="149" y="26"/>
                  <a:pt x="147" y="25"/>
                  <a:pt x="147" y="27"/>
                </a:cubicBezTo>
                <a:cubicBezTo>
                  <a:pt x="146" y="27"/>
                  <a:pt x="147" y="29"/>
                  <a:pt x="147" y="29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46" y="31"/>
                  <a:pt x="146" y="31"/>
                  <a:pt x="146" y="32"/>
                </a:cubicBezTo>
                <a:cubicBezTo>
                  <a:pt x="145" y="34"/>
                  <a:pt x="145" y="35"/>
                  <a:pt x="145" y="37"/>
                </a:cubicBezTo>
                <a:cubicBezTo>
                  <a:pt x="145" y="38"/>
                  <a:pt x="145" y="39"/>
                  <a:pt x="144" y="40"/>
                </a:cubicBezTo>
                <a:cubicBezTo>
                  <a:pt x="143" y="40"/>
                  <a:pt x="143" y="38"/>
                  <a:pt x="142" y="37"/>
                </a:cubicBezTo>
                <a:cubicBezTo>
                  <a:pt x="141" y="37"/>
                  <a:pt x="138" y="39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3" y="40"/>
                  <a:pt x="132" y="39"/>
                  <a:pt x="131" y="39"/>
                </a:cubicBezTo>
                <a:cubicBezTo>
                  <a:pt x="129" y="39"/>
                  <a:pt x="127" y="39"/>
                  <a:pt x="125" y="39"/>
                </a:cubicBezTo>
                <a:cubicBezTo>
                  <a:pt x="125" y="39"/>
                  <a:pt x="124" y="39"/>
                  <a:pt x="124" y="39"/>
                </a:cubicBezTo>
                <a:cubicBezTo>
                  <a:pt x="123" y="39"/>
                  <a:pt x="123" y="39"/>
                  <a:pt x="122" y="39"/>
                </a:cubicBezTo>
                <a:cubicBezTo>
                  <a:pt x="121" y="38"/>
                  <a:pt x="119" y="38"/>
                  <a:pt x="118" y="37"/>
                </a:cubicBezTo>
                <a:cubicBezTo>
                  <a:pt x="117" y="37"/>
                  <a:pt x="116" y="37"/>
                  <a:pt x="115" y="38"/>
                </a:cubicBezTo>
                <a:cubicBezTo>
                  <a:pt x="115" y="38"/>
                  <a:pt x="114" y="39"/>
                  <a:pt x="113" y="39"/>
                </a:cubicBezTo>
                <a:cubicBezTo>
                  <a:pt x="112" y="39"/>
                  <a:pt x="110" y="38"/>
                  <a:pt x="109" y="38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5" y="37"/>
                  <a:pt x="103" y="39"/>
                  <a:pt x="102" y="41"/>
                </a:cubicBezTo>
                <a:cubicBezTo>
                  <a:pt x="101" y="42"/>
                  <a:pt x="100" y="43"/>
                  <a:pt x="99" y="44"/>
                </a:cubicBezTo>
                <a:cubicBezTo>
                  <a:pt x="98" y="46"/>
                  <a:pt x="95" y="47"/>
                  <a:pt x="94" y="49"/>
                </a:cubicBezTo>
                <a:cubicBezTo>
                  <a:pt x="93" y="50"/>
                  <a:pt x="93" y="51"/>
                  <a:pt x="93" y="52"/>
                </a:cubicBezTo>
                <a:cubicBezTo>
                  <a:pt x="92" y="52"/>
                  <a:pt x="91" y="54"/>
                  <a:pt x="90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5" y="56"/>
                  <a:pt x="83" y="56"/>
                  <a:pt x="82" y="56"/>
                </a:cubicBezTo>
                <a:cubicBezTo>
                  <a:pt x="81" y="57"/>
                  <a:pt x="80" y="56"/>
                  <a:pt x="79" y="56"/>
                </a:cubicBezTo>
                <a:cubicBezTo>
                  <a:pt x="79" y="56"/>
                  <a:pt x="78" y="56"/>
                  <a:pt x="78" y="56"/>
                </a:cubicBezTo>
                <a:cubicBezTo>
                  <a:pt x="77" y="57"/>
                  <a:pt x="78" y="57"/>
                  <a:pt x="77" y="58"/>
                </a:cubicBezTo>
                <a:cubicBezTo>
                  <a:pt x="77" y="58"/>
                  <a:pt x="76" y="58"/>
                  <a:pt x="75" y="58"/>
                </a:cubicBezTo>
                <a:cubicBezTo>
                  <a:pt x="73" y="58"/>
                  <a:pt x="72" y="57"/>
                  <a:pt x="70" y="57"/>
                </a:cubicBezTo>
                <a:cubicBezTo>
                  <a:pt x="68" y="57"/>
                  <a:pt x="67" y="57"/>
                  <a:pt x="65" y="57"/>
                </a:cubicBezTo>
                <a:cubicBezTo>
                  <a:pt x="64" y="57"/>
                  <a:pt x="62" y="57"/>
                  <a:pt x="60" y="57"/>
                </a:cubicBezTo>
                <a:cubicBezTo>
                  <a:pt x="59" y="58"/>
                  <a:pt x="57" y="59"/>
                  <a:pt x="56" y="60"/>
                </a:cubicBezTo>
                <a:cubicBezTo>
                  <a:pt x="54" y="60"/>
                  <a:pt x="52" y="61"/>
                  <a:pt x="51" y="62"/>
                </a:cubicBezTo>
                <a:cubicBezTo>
                  <a:pt x="49" y="64"/>
                  <a:pt x="47" y="66"/>
                  <a:pt x="45" y="67"/>
                </a:cubicBezTo>
                <a:cubicBezTo>
                  <a:pt x="46" y="69"/>
                  <a:pt x="49" y="71"/>
                  <a:pt x="50" y="73"/>
                </a:cubicBezTo>
                <a:cubicBezTo>
                  <a:pt x="51" y="74"/>
                  <a:pt x="53" y="79"/>
                  <a:pt x="52" y="81"/>
                </a:cubicBezTo>
                <a:cubicBezTo>
                  <a:pt x="51" y="81"/>
                  <a:pt x="50" y="82"/>
                  <a:pt x="50" y="82"/>
                </a:cubicBezTo>
                <a:cubicBezTo>
                  <a:pt x="48" y="83"/>
                  <a:pt x="48" y="83"/>
                  <a:pt x="48" y="85"/>
                </a:cubicBezTo>
                <a:cubicBezTo>
                  <a:pt x="47" y="87"/>
                  <a:pt x="48" y="89"/>
                  <a:pt x="46" y="90"/>
                </a:cubicBezTo>
                <a:cubicBezTo>
                  <a:pt x="45" y="90"/>
                  <a:pt x="43" y="90"/>
                  <a:pt x="42" y="90"/>
                </a:cubicBezTo>
                <a:cubicBezTo>
                  <a:pt x="42" y="90"/>
                  <a:pt x="41" y="90"/>
                  <a:pt x="41" y="90"/>
                </a:cubicBezTo>
                <a:cubicBezTo>
                  <a:pt x="41" y="91"/>
                  <a:pt x="40" y="91"/>
                  <a:pt x="40" y="91"/>
                </a:cubicBezTo>
                <a:cubicBezTo>
                  <a:pt x="39" y="92"/>
                  <a:pt x="38" y="91"/>
                  <a:pt x="37" y="91"/>
                </a:cubicBezTo>
                <a:cubicBezTo>
                  <a:pt x="36" y="92"/>
                  <a:pt x="36" y="93"/>
                  <a:pt x="35" y="94"/>
                </a:cubicBezTo>
                <a:cubicBezTo>
                  <a:pt x="34" y="96"/>
                  <a:pt x="33" y="98"/>
                  <a:pt x="33" y="100"/>
                </a:cubicBezTo>
                <a:cubicBezTo>
                  <a:pt x="33" y="102"/>
                  <a:pt x="33" y="103"/>
                  <a:pt x="32" y="105"/>
                </a:cubicBezTo>
                <a:cubicBezTo>
                  <a:pt x="31" y="106"/>
                  <a:pt x="31" y="107"/>
                  <a:pt x="31" y="108"/>
                </a:cubicBezTo>
                <a:cubicBezTo>
                  <a:pt x="30" y="109"/>
                  <a:pt x="29" y="110"/>
                  <a:pt x="29" y="112"/>
                </a:cubicBezTo>
                <a:cubicBezTo>
                  <a:pt x="28" y="112"/>
                  <a:pt x="29" y="113"/>
                  <a:pt x="29" y="113"/>
                </a:cubicBezTo>
                <a:cubicBezTo>
                  <a:pt x="29" y="115"/>
                  <a:pt x="28" y="115"/>
                  <a:pt x="28" y="116"/>
                </a:cubicBezTo>
                <a:cubicBezTo>
                  <a:pt x="27" y="117"/>
                  <a:pt x="27" y="118"/>
                  <a:pt x="27" y="119"/>
                </a:cubicBezTo>
                <a:cubicBezTo>
                  <a:pt x="27" y="119"/>
                  <a:pt x="26" y="121"/>
                  <a:pt x="26" y="121"/>
                </a:cubicBezTo>
                <a:cubicBezTo>
                  <a:pt x="25" y="121"/>
                  <a:pt x="23" y="120"/>
                  <a:pt x="22" y="120"/>
                </a:cubicBezTo>
                <a:cubicBezTo>
                  <a:pt x="20" y="120"/>
                  <a:pt x="19" y="120"/>
                  <a:pt x="18" y="121"/>
                </a:cubicBezTo>
                <a:cubicBezTo>
                  <a:pt x="16" y="122"/>
                  <a:pt x="14" y="123"/>
                  <a:pt x="13" y="125"/>
                </a:cubicBezTo>
                <a:cubicBezTo>
                  <a:pt x="12" y="126"/>
                  <a:pt x="12" y="126"/>
                  <a:pt x="11" y="127"/>
                </a:cubicBezTo>
                <a:cubicBezTo>
                  <a:pt x="11" y="128"/>
                  <a:pt x="11" y="128"/>
                  <a:pt x="10" y="129"/>
                </a:cubicBezTo>
                <a:cubicBezTo>
                  <a:pt x="10" y="129"/>
                  <a:pt x="9" y="131"/>
                  <a:pt x="9" y="132"/>
                </a:cubicBezTo>
                <a:cubicBezTo>
                  <a:pt x="9" y="133"/>
                  <a:pt x="10" y="133"/>
                  <a:pt x="10" y="134"/>
                </a:cubicBezTo>
                <a:cubicBezTo>
                  <a:pt x="11" y="135"/>
                  <a:pt x="11" y="136"/>
                  <a:pt x="11" y="137"/>
                </a:cubicBezTo>
                <a:cubicBezTo>
                  <a:pt x="12" y="138"/>
                  <a:pt x="13" y="139"/>
                  <a:pt x="12" y="140"/>
                </a:cubicBezTo>
                <a:cubicBezTo>
                  <a:pt x="12" y="141"/>
                  <a:pt x="11" y="141"/>
                  <a:pt x="11" y="142"/>
                </a:cubicBezTo>
                <a:cubicBezTo>
                  <a:pt x="10" y="142"/>
                  <a:pt x="10" y="142"/>
                  <a:pt x="10" y="142"/>
                </a:cubicBezTo>
                <a:cubicBezTo>
                  <a:pt x="9" y="143"/>
                  <a:pt x="9" y="143"/>
                  <a:pt x="9" y="143"/>
                </a:cubicBezTo>
                <a:cubicBezTo>
                  <a:pt x="8" y="143"/>
                  <a:pt x="8" y="143"/>
                  <a:pt x="8" y="143"/>
                </a:cubicBezTo>
                <a:cubicBezTo>
                  <a:pt x="7" y="144"/>
                  <a:pt x="7" y="145"/>
                  <a:pt x="7" y="147"/>
                </a:cubicBezTo>
                <a:cubicBezTo>
                  <a:pt x="6" y="148"/>
                  <a:pt x="5" y="150"/>
                  <a:pt x="4" y="150"/>
                </a:cubicBezTo>
                <a:cubicBezTo>
                  <a:pt x="4" y="151"/>
                  <a:pt x="3" y="151"/>
                  <a:pt x="3" y="151"/>
                </a:cubicBezTo>
                <a:cubicBezTo>
                  <a:pt x="2" y="152"/>
                  <a:pt x="2" y="152"/>
                  <a:pt x="2" y="153"/>
                </a:cubicBezTo>
                <a:cubicBezTo>
                  <a:pt x="1" y="153"/>
                  <a:pt x="0" y="153"/>
                  <a:pt x="0" y="153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1" name="Freeform 44">
            <a:extLst>
              <a:ext uri="{FF2B5EF4-FFF2-40B4-BE49-F238E27FC236}">
                <a16:creationId xmlns:a16="http://schemas.microsoft.com/office/drawing/2014/main" id="{B2D087D2-2163-466E-8605-56A70F88E62F}"/>
              </a:ext>
            </a:extLst>
          </p:cNvPr>
          <p:cNvSpPr>
            <a:spLocks/>
          </p:cNvSpPr>
          <p:nvPr/>
        </p:nvSpPr>
        <p:spPr bwMode="auto">
          <a:xfrm>
            <a:off x="6304061" y="6084911"/>
            <a:ext cx="44031" cy="52037"/>
          </a:xfrm>
          <a:custGeom>
            <a:avLst/>
            <a:gdLst/>
            <a:ahLst/>
            <a:cxnLst>
              <a:cxn ang="0">
                <a:pos x="23" y="23"/>
              </a:cxn>
              <a:cxn ang="0">
                <a:pos x="17" y="16"/>
              </a:cxn>
              <a:cxn ang="0">
                <a:pos x="17" y="8"/>
              </a:cxn>
              <a:cxn ang="0">
                <a:pos x="12" y="3"/>
              </a:cxn>
              <a:cxn ang="0">
                <a:pos x="12" y="12"/>
              </a:cxn>
              <a:cxn ang="0">
                <a:pos x="7" y="14"/>
              </a:cxn>
              <a:cxn ang="0">
                <a:pos x="2" y="20"/>
              </a:cxn>
              <a:cxn ang="0">
                <a:pos x="2" y="27"/>
              </a:cxn>
              <a:cxn ang="0">
                <a:pos x="6" y="22"/>
              </a:cxn>
              <a:cxn ang="0">
                <a:pos x="8" y="28"/>
              </a:cxn>
              <a:cxn ang="0">
                <a:pos x="13" y="31"/>
              </a:cxn>
              <a:cxn ang="0">
                <a:pos x="26" y="32"/>
              </a:cxn>
              <a:cxn ang="0">
                <a:pos x="25" y="23"/>
              </a:cxn>
              <a:cxn ang="0">
                <a:pos x="23" y="23"/>
              </a:cxn>
            </a:cxnLst>
            <a:rect l="0" t="0" r="r" b="b"/>
            <a:pathLst>
              <a:path w="28" h="33">
                <a:moveTo>
                  <a:pt x="23" y="23"/>
                </a:moveTo>
                <a:cubicBezTo>
                  <a:pt x="20" y="23"/>
                  <a:pt x="18" y="18"/>
                  <a:pt x="17" y="16"/>
                </a:cubicBezTo>
                <a:cubicBezTo>
                  <a:pt x="17" y="13"/>
                  <a:pt x="17" y="10"/>
                  <a:pt x="17" y="8"/>
                </a:cubicBezTo>
                <a:cubicBezTo>
                  <a:pt x="17" y="6"/>
                  <a:pt x="15" y="0"/>
                  <a:pt x="12" y="3"/>
                </a:cubicBezTo>
                <a:cubicBezTo>
                  <a:pt x="10" y="5"/>
                  <a:pt x="13" y="9"/>
                  <a:pt x="12" y="12"/>
                </a:cubicBezTo>
                <a:cubicBezTo>
                  <a:pt x="11" y="13"/>
                  <a:pt x="9" y="14"/>
                  <a:pt x="7" y="14"/>
                </a:cubicBezTo>
                <a:cubicBezTo>
                  <a:pt x="4" y="15"/>
                  <a:pt x="3" y="16"/>
                  <a:pt x="2" y="20"/>
                </a:cubicBezTo>
                <a:cubicBezTo>
                  <a:pt x="1" y="22"/>
                  <a:pt x="0" y="27"/>
                  <a:pt x="2" y="27"/>
                </a:cubicBezTo>
                <a:cubicBezTo>
                  <a:pt x="5" y="27"/>
                  <a:pt x="6" y="24"/>
                  <a:pt x="6" y="22"/>
                </a:cubicBezTo>
                <a:cubicBezTo>
                  <a:pt x="7" y="24"/>
                  <a:pt x="7" y="27"/>
                  <a:pt x="8" y="28"/>
                </a:cubicBezTo>
                <a:cubicBezTo>
                  <a:pt x="9" y="30"/>
                  <a:pt x="11" y="30"/>
                  <a:pt x="13" y="31"/>
                </a:cubicBezTo>
                <a:cubicBezTo>
                  <a:pt x="17" y="32"/>
                  <a:pt x="22" y="33"/>
                  <a:pt x="26" y="32"/>
                </a:cubicBezTo>
                <a:cubicBezTo>
                  <a:pt x="27" y="30"/>
                  <a:pt x="28" y="24"/>
                  <a:pt x="25" y="23"/>
                </a:cubicBezTo>
                <a:lnTo>
                  <a:pt x="23" y="2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2" name="Freeform 45">
            <a:extLst>
              <a:ext uri="{FF2B5EF4-FFF2-40B4-BE49-F238E27FC236}">
                <a16:creationId xmlns:a16="http://schemas.microsoft.com/office/drawing/2014/main" id="{5995AFE0-3D86-46C6-B1B3-5AF8B379E20F}"/>
              </a:ext>
            </a:extLst>
          </p:cNvPr>
          <p:cNvSpPr>
            <a:spLocks/>
          </p:cNvSpPr>
          <p:nvPr/>
        </p:nvSpPr>
        <p:spPr bwMode="auto">
          <a:xfrm>
            <a:off x="6328078" y="6151624"/>
            <a:ext cx="32022" cy="36025"/>
          </a:xfrm>
          <a:custGeom>
            <a:avLst/>
            <a:gdLst/>
            <a:ahLst/>
            <a:cxnLst>
              <a:cxn ang="0">
                <a:pos x="10" y="7"/>
              </a:cxn>
              <a:cxn ang="0">
                <a:pos x="3" y="2"/>
              </a:cxn>
              <a:cxn ang="0">
                <a:pos x="1" y="11"/>
              </a:cxn>
              <a:cxn ang="0">
                <a:pos x="4" y="18"/>
              </a:cxn>
              <a:cxn ang="0">
                <a:pos x="8" y="22"/>
              </a:cxn>
              <a:cxn ang="0">
                <a:pos x="13" y="23"/>
              </a:cxn>
              <a:cxn ang="0">
                <a:pos x="14" y="20"/>
              </a:cxn>
              <a:cxn ang="0">
                <a:pos x="19" y="20"/>
              </a:cxn>
              <a:cxn ang="0">
                <a:pos x="12" y="8"/>
              </a:cxn>
              <a:cxn ang="0">
                <a:pos x="10" y="7"/>
              </a:cxn>
            </a:cxnLst>
            <a:rect l="0" t="0" r="r" b="b"/>
            <a:pathLst>
              <a:path w="21" h="23">
                <a:moveTo>
                  <a:pt x="10" y="7"/>
                </a:moveTo>
                <a:cubicBezTo>
                  <a:pt x="8" y="5"/>
                  <a:pt x="6" y="0"/>
                  <a:pt x="3" y="2"/>
                </a:cubicBezTo>
                <a:cubicBezTo>
                  <a:pt x="0" y="3"/>
                  <a:pt x="1" y="9"/>
                  <a:pt x="1" y="11"/>
                </a:cubicBezTo>
                <a:cubicBezTo>
                  <a:pt x="2" y="13"/>
                  <a:pt x="3" y="16"/>
                  <a:pt x="4" y="18"/>
                </a:cubicBezTo>
                <a:cubicBezTo>
                  <a:pt x="5" y="21"/>
                  <a:pt x="5" y="21"/>
                  <a:pt x="8" y="22"/>
                </a:cubicBezTo>
                <a:cubicBezTo>
                  <a:pt x="9" y="22"/>
                  <a:pt x="12" y="23"/>
                  <a:pt x="13" y="23"/>
                </a:cubicBezTo>
                <a:cubicBezTo>
                  <a:pt x="13" y="22"/>
                  <a:pt x="13" y="21"/>
                  <a:pt x="14" y="20"/>
                </a:cubicBezTo>
                <a:cubicBezTo>
                  <a:pt x="16" y="20"/>
                  <a:pt x="17" y="23"/>
                  <a:pt x="19" y="20"/>
                </a:cubicBezTo>
                <a:cubicBezTo>
                  <a:pt x="21" y="16"/>
                  <a:pt x="15" y="10"/>
                  <a:pt x="12" y="8"/>
                </a:cubicBezTo>
                <a:lnTo>
                  <a:pt x="10" y="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3" name="Freeform 46">
            <a:extLst>
              <a:ext uri="{FF2B5EF4-FFF2-40B4-BE49-F238E27FC236}">
                <a16:creationId xmlns:a16="http://schemas.microsoft.com/office/drawing/2014/main" id="{B87DC48B-F06C-4291-82AA-9E3A5089B661}"/>
              </a:ext>
            </a:extLst>
          </p:cNvPr>
          <p:cNvSpPr>
            <a:spLocks/>
          </p:cNvSpPr>
          <p:nvPr/>
        </p:nvSpPr>
        <p:spPr bwMode="auto">
          <a:xfrm>
            <a:off x="6694999" y="6172972"/>
            <a:ext cx="26685" cy="33357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1" y="1"/>
              </a:cxn>
              <a:cxn ang="0">
                <a:pos x="7" y="12"/>
              </a:cxn>
              <a:cxn ang="0">
                <a:pos x="16" y="21"/>
              </a:cxn>
              <a:cxn ang="0">
                <a:pos x="15" y="14"/>
              </a:cxn>
              <a:cxn ang="0">
                <a:pos x="10" y="7"/>
              </a:cxn>
              <a:cxn ang="0">
                <a:pos x="10" y="6"/>
              </a:cxn>
            </a:cxnLst>
            <a:rect l="0" t="0" r="r" b="b"/>
            <a:pathLst>
              <a:path w="17" h="21">
                <a:moveTo>
                  <a:pt x="10" y="6"/>
                </a:moveTo>
                <a:cubicBezTo>
                  <a:pt x="11" y="3"/>
                  <a:pt x="5" y="0"/>
                  <a:pt x="1" y="1"/>
                </a:cubicBezTo>
                <a:cubicBezTo>
                  <a:pt x="0" y="5"/>
                  <a:pt x="4" y="9"/>
                  <a:pt x="7" y="12"/>
                </a:cubicBezTo>
                <a:cubicBezTo>
                  <a:pt x="9" y="15"/>
                  <a:pt x="13" y="20"/>
                  <a:pt x="16" y="21"/>
                </a:cubicBezTo>
                <a:cubicBezTo>
                  <a:pt x="17" y="19"/>
                  <a:pt x="16" y="16"/>
                  <a:pt x="15" y="14"/>
                </a:cubicBezTo>
                <a:cubicBezTo>
                  <a:pt x="14" y="13"/>
                  <a:pt x="12" y="8"/>
                  <a:pt x="10" y="7"/>
                </a:cubicBezTo>
                <a:lnTo>
                  <a:pt x="10" y="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4" name="Freeform 47">
            <a:extLst>
              <a:ext uri="{FF2B5EF4-FFF2-40B4-BE49-F238E27FC236}">
                <a16:creationId xmlns:a16="http://schemas.microsoft.com/office/drawing/2014/main" id="{84B585C0-42BD-4A6B-8BE7-288D3D001D45}"/>
              </a:ext>
            </a:extLst>
          </p:cNvPr>
          <p:cNvSpPr>
            <a:spLocks/>
          </p:cNvSpPr>
          <p:nvPr/>
        </p:nvSpPr>
        <p:spPr bwMode="auto">
          <a:xfrm>
            <a:off x="6727022" y="6213000"/>
            <a:ext cx="26685" cy="13343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1"/>
              </a:cxn>
              <a:cxn ang="0">
                <a:pos x="11" y="8"/>
              </a:cxn>
              <a:cxn ang="0">
                <a:pos x="7" y="1"/>
              </a:cxn>
              <a:cxn ang="0">
                <a:pos x="10" y="3"/>
              </a:cxn>
            </a:cxnLst>
            <a:rect l="0" t="0" r="r" b="b"/>
            <a:pathLst>
              <a:path w="17" h="9">
                <a:moveTo>
                  <a:pt x="10" y="3"/>
                </a:moveTo>
                <a:cubicBezTo>
                  <a:pt x="7" y="2"/>
                  <a:pt x="4" y="0"/>
                  <a:pt x="1" y="1"/>
                </a:cubicBezTo>
                <a:cubicBezTo>
                  <a:pt x="0" y="6"/>
                  <a:pt x="6" y="9"/>
                  <a:pt x="11" y="8"/>
                </a:cubicBezTo>
                <a:cubicBezTo>
                  <a:pt x="17" y="8"/>
                  <a:pt x="11" y="1"/>
                  <a:pt x="7" y="1"/>
                </a:cubicBezTo>
                <a:lnTo>
                  <a:pt x="10" y="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5" name="Freeform 48">
            <a:extLst>
              <a:ext uri="{FF2B5EF4-FFF2-40B4-BE49-F238E27FC236}">
                <a16:creationId xmlns:a16="http://schemas.microsoft.com/office/drawing/2014/main" id="{1AC586E0-9437-4882-90B1-41E05774A0E8}"/>
              </a:ext>
            </a:extLst>
          </p:cNvPr>
          <p:cNvSpPr>
            <a:spLocks/>
          </p:cNvSpPr>
          <p:nvPr/>
        </p:nvSpPr>
        <p:spPr bwMode="auto">
          <a:xfrm>
            <a:off x="6747036" y="6267705"/>
            <a:ext cx="18680" cy="30688"/>
          </a:xfrm>
          <a:custGeom>
            <a:avLst/>
            <a:gdLst/>
            <a:ahLst/>
            <a:cxnLst>
              <a:cxn ang="0">
                <a:pos x="12" y="1"/>
              </a:cxn>
              <a:cxn ang="0">
                <a:pos x="1" y="3"/>
              </a:cxn>
              <a:cxn ang="0">
                <a:pos x="1" y="10"/>
              </a:cxn>
              <a:cxn ang="0">
                <a:pos x="11" y="19"/>
              </a:cxn>
              <a:cxn ang="0">
                <a:pos x="12" y="5"/>
              </a:cxn>
              <a:cxn ang="0">
                <a:pos x="12" y="1"/>
              </a:cxn>
            </a:cxnLst>
            <a:rect l="0" t="0" r="r" b="b"/>
            <a:pathLst>
              <a:path w="12" h="20">
                <a:moveTo>
                  <a:pt x="12" y="1"/>
                </a:moveTo>
                <a:cubicBezTo>
                  <a:pt x="8" y="1"/>
                  <a:pt x="3" y="0"/>
                  <a:pt x="1" y="3"/>
                </a:cubicBezTo>
                <a:cubicBezTo>
                  <a:pt x="0" y="5"/>
                  <a:pt x="0" y="8"/>
                  <a:pt x="1" y="10"/>
                </a:cubicBezTo>
                <a:cubicBezTo>
                  <a:pt x="2" y="13"/>
                  <a:pt x="7" y="20"/>
                  <a:pt x="11" y="19"/>
                </a:cubicBezTo>
                <a:cubicBezTo>
                  <a:pt x="12" y="14"/>
                  <a:pt x="12" y="10"/>
                  <a:pt x="12" y="5"/>
                </a:cubicBezTo>
                <a:lnTo>
                  <a:pt x="12" y="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6" name="Freeform 49">
            <a:extLst>
              <a:ext uri="{FF2B5EF4-FFF2-40B4-BE49-F238E27FC236}">
                <a16:creationId xmlns:a16="http://schemas.microsoft.com/office/drawing/2014/main" id="{6FC6DA2E-1F7A-4F31-AEF9-591536DF68B3}"/>
              </a:ext>
            </a:extLst>
          </p:cNvPr>
          <p:cNvSpPr>
            <a:spLocks/>
          </p:cNvSpPr>
          <p:nvPr/>
        </p:nvSpPr>
        <p:spPr bwMode="auto">
          <a:xfrm>
            <a:off x="6717682" y="6273042"/>
            <a:ext cx="14677" cy="24017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11"/>
              </a:cxn>
              <a:cxn ang="0">
                <a:pos x="8" y="14"/>
              </a:cxn>
              <a:cxn ang="0">
                <a:pos x="9" y="4"/>
              </a:cxn>
              <a:cxn ang="0">
                <a:pos x="10" y="0"/>
              </a:cxn>
            </a:cxnLst>
            <a:rect l="0" t="0" r="r" b="b"/>
            <a:pathLst>
              <a:path w="10" h="15">
                <a:moveTo>
                  <a:pt x="10" y="0"/>
                </a:moveTo>
                <a:cubicBezTo>
                  <a:pt x="7" y="0"/>
                  <a:pt x="0" y="8"/>
                  <a:pt x="0" y="11"/>
                </a:cubicBezTo>
                <a:cubicBezTo>
                  <a:pt x="0" y="15"/>
                  <a:pt x="5" y="14"/>
                  <a:pt x="8" y="14"/>
                </a:cubicBezTo>
                <a:cubicBezTo>
                  <a:pt x="8" y="11"/>
                  <a:pt x="9" y="7"/>
                  <a:pt x="9" y="4"/>
                </a:cubicBezTo>
                <a:lnTo>
                  <a:pt x="1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7" name="Freeform 50">
            <a:extLst>
              <a:ext uri="{FF2B5EF4-FFF2-40B4-BE49-F238E27FC236}">
                <a16:creationId xmlns:a16="http://schemas.microsoft.com/office/drawing/2014/main" id="{18F61A2E-CDCA-497B-A612-28A6E6932EC4}"/>
              </a:ext>
            </a:extLst>
          </p:cNvPr>
          <p:cNvSpPr>
            <a:spLocks/>
          </p:cNvSpPr>
          <p:nvPr/>
        </p:nvSpPr>
        <p:spPr bwMode="auto">
          <a:xfrm>
            <a:off x="6550899" y="6395794"/>
            <a:ext cx="229493" cy="49368"/>
          </a:xfrm>
          <a:custGeom>
            <a:avLst/>
            <a:gdLst/>
            <a:ahLst/>
            <a:cxnLst>
              <a:cxn ang="0">
                <a:pos x="116" y="7"/>
              </a:cxn>
              <a:cxn ang="0">
                <a:pos x="95" y="5"/>
              </a:cxn>
              <a:cxn ang="0">
                <a:pos x="67" y="4"/>
              </a:cxn>
              <a:cxn ang="0">
                <a:pos x="57" y="3"/>
              </a:cxn>
              <a:cxn ang="0">
                <a:pos x="37" y="1"/>
              </a:cxn>
              <a:cxn ang="0">
                <a:pos x="22" y="0"/>
              </a:cxn>
              <a:cxn ang="0">
                <a:pos x="5" y="3"/>
              </a:cxn>
              <a:cxn ang="0">
                <a:pos x="1" y="8"/>
              </a:cxn>
              <a:cxn ang="0">
                <a:pos x="13" y="13"/>
              </a:cxn>
              <a:cxn ang="0">
                <a:pos x="41" y="15"/>
              </a:cxn>
              <a:cxn ang="0">
                <a:pos x="57" y="16"/>
              </a:cxn>
              <a:cxn ang="0">
                <a:pos x="65" y="19"/>
              </a:cxn>
              <a:cxn ang="0">
                <a:pos x="68" y="25"/>
              </a:cxn>
              <a:cxn ang="0">
                <a:pos x="71" y="30"/>
              </a:cxn>
              <a:cxn ang="0">
                <a:pos x="76" y="31"/>
              </a:cxn>
              <a:cxn ang="0">
                <a:pos x="93" y="28"/>
              </a:cxn>
              <a:cxn ang="0">
                <a:pos x="127" y="27"/>
              </a:cxn>
              <a:cxn ang="0">
                <a:pos x="142" y="25"/>
              </a:cxn>
              <a:cxn ang="0">
                <a:pos x="146" y="22"/>
              </a:cxn>
              <a:cxn ang="0">
                <a:pos x="139" y="15"/>
              </a:cxn>
              <a:cxn ang="0">
                <a:pos x="123" y="8"/>
              </a:cxn>
              <a:cxn ang="0">
                <a:pos x="116" y="7"/>
              </a:cxn>
            </a:cxnLst>
            <a:rect l="0" t="0" r="r" b="b"/>
            <a:pathLst>
              <a:path w="146" h="31">
                <a:moveTo>
                  <a:pt x="116" y="7"/>
                </a:moveTo>
                <a:cubicBezTo>
                  <a:pt x="109" y="5"/>
                  <a:pt x="102" y="5"/>
                  <a:pt x="95" y="5"/>
                </a:cubicBezTo>
                <a:cubicBezTo>
                  <a:pt x="86" y="5"/>
                  <a:pt x="77" y="4"/>
                  <a:pt x="67" y="4"/>
                </a:cubicBezTo>
                <a:cubicBezTo>
                  <a:pt x="64" y="3"/>
                  <a:pt x="60" y="3"/>
                  <a:pt x="57" y="3"/>
                </a:cubicBezTo>
                <a:cubicBezTo>
                  <a:pt x="50" y="3"/>
                  <a:pt x="44" y="1"/>
                  <a:pt x="37" y="1"/>
                </a:cubicBezTo>
                <a:cubicBezTo>
                  <a:pt x="32" y="0"/>
                  <a:pt x="27" y="1"/>
                  <a:pt x="22" y="0"/>
                </a:cubicBezTo>
                <a:cubicBezTo>
                  <a:pt x="16" y="0"/>
                  <a:pt x="10" y="0"/>
                  <a:pt x="5" y="3"/>
                </a:cubicBezTo>
                <a:cubicBezTo>
                  <a:pt x="3" y="4"/>
                  <a:pt x="0" y="5"/>
                  <a:pt x="1" y="8"/>
                </a:cubicBezTo>
                <a:cubicBezTo>
                  <a:pt x="3" y="11"/>
                  <a:pt x="11" y="12"/>
                  <a:pt x="13" y="13"/>
                </a:cubicBezTo>
                <a:cubicBezTo>
                  <a:pt x="22" y="14"/>
                  <a:pt x="31" y="14"/>
                  <a:pt x="41" y="15"/>
                </a:cubicBezTo>
                <a:cubicBezTo>
                  <a:pt x="46" y="15"/>
                  <a:pt x="52" y="15"/>
                  <a:pt x="57" y="16"/>
                </a:cubicBezTo>
                <a:cubicBezTo>
                  <a:pt x="59" y="17"/>
                  <a:pt x="64" y="18"/>
                  <a:pt x="65" y="19"/>
                </a:cubicBezTo>
                <a:cubicBezTo>
                  <a:pt x="67" y="21"/>
                  <a:pt x="67" y="23"/>
                  <a:pt x="68" y="25"/>
                </a:cubicBezTo>
                <a:cubicBezTo>
                  <a:pt x="68" y="27"/>
                  <a:pt x="69" y="30"/>
                  <a:pt x="71" y="30"/>
                </a:cubicBezTo>
                <a:cubicBezTo>
                  <a:pt x="72" y="31"/>
                  <a:pt x="75" y="31"/>
                  <a:pt x="76" y="31"/>
                </a:cubicBezTo>
                <a:cubicBezTo>
                  <a:pt x="82" y="30"/>
                  <a:pt x="88" y="28"/>
                  <a:pt x="93" y="28"/>
                </a:cubicBezTo>
                <a:cubicBezTo>
                  <a:pt x="104" y="27"/>
                  <a:pt x="116" y="27"/>
                  <a:pt x="127" y="27"/>
                </a:cubicBezTo>
                <a:cubicBezTo>
                  <a:pt x="132" y="27"/>
                  <a:pt x="137" y="27"/>
                  <a:pt x="142" y="25"/>
                </a:cubicBezTo>
                <a:cubicBezTo>
                  <a:pt x="143" y="25"/>
                  <a:pt x="145" y="23"/>
                  <a:pt x="146" y="22"/>
                </a:cubicBezTo>
                <a:cubicBezTo>
                  <a:pt x="146" y="19"/>
                  <a:pt x="140" y="16"/>
                  <a:pt x="139" y="15"/>
                </a:cubicBezTo>
                <a:cubicBezTo>
                  <a:pt x="134" y="12"/>
                  <a:pt x="129" y="10"/>
                  <a:pt x="123" y="8"/>
                </a:cubicBezTo>
                <a:lnTo>
                  <a:pt x="116" y="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8" name="Freeform 51">
            <a:extLst>
              <a:ext uri="{FF2B5EF4-FFF2-40B4-BE49-F238E27FC236}">
                <a16:creationId xmlns:a16="http://schemas.microsoft.com/office/drawing/2014/main" id="{47CDF784-443B-4892-9DAC-2D58C450F639}"/>
              </a:ext>
            </a:extLst>
          </p:cNvPr>
          <p:cNvSpPr>
            <a:spLocks/>
          </p:cNvSpPr>
          <p:nvPr/>
        </p:nvSpPr>
        <p:spPr bwMode="auto">
          <a:xfrm>
            <a:off x="6796403" y="6080908"/>
            <a:ext cx="33357" cy="64045"/>
          </a:xfrm>
          <a:custGeom>
            <a:avLst/>
            <a:gdLst/>
            <a:ahLst/>
            <a:cxnLst>
              <a:cxn ang="0">
                <a:pos x="17" y="12"/>
              </a:cxn>
              <a:cxn ang="0">
                <a:pos x="1" y="5"/>
              </a:cxn>
              <a:cxn ang="0">
                <a:pos x="0" y="10"/>
              </a:cxn>
              <a:cxn ang="0">
                <a:pos x="2" y="17"/>
              </a:cxn>
              <a:cxn ang="0">
                <a:pos x="7" y="22"/>
              </a:cxn>
              <a:cxn ang="0">
                <a:pos x="4" y="25"/>
              </a:cxn>
              <a:cxn ang="0">
                <a:pos x="1" y="31"/>
              </a:cxn>
              <a:cxn ang="0">
                <a:pos x="8" y="36"/>
              </a:cxn>
              <a:cxn ang="0">
                <a:pos x="13" y="41"/>
              </a:cxn>
              <a:cxn ang="0">
                <a:pos x="15" y="34"/>
              </a:cxn>
              <a:cxn ang="0">
                <a:pos x="19" y="25"/>
              </a:cxn>
              <a:cxn ang="0">
                <a:pos x="16" y="13"/>
              </a:cxn>
              <a:cxn ang="0">
                <a:pos x="17" y="12"/>
              </a:cxn>
            </a:cxnLst>
            <a:rect l="0" t="0" r="r" b="b"/>
            <a:pathLst>
              <a:path w="22" h="41">
                <a:moveTo>
                  <a:pt x="17" y="12"/>
                </a:moveTo>
                <a:cubicBezTo>
                  <a:pt x="14" y="9"/>
                  <a:pt x="6" y="0"/>
                  <a:pt x="1" y="5"/>
                </a:cubicBezTo>
                <a:cubicBezTo>
                  <a:pt x="0" y="7"/>
                  <a:pt x="0" y="9"/>
                  <a:pt x="0" y="10"/>
                </a:cubicBezTo>
                <a:cubicBezTo>
                  <a:pt x="0" y="13"/>
                  <a:pt x="1" y="15"/>
                  <a:pt x="2" y="17"/>
                </a:cubicBezTo>
                <a:cubicBezTo>
                  <a:pt x="3" y="18"/>
                  <a:pt x="6" y="20"/>
                  <a:pt x="7" y="22"/>
                </a:cubicBezTo>
                <a:cubicBezTo>
                  <a:pt x="8" y="25"/>
                  <a:pt x="6" y="24"/>
                  <a:pt x="4" y="25"/>
                </a:cubicBezTo>
                <a:cubicBezTo>
                  <a:pt x="1" y="26"/>
                  <a:pt x="1" y="28"/>
                  <a:pt x="1" y="31"/>
                </a:cubicBezTo>
                <a:cubicBezTo>
                  <a:pt x="2" y="35"/>
                  <a:pt x="5" y="34"/>
                  <a:pt x="8" y="36"/>
                </a:cubicBezTo>
                <a:cubicBezTo>
                  <a:pt x="10" y="38"/>
                  <a:pt x="10" y="41"/>
                  <a:pt x="13" y="41"/>
                </a:cubicBezTo>
                <a:cubicBezTo>
                  <a:pt x="15" y="40"/>
                  <a:pt x="15" y="36"/>
                  <a:pt x="15" y="34"/>
                </a:cubicBezTo>
                <a:cubicBezTo>
                  <a:pt x="15" y="29"/>
                  <a:pt x="17" y="28"/>
                  <a:pt x="19" y="25"/>
                </a:cubicBezTo>
                <a:cubicBezTo>
                  <a:pt x="22" y="21"/>
                  <a:pt x="22" y="14"/>
                  <a:pt x="16" y="13"/>
                </a:cubicBezTo>
                <a:lnTo>
                  <a:pt x="17" y="1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99" name="Freeform 52">
            <a:extLst>
              <a:ext uri="{FF2B5EF4-FFF2-40B4-BE49-F238E27FC236}">
                <a16:creationId xmlns:a16="http://schemas.microsoft.com/office/drawing/2014/main" id="{E335693E-CC12-462A-889A-E7A62D1A640A}"/>
              </a:ext>
            </a:extLst>
          </p:cNvPr>
          <p:cNvSpPr>
            <a:spLocks/>
          </p:cNvSpPr>
          <p:nvPr/>
        </p:nvSpPr>
        <p:spPr bwMode="auto">
          <a:xfrm>
            <a:off x="6796403" y="5996849"/>
            <a:ext cx="73385" cy="57374"/>
          </a:xfrm>
          <a:custGeom>
            <a:avLst/>
            <a:gdLst/>
            <a:ahLst/>
            <a:cxnLst>
              <a:cxn ang="0">
                <a:pos x="39" y="6"/>
              </a:cxn>
              <a:cxn ang="0">
                <a:pos x="35" y="5"/>
              </a:cxn>
              <a:cxn ang="0">
                <a:pos x="25" y="0"/>
              </a:cxn>
              <a:cxn ang="0">
                <a:pos x="19" y="3"/>
              </a:cxn>
              <a:cxn ang="0">
                <a:pos x="16" y="5"/>
              </a:cxn>
              <a:cxn ang="0">
                <a:pos x="5" y="9"/>
              </a:cxn>
              <a:cxn ang="0">
                <a:pos x="0" y="14"/>
              </a:cxn>
              <a:cxn ang="0">
                <a:pos x="6" y="20"/>
              </a:cxn>
              <a:cxn ang="0">
                <a:pos x="10" y="23"/>
              </a:cxn>
              <a:cxn ang="0">
                <a:pos x="12" y="22"/>
              </a:cxn>
              <a:cxn ang="0">
                <a:pos x="31" y="22"/>
              </a:cxn>
              <a:cxn ang="0">
                <a:pos x="20" y="30"/>
              </a:cxn>
              <a:cxn ang="0">
                <a:pos x="33" y="33"/>
              </a:cxn>
              <a:cxn ang="0">
                <a:pos x="39" y="34"/>
              </a:cxn>
              <a:cxn ang="0">
                <a:pos x="43" y="35"/>
              </a:cxn>
              <a:cxn ang="0">
                <a:pos x="45" y="27"/>
              </a:cxn>
              <a:cxn ang="0">
                <a:pos x="40" y="25"/>
              </a:cxn>
              <a:cxn ang="0">
                <a:pos x="39" y="21"/>
              </a:cxn>
              <a:cxn ang="0">
                <a:pos x="37" y="16"/>
              </a:cxn>
              <a:cxn ang="0">
                <a:pos x="34" y="11"/>
              </a:cxn>
              <a:cxn ang="0">
                <a:pos x="34" y="5"/>
              </a:cxn>
              <a:cxn ang="0">
                <a:pos x="39" y="6"/>
              </a:cxn>
            </a:cxnLst>
            <a:rect l="0" t="0" r="r" b="b"/>
            <a:pathLst>
              <a:path w="47" h="36">
                <a:moveTo>
                  <a:pt x="39" y="6"/>
                </a:moveTo>
                <a:cubicBezTo>
                  <a:pt x="38" y="6"/>
                  <a:pt x="37" y="6"/>
                  <a:pt x="35" y="5"/>
                </a:cubicBezTo>
                <a:cubicBezTo>
                  <a:pt x="32" y="2"/>
                  <a:pt x="29" y="1"/>
                  <a:pt x="25" y="0"/>
                </a:cubicBezTo>
                <a:cubicBezTo>
                  <a:pt x="22" y="0"/>
                  <a:pt x="21" y="1"/>
                  <a:pt x="19" y="3"/>
                </a:cubicBezTo>
                <a:cubicBezTo>
                  <a:pt x="18" y="4"/>
                  <a:pt x="17" y="5"/>
                  <a:pt x="16" y="5"/>
                </a:cubicBezTo>
                <a:cubicBezTo>
                  <a:pt x="13" y="8"/>
                  <a:pt x="8" y="9"/>
                  <a:pt x="5" y="9"/>
                </a:cubicBezTo>
                <a:cubicBezTo>
                  <a:pt x="1" y="10"/>
                  <a:pt x="0" y="10"/>
                  <a:pt x="0" y="14"/>
                </a:cubicBezTo>
                <a:cubicBezTo>
                  <a:pt x="0" y="18"/>
                  <a:pt x="2" y="19"/>
                  <a:pt x="6" y="20"/>
                </a:cubicBezTo>
                <a:cubicBezTo>
                  <a:pt x="7" y="21"/>
                  <a:pt x="8" y="23"/>
                  <a:pt x="10" y="23"/>
                </a:cubicBezTo>
                <a:cubicBezTo>
                  <a:pt x="11" y="23"/>
                  <a:pt x="11" y="23"/>
                  <a:pt x="12" y="22"/>
                </a:cubicBezTo>
                <a:cubicBezTo>
                  <a:pt x="17" y="19"/>
                  <a:pt x="27" y="16"/>
                  <a:pt x="31" y="22"/>
                </a:cubicBezTo>
                <a:cubicBezTo>
                  <a:pt x="26" y="24"/>
                  <a:pt x="20" y="23"/>
                  <a:pt x="20" y="30"/>
                </a:cubicBezTo>
                <a:cubicBezTo>
                  <a:pt x="25" y="32"/>
                  <a:pt x="28" y="33"/>
                  <a:pt x="33" y="33"/>
                </a:cubicBezTo>
                <a:cubicBezTo>
                  <a:pt x="35" y="33"/>
                  <a:pt x="37" y="33"/>
                  <a:pt x="39" y="34"/>
                </a:cubicBezTo>
                <a:cubicBezTo>
                  <a:pt x="40" y="35"/>
                  <a:pt x="40" y="36"/>
                  <a:pt x="43" y="35"/>
                </a:cubicBezTo>
                <a:cubicBezTo>
                  <a:pt x="46" y="34"/>
                  <a:pt x="47" y="29"/>
                  <a:pt x="45" y="27"/>
                </a:cubicBezTo>
                <a:cubicBezTo>
                  <a:pt x="43" y="25"/>
                  <a:pt x="41" y="26"/>
                  <a:pt x="40" y="25"/>
                </a:cubicBezTo>
                <a:cubicBezTo>
                  <a:pt x="39" y="24"/>
                  <a:pt x="39" y="22"/>
                  <a:pt x="39" y="21"/>
                </a:cubicBezTo>
                <a:cubicBezTo>
                  <a:pt x="39" y="19"/>
                  <a:pt x="37" y="18"/>
                  <a:pt x="37" y="16"/>
                </a:cubicBezTo>
                <a:cubicBezTo>
                  <a:pt x="36" y="14"/>
                  <a:pt x="35" y="13"/>
                  <a:pt x="34" y="11"/>
                </a:cubicBezTo>
                <a:cubicBezTo>
                  <a:pt x="33" y="9"/>
                  <a:pt x="34" y="7"/>
                  <a:pt x="34" y="5"/>
                </a:cubicBezTo>
                <a:lnTo>
                  <a:pt x="39" y="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0" name="Freeform 53">
            <a:extLst>
              <a:ext uri="{FF2B5EF4-FFF2-40B4-BE49-F238E27FC236}">
                <a16:creationId xmlns:a16="http://schemas.microsoft.com/office/drawing/2014/main" id="{C1ED3A80-69E3-4881-A8AF-9AF41FB9EA75}"/>
              </a:ext>
            </a:extLst>
          </p:cNvPr>
          <p:cNvSpPr>
            <a:spLocks/>
          </p:cNvSpPr>
          <p:nvPr/>
        </p:nvSpPr>
        <p:spPr bwMode="auto">
          <a:xfrm>
            <a:off x="6956515" y="6381117"/>
            <a:ext cx="58708" cy="57374"/>
          </a:xfrm>
          <a:custGeom>
            <a:avLst/>
            <a:gdLst/>
            <a:ahLst/>
            <a:cxnLst>
              <a:cxn ang="0">
                <a:pos x="27" y="0"/>
              </a:cxn>
              <a:cxn ang="0">
                <a:pos x="15" y="7"/>
              </a:cxn>
              <a:cxn ang="0">
                <a:pos x="12" y="11"/>
              </a:cxn>
              <a:cxn ang="0">
                <a:pos x="12" y="13"/>
              </a:cxn>
              <a:cxn ang="0">
                <a:pos x="3" y="21"/>
              </a:cxn>
              <a:cxn ang="0">
                <a:pos x="7" y="24"/>
              </a:cxn>
              <a:cxn ang="0">
                <a:pos x="11" y="28"/>
              </a:cxn>
              <a:cxn ang="0">
                <a:pos x="12" y="31"/>
              </a:cxn>
              <a:cxn ang="0">
                <a:pos x="14" y="31"/>
              </a:cxn>
              <a:cxn ang="0">
                <a:pos x="17" y="35"/>
              </a:cxn>
              <a:cxn ang="0">
                <a:pos x="22" y="23"/>
              </a:cxn>
              <a:cxn ang="0">
                <a:pos x="33" y="11"/>
              </a:cxn>
              <a:cxn ang="0">
                <a:pos x="33" y="3"/>
              </a:cxn>
              <a:cxn ang="0">
                <a:pos x="23" y="6"/>
              </a:cxn>
              <a:cxn ang="0">
                <a:pos x="27" y="0"/>
              </a:cxn>
            </a:cxnLst>
            <a:rect l="0" t="0" r="r" b="b"/>
            <a:pathLst>
              <a:path w="38" h="37">
                <a:moveTo>
                  <a:pt x="27" y="0"/>
                </a:moveTo>
                <a:cubicBezTo>
                  <a:pt x="23" y="2"/>
                  <a:pt x="18" y="4"/>
                  <a:pt x="15" y="7"/>
                </a:cubicBezTo>
                <a:cubicBezTo>
                  <a:pt x="14" y="8"/>
                  <a:pt x="13" y="9"/>
                  <a:pt x="12" y="11"/>
                </a:cubicBezTo>
                <a:cubicBezTo>
                  <a:pt x="12" y="12"/>
                  <a:pt x="13" y="12"/>
                  <a:pt x="12" y="13"/>
                </a:cubicBezTo>
                <a:cubicBezTo>
                  <a:pt x="11" y="16"/>
                  <a:pt x="0" y="17"/>
                  <a:pt x="3" y="21"/>
                </a:cubicBezTo>
                <a:cubicBezTo>
                  <a:pt x="4" y="22"/>
                  <a:pt x="6" y="23"/>
                  <a:pt x="7" y="24"/>
                </a:cubicBezTo>
                <a:cubicBezTo>
                  <a:pt x="9" y="25"/>
                  <a:pt x="9" y="25"/>
                  <a:pt x="11" y="28"/>
                </a:cubicBezTo>
                <a:cubicBezTo>
                  <a:pt x="11" y="29"/>
                  <a:pt x="12" y="30"/>
                  <a:pt x="12" y="31"/>
                </a:cubicBezTo>
                <a:cubicBezTo>
                  <a:pt x="13" y="31"/>
                  <a:pt x="14" y="31"/>
                  <a:pt x="14" y="31"/>
                </a:cubicBezTo>
                <a:cubicBezTo>
                  <a:pt x="15" y="33"/>
                  <a:pt x="15" y="35"/>
                  <a:pt x="17" y="35"/>
                </a:cubicBezTo>
                <a:cubicBezTo>
                  <a:pt x="20" y="37"/>
                  <a:pt x="22" y="25"/>
                  <a:pt x="22" y="23"/>
                </a:cubicBezTo>
                <a:cubicBezTo>
                  <a:pt x="24" y="18"/>
                  <a:pt x="30" y="15"/>
                  <a:pt x="33" y="11"/>
                </a:cubicBezTo>
                <a:cubicBezTo>
                  <a:pt x="35" y="8"/>
                  <a:pt x="38" y="4"/>
                  <a:pt x="33" y="3"/>
                </a:cubicBezTo>
                <a:cubicBezTo>
                  <a:pt x="31" y="2"/>
                  <a:pt x="22" y="1"/>
                  <a:pt x="23" y="6"/>
                </a:cubicBezTo>
                <a:lnTo>
                  <a:pt x="2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1" name="Freeform 54">
            <a:extLst>
              <a:ext uri="{FF2B5EF4-FFF2-40B4-BE49-F238E27FC236}">
                <a16:creationId xmlns:a16="http://schemas.microsoft.com/office/drawing/2014/main" id="{BF51C878-0B42-46FA-AD03-22D01C186B05}"/>
              </a:ext>
            </a:extLst>
          </p:cNvPr>
          <p:cNvSpPr>
            <a:spLocks/>
          </p:cNvSpPr>
          <p:nvPr/>
        </p:nvSpPr>
        <p:spPr bwMode="auto">
          <a:xfrm>
            <a:off x="6891136" y="6314404"/>
            <a:ext cx="36025" cy="26685"/>
          </a:xfrm>
          <a:custGeom>
            <a:avLst/>
            <a:gdLst/>
            <a:ahLst/>
            <a:cxnLst>
              <a:cxn ang="0">
                <a:pos x="21" y="2"/>
              </a:cxn>
              <a:cxn ang="0">
                <a:pos x="5" y="7"/>
              </a:cxn>
              <a:cxn ang="0">
                <a:pos x="3" y="15"/>
              </a:cxn>
              <a:cxn ang="0">
                <a:pos x="18" y="5"/>
              </a:cxn>
              <a:cxn ang="0">
                <a:pos x="22" y="3"/>
              </a:cxn>
              <a:cxn ang="0">
                <a:pos x="23" y="0"/>
              </a:cxn>
              <a:cxn ang="0">
                <a:pos x="21" y="2"/>
              </a:cxn>
            </a:cxnLst>
            <a:rect l="0" t="0" r="r" b="b"/>
            <a:pathLst>
              <a:path w="23" h="17">
                <a:moveTo>
                  <a:pt x="21" y="2"/>
                </a:moveTo>
                <a:cubicBezTo>
                  <a:pt x="16" y="1"/>
                  <a:pt x="8" y="4"/>
                  <a:pt x="5" y="7"/>
                </a:cubicBezTo>
                <a:cubicBezTo>
                  <a:pt x="3" y="9"/>
                  <a:pt x="0" y="13"/>
                  <a:pt x="3" y="15"/>
                </a:cubicBezTo>
                <a:cubicBezTo>
                  <a:pt x="8" y="17"/>
                  <a:pt x="16" y="8"/>
                  <a:pt x="18" y="5"/>
                </a:cubicBezTo>
                <a:cubicBezTo>
                  <a:pt x="19" y="4"/>
                  <a:pt x="22" y="4"/>
                  <a:pt x="22" y="3"/>
                </a:cubicBezTo>
                <a:cubicBezTo>
                  <a:pt x="23" y="2"/>
                  <a:pt x="23" y="1"/>
                  <a:pt x="23" y="0"/>
                </a:cubicBezTo>
                <a:lnTo>
                  <a:pt x="21" y="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2" name="Freeform 55">
            <a:extLst>
              <a:ext uri="{FF2B5EF4-FFF2-40B4-BE49-F238E27FC236}">
                <a16:creationId xmlns:a16="http://schemas.microsoft.com/office/drawing/2014/main" id="{D570F8A3-AA27-4131-A9DE-B647E282EF23}"/>
              </a:ext>
            </a:extLst>
          </p:cNvPr>
          <p:cNvSpPr>
            <a:spLocks/>
          </p:cNvSpPr>
          <p:nvPr/>
        </p:nvSpPr>
        <p:spPr bwMode="auto">
          <a:xfrm>
            <a:off x="6808412" y="6213000"/>
            <a:ext cx="36025" cy="18680"/>
          </a:xfrm>
          <a:custGeom>
            <a:avLst/>
            <a:gdLst/>
            <a:ahLst/>
            <a:cxnLst>
              <a:cxn ang="0">
                <a:pos x="17" y="0"/>
              </a:cxn>
              <a:cxn ang="0">
                <a:pos x="4" y="7"/>
              </a:cxn>
              <a:cxn ang="0">
                <a:pos x="2" y="11"/>
              </a:cxn>
              <a:cxn ang="0">
                <a:pos x="9" y="11"/>
              </a:cxn>
              <a:cxn ang="0">
                <a:pos x="19" y="9"/>
              </a:cxn>
              <a:cxn ang="0">
                <a:pos x="23" y="0"/>
              </a:cxn>
              <a:cxn ang="0">
                <a:pos x="17" y="0"/>
              </a:cxn>
            </a:cxnLst>
            <a:rect l="0" t="0" r="r" b="b"/>
            <a:pathLst>
              <a:path w="23" h="12">
                <a:moveTo>
                  <a:pt x="17" y="0"/>
                </a:moveTo>
                <a:cubicBezTo>
                  <a:pt x="11" y="0"/>
                  <a:pt x="8" y="4"/>
                  <a:pt x="4" y="7"/>
                </a:cubicBezTo>
                <a:cubicBezTo>
                  <a:pt x="3" y="8"/>
                  <a:pt x="0" y="9"/>
                  <a:pt x="2" y="11"/>
                </a:cubicBezTo>
                <a:cubicBezTo>
                  <a:pt x="3" y="12"/>
                  <a:pt x="7" y="11"/>
                  <a:pt x="9" y="11"/>
                </a:cubicBezTo>
                <a:cubicBezTo>
                  <a:pt x="13" y="11"/>
                  <a:pt x="16" y="12"/>
                  <a:pt x="19" y="9"/>
                </a:cubicBezTo>
                <a:cubicBezTo>
                  <a:pt x="23" y="7"/>
                  <a:pt x="23" y="4"/>
                  <a:pt x="23" y="0"/>
                </a:cubicBezTo>
                <a:lnTo>
                  <a:pt x="1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3" name="Freeform 56">
            <a:extLst>
              <a:ext uri="{FF2B5EF4-FFF2-40B4-BE49-F238E27FC236}">
                <a16:creationId xmlns:a16="http://schemas.microsoft.com/office/drawing/2014/main" id="{EE5B8E94-FABB-4DE1-91A2-98561A290491}"/>
              </a:ext>
            </a:extLst>
          </p:cNvPr>
          <p:cNvSpPr>
            <a:spLocks/>
          </p:cNvSpPr>
          <p:nvPr/>
        </p:nvSpPr>
        <p:spPr bwMode="auto">
          <a:xfrm>
            <a:off x="6721684" y="5915460"/>
            <a:ext cx="36025" cy="33357"/>
          </a:xfrm>
          <a:custGeom>
            <a:avLst/>
            <a:gdLst/>
            <a:ahLst/>
            <a:cxnLst>
              <a:cxn ang="0">
                <a:pos x="19" y="5"/>
              </a:cxn>
              <a:cxn ang="0">
                <a:pos x="20" y="3"/>
              </a:cxn>
              <a:cxn ang="0">
                <a:pos x="17" y="1"/>
              </a:cxn>
              <a:cxn ang="0">
                <a:pos x="14" y="1"/>
              </a:cxn>
              <a:cxn ang="0">
                <a:pos x="13" y="3"/>
              </a:cxn>
              <a:cxn ang="0">
                <a:pos x="6" y="1"/>
              </a:cxn>
              <a:cxn ang="0">
                <a:pos x="3" y="3"/>
              </a:cxn>
              <a:cxn ang="0">
                <a:pos x="2" y="13"/>
              </a:cxn>
              <a:cxn ang="0">
                <a:pos x="14" y="11"/>
              </a:cxn>
              <a:cxn ang="0">
                <a:pos x="21" y="17"/>
              </a:cxn>
              <a:cxn ang="0">
                <a:pos x="22" y="9"/>
              </a:cxn>
              <a:cxn ang="0">
                <a:pos x="18" y="5"/>
              </a:cxn>
              <a:cxn ang="0">
                <a:pos x="19" y="5"/>
              </a:cxn>
            </a:cxnLst>
            <a:rect l="0" t="0" r="r" b="b"/>
            <a:pathLst>
              <a:path w="23" h="21">
                <a:moveTo>
                  <a:pt x="19" y="5"/>
                </a:moveTo>
                <a:cubicBezTo>
                  <a:pt x="20" y="5"/>
                  <a:pt x="20" y="4"/>
                  <a:pt x="20" y="3"/>
                </a:cubicBezTo>
                <a:cubicBezTo>
                  <a:pt x="20" y="1"/>
                  <a:pt x="19" y="1"/>
                  <a:pt x="17" y="1"/>
                </a:cubicBezTo>
                <a:cubicBezTo>
                  <a:pt x="16" y="1"/>
                  <a:pt x="15" y="1"/>
                  <a:pt x="14" y="1"/>
                </a:cubicBezTo>
                <a:cubicBezTo>
                  <a:pt x="13" y="1"/>
                  <a:pt x="14" y="2"/>
                  <a:pt x="13" y="3"/>
                </a:cubicBezTo>
                <a:cubicBezTo>
                  <a:pt x="10" y="4"/>
                  <a:pt x="8" y="0"/>
                  <a:pt x="6" y="1"/>
                </a:cubicBezTo>
                <a:cubicBezTo>
                  <a:pt x="4" y="1"/>
                  <a:pt x="4" y="1"/>
                  <a:pt x="3" y="3"/>
                </a:cubicBezTo>
                <a:cubicBezTo>
                  <a:pt x="2" y="6"/>
                  <a:pt x="0" y="11"/>
                  <a:pt x="2" y="13"/>
                </a:cubicBezTo>
                <a:cubicBezTo>
                  <a:pt x="5" y="16"/>
                  <a:pt x="11" y="13"/>
                  <a:pt x="14" y="11"/>
                </a:cubicBezTo>
                <a:cubicBezTo>
                  <a:pt x="15" y="15"/>
                  <a:pt x="16" y="21"/>
                  <a:pt x="21" y="17"/>
                </a:cubicBezTo>
                <a:cubicBezTo>
                  <a:pt x="23" y="15"/>
                  <a:pt x="22" y="12"/>
                  <a:pt x="22" y="9"/>
                </a:cubicBezTo>
                <a:cubicBezTo>
                  <a:pt x="22" y="5"/>
                  <a:pt x="21" y="4"/>
                  <a:pt x="18" y="5"/>
                </a:cubicBezTo>
                <a:lnTo>
                  <a:pt x="19" y="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4" name="Freeform 57">
            <a:extLst>
              <a:ext uri="{FF2B5EF4-FFF2-40B4-BE49-F238E27FC236}">
                <a16:creationId xmlns:a16="http://schemas.microsoft.com/office/drawing/2014/main" id="{FF88869F-5A55-486A-92AA-A5397E8B1063}"/>
              </a:ext>
            </a:extLst>
          </p:cNvPr>
          <p:cNvSpPr>
            <a:spLocks/>
          </p:cNvSpPr>
          <p:nvPr/>
        </p:nvSpPr>
        <p:spPr bwMode="auto">
          <a:xfrm>
            <a:off x="6678988" y="5811387"/>
            <a:ext cx="32022" cy="33357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5" y="1"/>
              </a:cxn>
              <a:cxn ang="0">
                <a:pos x="1" y="12"/>
              </a:cxn>
              <a:cxn ang="0">
                <a:pos x="15" y="17"/>
              </a:cxn>
              <a:cxn ang="0">
                <a:pos x="14" y="4"/>
              </a:cxn>
              <a:cxn ang="0">
                <a:pos x="16" y="2"/>
              </a:cxn>
            </a:cxnLst>
            <a:rect l="0" t="0" r="r" b="b"/>
            <a:pathLst>
              <a:path w="20" h="21">
                <a:moveTo>
                  <a:pt x="16" y="2"/>
                </a:moveTo>
                <a:cubicBezTo>
                  <a:pt x="12" y="3"/>
                  <a:pt x="9" y="0"/>
                  <a:pt x="5" y="1"/>
                </a:cubicBezTo>
                <a:cubicBezTo>
                  <a:pt x="1" y="2"/>
                  <a:pt x="0" y="8"/>
                  <a:pt x="1" y="12"/>
                </a:cubicBezTo>
                <a:cubicBezTo>
                  <a:pt x="4" y="17"/>
                  <a:pt x="10" y="21"/>
                  <a:pt x="15" y="17"/>
                </a:cubicBezTo>
                <a:cubicBezTo>
                  <a:pt x="20" y="14"/>
                  <a:pt x="16" y="8"/>
                  <a:pt x="14" y="4"/>
                </a:cubicBezTo>
                <a:lnTo>
                  <a:pt x="16" y="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5" name="Freeform 58">
            <a:extLst>
              <a:ext uri="{FF2B5EF4-FFF2-40B4-BE49-F238E27FC236}">
                <a16:creationId xmlns:a16="http://schemas.microsoft.com/office/drawing/2014/main" id="{23059F05-4ED9-4EBA-AC54-56814BF26049}"/>
              </a:ext>
            </a:extLst>
          </p:cNvPr>
          <p:cNvSpPr>
            <a:spLocks/>
          </p:cNvSpPr>
          <p:nvPr/>
        </p:nvSpPr>
        <p:spPr bwMode="auto">
          <a:xfrm>
            <a:off x="6761712" y="5846078"/>
            <a:ext cx="29354" cy="17346"/>
          </a:xfrm>
          <a:custGeom>
            <a:avLst/>
            <a:gdLst/>
            <a:ahLst/>
            <a:cxnLst>
              <a:cxn ang="0">
                <a:pos x="17" y="7"/>
              </a:cxn>
              <a:cxn ang="0">
                <a:pos x="5" y="2"/>
              </a:cxn>
              <a:cxn ang="0">
                <a:pos x="0" y="8"/>
              </a:cxn>
              <a:cxn ang="0">
                <a:pos x="8" y="11"/>
              </a:cxn>
              <a:cxn ang="0">
                <a:pos x="19" y="11"/>
              </a:cxn>
              <a:cxn ang="0">
                <a:pos x="16" y="9"/>
              </a:cxn>
              <a:cxn ang="0">
                <a:pos x="17" y="7"/>
              </a:cxn>
            </a:cxnLst>
            <a:rect l="0" t="0" r="r" b="b"/>
            <a:pathLst>
              <a:path w="19" h="11">
                <a:moveTo>
                  <a:pt x="17" y="7"/>
                </a:moveTo>
                <a:cubicBezTo>
                  <a:pt x="14" y="4"/>
                  <a:pt x="9" y="0"/>
                  <a:pt x="5" y="2"/>
                </a:cubicBezTo>
                <a:cubicBezTo>
                  <a:pt x="3" y="2"/>
                  <a:pt x="0" y="5"/>
                  <a:pt x="0" y="8"/>
                </a:cubicBezTo>
                <a:cubicBezTo>
                  <a:pt x="1" y="11"/>
                  <a:pt x="6" y="11"/>
                  <a:pt x="8" y="11"/>
                </a:cubicBezTo>
                <a:cubicBezTo>
                  <a:pt x="12" y="11"/>
                  <a:pt x="15" y="11"/>
                  <a:pt x="19" y="11"/>
                </a:cubicBezTo>
                <a:cubicBezTo>
                  <a:pt x="18" y="10"/>
                  <a:pt x="18" y="9"/>
                  <a:pt x="16" y="9"/>
                </a:cubicBezTo>
                <a:lnTo>
                  <a:pt x="17" y="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6" name="Freeform 59">
            <a:extLst>
              <a:ext uri="{FF2B5EF4-FFF2-40B4-BE49-F238E27FC236}">
                <a16:creationId xmlns:a16="http://schemas.microsoft.com/office/drawing/2014/main" id="{8404F9A7-AB4C-468E-9FF7-DDA8597F8EAB}"/>
              </a:ext>
            </a:extLst>
          </p:cNvPr>
          <p:cNvSpPr>
            <a:spLocks noEditPoints="1"/>
          </p:cNvSpPr>
          <p:nvPr/>
        </p:nvSpPr>
        <p:spPr bwMode="auto">
          <a:xfrm>
            <a:off x="6787064" y="5656613"/>
            <a:ext cx="1838613" cy="813900"/>
          </a:xfrm>
          <a:custGeom>
            <a:avLst/>
            <a:gdLst/>
            <a:ahLst/>
            <a:cxnLst>
              <a:cxn ang="0">
                <a:pos x="135" y="37"/>
              </a:cxn>
              <a:cxn ang="0">
                <a:pos x="102" y="10"/>
              </a:cxn>
              <a:cxn ang="0">
                <a:pos x="53" y="16"/>
              </a:cxn>
              <a:cxn ang="0">
                <a:pos x="54" y="38"/>
              </a:cxn>
              <a:cxn ang="0">
                <a:pos x="19" y="104"/>
              </a:cxn>
              <a:cxn ang="0">
                <a:pos x="59" y="122"/>
              </a:cxn>
              <a:cxn ang="0">
                <a:pos x="74" y="124"/>
              </a:cxn>
              <a:cxn ang="0">
                <a:pos x="113" y="111"/>
              </a:cxn>
              <a:cxn ang="0">
                <a:pos x="104" y="96"/>
              </a:cxn>
              <a:cxn ang="0">
                <a:pos x="141" y="88"/>
              </a:cxn>
              <a:cxn ang="0">
                <a:pos x="187" y="95"/>
              </a:cxn>
              <a:cxn ang="0">
                <a:pos x="311" y="435"/>
              </a:cxn>
              <a:cxn ang="0">
                <a:pos x="1149" y="410"/>
              </a:cxn>
              <a:cxn ang="0">
                <a:pos x="1131" y="343"/>
              </a:cxn>
              <a:cxn ang="0">
                <a:pos x="1139" y="238"/>
              </a:cxn>
              <a:cxn ang="0">
                <a:pos x="1079" y="167"/>
              </a:cxn>
              <a:cxn ang="0">
                <a:pos x="1047" y="94"/>
              </a:cxn>
              <a:cxn ang="0">
                <a:pos x="986" y="83"/>
              </a:cxn>
              <a:cxn ang="0">
                <a:pos x="925" y="97"/>
              </a:cxn>
              <a:cxn ang="0">
                <a:pos x="812" y="112"/>
              </a:cxn>
              <a:cxn ang="0">
                <a:pos x="739" y="118"/>
              </a:cxn>
              <a:cxn ang="0">
                <a:pos x="663" y="97"/>
              </a:cxn>
              <a:cxn ang="0">
                <a:pos x="612" y="65"/>
              </a:cxn>
              <a:cxn ang="0">
                <a:pos x="550" y="27"/>
              </a:cxn>
              <a:cxn ang="0">
                <a:pos x="477" y="22"/>
              </a:cxn>
              <a:cxn ang="0">
                <a:pos x="367" y="43"/>
              </a:cxn>
              <a:cxn ang="0">
                <a:pos x="321" y="86"/>
              </a:cxn>
              <a:cxn ang="0">
                <a:pos x="208" y="75"/>
              </a:cxn>
              <a:cxn ang="0">
                <a:pos x="194" y="88"/>
              </a:cxn>
              <a:cxn ang="0">
                <a:pos x="199" y="100"/>
              </a:cxn>
              <a:cxn ang="0">
                <a:pos x="242" y="115"/>
              </a:cxn>
              <a:cxn ang="0">
                <a:pos x="208" y="119"/>
              </a:cxn>
              <a:cxn ang="0">
                <a:pos x="178" y="135"/>
              </a:cxn>
              <a:cxn ang="0">
                <a:pos x="141" y="140"/>
              </a:cxn>
              <a:cxn ang="0">
                <a:pos x="119" y="137"/>
              </a:cxn>
              <a:cxn ang="0">
                <a:pos x="86" y="135"/>
              </a:cxn>
              <a:cxn ang="0">
                <a:pos x="59" y="130"/>
              </a:cxn>
              <a:cxn ang="0">
                <a:pos x="1" y="158"/>
              </a:cxn>
              <a:cxn ang="0">
                <a:pos x="29" y="171"/>
              </a:cxn>
              <a:cxn ang="0">
                <a:pos x="60" y="208"/>
              </a:cxn>
              <a:cxn ang="0">
                <a:pos x="67" y="265"/>
              </a:cxn>
              <a:cxn ang="0">
                <a:pos x="41" y="277"/>
              </a:cxn>
              <a:cxn ang="0">
                <a:pos x="86" y="340"/>
              </a:cxn>
              <a:cxn ang="0">
                <a:pos x="65" y="361"/>
              </a:cxn>
              <a:cxn ang="0">
                <a:pos x="98" y="400"/>
              </a:cxn>
              <a:cxn ang="0">
                <a:pos x="146" y="416"/>
              </a:cxn>
              <a:cxn ang="0">
                <a:pos x="125" y="439"/>
              </a:cxn>
              <a:cxn ang="0">
                <a:pos x="187" y="443"/>
              </a:cxn>
              <a:cxn ang="0">
                <a:pos x="272" y="477"/>
              </a:cxn>
              <a:cxn ang="0">
                <a:pos x="345" y="445"/>
              </a:cxn>
              <a:cxn ang="0">
                <a:pos x="381" y="481"/>
              </a:cxn>
              <a:cxn ang="0">
                <a:pos x="492" y="491"/>
              </a:cxn>
              <a:cxn ang="0">
                <a:pos x="542" y="456"/>
              </a:cxn>
              <a:cxn ang="0">
                <a:pos x="595" y="462"/>
              </a:cxn>
              <a:cxn ang="0">
                <a:pos x="617" y="517"/>
              </a:cxn>
              <a:cxn ang="0">
                <a:pos x="669" y="462"/>
              </a:cxn>
              <a:cxn ang="0">
                <a:pos x="764" y="454"/>
              </a:cxn>
              <a:cxn ang="0">
                <a:pos x="882" y="455"/>
              </a:cxn>
              <a:cxn ang="0">
                <a:pos x="983" y="447"/>
              </a:cxn>
              <a:cxn ang="0">
                <a:pos x="1079" y="436"/>
              </a:cxn>
            </a:cxnLst>
            <a:rect l="0" t="0" r="r" b="b"/>
            <a:pathLst>
              <a:path w="1171" h="518">
                <a:moveTo>
                  <a:pt x="197" y="70"/>
                </a:moveTo>
                <a:cubicBezTo>
                  <a:pt x="193" y="69"/>
                  <a:pt x="188" y="67"/>
                  <a:pt x="184" y="66"/>
                </a:cubicBezTo>
                <a:cubicBezTo>
                  <a:pt x="181" y="65"/>
                  <a:pt x="178" y="66"/>
                  <a:pt x="175" y="65"/>
                </a:cubicBezTo>
                <a:cubicBezTo>
                  <a:pt x="172" y="65"/>
                  <a:pt x="171" y="64"/>
                  <a:pt x="168" y="63"/>
                </a:cubicBezTo>
                <a:cubicBezTo>
                  <a:pt x="165" y="61"/>
                  <a:pt x="164" y="62"/>
                  <a:pt x="162" y="59"/>
                </a:cubicBezTo>
                <a:cubicBezTo>
                  <a:pt x="161" y="58"/>
                  <a:pt x="160" y="56"/>
                  <a:pt x="159" y="55"/>
                </a:cubicBezTo>
                <a:cubicBezTo>
                  <a:pt x="158" y="53"/>
                  <a:pt x="156" y="54"/>
                  <a:pt x="154" y="54"/>
                </a:cubicBezTo>
                <a:cubicBezTo>
                  <a:pt x="152" y="53"/>
                  <a:pt x="150" y="51"/>
                  <a:pt x="148" y="49"/>
                </a:cubicBezTo>
                <a:cubicBezTo>
                  <a:pt x="145" y="47"/>
                  <a:pt x="142" y="48"/>
                  <a:pt x="140" y="47"/>
                </a:cubicBezTo>
                <a:cubicBezTo>
                  <a:pt x="135" y="45"/>
                  <a:pt x="137" y="41"/>
                  <a:pt x="135" y="37"/>
                </a:cubicBezTo>
                <a:cubicBezTo>
                  <a:pt x="135" y="36"/>
                  <a:pt x="134" y="35"/>
                  <a:pt x="134" y="34"/>
                </a:cubicBezTo>
                <a:cubicBezTo>
                  <a:pt x="134" y="32"/>
                  <a:pt x="134" y="30"/>
                  <a:pt x="134" y="28"/>
                </a:cubicBezTo>
                <a:cubicBezTo>
                  <a:pt x="133" y="24"/>
                  <a:pt x="131" y="23"/>
                  <a:pt x="131" y="19"/>
                </a:cubicBezTo>
                <a:cubicBezTo>
                  <a:pt x="131" y="16"/>
                  <a:pt x="130" y="14"/>
                  <a:pt x="128" y="11"/>
                </a:cubicBezTo>
                <a:cubicBezTo>
                  <a:pt x="128" y="11"/>
                  <a:pt x="127" y="11"/>
                  <a:pt x="126" y="11"/>
                </a:cubicBezTo>
                <a:cubicBezTo>
                  <a:pt x="123" y="12"/>
                  <a:pt x="121" y="13"/>
                  <a:pt x="118" y="13"/>
                </a:cubicBezTo>
                <a:cubicBezTo>
                  <a:pt x="116" y="13"/>
                  <a:pt x="114" y="14"/>
                  <a:pt x="112" y="15"/>
                </a:cubicBezTo>
                <a:cubicBezTo>
                  <a:pt x="111" y="15"/>
                  <a:pt x="110" y="16"/>
                  <a:pt x="108" y="16"/>
                </a:cubicBezTo>
                <a:cubicBezTo>
                  <a:pt x="106" y="16"/>
                  <a:pt x="107" y="16"/>
                  <a:pt x="106" y="14"/>
                </a:cubicBezTo>
                <a:cubicBezTo>
                  <a:pt x="105" y="13"/>
                  <a:pt x="103" y="11"/>
                  <a:pt x="102" y="10"/>
                </a:cubicBezTo>
                <a:cubicBezTo>
                  <a:pt x="101" y="8"/>
                  <a:pt x="101" y="8"/>
                  <a:pt x="99" y="8"/>
                </a:cubicBezTo>
                <a:cubicBezTo>
                  <a:pt x="98" y="7"/>
                  <a:pt x="98" y="6"/>
                  <a:pt x="97" y="6"/>
                </a:cubicBezTo>
                <a:cubicBezTo>
                  <a:pt x="96" y="5"/>
                  <a:pt x="95" y="6"/>
                  <a:pt x="93" y="6"/>
                </a:cubicBezTo>
                <a:cubicBezTo>
                  <a:pt x="90" y="6"/>
                  <a:pt x="88" y="3"/>
                  <a:pt x="86" y="2"/>
                </a:cubicBezTo>
                <a:cubicBezTo>
                  <a:pt x="83" y="0"/>
                  <a:pt x="82" y="3"/>
                  <a:pt x="80" y="4"/>
                </a:cubicBezTo>
                <a:cubicBezTo>
                  <a:pt x="76" y="6"/>
                  <a:pt x="74" y="8"/>
                  <a:pt x="71" y="10"/>
                </a:cubicBezTo>
                <a:cubicBezTo>
                  <a:pt x="69" y="11"/>
                  <a:pt x="69" y="11"/>
                  <a:pt x="67" y="10"/>
                </a:cubicBezTo>
                <a:cubicBezTo>
                  <a:pt x="66" y="10"/>
                  <a:pt x="65" y="11"/>
                  <a:pt x="64" y="11"/>
                </a:cubicBezTo>
                <a:cubicBezTo>
                  <a:pt x="62" y="12"/>
                  <a:pt x="60" y="12"/>
                  <a:pt x="58" y="12"/>
                </a:cubicBezTo>
                <a:cubicBezTo>
                  <a:pt x="57" y="13"/>
                  <a:pt x="55" y="14"/>
                  <a:pt x="53" y="16"/>
                </a:cubicBezTo>
                <a:cubicBezTo>
                  <a:pt x="53" y="16"/>
                  <a:pt x="53" y="17"/>
                  <a:pt x="53" y="17"/>
                </a:cubicBezTo>
                <a:cubicBezTo>
                  <a:pt x="52" y="18"/>
                  <a:pt x="52" y="18"/>
                  <a:pt x="51" y="19"/>
                </a:cubicBezTo>
                <a:cubicBezTo>
                  <a:pt x="51" y="19"/>
                  <a:pt x="50" y="19"/>
                  <a:pt x="50" y="20"/>
                </a:cubicBezTo>
                <a:cubicBezTo>
                  <a:pt x="50" y="20"/>
                  <a:pt x="49" y="20"/>
                  <a:pt x="50" y="21"/>
                </a:cubicBezTo>
                <a:cubicBezTo>
                  <a:pt x="47" y="21"/>
                  <a:pt x="47" y="21"/>
                  <a:pt x="45" y="23"/>
                </a:cubicBezTo>
                <a:cubicBezTo>
                  <a:pt x="44" y="24"/>
                  <a:pt x="44" y="25"/>
                  <a:pt x="43" y="27"/>
                </a:cubicBezTo>
                <a:cubicBezTo>
                  <a:pt x="43" y="29"/>
                  <a:pt x="43" y="31"/>
                  <a:pt x="43" y="33"/>
                </a:cubicBezTo>
                <a:cubicBezTo>
                  <a:pt x="43" y="32"/>
                  <a:pt x="43" y="31"/>
                  <a:pt x="43" y="30"/>
                </a:cubicBezTo>
                <a:cubicBezTo>
                  <a:pt x="45" y="31"/>
                  <a:pt x="46" y="33"/>
                  <a:pt x="48" y="34"/>
                </a:cubicBezTo>
                <a:cubicBezTo>
                  <a:pt x="51" y="35"/>
                  <a:pt x="54" y="34"/>
                  <a:pt x="54" y="38"/>
                </a:cubicBezTo>
                <a:cubicBezTo>
                  <a:pt x="54" y="43"/>
                  <a:pt x="54" y="46"/>
                  <a:pt x="55" y="50"/>
                </a:cubicBezTo>
                <a:cubicBezTo>
                  <a:pt x="55" y="54"/>
                  <a:pt x="57" y="59"/>
                  <a:pt x="53" y="61"/>
                </a:cubicBezTo>
                <a:cubicBezTo>
                  <a:pt x="51" y="63"/>
                  <a:pt x="46" y="61"/>
                  <a:pt x="44" y="63"/>
                </a:cubicBezTo>
                <a:cubicBezTo>
                  <a:pt x="40" y="65"/>
                  <a:pt x="40" y="70"/>
                  <a:pt x="40" y="74"/>
                </a:cubicBezTo>
                <a:cubicBezTo>
                  <a:pt x="40" y="78"/>
                  <a:pt x="39" y="81"/>
                  <a:pt x="39" y="85"/>
                </a:cubicBezTo>
                <a:cubicBezTo>
                  <a:pt x="39" y="87"/>
                  <a:pt x="39" y="87"/>
                  <a:pt x="38" y="89"/>
                </a:cubicBezTo>
                <a:cubicBezTo>
                  <a:pt x="37" y="91"/>
                  <a:pt x="33" y="93"/>
                  <a:pt x="31" y="95"/>
                </a:cubicBezTo>
                <a:cubicBezTo>
                  <a:pt x="28" y="97"/>
                  <a:pt x="27" y="100"/>
                  <a:pt x="25" y="103"/>
                </a:cubicBezTo>
                <a:cubicBezTo>
                  <a:pt x="24" y="105"/>
                  <a:pt x="24" y="107"/>
                  <a:pt x="22" y="107"/>
                </a:cubicBezTo>
                <a:cubicBezTo>
                  <a:pt x="22" y="107"/>
                  <a:pt x="21" y="106"/>
                  <a:pt x="19" y="104"/>
                </a:cubicBezTo>
                <a:cubicBezTo>
                  <a:pt x="19" y="105"/>
                  <a:pt x="19" y="106"/>
                  <a:pt x="19" y="107"/>
                </a:cubicBezTo>
                <a:cubicBezTo>
                  <a:pt x="20" y="108"/>
                  <a:pt x="21" y="109"/>
                  <a:pt x="21" y="111"/>
                </a:cubicBezTo>
                <a:cubicBezTo>
                  <a:pt x="22" y="116"/>
                  <a:pt x="22" y="120"/>
                  <a:pt x="29" y="121"/>
                </a:cubicBezTo>
                <a:cubicBezTo>
                  <a:pt x="35" y="122"/>
                  <a:pt x="42" y="121"/>
                  <a:pt x="48" y="121"/>
                </a:cubicBezTo>
                <a:cubicBezTo>
                  <a:pt x="50" y="121"/>
                  <a:pt x="51" y="121"/>
                  <a:pt x="52" y="122"/>
                </a:cubicBezTo>
                <a:cubicBezTo>
                  <a:pt x="51" y="121"/>
                  <a:pt x="56" y="124"/>
                  <a:pt x="56" y="123"/>
                </a:cubicBezTo>
                <a:cubicBezTo>
                  <a:pt x="57" y="124"/>
                  <a:pt x="57" y="126"/>
                  <a:pt x="58" y="126"/>
                </a:cubicBezTo>
                <a:cubicBezTo>
                  <a:pt x="58" y="126"/>
                  <a:pt x="59" y="126"/>
                  <a:pt x="59" y="126"/>
                </a:cubicBezTo>
                <a:cubicBezTo>
                  <a:pt x="59" y="126"/>
                  <a:pt x="59" y="126"/>
                  <a:pt x="59" y="125"/>
                </a:cubicBezTo>
                <a:cubicBezTo>
                  <a:pt x="59" y="124"/>
                  <a:pt x="58" y="123"/>
                  <a:pt x="59" y="122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60" y="122"/>
                  <a:pt x="60" y="123"/>
                  <a:pt x="61" y="123"/>
                </a:cubicBezTo>
                <a:cubicBezTo>
                  <a:pt x="61" y="124"/>
                  <a:pt x="61" y="125"/>
                  <a:pt x="61" y="126"/>
                </a:cubicBezTo>
                <a:cubicBezTo>
                  <a:pt x="62" y="126"/>
                  <a:pt x="62" y="126"/>
                  <a:pt x="62" y="126"/>
                </a:cubicBezTo>
                <a:cubicBezTo>
                  <a:pt x="62" y="127"/>
                  <a:pt x="62" y="127"/>
                  <a:pt x="62" y="128"/>
                </a:cubicBezTo>
                <a:cubicBezTo>
                  <a:pt x="62" y="128"/>
                  <a:pt x="63" y="128"/>
                  <a:pt x="63" y="128"/>
                </a:cubicBezTo>
                <a:cubicBezTo>
                  <a:pt x="64" y="128"/>
                  <a:pt x="64" y="128"/>
                  <a:pt x="65" y="128"/>
                </a:cubicBezTo>
                <a:cubicBezTo>
                  <a:pt x="66" y="128"/>
                  <a:pt x="67" y="128"/>
                  <a:pt x="68" y="128"/>
                </a:cubicBezTo>
                <a:cubicBezTo>
                  <a:pt x="69" y="127"/>
                  <a:pt x="70" y="126"/>
                  <a:pt x="71" y="126"/>
                </a:cubicBezTo>
                <a:cubicBezTo>
                  <a:pt x="72" y="125"/>
                  <a:pt x="73" y="124"/>
                  <a:pt x="74" y="124"/>
                </a:cubicBezTo>
                <a:cubicBezTo>
                  <a:pt x="75" y="124"/>
                  <a:pt x="76" y="124"/>
                  <a:pt x="76" y="124"/>
                </a:cubicBezTo>
                <a:cubicBezTo>
                  <a:pt x="77" y="123"/>
                  <a:pt x="78" y="122"/>
                  <a:pt x="79" y="121"/>
                </a:cubicBezTo>
                <a:cubicBezTo>
                  <a:pt x="81" y="120"/>
                  <a:pt x="84" y="119"/>
                  <a:pt x="85" y="117"/>
                </a:cubicBezTo>
                <a:cubicBezTo>
                  <a:pt x="85" y="116"/>
                  <a:pt x="85" y="115"/>
                  <a:pt x="86" y="114"/>
                </a:cubicBezTo>
                <a:cubicBezTo>
                  <a:pt x="87" y="113"/>
                  <a:pt x="90" y="112"/>
                  <a:pt x="92" y="112"/>
                </a:cubicBezTo>
                <a:cubicBezTo>
                  <a:pt x="93" y="112"/>
                  <a:pt x="94" y="112"/>
                  <a:pt x="95" y="112"/>
                </a:cubicBezTo>
                <a:cubicBezTo>
                  <a:pt x="97" y="112"/>
                  <a:pt x="100" y="112"/>
                  <a:pt x="103" y="112"/>
                </a:cubicBezTo>
                <a:cubicBezTo>
                  <a:pt x="104" y="112"/>
                  <a:pt x="105" y="112"/>
                  <a:pt x="106" y="112"/>
                </a:cubicBezTo>
                <a:cubicBezTo>
                  <a:pt x="107" y="111"/>
                  <a:pt x="107" y="111"/>
                  <a:pt x="108" y="111"/>
                </a:cubicBezTo>
                <a:cubicBezTo>
                  <a:pt x="109" y="110"/>
                  <a:pt x="111" y="111"/>
                  <a:pt x="113" y="111"/>
                </a:cubicBezTo>
                <a:cubicBezTo>
                  <a:pt x="113" y="111"/>
                  <a:pt x="114" y="111"/>
                  <a:pt x="115" y="111"/>
                </a:cubicBezTo>
                <a:cubicBezTo>
                  <a:pt x="117" y="113"/>
                  <a:pt x="119" y="114"/>
                  <a:pt x="121" y="115"/>
                </a:cubicBezTo>
                <a:cubicBezTo>
                  <a:pt x="124" y="116"/>
                  <a:pt x="127" y="117"/>
                  <a:pt x="129" y="114"/>
                </a:cubicBezTo>
                <a:cubicBezTo>
                  <a:pt x="130" y="112"/>
                  <a:pt x="132" y="109"/>
                  <a:pt x="132" y="107"/>
                </a:cubicBezTo>
                <a:cubicBezTo>
                  <a:pt x="131" y="106"/>
                  <a:pt x="130" y="105"/>
                  <a:pt x="129" y="104"/>
                </a:cubicBezTo>
                <a:cubicBezTo>
                  <a:pt x="128" y="104"/>
                  <a:pt x="128" y="103"/>
                  <a:pt x="127" y="102"/>
                </a:cubicBezTo>
                <a:cubicBezTo>
                  <a:pt x="126" y="101"/>
                  <a:pt x="125" y="101"/>
                  <a:pt x="124" y="101"/>
                </a:cubicBezTo>
                <a:cubicBezTo>
                  <a:pt x="121" y="101"/>
                  <a:pt x="119" y="101"/>
                  <a:pt x="117" y="100"/>
                </a:cubicBezTo>
                <a:cubicBezTo>
                  <a:pt x="115" y="100"/>
                  <a:pt x="113" y="99"/>
                  <a:pt x="111" y="98"/>
                </a:cubicBezTo>
                <a:cubicBezTo>
                  <a:pt x="109" y="98"/>
                  <a:pt x="105" y="98"/>
                  <a:pt x="104" y="96"/>
                </a:cubicBezTo>
                <a:cubicBezTo>
                  <a:pt x="103" y="95"/>
                  <a:pt x="104" y="94"/>
                  <a:pt x="104" y="93"/>
                </a:cubicBezTo>
                <a:cubicBezTo>
                  <a:pt x="105" y="92"/>
                  <a:pt x="107" y="92"/>
                  <a:pt x="108" y="92"/>
                </a:cubicBezTo>
                <a:cubicBezTo>
                  <a:pt x="110" y="91"/>
                  <a:pt x="112" y="91"/>
                  <a:pt x="114" y="91"/>
                </a:cubicBezTo>
                <a:cubicBezTo>
                  <a:pt x="116" y="91"/>
                  <a:pt x="118" y="91"/>
                  <a:pt x="120" y="91"/>
                </a:cubicBezTo>
                <a:cubicBezTo>
                  <a:pt x="123" y="91"/>
                  <a:pt x="125" y="92"/>
                  <a:pt x="128" y="92"/>
                </a:cubicBezTo>
                <a:cubicBezTo>
                  <a:pt x="129" y="92"/>
                  <a:pt x="129" y="92"/>
                  <a:pt x="130" y="91"/>
                </a:cubicBezTo>
                <a:cubicBezTo>
                  <a:pt x="131" y="91"/>
                  <a:pt x="132" y="90"/>
                  <a:pt x="132" y="89"/>
                </a:cubicBezTo>
                <a:cubicBezTo>
                  <a:pt x="132" y="88"/>
                  <a:pt x="131" y="87"/>
                  <a:pt x="132" y="87"/>
                </a:cubicBezTo>
                <a:cubicBezTo>
                  <a:pt x="133" y="86"/>
                  <a:pt x="135" y="87"/>
                  <a:pt x="136" y="87"/>
                </a:cubicBezTo>
                <a:cubicBezTo>
                  <a:pt x="138" y="87"/>
                  <a:pt x="140" y="87"/>
                  <a:pt x="141" y="88"/>
                </a:cubicBezTo>
                <a:cubicBezTo>
                  <a:pt x="143" y="88"/>
                  <a:pt x="145" y="88"/>
                  <a:pt x="146" y="88"/>
                </a:cubicBezTo>
                <a:cubicBezTo>
                  <a:pt x="150" y="87"/>
                  <a:pt x="153" y="87"/>
                  <a:pt x="156" y="88"/>
                </a:cubicBezTo>
                <a:cubicBezTo>
                  <a:pt x="157" y="89"/>
                  <a:pt x="158" y="90"/>
                  <a:pt x="159" y="90"/>
                </a:cubicBezTo>
                <a:cubicBezTo>
                  <a:pt x="160" y="91"/>
                  <a:pt x="161" y="91"/>
                  <a:pt x="162" y="92"/>
                </a:cubicBezTo>
                <a:cubicBezTo>
                  <a:pt x="164" y="92"/>
                  <a:pt x="166" y="93"/>
                  <a:pt x="168" y="94"/>
                </a:cubicBezTo>
                <a:cubicBezTo>
                  <a:pt x="171" y="95"/>
                  <a:pt x="173" y="95"/>
                  <a:pt x="175" y="96"/>
                </a:cubicBezTo>
                <a:cubicBezTo>
                  <a:pt x="177" y="97"/>
                  <a:pt x="178" y="96"/>
                  <a:pt x="179" y="95"/>
                </a:cubicBezTo>
                <a:cubicBezTo>
                  <a:pt x="180" y="95"/>
                  <a:pt x="181" y="94"/>
                  <a:pt x="183" y="94"/>
                </a:cubicBezTo>
                <a:cubicBezTo>
                  <a:pt x="183" y="94"/>
                  <a:pt x="184" y="95"/>
                  <a:pt x="185" y="95"/>
                </a:cubicBezTo>
                <a:cubicBezTo>
                  <a:pt x="185" y="95"/>
                  <a:pt x="187" y="95"/>
                  <a:pt x="187" y="95"/>
                </a:cubicBezTo>
                <a:cubicBezTo>
                  <a:pt x="188" y="95"/>
                  <a:pt x="188" y="94"/>
                  <a:pt x="189" y="94"/>
                </a:cubicBezTo>
                <a:cubicBezTo>
                  <a:pt x="189" y="93"/>
                  <a:pt x="190" y="92"/>
                  <a:pt x="191" y="92"/>
                </a:cubicBezTo>
                <a:cubicBezTo>
                  <a:pt x="191" y="91"/>
                  <a:pt x="191" y="91"/>
                  <a:pt x="191" y="91"/>
                </a:cubicBezTo>
                <a:cubicBezTo>
                  <a:pt x="192" y="90"/>
                  <a:pt x="191" y="88"/>
                  <a:pt x="191" y="87"/>
                </a:cubicBezTo>
                <a:cubicBezTo>
                  <a:pt x="191" y="85"/>
                  <a:pt x="192" y="84"/>
                  <a:pt x="193" y="82"/>
                </a:cubicBezTo>
                <a:cubicBezTo>
                  <a:pt x="194" y="80"/>
                  <a:pt x="195" y="77"/>
                  <a:pt x="195" y="75"/>
                </a:cubicBezTo>
                <a:cubicBezTo>
                  <a:pt x="195" y="74"/>
                  <a:pt x="196" y="72"/>
                  <a:pt x="197" y="71"/>
                </a:cubicBezTo>
                <a:cubicBezTo>
                  <a:pt x="197" y="71"/>
                  <a:pt x="197" y="70"/>
                  <a:pt x="197" y="70"/>
                </a:cubicBezTo>
                <a:moveTo>
                  <a:pt x="312" y="435"/>
                </a:moveTo>
                <a:cubicBezTo>
                  <a:pt x="312" y="435"/>
                  <a:pt x="311" y="435"/>
                  <a:pt x="311" y="435"/>
                </a:cubicBezTo>
                <a:cubicBezTo>
                  <a:pt x="311" y="435"/>
                  <a:pt x="312" y="435"/>
                  <a:pt x="312" y="435"/>
                </a:cubicBezTo>
                <a:moveTo>
                  <a:pt x="668" y="97"/>
                </a:moveTo>
                <a:cubicBezTo>
                  <a:pt x="669" y="97"/>
                  <a:pt x="670" y="97"/>
                  <a:pt x="671" y="97"/>
                </a:cubicBezTo>
                <a:cubicBezTo>
                  <a:pt x="670" y="97"/>
                  <a:pt x="669" y="97"/>
                  <a:pt x="668" y="97"/>
                </a:cubicBezTo>
                <a:cubicBezTo>
                  <a:pt x="668" y="97"/>
                  <a:pt x="668" y="97"/>
                  <a:pt x="668" y="97"/>
                </a:cubicBezTo>
                <a:moveTo>
                  <a:pt x="1170" y="445"/>
                </a:moveTo>
                <a:cubicBezTo>
                  <a:pt x="1169" y="442"/>
                  <a:pt x="1168" y="441"/>
                  <a:pt x="1165" y="439"/>
                </a:cubicBezTo>
                <a:cubicBezTo>
                  <a:pt x="1161" y="437"/>
                  <a:pt x="1159" y="436"/>
                  <a:pt x="1156" y="432"/>
                </a:cubicBezTo>
                <a:cubicBezTo>
                  <a:pt x="1151" y="428"/>
                  <a:pt x="1148" y="425"/>
                  <a:pt x="1149" y="419"/>
                </a:cubicBezTo>
                <a:cubicBezTo>
                  <a:pt x="1149" y="416"/>
                  <a:pt x="1149" y="413"/>
                  <a:pt x="1149" y="410"/>
                </a:cubicBezTo>
                <a:cubicBezTo>
                  <a:pt x="1149" y="407"/>
                  <a:pt x="1151" y="399"/>
                  <a:pt x="1149" y="396"/>
                </a:cubicBezTo>
                <a:cubicBezTo>
                  <a:pt x="1149" y="396"/>
                  <a:pt x="1145" y="394"/>
                  <a:pt x="1144" y="394"/>
                </a:cubicBezTo>
                <a:cubicBezTo>
                  <a:pt x="1142" y="393"/>
                  <a:pt x="1139" y="391"/>
                  <a:pt x="1137" y="390"/>
                </a:cubicBezTo>
                <a:cubicBezTo>
                  <a:pt x="1133" y="389"/>
                  <a:pt x="1131" y="391"/>
                  <a:pt x="1130" y="387"/>
                </a:cubicBezTo>
                <a:cubicBezTo>
                  <a:pt x="1129" y="384"/>
                  <a:pt x="1130" y="382"/>
                  <a:pt x="1132" y="380"/>
                </a:cubicBezTo>
                <a:cubicBezTo>
                  <a:pt x="1134" y="378"/>
                  <a:pt x="1134" y="380"/>
                  <a:pt x="1136" y="376"/>
                </a:cubicBezTo>
                <a:cubicBezTo>
                  <a:pt x="1138" y="372"/>
                  <a:pt x="1141" y="368"/>
                  <a:pt x="1142" y="363"/>
                </a:cubicBezTo>
                <a:cubicBezTo>
                  <a:pt x="1142" y="361"/>
                  <a:pt x="1143" y="354"/>
                  <a:pt x="1141" y="352"/>
                </a:cubicBezTo>
                <a:cubicBezTo>
                  <a:pt x="1140" y="350"/>
                  <a:pt x="1136" y="351"/>
                  <a:pt x="1134" y="351"/>
                </a:cubicBezTo>
                <a:cubicBezTo>
                  <a:pt x="1130" y="350"/>
                  <a:pt x="1131" y="347"/>
                  <a:pt x="1131" y="343"/>
                </a:cubicBezTo>
                <a:cubicBezTo>
                  <a:pt x="1131" y="339"/>
                  <a:pt x="1131" y="335"/>
                  <a:pt x="1131" y="331"/>
                </a:cubicBezTo>
                <a:cubicBezTo>
                  <a:pt x="1131" y="322"/>
                  <a:pt x="1128" y="312"/>
                  <a:pt x="1124" y="302"/>
                </a:cubicBezTo>
                <a:cubicBezTo>
                  <a:pt x="1123" y="299"/>
                  <a:pt x="1120" y="295"/>
                  <a:pt x="1119" y="291"/>
                </a:cubicBezTo>
                <a:cubicBezTo>
                  <a:pt x="1116" y="283"/>
                  <a:pt x="1122" y="275"/>
                  <a:pt x="1120" y="268"/>
                </a:cubicBezTo>
                <a:cubicBezTo>
                  <a:pt x="1118" y="267"/>
                  <a:pt x="1114" y="268"/>
                  <a:pt x="1111" y="266"/>
                </a:cubicBezTo>
                <a:cubicBezTo>
                  <a:pt x="1106" y="263"/>
                  <a:pt x="1111" y="262"/>
                  <a:pt x="1115" y="261"/>
                </a:cubicBezTo>
                <a:cubicBezTo>
                  <a:pt x="1119" y="261"/>
                  <a:pt x="1126" y="261"/>
                  <a:pt x="1128" y="257"/>
                </a:cubicBezTo>
                <a:cubicBezTo>
                  <a:pt x="1129" y="256"/>
                  <a:pt x="1129" y="255"/>
                  <a:pt x="1129" y="253"/>
                </a:cubicBezTo>
                <a:cubicBezTo>
                  <a:pt x="1130" y="252"/>
                  <a:pt x="1132" y="250"/>
                  <a:pt x="1133" y="248"/>
                </a:cubicBezTo>
                <a:cubicBezTo>
                  <a:pt x="1135" y="245"/>
                  <a:pt x="1136" y="241"/>
                  <a:pt x="1139" y="238"/>
                </a:cubicBezTo>
                <a:cubicBezTo>
                  <a:pt x="1140" y="237"/>
                  <a:pt x="1142" y="236"/>
                  <a:pt x="1144" y="235"/>
                </a:cubicBezTo>
                <a:cubicBezTo>
                  <a:pt x="1146" y="234"/>
                  <a:pt x="1149" y="232"/>
                  <a:pt x="1151" y="230"/>
                </a:cubicBezTo>
                <a:cubicBezTo>
                  <a:pt x="1147" y="228"/>
                  <a:pt x="1144" y="226"/>
                  <a:pt x="1140" y="224"/>
                </a:cubicBezTo>
                <a:cubicBezTo>
                  <a:pt x="1140" y="224"/>
                  <a:pt x="1133" y="222"/>
                  <a:pt x="1133" y="221"/>
                </a:cubicBezTo>
                <a:cubicBezTo>
                  <a:pt x="1131" y="220"/>
                  <a:pt x="1131" y="218"/>
                  <a:pt x="1130" y="216"/>
                </a:cubicBezTo>
                <a:cubicBezTo>
                  <a:pt x="1125" y="213"/>
                  <a:pt x="1119" y="214"/>
                  <a:pt x="1113" y="214"/>
                </a:cubicBezTo>
                <a:cubicBezTo>
                  <a:pt x="1104" y="213"/>
                  <a:pt x="1096" y="206"/>
                  <a:pt x="1090" y="201"/>
                </a:cubicBezTo>
                <a:cubicBezTo>
                  <a:pt x="1084" y="195"/>
                  <a:pt x="1083" y="190"/>
                  <a:pt x="1081" y="181"/>
                </a:cubicBezTo>
                <a:cubicBezTo>
                  <a:pt x="1080" y="178"/>
                  <a:pt x="1079" y="177"/>
                  <a:pt x="1078" y="175"/>
                </a:cubicBezTo>
                <a:cubicBezTo>
                  <a:pt x="1077" y="172"/>
                  <a:pt x="1078" y="169"/>
                  <a:pt x="1079" y="167"/>
                </a:cubicBezTo>
                <a:cubicBezTo>
                  <a:pt x="1081" y="161"/>
                  <a:pt x="1085" y="154"/>
                  <a:pt x="1084" y="148"/>
                </a:cubicBezTo>
                <a:cubicBezTo>
                  <a:pt x="1084" y="146"/>
                  <a:pt x="1083" y="144"/>
                  <a:pt x="1082" y="142"/>
                </a:cubicBezTo>
                <a:cubicBezTo>
                  <a:pt x="1082" y="141"/>
                  <a:pt x="1079" y="138"/>
                  <a:pt x="1078" y="136"/>
                </a:cubicBezTo>
                <a:cubicBezTo>
                  <a:pt x="1077" y="134"/>
                  <a:pt x="1072" y="133"/>
                  <a:pt x="1072" y="131"/>
                </a:cubicBezTo>
                <a:cubicBezTo>
                  <a:pt x="1068" y="125"/>
                  <a:pt x="1082" y="122"/>
                  <a:pt x="1080" y="116"/>
                </a:cubicBezTo>
                <a:cubicBezTo>
                  <a:pt x="1072" y="114"/>
                  <a:pt x="1065" y="111"/>
                  <a:pt x="1057" y="108"/>
                </a:cubicBezTo>
                <a:cubicBezTo>
                  <a:pt x="1056" y="107"/>
                  <a:pt x="1054" y="107"/>
                  <a:pt x="1052" y="107"/>
                </a:cubicBezTo>
                <a:cubicBezTo>
                  <a:pt x="1051" y="106"/>
                  <a:pt x="1051" y="106"/>
                  <a:pt x="1049" y="105"/>
                </a:cubicBezTo>
                <a:cubicBezTo>
                  <a:pt x="1047" y="104"/>
                  <a:pt x="1045" y="104"/>
                  <a:pt x="1045" y="101"/>
                </a:cubicBezTo>
                <a:cubicBezTo>
                  <a:pt x="1045" y="98"/>
                  <a:pt x="1047" y="96"/>
                  <a:pt x="1047" y="94"/>
                </a:cubicBezTo>
                <a:cubicBezTo>
                  <a:pt x="1044" y="93"/>
                  <a:pt x="1039" y="96"/>
                  <a:pt x="1037" y="94"/>
                </a:cubicBezTo>
                <a:cubicBezTo>
                  <a:pt x="1036" y="93"/>
                  <a:pt x="1035" y="90"/>
                  <a:pt x="1034" y="89"/>
                </a:cubicBezTo>
                <a:cubicBezTo>
                  <a:pt x="1032" y="87"/>
                  <a:pt x="1028" y="87"/>
                  <a:pt x="1027" y="85"/>
                </a:cubicBezTo>
                <a:cubicBezTo>
                  <a:pt x="1025" y="84"/>
                  <a:pt x="1026" y="82"/>
                  <a:pt x="1025" y="80"/>
                </a:cubicBezTo>
                <a:cubicBezTo>
                  <a:pt x="1023" y="77"/>
                  <a:pt x="1017" y="76"/>
                  <a:pt x="1014" y="75"/>
                </a:cubicBezTo>
                <a:cubicBezTo>
                  <a:pt x="1012" y="74"/>
                  <a:pt x="1008" y="72"/>
                  <a:pt x="1006" y="73"/>
                </a:cubicBezTo>
                <a:cubicBezTo>
                  <a:pt x="1005" y="75"/>
                  <a:pt x="1006" y="80"/>
                  <a:pt x="1006" y="81"/>
                </a:cubicBezTo>
                <a:cubicBezTo>
                  <a:pt x="1003" y="82"/>
                  <a:pt x="1000" y="81"/>
                  <a:pt x="996" y="81"/>
                </a:cubicBezTo>
                <a:cubicBezTo>
                  <a:pt x="995" y="81"/>
                  <a:pt x="992" y="81"/>
                  <a:pt x="990" y="81"/>
                </a:cubicBezTo>
                <a:cubicBezTo>
                  <a:pt x="988" y="82"/>
                  <a:pt x="988" y="83"/>
                  <a:pt x="986" y="83"/>
                </a:cubicBezTo>
                <a:cubicBezTo>
                  <a:pt x="985" y="82"/>
                  <a:pt x="983" y="82"/>
                  <a:pt x="982" y="81"/>
                </a:cubicBezTo>
                <a:cubicBezTo>
                  <a:pt x="981" y="81"/>
                  <a:pt x="979" y="79"/>
                  <a:pt x="978" y="79"/>
                </a:cubicBezTo>
                <a:cubicBezTo>
                  <a:pt x="976" y="78"/>
                  <a:pt x="973" y="79"/>
                  <a:pt x="970" y="79"/>
                </a:cubicBezTo>
                <a:cubicBezTo>
                  <a:pt x="969" y="79"/>
                  <a:pt x="968" y="79"/>
                  <a:pt x="967" y="79"/>
                </a:cubicBezTo>
                <a:cubicBezTo>
                  <a:pt x="965" y="79"/>
                  <a:pt x="966" y="80"/>
                  <a:pt x="964" y="80"/>
                </a:cubicBezTo>
                <a:cubicBezTo>
                  <a:pt x="962" y="82"/>
                  <a:pt x="959" y="83"/>
                  <a:pt x="955" y="83"/>
                </a:cubicBezTo>
                <a:cubicBezTo>
                  <a:pt x="953" y="82"/>
                  <a:pt x="951" y="81"/>
                  <a:pt x="949" y="81"/>
                </a:cubicBezTo>
                <a:cubicBezTo>
                  <a:pt x="945" y="80"/>
                  <a:pt x="942" y="81"/>
                  <a:pt x="938" y="81"/>
                </a:cubicBezTo>
                <a:cubicBezTo>
                  <a:pt x="939" y="86"/>
                  <a:pt x="930" y="93"/>
                  <a:pt x="926" y="96"/>
                </a:cubicBezTo>
                <a:cubicBezTo>
                  <a:pt x="926" y="97"/>
                  <a:pt x="926" y="97"/>
                  <a:pt x="925" y="97"/>
                </a:cubicBezTo>
                <a:cubicBezTo>
                  <a:pt x="923" y="98"/>
                  <a:pt x="921" y="98"/>
                  <a:pt x="920" y="99"/>
                </a:cubicBezTo>
                <a:cubicBezTo>
                  <a:pt x="919" y="99"/>
                  <a:pt x="918" y="101"/>
                  <a:pt x="917" y="102"/>
                </a:cubicBezTo>
                <a:cubicBezTo>
                  <a:pt x="916" y="102"/>
                  <a:pt x="914" y="103"/>
                  <a:pt x="913" y="104"/>
                </a:cubicBezTo>
                <a:cubicBezTo>
                  <a:pt x="910" y="105"/>
                  <a:pt x="907" y="106"/>
                  <a:pt x="904" y="107"/>
                </a:cubicBezTo>
                <a:cubicBezTo>
                  <a:pt x="901" y="109"/>
                  <a:pt x="897" y="110"/>
                  <a:pt x="893" y="110"/>
                </a:cubicBezTo>
                <a:cubicBezTo>
                  <a:pt x="886" y="110"/>
                  <a:pt x="879" y="110"/>
                  <a:pt x="874" y="115"/>
                </a:cubicBezTo>
                <a:cubicBezTo>
                  <a:pt x="870" y="119"/>
                  <a:pt x="866" y="120"/>
                  <a:pt x="862" y="122"/>
                </a:cubicBezTo>
                <a:cubicBezTo>
                  <a:pt x="854" y="125"/>
                  <a:pt x="848" y="121"/>
                  <a:pt x="841" y="118"/>
                </a:cubicBezTo>
                <a:cubicBezTo>
                  <a:pt x="833" y="115"/>
                  <a:pt x="824" y="117"/>
                  <a:pt x="816" y="115"/>
                </a:cubicBezTo>
                <a:cubicBezTo>
                  <a:pt x="814" y="114"/>
                  <a:pt x="813" y="113"/>
                  <a:pt x="812" y="112"/>
                </a:cubicBezTo>
                <a:cubicBezTo>
                  <a:pt x="810" y="112"/>
                  <a:pt x="809" y="113"/>
                  <a:pt x="808" y="113"/>
                </a:cubicBezTo>
                <a:cubicBezTo>
                  <a:pt x="806" y="112"/>
                  <a:pt x="804" y="111"/>
                  <a:pt x="802" y="111"/>
                </a:cubicBezTo>
                <a:cubicBezTo>
                  <a:pt x="801" y="111"/>
                  <a:pt x="800" y="111"/>
                  <a:pt x="799" y="111"/>
                </a:cubicBezTo>
                <a:cubicBezTo>
                  <a:pt x="798" y="111"/>
                  <a:pt x="798" y="113"/>
                  <a:pt x="796" y="113"/>
                </a:cubicBezTo>
                <a:cubicBezTo>
                  <a:pt x="794" y="114"/>
                  <a:pt x="789" y="113"/>
                  <a:pt x="786" y="113"/>
                </a:cubicBezTo>
                <a:cubicBezTo>
                  <a:pt x="780" y="113"/>
                  <a:pt x="777" y="114"/>
                  <a:pt x="771" y="116"/>
                </a:cubicBezTo>
                <a:cubicBezTo>
                  <a:pt x="768" y="118"/>
                  <a:pt x="765" y="117"/>
                  <a:pt x="762" y="118"/>
                </a:cubicBezTo>
                <a:cubicBezTo>
                  <a:pt x="759" y="118"/>
                  <a:pt x="757" y="121"/>
                  <a:pt x="754" y="121"/>
                </a:cubicBezTo>
                <a:cubicBezTo>
                  <a:pt x="753" y="121"/>
                  <a:pt x="752" y="121"/>
                  <a:pt x="752" y="121"/>
                </a:cubicBezTo>
                <a:cubicBezTo>
                  <a:pt x="748" y="120"/>
                  <a:pt x="743" y="119"/>
                  <a:pt x="739" y="118"/>
                </a:cubicBezTo>
                <a:cubicBezTo>
                  <a:pt x="736" y="116"/>
                  <a:pt x="735" y="114"/>
                  <a:pt x="731" y="113"/>
                </a:cubicBezTo>
                <a:cubicBezTo>
                  <a:pt x="729" y="112"/>
                  <a:pt x="726" y="113"/>
                  <a:pt x="723" y="112"/>
                </a:cubicBezTo>
                <a:cubicBezTo>
                  <a:pt x="720" y="112"/>
                  <a:pt x="719" y="111"/>
                  <a:pt x="717" y="108"/>
                </a:cubicBezTo>
                <a:cubicBezTo>
                  <a:pt x="714" y="105"/>
                  <a:pt x="710" y="100"/>
                  <a:pt x="706" y="99"/>
                </a:cubicBezTo>
                <a:cubicBezTo>
                  <a:pt x="704" y="98"/>
                  <a:pt x="701" y="99"/>
                  <a:pt x="698" y="99"/>
                </a:cubicBezTo>
                <a:cubicBezTo>
                  <a:pt x="695" y="98"/>
                  <a:pt x="692" y="97"/>
                  <a:pt x="689" y="97"/>
                </a:cubicBezTo>
                <a:cubicBezTo>
                  <a:pt x="683" y="97"/>
                  <a:pt x="677" y="97"/>
                  <a:pt x="671" y="97"/>
                </a:cubicBezTo>
                <a:cubicBezTo>
                  <a:pt x="672" y="98"/>
                  <a:pt x="673" y="98"/>
                  <a:pt x="674" y="99"/>
                </a:cubicBezTo>
                <a:cubicBezTo>
                  <a:pt x="672" y="99"/>
                  <a:pt x="670" y="98"/>
                  <a:pt x="668" y="97"/>
                </a:cubicBezTo>
                <a:cubicBezTo>
                  <a:pt x="666" y="97"/>
                  <a:pt x="665" y="97"/>
                  <a:pt x="663" y="97"/>
                </a:cubicBezTo>
                <a:cubicBezTo>
                  <a:pt x="665" y="97"/>
                  <a:pt x="666" y="97"/>
                  <a:pt x="668" y="97"/>
                </a:cubicBezTo>
                <a:cubicBezTo>
                  <a:pt x="665" y="96"/>
                  <a:pt x="662" y="94"/>
                  <a:pt x="659" y="92"/>
                </a:cubicBezTo>
                <a:cubicBezTo>
                  <a:pt x="655" y="90"/>
                  <a:pt x="653" y="89"/>
                  <a:pt x="653" y="84"/>
                </a:cubicBezTo>
                <a:cubicBezTo>
                  <a:pt x="652" y="80"/>
                  <a:pt x="652" y="80"/>
                  <a:pt x="648" y="81"/>
                </a:cubicBezTo>
                <a:cubicBezTo>
                  <a:pt x="646" y="81"/>
                  <a:pt x="640" y="81"/>
                  <a:pt x="640" y="84"/>
                </a:cubicBezTo>
                <a:cubicBezTo>
                  <a:pt x="638" y="84"/>
                  <a:pt x="634" y="84"/>
                  <a:pt x="632" y="84"/>
                </a:cubicBezTo>
                <a:cubicBezTo>
                  <a:pt x="629" y="83"/>
                  <a:pt x="625" y="81"/>
                  <a:pt x="623" y="80"/>
                </a:cubicBezTo>
                <a:cubicBezTo>
                  <a:pt x="618" y="79"/>
                  <a:pt x="620" y="80"/>
                  <a:pt x="619" y="78"/>
                </a:cubicBezTo>
                <a:cubicBezTo>
                  <a:pt x="617" y="76"/>
                  <a:pt x="618" y="71"/>
                  <a:pt x="616" y="69"/>
                </a:cubicBezTo>
                <a:cubicBezTo>
                  <a:pt x="615" y="67"/>
                  <a:pt x="613" y="68"/>
                  <a:pt x="612" y="65"/>
                </a:cubicBezTo>
                <a:cubicBezTo>
                  <a:pt x="611" y="64"/>
                  <a:pt x="610" y="62"/>
                  <a:pt x="610" y="60"/>
                </a:cubicBezTo>
                <a:cubicBezTo>
                  <a:pt x="610" y="55"/>
                  <a:pt x="612" y="46"/>
                  <a:pt x="609" y="41"/>
                </a:cubicBezTo>
                <a:cubicBezTo>
                  <a:pt x="606" y="38"/>
                  <a:pt x="602" y="38"/>
                  <a:pt x="598" y="38"/>
                </a:cubicBezTo>
                <a:cubicBezTo>
                  <a:pt x="596" y="39"/>
                  <a:pt x="596" y="39"/>
                  <a:pt x="594" y="40"/>
                </a:cubicBezTo>
                <a:cubicBezTo>
                  <a:pt x="592" y="41"/>
                  <a:pt x="591" y="42"/>
                  <a:pt x="589" y="43"/>
                </a:cubicBezTo>
                <a:cubicBezTo>
                  <a:pt x="588" y="44"/>
                  <a:pt x="587" y="45"/>
                  <a:pt x="586" y="46"/>
                </a:cubicBezTo>
                <a:cubicBezTo>
                  <a:pt x="582" y="49"/>
                  <a:pt x="571" y="46"/>
                  <a:pt x="566" y="46"/>
                </a:cubicBezTo>
                <a:cubicBezTo>
                  <a:pt x="564" y="46"/>
                  <a:pt x="563" y="46"/>
                  <a:pt x="561" y="46"/>
                </a:cubicBezTo>
                <a:cubicBezTo>
                  <a:pt x="559" y="44"/>
                  <a:pt x="557" y="38"/>
                  <a:pt x="555" y="36"/>
                </a:cubicBezTo>
                <a:cubicBezTo>
                  <a:pt x="552" y="33"/>
                  <a:pt x="549" y="32"/>
                  <a:pt x="550" y="27"/>
                </a:cubicBezTo>
                <a:cubicBezTo>
                  <a:pt x="550" y="24"/>
                  <a:pt x="552" y="22"/>
                  <a:pt x="550" y="20"/>
                </a:cubicBezTo>
                <a:cubicBezTo>
                  <a:pt x="548" y="19"/>
                  <a:pt x="543" y="19"/>
                  <a:pt x="541" y="19"/>
                </a:cubicBezTo>
                <a:cubicBezTo>
                  <a:pt x="539" y="20"/>
                  <a:pt x="538" y="23"/>
                  <a:pt x="536" y="24"/>
                </a:cubicBezTo>
                <a:cubicBezTo>
                  <a:pt x="533" y="25"/>
                  <a:pt x="527" y="27"/>
                  <a:pt x="523" y="27"/>
                </a:cubicBezTo>
                <a:cubicBezTo>
                  <a:pt x="520" y="27"/>
                  <a:pt x="519" y="26"/>
                  <a:pt x="516" y="25"/>
                </a:cubicBezTo>
                <a:cubicBezTo>
                  <a:pt x="513" y="25"/>
                  <a:pt x="510" y="25"/>
                  <a:pt x="508" y="24"/>
                </a:cubicBezTo>
                <a:cubicBezTo>
                  <a:pt x="505" y="24"/>
                  <a:pt x="502" y="22"/>
                  <a:pt x="499" y="23"/>
                </a:cubicBezTo>
                <a:cubicBezTo>
                  <a:pt x="496" y="23"/>
                  <a:pt x="495" y="24"/>
                  <a:pt x="491" y="25"/>
                </a:cubicBezTo>
                <a:cubicBezTo>
                  <a:pt x="490" y="25"/>
                  <a:pt x="487" y="25"/>
                  <a:pt x="486" y="25"/>
                </a:cubicBezTo>
                <a:cubicBezTo>
                  <a:pt x="482" y="25"/>
                  <a:pt x="480" y="23"/>
                  <a:pt x="477" y="22"/>
                </a:cubicBezTo>
                <a:cubicBezTo>
                  <a:pt x="469" y="21"/>
                  <a:pt x="462" y="20"/>
                  <a:pt x="454" y="20"/>
                </a:cubicBezTo>
                <a:cubicBezTo>
                  <a:pt x="447" y="20"/>
                  <a:pt x="437" y="19"/>
                  <a:pt x="430" y="21"/>
                </a:cubicBezTo>
                <a:cubicBezTo>
                  <a:pt x="426" y="22"/>
                  <a:pt x="422" y="23"/>
                  <a:pt x="418" y="25"/>
                </a:cubicBezTo>
                <a:cubicBezTo>
                  <a:pt x="416" y="27"/>
                  <a:pt x="413" y="27"/>
                  <a:pt x="411" y="28"/>
                </a:cubicBezTo>
                <a:cubicBezTo>
                  <a:pt x="411" y="28"/>
                  <a:pt x="408" y="29"/>
                  <a:pt x="408" y="29"/>
                </a:cubicBezTo>
                <a:cubicBezTo>
                  <a:pt x="406" y="30"/>
                  <a:pt x="403" y="30"/>
                  <a:pt x="400" y="30"/>
                </a:cubicBezTo>
                <a:cubicBezTo>
                  <a:pt x="398" y="31"/>
                  <a:pt x="395" y="30"/>
                  <a:pt x="393" y="31"/>
                </a:cubicBezTo>
                <a:cubicBezTo>
                  <a:pt x="389" y="32"/>
                  <a:pt x="386" y="34"/>
                  <a:pt x="383" y="35"/>
                </a:cubicBezTo>
                <a:cubicBezTo>
                  <a:pt x="380" y="36"/>
                  <a:pt x="378" y="37"/>
                  <a:pt x="375" y="39"/>
                </a:cubicBezTo>
                <a:cubicBezTo>
                  <a:pt x="373" y="41"/>
                  <a:pt x="370" y="41"/>
                  <a:pt x="367" y="43"/>
                </a:cubicBezTo>
                <a:cubicBezTo>
                  <a:pt x="365" y="45"/>
                  <a:pt x="365" y="45"/>
                  <a:pt x="362" y="46"/>
                </a:cubicBezTo>
                <a:cubicBezTo>
                  <a:pt x="361" y="46"/>
                  <a:pt x="360" y="46"/>
                  <a:pt x="358" y="46"/>
                </a:cubicBezTo>
                <a:cubicBezTo>
                  <a:pt x="355" y="47"/>
                  <a:pt x="356" y="47"/>
                  <a:pt x="354" y="49"/>
                </a:cubicBezTo>
                <a:cubicBezTo>
                  <a:pt x="353" y="51"/>
                  <a:pt x="351" y="52"/>
                  <a:pt x="350" y="55"/>
                </a:cubicBezTo>
                <a:cubicBezTo>
                  <a:pt x="348" y="59"/>
                  <a:pt x="351" y="63"/>
                  <a:pt x="347" y="66"/>
                </a:cubicBezTo>
                <a:cubicBezTo>
                  <a:pt x="346" y="67"/>
                  <a:pt x="343" y="67"/>
                  <a:pt x="341" y="68"/>
                </a:cubicBezTo>
                <a:cubicBezTo>
                  <a:pt x="340" y="69"/>
                  <a:pt x="340" y="71"/>
                  <a:pt x="339" y="72"/>
                </a:cubicBezTo>
                <a:cubicBezTo>
                  <a:pt x="338" y="74"/>
                  <a:pt x="336" y="74"/>
                  <a:pt x="335" y="76"/>
                </a:cubicBezTo>
                <a:cubicBezTo>
                  <a:pt x="333" y="78"/>
                  <a:pt x="335" y="81"/>
                  <a:pt x="334" y="84"/>
                </a:cubicBezTo>
                <a:cubicBezTo>
                  <a:pt x="332" y="88"/>
                  <a:pt x="324" y="86"/>
                  <a:pt x="321" y="86"/>
                </a:cubicBezTo>
                <a:cubicBezTo>
                  <a:pt x="319" y="86"/>
                  <a:pt x="314" y="85"/>
                  <a:pt x="312" y="86"/>
                </a:cubicBezTo>
                <a:cubicBezTo>
                  <a:pt x="310" y="87"/>
                  <a:pt x="309" y="89"/>
                  <a:pt x="307" y="89"/>
                </a:cubicBezTo>
                <a:cubicBezTo>
                  <a:pt x="304" y="91"/>
                  <a:pt x="302" y="91"/>
                  <a:pt x="299" y="90"/>
                </a:cubicBezTo>
                <a:cubicBezTo>
                  <a:pt x="295" y="88"/>
                  <a:pt x="292" y="86"/>
                  <a:pt x="288" y="85"/>
                </a:cubicBezTo>
                <a:cubicBezTo>
                  <a:pt x="282" y="83"/>
                  <a:pt x="274" y="85"/>
                  <a:pt x="269" y="81"/>
                </a:cubicBezTo>
                <a:cubicBezTo>
                  <a:pt x="266" y="79"/>
                  <a:pt x="266" y="78"/>
                  <a:pt x="262" y="80"/>
                </a:cubicBezTo>
                <a:cubicBezTo>
                  <a:pt x="259" y="82"/>
                  <a:pt x="255" y="81"/>
                  <a:pt x="251" y="81"/>
                </a:cubicBezTo>
                <a:cubicBezTo>
                  <a:pt x="243" y="81"/>
                  <a:pt x="234" y="83"/>
                  <a:pt x="226" y="81"/>
                </a:cubicBezTo>
                <a:cubicBezTo>
                  <a:pt x="223" y="81"/>
                  <a:pt x="221" y="79"/>
                  <a:pt x="218" y="77"/>
                </a:cubicBezTo>
                <a:cubicBezTo>
                  <a:pt x="214" y="76"/>
                  <a:pt x="211" y="76"/>
                  <a:pt x="208" y="75"/>
                </a:cubicBezTo>
                <a:cubicBezTo>
                  <a:pt x="205" y="74"/>
                  <a:pt x="202" y="72"/>
                  <a:pt x="200" y="71"/>
                </a:cubicBezTo>
                <a:cubicBezTo>
                  <a:pt x="200" y="71"/>
                  <a:pt x="200" y="71"/>
                  <a:pt x="200" y="72"/>
                </a:cubicBezTo>
                <a:cubicBezTo>
                  <a:pt x="200" y="72"/>
                  <a:pt x="199" y="73"/>
                  <a:pt x="199" y="74"/>
                </a:cubicBezTo>
                <a:cubicBezTo>
                  <a:pt x="198" y="74"/>
                  <a:pt x="198" y="75"/>
                  <a:pt x="198" y="76"/>
                </a:cubicBezTo>
                <a:cubicBezTo>
                  <a:pt x="197" y="78"/>
                  <a:pt x="197" y="80"/>
                  <a:pt x="195" y="82"/>
                </a:cubicBezTo>
                <a:cubicBezTo>
                  <a:pt x="195" y="82"/>
                  <a:pt x="195" y="82"/>
                  <a:pt x="194" y="83"/>
                </a:cubicBezTo>
                <a:cubicBezTo>
                  <a:pt x="194" y="83"/>
                  <a:pt x="195" y="83"/>
                  <a:pt x="195" y="83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4" y="85"/>
                  <a:pt x="194" y="85"/>
                  <a:pt x="194" y="86"/>
                </a:cubicBezTo>
                <a:cubicBezTo>
                  <a:pt x="194" y="87"/>
                  <a:pt x="194" y="87"/>
                  <a:pt x="194" y="88"/>
                </a:cubicBezTo>
                <a:cubicBezTo>
                  <a:pt x="194" y="90"/>
                  <a:pt x="194" y="92"/>
                  <a:pt x="194" y="94"/>
                </a:cubicBezTo>
                <a:cubicBezTo>
                  <a:pt x="194" y="95"/>
                  <a:pt x="194" y="96"/>
                  <a:pt x="194" y="96"/>
                </a:cubicBezTo>
                <a:cubicBezTo>
                  <a:pt x="195" y="98"/>
                  <a:pt x="198" y="99"/>
                  <a:pt x="199" y="100"/>
                </a:cubicBezTo>
                <a:cubicBezTo>
                  <a:pt x="199" y="100"/>
                  <a:pt x="200" y="100"/>
                  <a:pt x="201" y="101"/>
                </a:cubicBezTo>
                <a:cubicBezTo>
                  <a:pt x="199" y="100"/>
                  <a:pt x="199" y="100"/>
                  <a:pt x="199" y="100"/>
                </a:cubicBezTo>
                <a:cubicBezTo>
                  <a:pt x="199" y="99"/>
                  <a:pt x="199" y="99"/>
                  <a:pt x="198" y="99"/>
                </a:cubicBezTo>
                <a:cubicBezTo>
                  <a:pt x="198" y="99"/>
                  <a:pt x="198" y="99"/>
                  <a:pt x="197" y="98"/>
                </a:cubicBezTo>
                <a:cubicBezTo>
                  <a:pt x="197" y="98"/>
                  <a:pt x="196" y="98"/>
                  <a:pt x="196" y="97"/>
                </a:cubicBezTo>
                <a:cubicBezTo>
                  <a:pt x="196" y="97"/>
                  <a:pt x="196" y="97"/>
                  <a:pt x="195" y="97"/>
                </a:cubicBezTo>
                <a:cubicBezTo>
                  <a:pt x="199" y="100"/>
                  <a:pt x="199" y="100"/>
                  <a:pt x="199" y="100"/>
                </a:cubicBezTo>
                <a:cubicBezTo>
                  <a:pt x="200" y="100"/>
                  <a:pt x="200" y="100"/>
                  <a:pt x="201" y="100"/>
                </a:cubicBezTo>
                <a:cubicBezTo>
                  <a:pt x="204" y="100"/>
                  <a:pt x="206" y="103"/>
                  <a:pt x="209" y="105"/>
                </a:cubicBezTo>
                <a:cubicBezTo>
                  <a:pt x="209" y="106"/>
                  <a:pt x="210" y="106"/>
                  <a:pt x="211" y="106"/>
                </a:cubicBezTo>
                <a:cubicBezTo>
                  <a:pt x="212" y="106"/>
                  <a:pt x="213" y="106"/>
                  <a:pt x="215" y="107"/>
                </a:cubicBezTo>
                <a:cubicBezTo>
                  <a:pt x="216" y="107"/>
                  <a:pt x="218" y="108"/>
                  <a:pt x="219" y="108"/>
                </a:cubicBezTo>
                <a:cubicBezTo>
                  <a:pt x="222" y="110"/>
                  <a:pt x="225" y="112"/>
                  <a:pt x="228" y="113"/>
                </a:cubicBezTo>
                <a:cubicBezTo>
                  <a:pt x="230" y="114"/>
                  <a:pt x="231" y="114"/>
                  <a:pt x="233" y="114"/>
                </a:cubicBezTo>
                <a:cubicBezTo>
                  <a:pt x="237" y="114"/>
                  <a:pt x="241" y="113"/>
                  <a:pt x="245" y="113"/>
                </a:cubicBezTo>
                <a:cubicBezTo>
                  <a:pt x="246" y="114"/>
                  <a:pt x="247" y="114"/>
                  <a:pt x="248" y="115"/>
                </a:cubicBezTo>
                <a:cubicBezTo>
                  <a:pt x="246" y="115"/>
                  <a:pt x="244" y="115"/>
                  <a:pt x="242" y="115"/>
                </a:cubicBezTo>
                <a:cubicBezTo>
                  <a:pt x="241" y="115"/>
                  <a:pt x="240" y="115"/>
                  <a:pt x="239" y="115"/>
                </a:cubicBezTo>
                <a:cubicBezTo>
                  <a:pt x="237" y="115"/>
                  <a:pt x="235" y="115"/>
                  <a:pt x="233" y="116"/>
                </a:cubicBezTo>
                <a:cubicBezTo>
                  <a:pt x="232" y="117"/>
                  <a:pt x="232" y="118"/>
                  <a:pt x="232" y="119"/>
                </a:cubicBezTo>
                <a:cubicBezTo>
                  <a:pt x="231" y="122"/>
                  <a:pt x="227" y="119"/>
                  <a:pt x="225" y="118"/>
                </a:cubicBezTo>
                <a:cubicBezTo>
                  <a:pt x="225" y="118"/>
                  <a:pt x="224" y="117"/>
                  <a:pt x="224" y="117"/>
                </a:cubicBezTo>
                <a:cubicBezTo>
                  <a:pt x="223" y="118"/>
                  <a:pt x="222" y="118"/>
                  <a:pt x="222" y="118"/>
                </a:cubicBezTo>
                <a:cubicBezTo>
                  <a:pt x="221" y="118"/>
                  <a:pt x="220" y="119"/>
                  <a:pt x="219" y="118"/>
                </a:cubicBezTo>
                <a:cubicBezTo>
                  <a:pt x="217" y="118"/>
                  <a:pt x="216" y="118"/>
                  <a:pt x="214" y="118"/>
                </a:cubicBezTo>
                <a:cubicBezTo>
                  <a:pt x="212" y="117"/>
                  <a:pt x="212" y="116"/>
                  <a:pt x="210" y="117"/>
                </a:cubicBezTo>
                <a:cubicBezTo>
                  <a:pt x="210" y="117"/>
                  <a:pt x="208" y="118"/>
                  <a:pt x="208" y="119"/>
                </a:cubicBezTo>
                <a:cubicBezTo>
                  <a:pt x="208" y="119"/>
                  <a:pt x="208" y="120"/>
                  <a:pt x="208" y="120"/>
                </a:cubicBezTo>
                <a:cubicBezTo>
                  <a:pt x="207" y="121"/>
                  <a:pt x="208" y="121"/>
                  <a:pt x="207" y="121"/>
                </a:cubicBezTo>
                <a:cubicBezTo>
                  <a:pt x="206" y="121"/>
                  <a:pt x="206" y="121"/>
                  <a:pt x="205" y="121"/>
                </a:cubicBezTo>
                <a:cubicBezTo>
                  <a:pt x="201" y="120"/>
                  <a:pt x="195" y="119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2" y="123"/>
                  <a:pt x="191" y="124"/>
                  <a:pt x="191" y="125"/>
                </a:cubicBezTo>
                <a:cubicBezTo>
                  <a:pt x="191" y="126"/>
                  <a:pt x="189" y="126"/>
                  <a:pt x="188" y="126"/>
                </a:cubicBezTo>
                <a:cubicBezTo>
                  <a:pt x="186" y="127"/>
                  <a:pt x="183" y="126"/>
                  <a:pt x="181" y="127"/>
                </a:cubicBezTo>
                <a:cubicBezTo>
                  <a:pt x="178" y="128"/>
                  <a:pt x="182" y="131"/>
                  <a:pt x="183" y="132"/>
                </a:cubicBezTo>
                <a:cubicBezTo>
                  <a:pt x="183" y="134"/>
                  <a:pt x="179" y="135"/>
                  <a:pt x="178" y="135"/>
                </a:cubicBezTo>
                <a:cubicBezTo>
                  <a:pt x="176" y="135"/>
                  <a:pt x="176" y="134"/>
                  <a:pt x="175" y="134"/>
                </a:cubicBezTo>
                <a:cubicBezTo>
                  <a:pt x="173" y="133"/>
                  <a:pt x="170" y="134"/>
                  <a:pt x="168" y="133"/>
                </a:cubicBezTo>
                <a:cubicBezTo>
                  <a:pt x="167" y="132"/>
                  <a:pt x="166" y="131"/>
                  <a:pt x="166" y="130"/>
                </a:cubicBezTo>
                <a:cubicBezTo>
                  <a:pt x="166" y="130"/>
                  <a:pt x="164" y="127"/>
                  <a:pt x="163" y="127"/>
                </a:cubicBezTo>
                <a:cubicBezTo>
                  <a:pt x="163" y="127"/>
                  <a:pt x="161" y="128"/>
                  <a:pt x="161" y="129"/>
                </a:cubicBezTo>
                <a:cubicBezTo>
                  <a:pt x="159" y="130"/>
                  <a:pt x="157" y="131"/>
                  <a:pt x="156" y="133"/>
                </a:cubicBezTo>
                <a:cubicBezTo>
                  <a:pt x="153" y="134"/>
                  <a:pt x="152" y="136"/>
                  <a:pt x="150" y="137"/>
                </a:cubicBezTo>
                <a:cubicBezTo>
                  <a:pt x="149" y="138"/>
                  <a:pt x="148" y="138"/>
                  <a:pt x="148" y="138"/>
                </a:cubicBezTo>
                <a:cubicBezTo>
                  <a:pt x="147" y="139"/>
                  <a:pt x="146" y="139"/>
                  <a:pt x="145" y="140"/>
                </a:cubicBezTo>
                <a:cubicBezTo>
                  <a:pt x="143" y="140"/>
                  <a:pt x="143" y="140"/>
                  <a:pt x="141" y="140"/>
                </a:cubicBezTo>
                <a:cubicBezTo>
                  <a:pt x="140" y="139"/>
                  <a:pt x="140" y="139"/>
                  <a:pt x="138" y="140"/>
                </a:cubicBezTo>
                <a:cubicBezTo>
                  <a:pt x="137" y="140"/>
                  <a:pt x="136" y="140"/>
                  <a:pt x="134" y="140"/>
                </a:cubicBezTo>
                <a:cubicBezTo>
                  <a:pt x="134" y="140"/>
                  <a:pt x="133" y="140"/>
                  <a:pt x="133" y="140"/>
                </a:cubicBezTo>
                <a:cubicBezTo>
                  <a:pt x="132" y="140"/>
                  <a:pt x="132" y="138"/>
                  <a:pt x="132" y="138"/>
                </a:cubicBezTo>
                <a:cubicBezTo>
                  <a:pt x="133" y="136"/>
                  <a:pt x="134" y="134"/>
                  <a:pt x="133" y="132"/>
                </a:cubicBezTo>
                <a:cubicBezTo>
                  <a:pt x="133" y="130"/>
                  <a:pt x="131" y="129"/>
                  <a:pt x="129" y="129"/>
                </a:cubicBezTo>
                <a:cubicBezTo>
                  <a:pt x="127" y="129"/>
                  <a:pt x="126" y="129"/>
                  <a:pt x="125" y="129"/>
                </a:cubicBezTo>
                <a:cubicBezTo>
                  <a:pt x="122" y="129"/>
                  <a:pt x="118" y="127"/>
                  <a:pt x="115" y="128"/>
                </a:cubicBezTo>
                <a:cubicBezTo>
                  <a:pt x="113" y="129"/>
                  <a:pt x="113" y="132"/>
                  <a:pt x="114" y="134"/>
                </a:cubicBezTo>
                <a:cubicBezTo>
                  <a:pt x="115" y="136"/>
                  <a:pt x="116" y="136"/>
                  <a:pt x="119" y="137"/>
                </a:cubicBezTo>
                <a:cubicBezTo>
                  <a:pt x="121" y="137"/>
                  <a:pt x="125" y="140"/>
                  <a:pt x="126" y="143"/>
                </a:cubicBezTo>
                <a:cubicBezTo>
                  <a:pt x="126" y="145"/>
                  <a:pt x="123" y="146"/>
                  <a:pt x="121" y="147"/>
                </a:cubicBezTo>
                <a:cubicBezTo>
                  <a:pt x="118" y="147"/>
                  <a:pt x="114" y="145"/>
                  <a:pt x="111" y="144"/>
                </a:cubicBezTo>
                <a:cubicBezTo>
                  <a:pt x="110" y="144"/>
                  <a:pt x="109" y="143"/>
                  <a:pt x="107" y="143"/>
                </a:cubicBezTo>
                <a:cubicBezTo>
                  <a:pt x="105" y="143"/>
                  <a:pt x="102" y="144"/>
                  <a:pt x="100" y="143"/>
                </a:cubicBezTo>
                <a:cubicBezTo>
                  <a:pt x="98" y="143"/>
                  <a:pt x="95" y="141"/>
                  <a:pt x="93" y="140"/>
                </a:cubicBezTo>
                <a:cubicBezTo>
                  <a:pt x="93" y="139"/>
                  <a:pt x="92" y="138"/>
                  <a:pt x="92" y="137"/>
                </a:cubicBezTo>
                <a:cubicBezTo>
                  <a:pt x="91" y="136"/>
                  <a:pt x="92" y="136"/>
                  <a:pt x="91" y="135"/>
                </a:cubicBezTo>
                <a:cubicBezTo>
                  <a:pt x="91" y="135"/>
                  <a:pt x="90" y="133"/>
                  <a:pt x="89" y="132"/>
                </a:cubicBezTo>
                <a:cubicBezTo>
                  <a:pt x="88" y="132"/>
                  <a:pt x="87" y="134"/>
                  <a:pt x="86" y="135"/>
                </a:cubicBezTo>
                <a:cubicBezTo>
                  <a:pt x="86" y="135"/>
                  <a:pt x="85" y="135"/>
                  <a:pt x="85" y="135"/>
                </a:cubicBezTo>
                <a:cubicBezTo>
                  <a:pt x="84" y="135"/>
                  <a:pt x="84" y="135"/>
                  <a:pt x="83" y="135"/>
                </a:cubicBezTo>
                <a:cubicBezTo>
                  <a:pt x="81" y="136"/>
                  <a:pt x="78" y="136"/>
                  <a:pt x="76" y="136"/>
                </a:cubicBezTo>
                <a:cubicBezTo>
                  <a:pt x="74" y="135"/>
                  <a:pt x="72" y="135"/>
                  <a:pt x="71" y="135"/>
                </a:cubicBezTo>
                <a:cubicBezTo>
                  <a:pt x="69" y="135"/>
                  <a:pt x="68" y="136"/>
                  <a:pt x="66" y="136"/>
                </a:cubicBezTo>
                <a:cubicBezTo>
                  <a:pt x="64" y="137"/>
                  <a:pt x="63" y="138"/>
                  <a:pt x="60" y="137"/>
                </a:cubicBezTo>
                <a:cubicBezTo>
                  <a:pt x="59" y="137"/>
                  <a:pt x="58" y="138"/>
                  <a:pt x="58" y="136"/>
                </a:cubicBezTo>
                <a:cubicBezTo>
                  <a:pt x="58" y="136"/>
                  <a:pt x="58" y="135"/>
                  <a:pt x="58" y="134"/>
                </a:cubicBezTo>
                <a:cubicBezTo>
                  <a:pt x="58" y="134"/>
                  <a:pt x="59" y="133"/>
                  <a:pt x="59" y="132"/>
                </a:cubicBezTo>
                <a:cubicBezTo>
                  <a:pt x="59" y="132"/>
                  <a:pt x="59" y="131"/>
                  <a:pt x="59" y="130"/>
                </a:cubicBezTo>
                <a:cubicBezTo>
                  <a:pt x="59" y="130"/>
                  <a:pt x="59" y="130"/>
                  <a:pt x="59" y="129"/>
                </a:cubicBezTo>
                <a:cubicBezTo>
                  <a:pt x="57" y="130"/>
                  <a:pt x="55" y="130"/>
                  <a:pt x="54" y="131"/>
                </a:cubicBezTo>
                <a:cubicBezTo>
                  <a:pt x="52" y="132"/>
                  <a:pt x="51" y="132"/>
                  <a:pt x="49" y="133"/>
                </a:cubicBezTo>
                <a:cubicBezTo>
                  <a:pt x="48" y="134"/>
                  <a:pt x="47" y="136"/>
                  <a:pt x="46" y="136"/>
                </a:cubicBezTo>
                <a:cubicBezTo>
                  <a:pt x="42" y="138"/>
                  <a:pt x="34" y="136"/>
                  <a:pt x="30" y="136"/>
                </a:cubicBezTo>
                <a:cubicBezTo>
                  <a:pt x="27" y="136"/>
                  <a:pt x="20" y="135"/>
                  <a:pt x="17" y="137"/>
                </a:cubicBezTo>
                <a:cubicBezTo>
                  <a:pt x="15" y="138"/>
                  <a:pt x="16" y="139"/>
                  <a:pt x="16" y="140"/>
                </a:cubicBezTo>
                <a:cubicBezTo>
                  <a:pt x="15" y="142"/>
                  <a:pt x="15" y="145"/>
                  <a:pt x="14" y="147"/>
                </a:cubicBezTo>
                <a:cubicBezTo>
                  <a:pt x="11" y="150"/>
                  <a:pt x="8" y="150"/>
                  <a:pt x="5" y="151"/>
                </a:cubicBezTo>
                <a:cubicBezTo>
                  <a:pt x="2" y="152"/>
                  <a:pt x="0" y="155"/>
                  <a:pt x="1" y="158"/>
                </a:cubicBezTo>
                <a:cubicBezTo>
                  <a:pt x="4" y="164"/>
                  <a:pt x="6" y="158"/>
                  <a:pt x="8" y="156"/>
                </a:cubicBezTo>
                <a:cubicBezTo>
                  <a:pt x="9" y="155"/>
                  <a:pt x="11" y="154"/>
                  <a:pt x="12" y="154"/>
                </a:cubicBezTo>
                <a:cubicBezTo>
                  <a:pt x="14" y="153"/>
                  <a:pt x="19" y="150"/>
                  <a:pt x="21" y="150"/>
                </a:cubicBezTo>
                <a:cubicBezTo>
                  <a:pt x="21" y="151"/>
                  <a:pt x="23" y="152"/>
                  <a:pt x="25" y="153"/>
                </a:cubicBezTo>
                <a:cubicBezTo>
                  <a:pt x="26" y="153"/>
                  <a:pt x="29" y="153"/>
                  <a:pt x="30" y="154"/>
                </a:cubicBezTo>
                <a:cubicBezTo>
                  <a:pt x="32" y="156"/>
                  <a:pt x="28" y="161"/>
                  <a:pt x="29" y="163"/>
                </a:cubicBezTo>
                <a:cubicBezTo>
                  <a:pt x="32" y="165"/>
                  <a:pt x="39" y="157"/>
                  <a:pt x="38" y="166"/>
                </a:cubicBezTo>
                <a:cubicBezTo>
                  <a:pt x="37" y="169"/>
                  <a:pt x="37" y="167"/>
                  <a:pt x="34" y="168"/>
                </a:cubicBezTo>
                <a:cubicBezTo>
                  <a:pt x="33" y="169"/>
                  <a:pt x="32" y="169"/>
                  <a:pt x="32" y="170"/>
                </a:cubicBezTo>
                <a:cubicBezTo>
                  <a:pt x="31" y="171"/>
                  <a:pt x="30" y="171"/>
                  <a:pt x="29" y="171"/>
                </a:cubicBezTo>
                <a:cubicBezTo>
                  <a:pt x="27" y="172"/>
                  <a:pt x="27" y="170"/>
                  <a:pt x="26" y="173"/>
                </a:cubicBezTo>
                <a:cubicBezTo>
                  <a:pt x="26" y="175"/>
                  <a:pt x="26" y="180"/>
                  <a:pt x="27" y="182"/>
                </a:cubicBezTo>
                <a:cubicBezTo>
                  <a:pt x="27" y="187"/>
                  <a:pt x="29" y="194"/>
                  <a:pt x="26" y="198"/>
                </a:cubicBezTo>
                <a:cubicBezTo>
                  <a:pt x="25" y="201"/>
                  <a:pt x="25" y="201"/>
                  <a:pt x="24" y="204"/>
                </a:cubicBezTo>
                <a:cubicBezTo>
                  <a:pt x="24" y="205"/>
                  <a:pt x="25" y="207"/>
                  <a:pt x="24" y="208"/>
                </a:cubicBezTo>
                <a:cubicBezTo>
                  <a:pt x="26" y="209"/>
                  <a:pt x="29" y="209"/>
                  <a:pt x="31" y="209"/>
                </a:cubicBezTo>
                <a:cubicBezTo>
                  <a:pt x="34" y="210"/>
                  <a:pt x="35" y="211"/>
                  <a:pt x="38" y="211"/>
                </a:cubicBezTo>
                <a:cubicBezTo>
                  <a:pt x="41" y="211"/>
                  <a:pt x="46" y="212"/>
                  <a:pt x="48" y="211"/>
                </a:cubicBezTo>
                <a:cubicBezTo>
                  <a:pt x="51" y="210"/>
                  <a:pt x="51" y="209"/>
                  <a:pt x="53" y="208"/>
                </a:cubicBezTo>
                <a:cubicBezTo>
                  <a:pt x="55" y="208"/>
                  <a:pt x="58" y="208"/>
                  <a:pt x="60" y="208"/>
                </a:cubicBezTo>
                <a:cubicBezTo>
                  <a:pt x="64" y="208"/>
                  <a:pt x="68" y="208"/>
                  <a:pt x="73" y="208"/>
                </a:cubicBezTo>
                <a:cubicBezTo>
                  <a:pt x="74" y="213"/>
                  <a:pt x="61" y="217"/>
                  <a:pt x="58" y="220"/>
                </a:cubicBezTo>
                <a:cubicBezTo>
                  <a:pt x="55" y="222"/>
                  <a:pt x="52" y="226"/>
                  <a:pt x="54" y="229"/>
                </a:cubicBezTo>
                <a:cubicBezTo>
                  <a:pt x="55" y="232"/>
                  <a:pt x="60" y="233"/>
                  <a:pt x="61" y="235"/>
                </a:cubicBezTo>
                <a:cubicBezTo>
                  <a:pt x="62" y="237"/>
                  <a:pt x="63" y="239"/>
                  <a:pt x="63" y="241"/>
                </a:cubicBezTo>
                <a:cubicBezTo>
                  <a:pt x="65" y="244"/>
                  <a:pt x="63" y="248"/>
                  <a:pt x="64" y="252"/>
                </a:cubicBezTo>
                <a:cubicBezTo>
                  <a:pt x="65" y="253"/>
                  <a:pt x="66" y="256"/>
                  <a:pt x="66" y="256"/>
                </a:cubicBezTo>
                <a:cubicBezTo>
                  <a:pt x="68" y="257"/>
                  <a:pt x="69" y="256"/>
                  <a:pt x="70" y="257"/>
                </a:cubicBezTo>
                <a:cubicBezTo>
                  <a:pt x="71" y="258"/>
                  <a:pt x="72" y="259"/>
                  <a:pt x="72" y="261"/>
                </a:cubicBezTo>
                <a:cubicBezTo>
                  <a:pt x="72" y="265"/>
                  <a:pt x="70" y="264"/>
                  <a:pt x="67" y="265"/>
                </a:cubicBezTo>
                <a:cubicBezTo>
                  <a:pt x="66" y="266"/>
                  <a:pt x="65" y="268"/>
                  <a:pt x="64" y="269"/>
                </a:cubicBezTo>
                <a:cubicBezTo>
                  <a:pt x="62" y="270"/>
                  <a:pt x="60" y="270"/>
                  <a:pt x="59" y="273"/>
                </a:cubicBezTo>
                <a:cubicBezTo>
                  <a:pt x="58" y="277"/>
                  <a:pt x="64" y="286"/>
                  <a:pt x="66" y="288"/>
                </a:cubicBezTo>
                <a:cubicBezTo>
                  <a:pt x="68" y="290"/>
                  <a:pt x="69" y="290"/>
                  <a:pt x="70" y="291"/>
                </a:cubicBezTo>
                <a:cubicBezTo>
                  <a:pt x="70" y="292"/>
                  <a:pt x="72" y="296"/>
                  <a:pt x="72" y="297"/>
                </a:cubicBezTo>
                <a:cubicBezTo>
                  <a:pt x="72" y="303"/>
                  <a:pt x="60" y="299"/>
                  <a:pt x="57" y="299"/>
                </a:cubicBezTo>
                <a:cubicBezTo>
                  <a:pt x="52" y="299"/>
                  <a:pt x="50" y="298"/>
                  <a:pt x="49" y="293"/>
                </a:cubicBezTo>
                <a:cubicBezTo>
                  <a:pt x="48" y="291"/>
                  <a:pt x="49" y="289"/>
                  <a:pt x="49" y="287"/>
                </a:cubicBezTo>
                <a:cubicBezTo>
                  <a:pt x="48" y="285"/>
                  <a:pt x="47" y="284"/>
                  <a:pt x="46" y="283"/>
                </a:cubicBezTo>
                <a:cubicBezTo>
                  <a:pt x="45" y="280"/>
                  <a:pt x="46" y="275"/>
                  <a:pt x="41" y="277"/>
                </a:cubicBezTo>
                <a:cubicBezTo>
                  <a:pt x="35" y="280"/>
                  <a:pt x="37" y="289"/>
                  <a:pt x="39" y="293"/>
                </a:cubicBezTo>
                <a:cubicBezTo>
                  <a:pt x="40" y="295"/>
                  <a:pt x="41" y="297"/>
                  <a:pt x="40" y="299"/>
                </a:cubicBezTo>
                <a:cubicBezTo>
                  <a:pt x="40" y="302"/>
                  <a:pt x="36" y="301"/>
                  <a:pt x="35" y="302"/>
                </a:cubicBezTo>
                <a:cubicBezTo>
                  <a:pt x="34" y="305"/>
                  <a:pt x="37" y="310"/>
                  <a:pt x="40" y="310"/>
                </a:cubicBezTo>
                <a:cubicBezTo>
                  <a:pt x="40" y="314"/>
                  <a:pt x="48" y="315"/>
                  <a:pt x="51" y="315"/>
                </a:cubicBezTo>
                <a:cubicBezTo>
                  <a:pt x="54" y="315"/>
                  <a:pt x="56" y="315"/>
                  <a:pt x="58" y="316"/>
                </a:cubicBezTo>
                <a:cubicBezTo>
                  <a:pt x="60" y="317"/>
                  <a:pt x="60" y="320"/>
                  <a:pt x="62" y="320"/>
                </a:cubicBezTo>
                <a:cubicBezTo>
                  <a:pt x="67" y="322"/>
                  <a:pt x="71" y="321"/>
                  <a:pt x="75" y="326"/>
                </a:cubicBezTo>
                <a:cubicBezTo>
                  <a:pt x="78" y="329"/>
                  <a:pt x="81" y="332"/>
                  <a:pt x="82" y="336"/>
                </a:cubicBezTo>
                <a:cubicBezTo>
                  <a:pt x="85" y="336"/>
                  <a:pt x="85" y="337"/>
                  <a:pt x="86" y="340"/>
                </a:cubicBezTo>
                <a:cubicBezTo>
                  <a:pt x="87" y="343"/>
                  <a:pt x="90" y="347"/>
                  <a:pt x="89" y="350"/>
                </a:cubicBezTo>
                <a:cubicBezTo>
                  <a:pt x="86" y="357"/>
                  <a:pt x="73" y="350"/>
                  <a:pt x="70" y="348"/>
                </a:cubicBezTo>
                <a:cubicBezTo>
                  <a:pt x="67" y="346"/>
                  <a:pt x="68" y="344"/>
                  <a:pt x="63" y="344"/>
                </a:cubicBezTo>
                <a:cubicBezTo>
                  <a:pt x="62" y="344"/>
                  <a:pt x="59" y="344"/>
                  <a:pt x="57" y="344"/>
                </a:cubicBezTo>
                <a:cubicBezTo>
                  <a:pt x="57" y="345"/>
                  <a:pt x="56" y="346"/>
                  <a:pt x="55" y="347"/>
                </a:cubicBezTo>
                <a:cubicBezTo>
                  <a:pt x="55" y="347"/>
                  <a:pt x="53" y="348"/>
                  <a:pt x="52" y="348"/>
                </a:cubicBezTo>
                <a:cubicBezTo>
                  <a:pt x="51" y="349"/>
                  <a:pt x="47" y="351"/>
                  <a:pt x="48" y="353"/>
                </a:cubicBezTo>
                <a:cubicBezTo>
                  <a:pt x="50" y="356"/>
                  <a:pt x="52" y="354"/>
                  <a:pt x="54" y="355"/>
                </a:cubicBezTo>
                <a:cubicBezTo>
                  <a:pt x="56" y="355"/>
                  <a:pt x="57" y="358"/>
                  <a:pt x="59" y="359"/>
                </a:cubicBezTo>
                <a:cubicBezTo>
                  <a:pt x="61" y="360"/>
                  <a:pt x="62" y="361"/>
                  <a:pt x="65" y="361"/>
                </a:cubicBezTo>
                <a:cubicBezTo>
                  <a:pt x="68" y="362"/>
                  <a:pt x="69" y="362"/>
                  <a:pt x="71" y="364"/>
                </a:cubicBezTo>
                <a:cubicBezTo>
                  <a:pt x="73" y="365"/>
                  <a:pt x="74" y="366"/>
                  <a:pt x="75" y="367"/>
                </a:cubicBezTo>
                <a:cubicBezTo>
                  <a:pt x="77" y="368"/>
                  <a:pt x="78" y="370"/>
                  <a:pt x="79" y="371"/>
                </a:cubicBezTo>
                <a:cubicBezTo>
                  <a:pt x="80" y="371"/>
                  <a:pt x="81" y="371"/>
                  <a:pt x="82" y="371"/>
                </a:cubicBezTo>
                <a:cubicBezTo>
                  <a:pt x="83" y="371"/>
                  <a:pt x="84" y="374"/>
                  <a:pt x="84" y="375"/>
                </a:cubicBezTo>
                <a:cubicBezTo>
                  <a:pt x="86" y="380"/>
                  <a:pt x="82" y="386"/>
                  <a:pt x="89" y="387"/>
                </a:cubicBezTo>
                <a:cubicBezTo>
                  <a:pt x="94" y="388"/>
                  <a:pt x="96" y="382"/>
                  <a:pt x="101" y="384"/>
                </a:cubicBezTo>
                <a:cubicBezTo>
                  <a:pt x="104" y="385"/>
                  <a:pt x="108" y="392"/>
                  <a:pt x="108" y="396"/>
                </a:cubicBezTo>
                <a:cubicBezTo>
                  <a:pt x="107" y="400"/>
                  <a:pt x="102" y="405"/>
                  <a:pt x="98" y="402"/>
                </a:cubicBezTo>
                <a:cubicBezTo>
                  <a:pt x="98" y="402"/>
                  <a:pt x="98" y="401"/>
                  <a:pt x="98" y="400"/>
                </a:cubicBezTo>
                <a:cubicBezTo>
                  <a:pt x="97" y="399"/>
                  <a:pt x="95" y="401"/>
                  <a:pt x="94" y="400"/>
                </a:cubicBezTo>
                <a:cubicBezTo>
                  <a:pt x="93" y="400"/>
                  <a:pt x="93" y="399"/>
                  <a:pt x="93" y="398"/>
                </a:cubicBezTo>
                <a:cubicBezTo>
                  <a:pt x="91" y="397"/>
                  <a:pt x="90" y="397"/>
                  <a:pt x="88" y="398"/>
                </a:cubicBezTo>
                <a:cubicBezTo>
                  <a:pt x="85" y="399"/>
                  <a:pt x="86" y="401"/>
                  <a:pt x="85" y="403"/>
                </a:cubicBezTo>
                <a:cubicBezTo>
                  <a:pt x="84" y="406"/>
                  <a:pt x="82" y="404"/>
                  <a:pt x="85" y="407"/>
                </a:cubicBezTo>
                <a:cubicBezTo>
                  <a:pt x="88" y="410"/>
                  <a:pt x="92" y="412"/>
                  <a:pt x="96" y="412"/>
                </a:cubicBezTo>
                <a:cubicBezTo>
                  <a:pt x="105" y="412"/>
                  <a:pt x="114" y="411"/>
                  <a:pt x="123" y="412"/>
                </a:cubicBezTo>
                <a:cubicBezTo>
                  <a:pt x="125" y="412"/>
                  <a:pt x="128" y="412"/>
                  <a:pt x="130" y="413"/>
                </a:cubicBezTo>
                <a:cubicBezTo>
                  <a:pt x="133" y="413"/>
                  <a:pt x="137" y="412"/>
                  <a:pt x="140" y="413"/>
                </a:cubicBezTo>
                <a:cubicBezTo>
                  <a:pt x="142" y="414"/>
                  <a:pt x="144" y="416"/>
                  <a:pt x="146" y="416"/>
                </a:cubicBezTo>
                <a:cubicBezTo>
                  <a:pt x="147" y="417"/>
                  <a:pt x="149" y="416"/>
                  <a:pt x="150" y="416"/>
                </a:cubicBezTo>
                <a:cubicBezTo>
                  <a:pt x="149" y="422"/>
                  <a:pt x="139" y="415"/>
                  <a:pt x="139" y="423"/>
                </a:cubicBezTo>
                <a:cubicBezTo>
                  <a:pt x="138" y="423"/>
                  <a:pt x="138" y="424"/>
                  <a:pt x="137" y="424"/>
                </a:cubicBezTo>
                <a:cubicBezTo>
                  <a:pt x="135" y="425"/>
                  <a:pt x="134" y="425"/>
                  <a:pt x="132" y="425"/>
                </a:cubicBezTo>
                <a:cubicBezTo>
                  <a:pt x="129" y="426"/>
                  <a:pt x="126" y="425"/>
                  <a:pt x="124" y="425"/>
                </a:cubicBezTo>
                <a:cubicBezTo>
                  <a:pt x="121" y="426"/>
                  <a:pt x="121" y="428"/>
                  <a:pt x="118" y="429"/>
                </a:cubicBezTo>
                <a:cubicBezTo>
                  <a:pt x="112" y="432"/>
                  <a:pt x="106" y="425"/>
                  <a:pt x="101" y="427"/>
                </a:cubicBezTo>
                <a:cubicBezTo>
                  <a:pt x="98" y="428"/>
                  <a:pt x="96" y="431"/>
                  <a:pt x="96" y="433"/>
                </a:cubicBezTo>
                <a:cubicBezTo>
                  <a:pt x="97" y="439"/>
                  <a:pt x="102" y="438"/>
                  <a:pt x="106" y="438"/>
                </a:cubicBezTo>
                <a:cubicBezTo>
                  <a:pt x="113" y="438"/>
                  <a:pt x="119" y="440"/>
                  <a:pt x="125" y="439"/>
                </a:cubicBezTo>
                <a:cubicBezTo>
                  <a:pt x="127" y="438"/>
                  <a:pt x="134" y="436"/>
                  <a:pt x="134" y="440"/>
                </a:cubicBezTo>
                <a:cubicBezTo>
                  <a:pt x="133" y="442"/>
                  <a:pt x="130" y="442"/>
                  <a:pt x="128" y="444"/>
                </a:cubicBezTo>
                <a:cubicBezTo>
                  <a:pt x="130" y="448"/>
                  <a:pt x="143" y="452"/>
                  <a:pt x="147" y="448"/>
                </a:cubicBezTo>
                <a:cubicBezTo>
                  <a:pt x="150" y="444"/>
                  <a:pt x="144" y="435"/>
                  <a:pt x="149" y="433"/>
                </a:cubicBezTo>
                <a:cubicBezTo>
                  <a:pt x="150" y="432"/>
                  <a:pt x="156" y="433"/>
                  <a:pt x="157" y="434"/>
                </a:cubicBezTo>
                <a:cubicBezTo>
                  <a:pt x="159" y="434"/>
                  <a:pt x="160" y="436"/>
                  <a:pt x="162" y="436"/>
                </a:cubicBezTo>
                <a:cubicBezTo>
                  <a:pt x="164" y="436"/>
                  <a:pt x="165" y="435"/>
                  <a:pt x="166" y="436"/>
                </a:cubicBezTo>
                <a:cubicBezTo>
                  <a:pt x="170" y="438"/>
                  <a:pt x="169" y="443"/>
                  <a:pt x="174" y="443"/>
                </a:cubicBezTo>
                <a:cubicBezTo>
                  <a:pt x="176" y="443"/>
                  <a:pt x="180" y="441"/>
                  <a:pt x="181" y="439"/>
                </a:cubicBezTo>
                <a:cubicBezTo>
                  <a:pt x="183" y="439"/>
                  <a:pt x="186" y="441"/>
                  <a:pt x="187" y="443"/>
                </a:cubicBezTo>
                <a:cubicBezTo>
                  <a:pt x="190" y="445"/>
                  <a:pt x="189" y="446"/>
                  <a:pt x="190" y="449"/>
                </a:cubicBezTo>
                <a:cubicBezTo>
                  <a:pt x="191" y="456"/>
                  <a:pt x="195" y="458"/>
                  <a:pt x="200" y="462"/>
                </a:cubicBezTo>
                <a:cubicBezTo>
                  <a:pt x="202" y="463"/>
                  <a:pt x="204" y="464"/>
                  <a:pt x="206" y="466"/>
                </a:cubicBezTo>
                <a:cubicBezTo>
                  <a:pt x="207" y="467"/>
                  <a:pt x="207" y="468"/>
                  <a:pt x="208" y="470"/>
                </a:cubicBezTo>
                <a:cubicBezTo>
                  <a:pt x="211" y="475"/>
                  <a:pt x="213" y="481"/>
                  <a:pt x="217" y="486"/>
                </a:cubicBezTo>
                <a:cubicBezTo>
                  <a:pt x="221" y="492"/>
                  <a:pt x="225" y="494"/>
                  <a:pt x="232" y="495"/>
                </a:cubicBezTo>
                <a:cubicBezTo>
                  <a:pt x="236" y="495"/>
                  <a:pt x="240" y="495"/>
                  <a:pt x="243" y="495"/>
                </a:cubicBezTo>
                <a:cubicBezTo>
                  <a:pt x="248" y="494"/>
                  <a:pt x="250" y="491"/>
                  <a:pt x="254" y="489"/>
                </a:cubicBezTo>
                <a:cubicBezTo>
                  <a:pt x="257" y="487"/>
                  <a:pt x="259" y="485"/>
                  <a:pt x="262" y="483"/>
                </a:cubicBezTo>
                <a:cubicBezTo>
                  <a:pt x="265" y="481"/>
                  <a:pt x="269" y="479"/>
                  <a:pt x="272" y="477"/>
                </a:cubicBezTo>
                <a:cubicBezTo>
                  <a:pt x="274" y="476"/>
                  <a:pt x="272" y="474"/>
                  <a:pt x="275" y="475"/>
                </a:cubicBezTo>
                <a:cubicBezTo>
                  <a:pt x="277" y="475"/>
                  <a:pt x="279" y="480"/>
                  <a:pt x="282" y="477"/>
                </a:cubicBezTo>
                <a:cubicBezTo>
                  <a:pt x="286" y="475"/>
                  <a:pt x="283" y="463"/>
                  <a:pt x="283" y="459"/>
                </a:cubicBezTo>
                <a:cubicBezTo>
                  <a:pt x="284" y="452"/>
                  <a:pt x="288" y="444"/>
                  <a:pt x="291" y="438"/>
                </a:cubicBezTo>
                <a:cubicBezTo>
                  <a:pt x="293" y="433"/>
                  <a:pt x="295" y="431"/>
                  <a:pt x="300" y="433"/>
                </a:cubicBezTo>
                <a:cubicBezTo>
                  <a:pt x="304" y="435"/>
                  <a:pt x="307" y="435"/>
                  <a:pt x="311" y="435"/>
                </a:cubicBezTo>
                <a:cubicBezTo>
                  <a:pt x="309" y="435"/>
                  <a:pt x="307" y="434"/>
                  <a:pt x="307" y="432"/>
                </a:cubicBezTo>
                <a:cubicBezTo>
                  <a:pt x="312" y="431"/>
                  <a:pt x="313" y="433"/>
                  <a:pt x="316" y="436"/>
                </a:cubicBezTo>
                <a:cubicBezTo>
                  <a:pt x="319" y="438"/>
                  <a:pt x="323" y="439"/>
                  <a:pt x="327" y="440"/>
                </a:cubicBezTo>
                <a:cubicBezTo>
                  <a:pt x="333" y="441"/>
                  <a:pt x="339" y="444"/>
                  <a:pt x="345" y="445"/>
                </a:cubicBezTo>
                <a:cubicBezTo>
                  <a:pt x="349" y="447"/>
                  <a:pt x="351" y="449"/>
                  <a:pt x="355" y="451"/>
                </a:cubicBezTo>
                <a:cubicBezTo>
                  <a:pt x="359" y="453"/>
                  <a:pt x="362" y="454"/>
                  <a:pt x="365" y="457"/>
                </a:cubicBezTo>
                <a:cubicBezTo>
                  <a:pt x="368" y="459"/>
                  <a:pt x="368" y="461"/>
                  <a:pt x="369" y="464"/>
                </a:cubicBezTo>
                <a:cubicBezTo>
                  <a:pt x="369" y="464"/>
                  <a:pt x="371" y="466"/>
                  <a:pt x="371" y="467"/>
                </a:cubicBezTo>
                <a:cubicBezTo>
                  <a:pt x="371" y="467"/>
                  <a:pt x="371" y="468"/>
                  <a:pt x="371" y="468"/>
                </a:cubicBezTo>
                <a:cubicBezTo>
                  <a:pt x="371" y="470"/>
                  <a:pt x="372" y="470"/>
                  <a:pt x="373" y="471"/>
                </a:cubicBezTo>
                <a:cubicBezTo>
                  <a:pt x="372" y="470"/>
                  <a:pt x="375" y="474"/>
                  <a:pt x="374" y="473"/>
                </a:cubicBezTo>
                <a:cubicBezTo>
                  <a:pt x="375" y="475"/>
                  <a:pt x="377" y="474"/>
                  <a:pt x="378" y="476"/>
                </a:cubicBezTo>
                <a:cubicBezTo>
                  <a:pt x="378" y="476"/>
                  <a:pt x="378" y="477"/>
                  <a:pt x="379" y="478"/>
                </a:cubicBezTo>
                <a:cubicBezTo>
                  <a:pt x="379" y="479"/>
                  <a:pt x="380" y="480"/>
                  <a:pt x="381" y="481"/>
                </a:cubicBezTo>
                <a:cubicBezTo>
                  <a:pt x="383" y="483"/>
                  <a:pt x="384" y="484"/>
                  <a:pt x="385" y="486"/>
                </a:cubicBezTo>
                <a:cubicBezTo>
                  <a:pt x="387" y="487"/>
                  <a:pt x="390" y="489"/>
                  <a:pt x="392" y="491"/>
                </a:cubicBezTo>
                <a:cubicBezTo>
                  <a:pt x="394" y="493"/>
                  <a:pt x="394" y="496"/>
                  <a:pt x="398" y="497"/>
                </a:cubicBezTo>
                <a:cubicBezTo>
                  <a:pt x="403" y="499"/>
                  <a:pt x="408" y="501"/>
                  <a:pt x="413" y="502"/>
                </a:cubicBezTo>
                <a:cubicBezTo>
                  <a:pt x="417" y="504"/>
                  <a:pt x="419" y="504"/>
                  <a:pt x="424" y="503"/>
                </a:cubicBezTo>
                <a:cubicBezTo>
                  <a:pt x="429" y="502"/>
                  <a:pt x="433" y="500"/>
                  <a:pt x="438" y="500"/>
                </a:cubicBezTo>
                <a:cubicBezTo>
                  <a:pt x="447" y="500"/>
                  <a:pt x="456" y="500"/>
                  <a:pt x="465" y="500"/>
                </a:cubicBezTo>
                <a:cubicBezTo>
                  <a:pt x="472" y="500"/>
                  <a:pt x="479" y="501"/>
                  <a:pt x="486" y="500"/>
                </a:cubicBezTo>
                <a:cubicBezTo>
                  <a:pt x="490" y="500"/>
                  <a:pt x="490" y="498"/>
                  <a:pt x="491" y="495"/>
                </a:cubicBezTo>
                <a:cubicBezTo>
                  <a:pt x="492" y="493"/>
                  <a:pt x="491" y="493"/>
                  <a:pt x="492" y="491"/>
                </a:cubicBezTo>
                <a:cubicBezTo>
                  <a:pt x="492" y="490"/>
                  <a:pt x="495" y="489"/>
                  <a:pt x="496" y="488"/>
                </a:cubicBezTo>
                <a:cubicBezTo>
                  <a:pt x="498" y="485"/>
                  <a:pt x="500" y="483"/>
                  <a:pt x="501" y="480"/>
                </a:cubicBezTo>
                <a:cubicBezTo>
                  <a:pt x="503" y="478"/>
                  <a:pt x="502" y="479"/>
                  <a:pt x="504" y="477"/>
                </a:cubicBezTo>
                <a:cubicBezTo>
                  <a:pt x="505" y="476"/>
                  <a:pt x="507" y="474"/>
                  <a:pt x="508" y="473"/>
                </a:cubicBezTo>
                <a:cubicBezTo>
                  <a:pt x="512" y="470"/>
                  <a:pt x="519" y="473"/>
                  <a:pt x="520" y="465"/>
                </a:cubicBezTo>
                <a:cubicBezTo>
                  <a:pt x="520" y="463"/>
                  <a:pt x="519" y="459"/>
                  <a:pt x="521" y="457"/>
                </a:cubicBezTo>
                <a:cubicBezTo>
                  <a:pt x="522" y="455"/>
                  <a:pt x="523" y="455"/>
                  <a:pt x="525" y="454"/>
                </a:cubicBezTo>
                <a:cubicBezTo>
                  <a:pt x="527" y="453"/>
                  <a:pt x="526" y="452"/>
                  <a:pt x="528" y="451"/>
                </a:cubicBezTo>
                <a:cubicBezTo>
                  <a:pt x="531" y="450"/>
                  <a:pt x="535" y="452"/>
                  <a:pt x="537" y="454"/>
                </a:cubicBezTo>
                <a:cubicBezTo>
                  <a:pt x="539" y="455"/>
                  <a:pt x="540" y="456"/>
                  <a:pt x="542" y="456"/>
                </a:cubicBezTo>
                <a:cubicBezTo>
                  <a:pt x="544" y="457"/>
                  <a:pt x="546" y="456"/>
                  <a:pt x="547" y="456"/>
                </a:cubicBezTo>
                <a:cubicBezTo>
                  <a:pt x="550" y="457"/>
                  <a:pt x="551" y="459"/>
                  <a:pt x="554" y="461"/>
                </a:cubicBezTo>
                <a:cubicBezTo>
                  <a:pt x="558" y="464"/>
                  <a:pt x="561" y="464"/>
                  <a:pt x="565" y="466"/>
                </a:cubicBezTo>
                <a:cubicBezTo>
                  <a:pt x="565" y="466"/>
                  <a:pt x="568" y="467"/>
                  <a:pt x="568" y="467"/>
                </a:cubicBezTo>
                <a:cubicBezTo>
                  <a:pt x="570" y="468"/>
                  <a:pt x="571" y="468"/>
                  <a:pt x="573" y="469"/>
                </a:cubicBezTo>
                <a:cubicBezTo>
                  <a:pt x="574" y="469"/>
                  <a:pt x="575" y="470"/>
                  <a:pt x="576" y="470"/>
                </a:cubicBezTo>
                <a:cubicBezTo>
                  <a:pt x="579" y="471"/>
                  <a:pt x="582" y="470"/>
                  <a:pt x="585" y="470"/>
                </a:cubicBezTo>
                <a:cubicBezTo>
                  <a:pt x="588" y="470"/>
                  <a:pt x="589" y="470"/>
                  <a:pt x="591" y="468"/>
                </a:cubicBezTo>
                <a:cubicBezTo>
                  <a:pt x="592" y="467"/>
                  <a:pt x="591" y="465"/>
                  <a:pt x="592" y="464"/>
                </a:cubicBezTo>
                <a:cubicBezTo>
                  <a:pt x="593" y="462"/>
                  <a:pt x="594" y="463"/>
                  <a:pt x="595" y="462"/>
                </a:cubicBezTo>
                <a:cubicBezTo>
                  <a:pt x="598" y="462"/>
                  <a:pt x="600" y="461"/>
                  <a:pt x="602" y="459"/>
                </a:cubicBezTo>
                <a:cubicBezTo>
                  <a:pt x="605" y="458"/>
                  <a:pt x="607" y="457"/>
                  <a:pt x="610" y="456"/>
                </a:cubicBezTo>
                <a:cubicBezTo>
                  <a:pt x="614" y="455"/>
                  <a:pt x="621" y="451"/>
                  <a:pt x="624" y="457"/>
                </a:cubicBezTo>
                <a:cubicBezTo>
                  <a:pt x="625" y="460"/>
                  <a:pt x="623" y="462"/>
                  <a:pt x="621" y="464"/>
                </a:cubicBezTo>
                <a:cubicBezTo>
                  <a:pt x="619" y="467"/>
                  <a:pt x="619" y="470"/>
                  <a:pt x="616" y="472"/>
                </a:cubicBezTo>
                <a:cubicBezTo>
                  <a:pt x="612" y="474"/>
                  <a:pt x="608" y="475"/>
                  <a:pt x="605" y="477"/>
                </a:cubicBezTo>
                <a:cubicBezTo>
                  <a:pt x="601" y="479"/>
                  <a:pt x="601" y="480"/>
                  <a:pt x="601" y="484"/>
                </a:cubicBezTo>
                <a:cubicBezTo>
                  <a:pt x="601" y="491"/>
                  <a:pt x="605" y="495"/>
                  <a:pt x="608" y="500"/>
                </a:cubicBezTo>
                <a:cubicBezTo>
                  <a:pt x="609" y="503"/>
                  <a:pt x="611" y="507"/>
                  <a:pt x="613" y="510"/>
                </a:cubicBezTo>
                <a:cubicBezTo>
                  <a:pt x="614" y="512"/>
                  <a:pt x="614" y="515"/>
                  <a:pt x="617" y="517"/>
                </a:cubicBezTo>
                <a:cubicBezTo>
                  <a:pt x="619" y="518"/>
                  <a:pt x="624" y="518"/>
                  <a:pt x="627" y="518"/>
                </a:cubicBezTo>
                <a:cubicBezTo>
                  <a:pt x="631" y="518"/>
                  <a:pt x="632" y="514"/>
                  <a:pt x="634" y="511"/>
                </a:cubicBezTo>
                <a:cubicBezTo>
                  <a:pt x="636" y="508"/>
                  <a:pt x="637" y="504"/>
                  <a:pt x="640" y="503"/>
                </a:cubicBezTo>
                <a:cubicBezTo>
                  <a:pt x="643" y="502"/>
                  <a:pt x="646" y="503"/>
                  <a:pt x="648" y="503"/>
                </a:cubicBezTo>
                <a:cubicBezTo>
                  <a:pt x="650" y="502"/>
                  <a:pt x="654" y="502"/>
                  <a:pt x="655" y="500"/>
                </a:cubicBezTo>
                <a:cubicBezTo>
                  <a:pt x="657" y="497"/>
                  <a:pt x="652" y="493"/>
                  <a:pt x="651" y="490"/>
                </a:cubicBezTo>
                <a:cubicBezTo>
                  <a:pt x="650" y="488"/>
                  <a:pt x="650" y="483"/>
                  <a:pt x="651" y="481"/>
                </a:cubicBezTo>
                <a:cubicBezTo>
                  <a:pt x="651" y="477"/>
                  <a:pt x="654" y="475"/>
                  <a:pt x="655" y="472"/>
                </a:cubicBezTo>
                <a:cubicBezTo>
                  <a:pt x="657" y="469"/>
                  <a:pt x="657" y="466"/>
                  <a:pt x="661" y="464"/>
                </a:cubicBezTo>
                <a:cubicBezTo>
                  <a:pt x="663" y="463"/>
                  <a:pt x="666" y="462"/>
                  <a:pt x="669" y="462"/>
                </a:cubicBezTo>
                <a:cubicBezTo>
                  <a:pt x="672" y="462"/>
                  <a:pt x="675" y="462"/>
                  <a:pt x="678" y="462"/>
                </a:cubicBezTo>
                <a:cubicBezTo>
                  <a:pt x="679" y="463"/>
                  <a:pt x="680" y="464"/>
                  <a:pt x="682" y="464"/>
                </a:cubicBezTo>
                <a:cubicBezTo>
                  <a:pt x="683" y="465"/>
                  <a:pt x="685" y="464"/>
                  <a:pt x="686" y="464"/>
                </a:cubicBezTo>
                <a:cubicBezTo>
                  <a:pt x="689" y="465"/>
                  <a:pt x="691" y="465"/>
                  <a:pt x="694" y="466"/>
                </a:cubicBezTo>
                <a:cubicBezTo>
                  <a:pt x="696" y="466"/>
                  <a:pt x="698" y="467"/>
                  <a:pt x="701" y="467"/>
                </a:cubicBezTo>
                <a:cubicBezTo>
                  <a:pt x="703" y="467"/>
                  <a:pt x="706" y="467"/>
                  <a:pt x="708" y="467"/>
                </a:cubicBezTo>
                <a:cubicBezTo>
                  <a:pt x="714" y="467"/>
                  <a:pt x="719" y="465"/>
                  <a:pt x="724" y="464"/>
                </a:cubicBezTo>
                <a:cubicBezTo>
                  <a:pt x="730" y="464"/>
                  <a:pt x="735" y="460"/>
                  <a:pt x="741" y="459"/>
                </a:cubicBezTo>
                <a:cubicBezTo>
                  <a:pt x="744" y="457"/>
                  <a:pt x="749" y="457"/>
                  <a:pt x="752" y="456"/>
                </a:cubicBezTo>
                <a:cubicBezTo>
                  <a:pt x="756" y="455"/>
                  <a:pt x="759" y="453"/>
                  <a:pt x="764" y="454"/>
                </a:cubicBezTo>
                <a:cubicBezTo>
                  <a:pt x="767" y="454"/>
                  <a:pt x="771" y="457"/>
                  <a:pt x="774" y="459"/>
                </a:cubicBezTo>
                <a:cubicBezTo>
                  <a:pt x="780" y="462"/>
                  <a:pt x="786" y="466"/>
                  <a:pt x="793" y="467"/>
                </a:cubicBezTo>
                <a:cubicBezTo>
                  <a:pt x="799" y="468"/>
                  <a:pt x="806" y="468"/>
                  <a:pt x="813" y="468"/>
                </a:cubicBezTo>
                <a:cubicBezTo>
                  <a:pt x="824" y="468"/>
                  <a:pt x="834" y="467"/>
                  <a:pt x="845" y="467"/>
                </a:cubicBezTo>
                <a:cubicBezTo>
                  <a:pt x="850" y="467"/>
                  <a:pt x="852" y="466"/>
                  <a:pt x="857" y="465"/>
                </a:cubicBezTo>
                <a:cubicBezTo>
                  <a:pt x="859" y="464"/>
                  <a:pt x="861" y="463"/>
                  <a:pt x="863" y="462"/>
                </a:cubicBezTo>
                <a:cubicBezTo>
                  <a:pt x="865" y="462"/>
                  <a:pt x="866" y="462"/>
                  <a:pt x="868" y="462"/>
                </a:cubicBezTo>
                <a:cubicBezTo>
                  <a:pt x="869" y="462"/>
                  <a:pt x="871" y="461"/>
                  <a:pt x="872" y="460"/>
                </a:cubicBezTo>
                <a:cubicBezTo>
                  <a:pt x="873" y="459"/>
                  <a:pt x="874" y="459"/>
                  <a:pt x="875" y="459"/>
                </a:cubicBezTo>
                <a:cubicBezTo>
                  <a:pt x="878" y="458"/>
                  <a:pt x="880" y="456"/>
                  <a:pt x="882" y="455"/>
                </a:cubicBezTo>
                <a:cubicBezTo>
                  <a:pt x="886" y="452"/>
                  <a:pt x="888" y="449"/>
                  <a:pt x="893" y="449"/>
                </a:cubicBezTo>
                <a:cubicBezTo>
                  <a:pt x="901" y="449"/>
                  <a:pt x="909" y="449"/>
                  <a:pt x="917" y="448"/>
                </a:cubicBezTo>
                <a:cubicBezTo>
                  <a:pt x="925" y="448"/>
                  <a:pt x="937" y="447"/>
                  <a:pt x="945" y="448"/>
                </a:cubicBezTo>
                <a:cubicBezTo>
                  <a:pt x="947" y="449"/>
                  <a:pt x="948" y="450"/>
                  <a:pt x="950" y="451"/>
                </a:cubicBezTo>
                <a:cubicBezTo>
                  <a:pt x="952" y="452"/>
                  <a:pt x="954" y="451"/>
                  <a:pt x="957" y="451"/>
                </a:cubicBezTo>
                <a:cubicBezTo>
                  <a:pt x="959" y="451"/>
                  <a:pt x="961" y="451"/>
                  <a:pt x="962" y="451"/>
                </a:cubicBezTo>
                <a:cubicBezTo>
                  <a:pt x="963" y="449"/>
                  <a:pt x="964" y="449"/>
                  <a:pt x="965" y="449"/>
                </a:cubicBezTo>
                <a:cubicBezTo>
                  <a:pt x="964" y="450"/>
                  <a:pt x="963" y="450"/>
                  <a:pt x="962" y="451"/>
                </a:cubicBezTo>
                <a:cubicBezTo>
                  <a:pt x="962" y="452"/>
                  <a:pt x="962" y="455"/>
                  <a:pt x="963" y="456"/>
                </a:cubicBezTo>
                <a:cubicBezTo>
                  <a:pt x="970" y="455"/>
                  <a:pt x="976" y="450"/>
                  <a:pt x="983" y="447"/>
                </a:cubicBezTo>
                <a:cubicBezTo>
                  <a:pt x="985" y="446"/>
                  <a:pt x="988" y="445"/>
                  <a:pt x="990" y="444"/>
                </a:cubicBezTo>
                <a:cubicBezTo>
                  <a:pt x="992" y="443"/>
                  <a:pt x="994" y="441"/>
                  <a:pt x="996" y="441"/>
                </a:cubicBezTo>
                <a:cubicBezTo>
                  <a:pt x="1001" y="440"/>
                  <a:pt x="999" y="442"/>
                  <a:pt x="1001" y="445"/>
                </a:cubicBezTo>
                <a:cubicBezTo>
                  <a:pt x="1003" y="448"/>
                  <a:pt x="1008" y="448"/>
                  <a:pt x="1011" y="449"/>
                </a:cubicBezTo>
                <a:cubicBezTo>
                  <a:pt x="1013" y="449"/>
                  <a:pt x="1016" y="450"/>
                  <a:pt x="1018" y="449"/>
                </a:cubicBezTo>
                <a:cubicBezTo>
                  <a:pt x="1021" y="448"/>
                  <a:pt x="1026" y="444"/>
                  <a:pt x="1026" y="441"/>
                </a:cubicBezTo>
                <a:cubicBezTo>
                  <a:pt x="1029" y="441"/>
                  <a:pt x="1032" y="439"/>
                  <a:pt x="1035" y="437"/>
                </a:cubicBezTo>
                <a:cubicBezTo>
                  <a:pt x="1038" y="436"/>
                  <a:pt x="1039" y="435"/>
                  <a:pt x="1043" y="435"/>
                </a:cubicBezTo>
                <a:cubicBezTo>
                  <a:pt x="1050" y="435"/>
                  <a:pt x="1057" y="435"/>
                  <a:pt x="1064" y="435"/>
                </a:cubicBezTo>
                <a:cubicBezTo>
                  <a:pt x="1068" y="435"/>
                  <a:pt x="1074" y="435"/>
                  <a:pt x="1079" y="436"/>
                </a:cubicBezTo>
                <a:cubicBezTo>
                  <a:pt x="1081" y="436"/>
                  <a:pt x="1082" y="438"/>
                  <a:pt x="1084" y="439"/>
                </a:cubicBezTo>
                <a:cubicBezTo>
                  <a:pt x="1087" y="441"/>
                  <a:pt x="1089" y="441"/>
                  <a:pt x="1092" y="441"/>
                </a:cubicBezTo>
                <a:cubicBezTo>
                  <a:pt x="1098" y="440"/>
                  <a:pt x="1103" y="441"/>
                  <a:pt x="1109" y="441"/>
                </a:cubicBezTo>
                <a:cubicBezTo>
                  <a:pt x="1113" y="441"/>
                  <a:pt x="1118" y="440"/>
                  <a:pt x="1122" y="441"/>
                </a:cubicBezTo>
                <a:cubicBezTo>
                  <a:pt x="1128" y="442"/>
                  <a:pt x="1130" y="447"/>
                  <a:pt x="1132" y="452"/>
                </a:cubicBezTo>
                <a:cubicBezTo>
                  <a:pt x="1135" y="457"/>
                  <a:pt x="1137" y="469"/>
                  <a:pt x="1144" y="468"/>
                </a:cubicBezTo>
                <a:cubicBezTo>
                  <a:pt x="1149" y="467"/>
                  <a:pt x="1151" y="462"/>
                  <a:pt x="1154" y="459"/>
                </a:cubicBezTo>
                <a:cubicBezTo>
                  <a:pt x="1157" y="457"/>
                  <a:pt x="1159" y="455"/>
                  <a:pt x="1162" y="453"/>
                </a:cubicBezTo>
                <a:cubicBezTo>
                  <a:pt x="1167" y="451"/>
                  <a:pt x="1171" y="453"/>
                  <a:pt x="1170" y="44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7" name="Freeform 60">
            <a:extLst>
              <a:ext uri="{FF2B5EF4-FFF2-40B4-BE49-F238E27FC236}">
                <a16:creationId xmlns:a16="http://schemas.microsoft.com/office/drawing/2014/main" id="{5EC572E2-9429-4D41-B0F4-FA0A8A0B5389}"/>
              </a:ext>
            </a:extLst>
          </p:cNvPr>
          <p:cNvSpPr>
            <a:spLocks/>
          </p:cNvSpPr>
          <p:nvPr/>
        </p:nvSpPr>
        <p:spPr bwMode="auto">
          <a:xfrm>
            <a:off x="5604908" y="1330936"/>
            <a:ext cx="1094095" cy="2557780"/>
          </a:xfrm>
          <a:custGeom>
            <a:avLst/>
            <a:gdLst/>
            <a:ahLst/>
            <a:cxnLst>
              <a:cxn ang="0">
                <a:pos x="16" y="1348"/>
              </a:cxn>
              <a:cxn ang="0">
                <a:pos x="39" y="1406"/>
              </a:cxn>
              <a:cxn ang="0">
                <a:pos x="65" y="1460"/>
              </a:cxn>
              <a:cxn ang="0">
                <a:pos x="92" y="1509"/>
              </a:cxn>
              <a:cxn ang="0">
                <a:pos x="77" y="1543"/>
              </a:cxn>
              <a:cxn ang="0">
                <a:pos x="98" y="1574"/>
              </a:cxn>
              <a:cxn ang="0">
                <a:pos x="94" y="1619"/>
              </a:cxn>
              <a:cxn ang="0">
                <a:pos x="174" y="1598"/>
              </a:cxn>
              <a:cxn ang="0">
                <a:pos x="197" y="1550"/>
              </a:cxn>
              <a:cxn ang="0">
                <a:pos x="256" y="1552"/>
              </a:cxn>
              <a:cxn ang="0">
                <a:pos x="290" y="1530"/>
              </a:cxn>
              <a:cxn ang="0">
                <a:pos x="323" y="1440"/>
              </a:cxn>
              <a:cxn ang="0">
                <a:pos x="291" y="1465"/>
              </a:cxn>
              <a:cxn ang="0">
                <a:pos x="306" y="1384"/>
              </a:cxn>
              <a:cxn ang="0">
                <a:pos x="313" y="1309"/>
              </a:cxn>
              <a:cxn ang="0">
                <a:pos x="368" y="1274"/>
              </a:cxn>
              <a:cxn ang="0">
                <a:pos x="405" y="1223"/>
              </a:cxn>
              <a:cxn ang="0">
                <a:pos x="423" y="1177"/>
              </a:cxn>
              <a:cxn ang="0">
                <a:pos x="411" y="1135"/>
              </a:cxn>
              <a:cxn ang="0">
                <a:pos x="374" y="1103"/>
              </a:cxn>
              <a:cxn ang="0">
                <a:pos x="335" y="1060"/>
              </a:cxn>
              <a:cxn ang="0">
                <a:pos x="330" y="993"/>
              </a:cxn>
              <a:cxn ang="0">
                <a:pos x="343" y="889"/>
              </a:cxn>
              <a:cxn ang="0">
                <a:pos x="385" y="832"/>
              </a:cxn>
              <a:cxn ang="0">
                <a:pos x="390" y="802"/>
              </a:cxn>
              <a:cxn ang="0">
                <a:pos x="466" y="744"/>
              </a:cxn>
              <a:cxn ang="0">
                <a:pos x="529" y="678"/>
              </a:cxn>
              <a:cxn ang="0">
                <a:pos x="535" y="588"/>
              </a:cxn>
              <a:cxn ang="0">
                <a:pos x="570" y="518"/>
              </a:cxn>
              <a:cxn ang="0">
                <a:pos x="603" y="480"/>
              </a:cxn>
              <a:cxn ang="0">
                <a:pos x="665" y="465"/>
              </a:cxn>
              <a:cxn ang="0">
                <a:pos x="684" y="410"/>
              </a:cxn>
              <a:cxn ang="0">
                <a:pos x="669" y="276"/>
              </a:cxn>
              <a:cxn ang="0">
                <a:pos x="664" y="221"/>
              </a:cxn>
              <a:cxn ang="0">
                <a:pos x="642" y="140"/>
              </a:cxn>
              <a:cxn ang="0">
                <a:pos x="591" y="84"/>
              </a:cxn>
              <a:cxn ang="0">
                <a:pos x="525" y="28"/>
              </a:cxn>
              <a:cxn ang="0">
                <a:pos x="485" y="12"/>
              </a:cxn>
              <a:cxn ang="0">
                <a:pos x="478" y="95"/>
              </a:cxn>
              <a:cxn ang="0">
                <a:pos x="379" y="78"/>
              </a:cxn>
              <a:cxn ang="0">
                <a:pos x="349" y="151"/>
              </a:cxn>
              <a:cxn ang="0">
                <a:pos x="288" y="188"/>
              </a:cxn>
              <a:cxn ang="0">
                <a:pos x="267" y="249"/>
              </a:cxn>
              <a:cxn ang="0">
                <a:pos x="250" y="327"/>
              </a:cxn>
              <a:cxn ang="0">
                <a:pos x="178" y="415"/>
              </a:cxn>
              <a:cxn ang="0">
                <a:pos x="174" y="490"/>
              </a:cxn>
              <a:cxn ang="0">
                <a:pos x="151" y="582"/>
              </a:cxn>
              <a:cxn ang="0">
                <a:pos x="155" y="665"/>
              </a:cxn>
              <a:cxn ang="0">
                <a:pos x="76" y="696"/>
              </a:cxn>
              <a:cxn ang="0">
                <a:pos x="46" y="775"/>
              </a:cxn>
              <a:cxn ang="0">
                <a:pos x="45" y="822"/>
              </a:cxn>
              <a:cxn ang="0">
                <a:pos x="54" y="944"/>
              </a:cxn>
              <a:cxn ang="0">
                <a:pos x="90" y="1011"/>
              </a:cxn>
              <a:cxn ang="0">
                <a:pos x="61" y="1039"/>
              </a:cxn>
              <a:cxn ang="0">
                <a:pos x="70" y="1128"/>
              </a:cxn>
              <a:cxn ang="0">
                <a:pos x="36" y="1187"/>
              </a:cxn>
              <a:cxn ang="0">
                <a:pos x="16" y="1270"/>
              </a:cxn>
            </a:cxnLst>
            <a:rect l="0" t="0" r="r" b="b"/>
            <a:pathLst>
              <a:path w="696" h="1628">
                <a:moveTo>
                  <a:pt x="2" y="1255"/>
                </a:moveTo>
                <a:cubicBezTo>
                  <a:pt x="1" y="1264"/>
                  <a:pt x="0" y="1275"/>
                  <a:pt x="2" y="1284"/>
                </a:cubicBezTo>
                <a:cubicBezTo>
                  <a:pt x="3" y="1292"/>
                  <a:pt x="5" y="1298"/>
                  <a:pt x="4" y="1306"/>
                </a:cubicBezTo>
                <a:cubicBezTo>
                  <a:pt x="4" y="1308"/>
                  <a:pt x="4" y="1310"/>
                  <a:pt x="5" y="1312"/>
                </a:cubicBezTo>
                <a:cubicBezTo>
                  <a:pt x="6" y="1314"/>
                  <a:pt x="8" y="1315"/>
                  <a:pt x="9" y="1317"/>
                </a:cubicBezTo>
                <a:cubicBezTo>
                  <a:pt x="10" y="1319"/>
                  <a:pt x="9" y="1321"/>
                  <a:pt x="8" y="1324"/>
                </a:cubicBezTo>
                <a:cubicBezTo>
                  <a:pt x="8" y="1327"/>
                  <a:pt x="8" y="1330"/>
                  <a:pt x="8" y="1333"/>
                </a:cubicBezTo>
                <a:cubicBezTo>
                  <a:pt x="9" y="1339"/>
                  <a:pt x="14" y="1342"/>
                  <a:pt x="16" y="1348"/>
                </a:cubicBezTo>
                <a:cubicBezTo>
                  <a:pt x="18" y="1350"/>
                  <a:pt x="19" y="1357"/>
                  <a:pt x="20" y="1359"/>
                </a:cubicBezTo>
                <a:cubicBezTo>
                  <a:pt x="20" y="1357"/>
                  <a:pt x="20" y="1356"/>
                  <a:pt x="21" y="1354"/>
                </a:cubicBezTo>
                <a:cubicBezTo>
                  <a:pt x="23" y="1353"/>
                  <a:pt x="30" y="1355"/>
                  <a:pt x="32" y="1356"/>
                </a:cubicBezTo>
                <a:cubicBezTo>
                  <a:pt x="36" y="1358"/>
                  <a:pt x="33" y="1360"/>
                  <a:pt x="30" y="1361"/>
                </a:cubicBezTo>
                <a:cubicBezTo>
                  <a:pt x="28" y="1362"/>
                  <a:pt x="27" y="1362"/>
                  <a:pt x="27" y="1365"/>
                </a:cubicBezTo>
                <a:cubicBezTo>
                  <a:pt x="25" y="1372"/>
                  <a:pt x="27" y="1379"/>
                  <a:pt x="31" y="1384"/>
                </a:cubicBezTo>
                <a:cubicBezTo>
                  <a:pt x="34" y="1388"/>
                  <a:pt x="34" y="1394"/>
                  <a:pt x="35" y="1398"/>
                </a:cubicBezTo>
                <a:cubicBezTo>
                  <a:pt x="36" y="1401"/>
                  <a:pt x="37" y="1404"/>
                  <a:pt x="39" y="1406"/>
                </a:cubicBezTo>
                <a:cubicBezTo>
                  <a:pt x="40" y="1407"/>
                  <a:pt x="40" y="1407"/>
                  <a:pt x="41" y="1407"/>
                </a:cubicBezTo>
                <a:cubicBezTo>
                  <a:pt x="43" y="1408"/>
                  <a:pt x="44" y="1410"/>
                  <a:pt x="47" y="1410"/>
                </a:cubicBezTo>
                <a:cubicBezTo>
                  <a:pt x="48" y="1415"/>
                  <a:pt x="49" y="1420"/>
                  <a:pt x="49" y="1425"/>
                </a:cubicBezTo>
                <a:cubicBezTo>
                  <a:pt x="51" y="1426"/>
                  <a:pt x="54" y="1426"/>
                  <a:pt x="55" y="1427"/>
                </a:cubicBezTo>
                <a:cubicBezTo>
                  <a:pt x="57" y="1429"/>
                  <a:pt x="56" y="1432"/>
                  <a:pt x="57" y="1434"/>
                </a:cubicBezTo>
                <a:cubicBezTo>
                  <a:pt x="57" y="1438"/>
                  <a:pt x="59" y="1441"/>
                  <a:pt x="60" y="1445"/>
                </a:cubicBezTo>
                <a:cubicBezTo>
                  <a:pt x="61" y="1448"/>
                  <a:pt x="60" y="1452"/>
                  <a:pt x="62" y="1455"/>
                </a:cubicBezTo>
                <a:cubicBezTo>
                  <a:pt x="63" y="1457"/>
                  <a:pt x="64" y="1459"/>
                  <a:pt x="65" y="1460"/>
                </a:cubicBezTo>
                <a:cubicBezTo>
                  <a:pt x="67" y="1462"/>
                  <a:pt x="67" y="1464"/>
                  <a:pt x="68" y="1466"/>
                </a:cubicBezTo>
                <a:cubicBezTo>
                  <a:pt x="70" y="1470"/>
                  <a:pt x="73" y="1474"/>
                  <a:pt x="75" y="1479"/>
                </a:cubicBezTo>
                <a:cubicBezTo>
                  <a:pt x="75" y="1474"/>
                  <a:pt x="79" y="1474"/>
                  <a:pt x="81" y="1478"/>
                </a:cubicBezTo>
                <a:cubicBezTo>
                  <a:pt x="82" y="1479"/>
                  <a:pt x="82" y="1483"/>
                  <a:pt x="83" y="1484"/>
                </a:cubicBezTo>
                <a:cubicBezTo>
                  <a:pt x="83" y="1487"/>
                  <a:pt x="83" y="1490"/>
                  <a:pt x="85" y="1493"/>
                </a:cubicBezTo>
                <a:cubicBezTo>
                  <a:pt x="86" y="1495"/>
                  <a:pt x="88" y="1497"/>
                  <a:pt x="89" y="1498"/>
                </a:cubicBezTo>
                <a:cubicBezTo>
                  <a:pt x="91" y="1501"/>
                  <a:pt x="89" y="1500"/>
                  <a:pt x="91" y="1500"/>
                </a:cubicBezTo>
                <a:cubicBezTo>
                  <a:pt x="91" y="1503"/>
                  <a:pt x="90" y="1507"/>
                  <a:pt x="92" y="1509"/>
                </a:cubicBezTo>
                <a:cubicBezTo>
                  <a:pt x="93" y="1510"/>
                  <a:pt x="101" y="1514"/>
                  <a:pt x="97" y="1517"/>
                </a:cubicBezTo>
                <a:cubicBezTo>
                  <a:pt x="93" y="1512"/>
                  <a:pt x="87" y="1515"/>
                  <a:pt x="85" y="1521"/>
                </a:cubicBezTo>
                <a:cubicBezTo>
                  <a:pt x="84" y="1523"/>
                  <a:pt x="84" y="1525"/>
                  <a:pt x="85" y="1527"/>
                </a:cubicBezTo>
                <a:cubicBezTo>
                  <a:pt x="86" y="1531"/>
                  <a:pt x="95" y="1535"/>
                  <a:pt x="92" y="1540"/>
                </a:cubicBezTo>
                <a:cubicBezTo>
                  <a:pt x="90" y="1540"/>
                  <a:pt x="87" y="1541"/>
                  <a:pt x="85" y="1540"/>
                </a:cubicBezTo>
                <a:cubicBezTo>
                  <a:pt x="82" y="1539"/>
                  <a:pt x="83" y="1537"/>
                  <a:pt x="82" y="1534"/>
                </a:cubicBezTo>
                <a:cubicBezTo>
                  <a:pt x="81" y="1533"/>
                  <a:pt x="76" y="1535"/>
                  <a:pt x="75" y="1537"/>
                </a:cubicBezTo>
                <a:cubicBezTo>
                  <a:pt x="74" y="1539"/>
                  <a:pt x="76" y="1541"/>
                  <a:pt x="77" y="1543"/>
                </a:cubicBezTo>
                <a:cubicBezTo>
                  <a:pt x="78" y="1545"/>
                  <a:pt x="79" y="1547"/>
                  <a:pt x="81" y="1549"/>
                </a:cubicBezTo>
                <a:cubicBezTo>
                  <a:pt x="82" y="1550"/>
                  <a:pt x="83" y="1551"/>
                  <a:pt x="83" y="1551"/>
                </a:cubicBezTo>
                <a:cubicBezTo>
                  <a:pt x="84" y="1553"/>
                  <a:pt x="85" y="1554"/>
                  <a:pt x="86" y="1555"/>
                </a:cubicBezTo>
                <a:cubicBezTo>
                  <a:pt x="88" y="1556"/>
                  <a:pt x="92" y="1554"/>
                  <a:pt x="91" y="1558"/>
                </a:cubicBezTo>
                <a:cubicBezTo>
                  <a:pt x="90" y="1560"/>
                  <a:pt x="88" y="1559"/>
                  <a:pt x="88" y="1562"/>
                </a:cubicBezTo>
                <a:cubicBezTo>
                  <a:pt x="87" y="1563"/>
                  <a:pt x="88" y="1566"/>
                  <a:pt x="89" y="1568"/>
                </a:cubicBezTo>
                <a:cubicBezTo>
                  <a:pt x="90" y="1570"/>
                  <a:pt x="88" y="1569"/>
                  <a:pt x="91" y="1571"/>
                </a:cubicBezTo>
                <a:cubicBezTo>
                  <a:pt x="93" y="1572"/>
                  <a:pt x="96" y="1573"/>
                  <a:pt x="98" y="1574"/>
                </a:cubicBezTo>
                <a:cubicBezTo>
                  <a:pt x="104" y="1578"/>
                  <a:pt x="99" y="1583"/>
                  <a:pt x="98" y="1589"/>
                </a:cubicBezTo>
                <a:cubicBezTo>
                  <a:pt x="98" y="1591"/>
                  <a:pt x="98" y="1594"/>
                  <a:pt x="99" y="1596"/>
                </a:cubicBezTo>
                <a:cubicBezTo>
                  <a:pt x="100" y="1598"/>
                  <a:pt x="101" y="1598"/>
                  <a:pt x="102" y="1601"/>
                </a:cubicBezTo>
                <a:cubicBezTo>
                  <a:pt x="103" y="1606"/>
                  <a:pt x="98" y="1606"/>
                  <a:pt x="94" y="1606"/>
                </a:cubicBezTo>
                <a:cubicBezTo>
                  <a:pt x="91" y="1606"/>
                  <a:pt x="89" y="1605"/>
                  <a:pt x="88" y="1609"/>
                </a:cubicBezTo>
                <a:cubicBezTo>
                  <a:pt x="87" y="1611"/>
                  <a:pt x="87" y="1615"/>
                  <a:pt x="89" y="1617"/>
                </a:cubicBezTo>
                <a:cubicBezTo>
                  <a:pt x="90" y="1617"/>
                  <a:pt x="91" y="1617"/>
                  <a:pt x="92" y="1617"/>
                </a:cubicBezTo>
                <a:cubicBezTo>
                  <a:pt x="93" y="1617"/>
                  <a:pt x="93" y="1618"/>
                  <a:pt x="94" y="1619"/>
                </a:cubicBezTo>
                <a:cubicBezTo>
                  <a:pt x="95" y="1620"/>
                  <a:pt x="99" y="1620"/>
                  <a:pt x="100" y="1621"/>
                </a:cubicBezTo>
                <a:cubicBezTo>
                  <a:pt x="107" y="1623"/>
                  <a:pt x="114" y="1624"/>
                  <a:pt x="121" y="1626"/>
                </a:cubicBezTo>
                <a:cubicBezTo>
                  <a:pt x="123" y="1627"/>
                  <a:pt x="125" y="1628"/>
                  <a:pt x="127" y="1627"/>
                </a:cubicBezTo>
                <a:cubicBezTo>
                  <a:pt x="131" y="1626"/>
                  <a:pt x="133" y="1624"/>
                  <a:pt x="138" y="1624"/>
                </a:cubicBezTo>
                <a:cubicBezTo>
                  <a:pt x="143" y="1624"/>
                  <a:pt x="148" y="1625"/>
                  <a:pt x="153" y="1624"/>
                </a:cubicBezTo>
                <a:cubicBezTo>
                  <a:pt x="157" y="1624"/>
                  <a:pt x="160" y="1622"/>
                  <a:pt x="163" y="1619"/>
                </a:cubicBezTo>
                <a:cubicBezTo>
                  <a:pt x="167" y="1616"/>
                  <a:pt x="172" y="1611"/>
                  <a:pt x="173" y="1606"/>
                </a:cubicBezTo>
                <a:cubicBezTo>
                  <a:pt x="174" y="1605"/>
                  <a:pt x="174" y="1599"/>
                  <a:pt x="174" y="1598"/>
                </a:cubicBezTo>
                <a:cubicBezTo>
                  <a:pt x="173" y="1595"/>
                  <a:pt x="172" y="1595"/>
                  <a:pt x="170" y="1594"/>
                </a:cubicBezTo>
                <a:cubicBezTo>
                  <a:pt x="166" y="1592"/>
                  <a:pt x="162" y="1591"/>
                  <a:pt x="164" y="1585"/>
                </a:cubicBezTo>
                <a:cubicBezTo>
                  <a:pt x="165" y="1581"/>
                  <a:pt x="168" y="1577"/>
                  <a:pt x="171" y="1575"/>
                </a:cubicBezTo>
                <a:cubicBezTo>
                  <a:pt x="174" y="1572"/>
                  <a:pt x="179" y="1572"/>
                  <a:pt x="180" y="1568"/>
                </a:cubicBezTo>
                <a:cubicBezTo>
                  <a:pt x="181" y="1566"/>
                  <a:pt x="180" y="1564"/>
                  <a:pt x="180" y="1562"/>
                </a:cubicBezTo>
                <a:cubicBezTo>
                  <a:pt x="180" y="1560"/>
                  <a:pt x="183" y="1553"/>
                  <a:pt x="185" y="1553"/>
                </a:cubicBezTo>
                <a:cubicBezTo>
                  <a:pt x="185" y="1556"/>
                  <a:pt x="196" y="1562"/>
                  <a:pt x="198" y="1559"/>
                </a:cubicBezTo>
                <a:cubicBezTo>
                  <a:pt x="200" y="1556"/>
                  <a:pt x="195" y="1553"/>
                  <a:pt x="197" y="1550"/>
                </a:cubicBezTo>
                <a:cubicBezTo>
                  <a:pt x="199" y="1547"/>
                  <a:pt x="203" y="1547"/>
                  <a:pt x="206" y="1546"/>
                </a:cubicBezTo>
                <a:cubicBezTo>
                  <a:pt x="206" y="1545"/>
                  <a:pt x="206" y="1545"/>
                  <a:pt x="207" y="1545"/>
                </a:cubicBezTo>
                <a:cubicBezTo>
                  <a:pt x="208" y="1545"/>
                  <a:pt x="209" y="1545"/>
                  <a:pt x="209" y="1545"/>
                </a:cubicBezTo>
                <a:cubicBezTo>
                  <a:pt x="212" y="1545"/>
                  <a:pt x="213" y="1545"/>
                  <a:pt x="216" y="1544"/>
                </a:cubicBezTo>
                <a:cubicBezTo>
                  <a:pt x="220" y="1543"/>
                  <a:pt x="224" y="1543"/>
                  <a:pt x="228" y="1542"/>
                </a:cubicBezTo>
                <a:cubicBezTo>
                  <a:pt x="233" y="1540"/>
                  <a:pt x="236" y="1539"/>
                  <a:pt x="240" y="1544"/>
                </a:cubicBezTo>
                <a:cubicBezTo>
                  <a:pt x="243" y="1549"/>
                  <a:pt x="243" y="1556"/>
                  <a:pt x="250" y="1554"/>
                </a:cubicBezTo>
                <a:cubicBezTo>
                  <a:pt x="252" y="1554"/>
                  <a:pt x="254" y="1553"/>
                  <a:pt x="256" y="1552"/>
                </a:cubicBezTo>
                <a:cubicBezTo>
                  <a:pt x="257" y="1552"/>
                  <a:pt x="259" y="1553"/>
                  <a:pt x="261" y="1552"/>
                </a:cubicBezTo>
                <a:cubicBezTo>
                  <a:pt x="261" y="1550"/>
                  <a:pt x="263" y="1548"/>
                  <a:pt x="264" y="1546"/>
                </a:cubicBezTo>
                <a:cubicBezTo>
                  <a:pt x="265" y="1545"/>
                  <a:pt x="267" y="1543"/>
                  <a:pt x="268" y="1540"/>
                </a:cubicBezTo>
                <a:cubicBezTo>
                  <a:pt x="270" y="1536"/>
                  <a:pt x="272" y="1533"/>
                  <a:pt x="274" y="1529"/>
                </a:cubicBezTo>
                <a:cubicBezTo>
                  <a:pt x="276" y="1524"/>
                  <a:pt x="277" y="1519"/>
                  <a:pt x="278" y="1515"/>
                </a:cubicBezTo>
                <a:cubicBezTo>
                  <a:pt x="279" y="1512"/>
                  <a:pt x="282" y="1502"/>
                  <a:pt x="286" y="1502"/>
                </a:cubicBezTo>
                <a:cubicBezTo>
                  <a:pt x="289" y="1503"/>
                  <a:pt x="289" y="1512"/>
                  <a:pt x="290" y="1515"/>
                </a:cubicBezTo>
                <a:cubicBezTo>
                  <a:pt x="291" y="1520"/>
                  <a:pt x="291" y="1524"/>
                  <a:pt x="290" y="1530"/>
                </a:cubicBezTo>
                <a:cubicBezTo>
                  <a:pt x="290" y="1533"/>
                  <a:pt x="288" y="1543"/>
                  <a:pt x="290" y="1545"/>
                </a:cubicBezTo>
                <a:cubicBezTo>
                  <a:pt x="292" y="1543"/>
                  <a:pt x="294" y="1541"/>
                  <a:pt x="295" y="1539"/>
                </a:cubicBezTo>
                <a:cubicBezTo>
                  <a:pt x="296" y="1536"/>
                  <a:pt x="296" y="1533"/>
                  <a:pt x="297" y="1530"/>
                </a:cubicBezTo>
                <a:cubicBezTo>
                  <a:pt x="298" y="1524"/>
                  <a:pt x="300" y="1520"/>
                  <a:pt x="301" y="1514"/>
                </a:cubicBezTo>
                <a:cubicBezTo>
                  <a:pt x="303" y="1507"/>
                  <a:pt x="306" y="1500"/>
                  <a:pt x="309" y="1493"/>
                </a:cubicBezTo>
                <a:cubicBezTo>
                  <a:pt x="313" y="1485"/>
                  <a:pt x="317" y="1476"/>
                  <a:pt x="320" y="1467"/>
                </a:cubicBezTo>
                <a:cubicBezTo>
                  <a:pt x="321" y="1462"/>
                  <a:pt x="322" y="1456"/>
                  <a:pt x="323" y="1451"/>
                </a:cubicBezTo>
                <a:cubicBezTo>
                  <a:pt x="323" y="1448"/>
                  <a:pt x="323" y="1444"/>
                  <a:pt x="323" y="1440"/>
                </a:cubicBezTo>
                <a:cubicBezTo>
                  <a:pt x="323" y="1438"/>
                  <a:pt x="324" y="1430"/>
                  <a:pt x="320" y="1433"/>
                </a:cubicBezTo>
                <a:cubicBezTo>
                  <a:pt x="318" y="1434"/>
                  <a:pt x="317" y="1439"/>
                  <a:pt x="316" y="1441"/>
                </a:cubicBezTo>
                <a:cubicBezTo>
                  <a:pt x="315" y="1444"/>
                  <a:pt x="314" y="1446"/>
                  <a:pt x="312" y="1449"/>
                </a:cubicBezTo>
                <a:cubicBezTo>
                  <a:pt x="310" y="1454"/>
                  <a:pt x="308" y="1458"/>
                  <a:pt x="306" y="1462"/>
                </a:cubicBezTo>
                <a:cubicBezTo>
                  <a:pt x="304" y="1465"/>
                  <a:pt x="303" y="1469"/>
                  <a:pt x="303" y="1473"/>
                </a:cubicBezTo>
                <a:cubicBezTo>
                  <a:pt x="302" y="1475"/>
                  <a:pt x="302" y="1480"/>
                  <a:pt x="300" y="1482"/>
                </a:cubicBezTo>
                <a:cubicBezTo>
                  <a:pt x="299" y="1483"/>
                  <a:pt x="294" y="1486"/>
                  <a:pt x="293" y="1485"/>
                </a:cubicBezTo>
                <a:cubicBezTo>
                  <a:pt x="289" y="1484"/>
                  <a:pt x="290" y="1469"/>
                  <a:pt x="291" y="1465"/>
                </a:cubicBezTo>
                <a:cubicBezTo>
                  <a:pt x="292" y="1460"/>
                  <a:pt x="293" y="1456"/>
                  <a:pt x="293" y="1451"/>
                </a:cubicBezTo>
                <a:cubicBezTo>
                  <a:pt x="292" y="1450"/>
                  <a:pt x="292" y="1449"/>
                  <a:pt x="292" y="1447"/>
                </a:cubicBezTo>
                <a:cubicBezTo>
                  <a:pt x="292" y="1444"/>
                  <a:pt x="293" y="1440"/>
                  <a:pt x="295" y="1437"/>
                </a:cubicBezTo>
                <a:cubicBezTo>
                  <a:pt x="297" y="1435"/>
                  <a:pt x="299" y="1436"/>
                  <a:pt x="300" y="1433"/>
                </a:cubicBezTo>
                <a:cubicBezTo>
                  <a:pt x="301" y="1430"/>
                  <a:pt x="301" y="1426"/>
                  <a:pt x="302" y="1423"/>
                </a:cubicBezTo>
                <a:cubicBezTo>
                  <a:pt x="302" y="1414"/>
                  <a:pt x="301" y="1406"/>
                  <a:pt x="302" y="1397"/>
                </a:cubicBezTo>
                <a:cubicBezTo>
                  <a:pt x="303" y="1394"/>
                  <a:pt x="303" y="1391"/>
                  <a:pt x="304" y="1388"/>
                </a:cubicBezTo>
                <a:cubicBezTo>
                  <a:pt x="304" y="1387"/>
                  <a:pt x="305" y="1386"/>
                  <a:pt x="306" y="1384"/>
                </a:cubicBezTo>
                <a:cubicBezTo>
                  <a:pt x="306" y="1382"/>
                  <a:pt x="306" y="1379"/>
                  <a:pt x="307" y="1376"/>
                </a:cubicBezTo>
                <a:cubicBezTo>
                  <a:pt x="308" y="1369"/>
                  <a:pt x="310" y="1363"/>
                  <a:pt x="309" y="1356"/>
                </a:cubicBezTo>
                <a:cubicBezTo>
                  <a:pt x="309" y="1353"/>
                  <a:pt x="308" y="1349"/>
                  <a:pt x="309" y="1345"/>
                </a:cubicBezTo>
                <a:cubicBezTo>
                  <a:pt x="310" y="1341"/>
                  <a:pt x="317" y="1337"/>
                  <a:pt x="312" y="1332"/>
                </a:cubicBezTo>
                <a:cubicBezTo>
                  <a:pt x="310" y="1329"/>
                  <a:pt x="308" y="1330"/>
                  <a:pt x="309" y="1326"/>
                </a:cubicBezTo>
                <a:cubicBezTo>
                  <a:pt x="309" y="1325"/>
                  <a:pt x="310" y="1322"/>
                  <a:pt x="311" y="1321"/>
                </a:cubicBezTo>
                <a:cubicBezTo>
                  <a:pt x="313" y="1318"/>
                  <a:pt x="318" y="1317"/>
                  <a:pt x="316" y="1313"/>
                </a:cubicBezTo>
                <a:cubicBezTo>
                  <a:pt x="315" y="1311"/>
                  <a:pt x="313" y="1310"/>
                  <a:pt x="313" y="1309"/>
                </a:cubicBezTo>
                <a:cubicBezTo>
                  <a:pt x="312" y="1307"/>
                  <a:pt x="314" y="1306"/>
                  <a:pt x="314" y="1304"/>
                </a:cubicBezTo>
                <a:cubicBezTo>
                  <a:pt x="316" y="1300"/>
                  <a:pt x="315" y="1298"/>
                  <a:pt x="319" y="1298"/>
                </a:cubicBezTo>
                <a:cubicBezTo>
                  <a:pt x="322" y="1297"/>
                  <a:pt x="323" y="1297"/>
                  <a:pt x="325" y="1296"/>
                </a:cubicBezTo>
                <a:cubicBezTo>
                  <a:pt x="328" y="1294"/>
                  <a:pt x="330" y="1290"/>
                  <a:pt x="333" y="1288"/>
                </a:cubicBezTo>
                <a:cubicBezTo>
                  <a:pt x="336" y="1285"/>
                  <a:pt x="342" y="1286"/>
                  <a:pt x="346" y="1283"/>
                </a:cubicBezTo>
                <a:cubicBezTo>
                  <a:pt x="351" y="1280"/>
                  <a:pt x="352" y="1271"/>
                  <a:pt x="357" y="1268"/>
                </a:cubicBezTo>
                <a:cubicBezTo>
                  <a:pt x="357" y="1271"/>
                  <a:pt x="357" y="1277"/>
                  <a:pt x="361" y="1278"/>
                </a:cubicBezTo>
                <a:cubicBezTo>
                  <a:pt x="363" y="1278"/>
                  <a:pt x="367" y="1275"/>
                  <a:pt x="368" y="1274"/>
                </a:cubicBezTo>
                <a:cubicBezTo>
                  <a:pt x="369" y="1271"/>
                  <a:pt x="367" y="1267"/>
                  <a:pt x="368" y="1264"/>
                </a:cubicBezTo>
                <a:cubicBezTo>
                  <a:pt x="376" y="1264"/>
                  <a:pt x="387" y="1267"/>
                  <a:pt x="393" y="1262"/>
                </a:cubicBezTo>
                <a:cubicBezTo>
                  <a:pt x="394" y="1262"/>
                  <a:pt x="394" y="1260"/>
                  <a:pt x="395" y="1260"/>
                </a:cubicBezTo>
                <a:cubicBezTo>
                  <a:pt x="397" y="1259"/>
                  <a:pt x="399" y="1258"/>
                  <a:pt x="401" y="1257"/>
                </a:cubicBezTo>
                <a:cubicBezTo>
                  <a:pt x="403" y="1256"/>
                  <a:pt x="409" y="1254"/>
                  <a:pt x="407" y="1250"/>
                </a:cubicBezTo>
                <a:cubicBezTo>
                  <a:pt x="403" y="1249"/>
                  <a:pt x="399" y="1250"/>
                  <a:pt x="395" y="1248"/>
                </a:cubicBezTo>
                <a:cubicBezTo>
                  <a:pt x="395" y="1240"/>
                  <a:pt x="386" y="1235"/>
                  <a:pt x="388" y="1226"/>
                </a:cubicBezTo>
                <a:cubicBezTo>
                  <a:pt x="392" y="1225"/>
                  <a:pt x="407" y="1233"/>
                  <a:pt x="405" y="1223"/>
                </a:cubicBezTo>
                <a:cubicBezTo>
                  <a:pt x="398" y="1220"/>
                  <a:pt x="389" y="1218"/>
                  <a:pt x="392" y="1208"/>
                </a:cubicBezTo>
                <a:cubicBezTo>
                  <a:pt x="393" y="1204"/>
                  <a:pt x="401" y="1205"/>
                  <a:pt x="405" y="1206"/>
                </a:cubicBezTo>
                <a:cubicBezTo>
                  <a:pt x="412" y="1207"/>
                  <a:pt x="408" y="1204"/>
                  <a:pt x="410" y="1199"/>
                </a:cubicBezTo>
                <a:cubicBezTo>
                  <a:pt x="411" y="1196"/>
                  <a:pt x="411" y="1196"/>
                  <a:pt x="414" y="1195"/>
                </a:cubicBezTo>
                <a:cubicBezTo>
                  <a:pt x="416" y="1194"/>
                  <a:pt x="420" y="1194"/>
                  <a:pt x="423" y="1192"/>
                </a:cubicBezTo>
                <a:cubicBezTo>
                  <a:pt x="425" y="1190"/>
                  <a:pt x="426" y="1190"/>
                  <a:pt x="424" y="1187"/>
                </a:cubicBezTo>
                <a:cubicBezTo>
                  <a:pt x="424" y="1186"/>
                  <a:pt x="422" y="1185"/>
                  <a:pt x="421" y="1185"/>
                </a:cubicBezTo>
                <a:cubicBezTo>
                  <a:pt x="421" y="1183"/>
                  <a:pt x="422" y="1178"/>
                  <a:pt x="423" y="1177"/>
                </a:cubicBezTo>
                <a:cubicBezTo>
                  <a:pt x="425" y="1176"/>
                  <a:pt x="428" y="1178"/>
                  <a:pt x="430" y="1176"/>
                </a:cubicBezTo>
                <a:cubicBezTo>
                  <a:pt x="434" y="1174"/>
                  <a:pt x="433" y="1169"/>
                  <a:pt x="432" y="1166"/>
                </a:cubicBezTo>
                <a:cubicBezTo>
                  <a:pt x="431" y="1163"/>
                  <a:pt x="430" y="1161"/>
                  <a:pt x="428" y="1159"/>
                </a:cubicBezTo>
                <a:cubicBezTo>
                  <a:pt x="427" y="1159"/>
                  <a:pt x="426" y="1158"/>
                  <a:pt x="426" y="1157"/>
                </a:cubicBezTo>
                <a:cubicBezTo>
                  <a:pt x="422" y="1155"/>
                  <a:pt x="419" y="1155"/>
                  <a:pt x="417" y="1151"/>
                </a:cubicBezTo>
                <a:cubicBezTo>
                  <a:pt x="416" y="1148"/>
                  <a:pt x="417" y="1145"/>
                  <a:pt x="416" y="1143"/>
                </a:cubicBezTo>
                <a:cubicBezTo>
                  <a:pt x="416" y="1142"/>
                  <a:pt x="414" y="1141"/>
                  <a:pt x="413" y="1140"/>
                </a:cubicBezTo>
                <a:cubicBezTo>
                  <a:pt x="412" y="1139"/>
                  <a:pt x="412" y="1137"/>
                  <a:pt x="411" y="1135"/>
                </a:cubicBezTo>
                <a:cubicBezTo>
                  <a:pt x="410" y="1134"/>
                  <a:pt x="408" y="1134"/>
                  <a:pt x="408" y="1133"/>
                </a:cubicBezTo>
                <a:cubicBezTo>
                  <a:pt x="407" y="1131"/>
                  <a:pt x="408" y="1127"/>
                  <a:pt x="407" y="1125"/>
                </a:cubicBezTo>
                <a:cubicBezTo>
                  <a:pt x="407" y="1122"/>
                  <a:pt x="406" y="1122"/>
                  <a:pt x="404" y="1120"/>
                </a:cubicBezTo>
                <a:cubicBezTo>
                  <a:pt x="403" y="1119"/>
                  <a:pt x="400" y="1118"/>
                  <a:pt x="399" y="1117"/>
                </a:cubicBezTo>
                <a:cubicBezTo>
                  <a:pt x="399" y="1116"/>
                  <a:pt x="399" y="1114"/>
                  <a:pt x="399" y="1113"/>
                </a:cubicBezTo>
                <a:cubicBezTo>
                  <a:pt x="398" y="1108"/>
                  <a:pt x="394" y="1099"/>
                  <a:pt x="389" y="1098"/>
                </a:cubicBezTo>
                <a:cubicBezTo>
                  <a:pt x="389" y="1102"/>
                  <a:pt x="390" y="1109"/>
                  <a:pt x="385" y="1110"/>
                </a:cubicBezTo>
                <a:cubicBezTo>
                  <a:pt x="381" y="1111"/>
                  <a:pt x="377" y="1106"/>
                  <a:pt x="374" y="1103"/>
                </a:cubicBezTo>
                <a:cubicBezTo>
                  <a:pt x="371" y="1099"/>
                  <a:pt x="368" y="1096"/>
                  <a:pt x="366" y="1091"/>
                </a:cubicBezTo>
                <a:cubicBezTo>
                  <a:pt x="365" y="1089"/>
                  <a:pt x="364" y="1087"/>
                  <a:pt x="361" y="1088"/>
                </a:cubicBezTo>
                <a:cubicBezTo>
                  <a:pt x="361" y="1089"/>
                  <a:pt x="361" y="1093"/>
                  <a:pt x="360" y="1094"/>
                </a:cubicBezTo>
                <a:cubicBezTo>
                  <a:pt x="357" y="1095"/>
                  <a:pt x="354" y="1089"/>
                  <a:pt x="353" y="1088"/>
                </a:cubicBezTo>
                <a:cubicBezTo>
                  <a:pt x="351" y="1084"/>
                  <a:pt x="353" y="1083"/>
                  <a:pt x="348" y="1083"/>
                </a:cubicBezTo>
                <a:cubicBezTo>
                  <a:pt x="344" y="1083"/>
                  <a:pt x="338" y="1081"/>
                  <a:pt x="336" y="1076"/>
                </a:cubicBezTo>
                <a:cubicBezTo>
                  <a:pt x="334" y="1070"/>
                  <a:pt x="341" y="1072"/>
                  <a:pt x="341" y="1068"/>
                </a:cubicBezTo>
                <a:cubicBezTo>
                  <a:pt x="341" y="1064"/>
                  <a:pt x="336" y="1063"/>
                  <a:pt x="335" y="1060"/>
                </a:cubicBezTo>
                <a:cubicBezTo>
                  <a:pt x="334" y="1057"/>
                  <a:pt x="334" y="1054"/>
                  <a:pt x="334" y="1051"/>
                </a:cubicBezTo>
                <a:cubicBezTo>
                  <a:pt x="334" y="1047"/>
                  <a:pt x="333" y="1044"/>
                  <a:pt x="332" y="1041"/>
                </a:cubicBezTo>
                <a:cubicBezTo>
                  <a:pt x="331" y="1040"/>
                  <a:pt x="331" y="1040"/>
                  <a:pt x="330" y="1039"/>
                </a:cubicBezTo>
                <a:cubicBezTo>
                  <a:pt x="330" y="1038"/>
                  <a:pt x="330" y="1037"/>
                  <a:pt x="330" y="1036"/>
                </a:cubicBezTo>
                <a:cubicBezTo>
                  <a:pt x="330" y="1034"/>
                  <a:pt x="330" y="1032"/>
                  <a:pt x="330" y="1029"/>
                </a:cubicBezTo>
                <a:cubicBezTo>
                  <a:pt x="330" y="1024"/>
                  <a:pt x="330" y="1018"/>
                  <a:pt x="330" y="1013"/>
                </a:cubicBezTo>
                <a:cubicBezTo>
                  <a:pt x="330" y="1009"/>
                  <a:pt x="330" y="1006"/>
                  <a:pt x="329" y="1003"/>
                </a:cubicBezTo>
                <a:cubicBezTo>
                  <a:pt x="329" y="1000"/>
                  <a:pt x="330" y="996"/>
                  <a:pt x="330" y="993"/>
                </a:cubicBezTo>
                <a:cubicBezTo>
                  <a:pt x="331" y="988"/>
                  <a:pt x="330" y="983"/>
                  <a:pt x="330" y="979"/>
                </a:cubicBezTo>
                <a:cubicBezTo>
                  <a:pt x="330" y="977"/>
                  <a:pt x="330" y="974"/>
                  <a:pt x="330" y="973"/>
                </a:cubicBezTo>
                <a:cubicBezTo>
                  <a:pt x="331" y="969"/>
                  <a:pt x="336" y="969"/>
                  <a:pt x="338" y="966"/>
                </a:cubicBezTo>
                <a:cubicBezTo>
                  <a:pt x="343" y="960"/>
                  <a:pt x="342" y="946"/>
                  <a:pt x="342" y="938"/>
                </a:cubicBezTo>
                <a:cubicBezTo>
                  <a:pt x="342" y="930"/>
                  <a:pt x="340" y="920"/>
                  <a:pt x="342" y="912"/>
                </a:cubicBezTo>
                <a:cubicBezTo>
                  <a:pt x="343" y="909"/>
                  <a:pt x="344" y="907"/>
                  <a:pt x="344" y="903"/>
                </a:cubicBezTo>
                <a:cubicBezTo>
                  <a:pt x="344" y="901"/>
                  <a:pt x="343" y="899"/>
                  <a:pt x="342" y="897"/>
                </a:cubicBezTo>
                <a:cubicBezTo>
                  <a:pt x="342" y="895"/>
                  <a:pt x="342" y="890"/>
                  <a:pt x="343" y="889"/>
                </a:cubicBezTo>
                <a:cubicBezTo>
                  <a:pt x="345" y="887"/>
                  <a:pt x="350" y="888"/>
                  <a:pt x="352" y="888"/>
                </a:cubicBezTo>
                <a:cubicBezTo>
                  <a:pt x="356" y="887"/>
                  <a:pt x="356" y="886"/>
                  <a:pt x="358" y="882"/>
                </a:cubicBezTo>
                <a:cubicBezTo>
                  <a:pt x="360" y="877"/>
                  <a:pt x="362" y="872"/>
                  <a:pt x="365" y="867"/>
                </a:cubicBezTo>
                <a:cubicBezTo>
                  <a:pt x="365" y="865"/>
                  <a:pt x="366" y="861"/>
                  <a:pt x="368" y="860"/>
                </a:cubicBezTo>
                <a:cubicBezTo>
                  <a:pt x="368" y="859"/>
                  <a:pt x="369" y="859"/>
                  <a:pt x="370" y="858"/>
                </a:cubicBezTo>
                <a:cubicBezTo>
                  <a:pt x="372" y="857"/>
                  <a:pt x="374" y="853"/>
                  <a:pt x="374" y="851"/>
                </a:cubicBezTo>
                <a:cubicBezTo>
                  <a:pt x="375" y="848"/>
                  <a:pt x="375" y="845"/>
                  <a:pt x="377" y="841"/>
                </a:cubicBezTo>
                <a:cubicBezTo>
                  <a:pt x="378" y="839"/>
                  <a:pt x="382" y="834"/>
                  <a:pt x="385" y="832"/>
                </a:cubicBezTo>
                <a:cubicBezTo>
                  <a:pt x="387" y="832"/>
                  <a:pt x="388" y="833"/>
                  <a:pt x="389" y="832"/>
                </a:cubicBezTo>
                <a:cubicBezTo>
                  <a:pt x="389" y="831"/>
                  <a:pt x="391" y="828"/>
                  <a:pt x="391" y="827"/>
                </a:cubicBezTo>
                <a:cubicBezTo>
                  <a:pt x="392" y="825"/>
                  <a:pt x="393" y="822"/>
                  <a:pt x="393" y="819"/>
                </a:cubicBezTo>
                <a:cubicBezTo>
                  <a:pt x="393" y="817"/>
                  <a:pt x="391" y="815"/>
                  <a:pt x="392" y="812"/>
                </a:cubicBezTo>
                <a:cubicBezTo>
                  <a:pt x="392" y="811"/>
                  <a:pt x="393" y="812"/>
                  <a:pt x="393" y="811"/>
                </a:cubicBezTo>
                <a:cubicBezTo>
                  <a:pt x="393" y="809"/>
                  <a:pt x="393" y="809"/>
                  <a:pt x="393" y="808"/>
                </a:cubicBezTo>
                <a:cubicBezTo>
                  <a:pt x="392" y="806"/>
                  <a:pt x="392" y="804"/>
                  <a:pt x="391" y="803"/>
                </a:cubicBezTo>
                <a:cubicBezTo>
                  <a:pt x="391" y="802"/>
                  <a:pt x="390" y="802"/>
                  <a:pt x="390" y="802"/>
                </a:cubicBezTo>
                <a:cubicBezTo>
                  <a:pt x="395" y="801"/>
                  <a:pt x="400" y="800"/>
                  <a:pt x="404" y="798"/>
                </a:cubicBezTo>
                <a:cubicBezTo>
                  <a:pt x="407" y="796"/>
                  <a:pt x="407" y="795"/>
                  <a:pt x="409" y="793"/>
                </a:cubicBezTo>
                <a:cubicBezTo>
                  <a:pt x="415" y="783"/>
                  <a:pt x="422" y="775"/>
                  <a:pt x="431" y="768"/>
                </a:cubicBezTo>
                <a:cubicBezTo>
                  <a:pt x="434" y="766"/>
                  <a:pt x="437" y="764"/>
                  <a:pt x="440" y="761"/>
                </a:cubicBezTo>
                <a:cubicBezTo>
                  <a:pt x="443" y="759"/>
                  <a:pt x="445" y="756"/>
                  <a:pt x="448" y="753"/>
                </a:cubicBezTo>
                <a:cubicBezTo>
                  <a:pt x="451" y="750"/>
                  <a:pt x="452" y="750"/>
                  <a:pt x="456" y="752"/>
                </a:cubicBezTo>
                <a:cubicBezTo>
                  <a:pt x="458" y="752"/>
                  <a:pt x="459" y="753"/>
                  <a:pt x="461" y="753"/>
                </a:cubicBezTo>
                <a:cubicBezTo>
                  <a:pt x="464" y="752"/>
                  <a:pt x="464" y="746"/>
                  <a:pt x="466" y="744"/>
                </a:cubicBezTo>
                <a:cubicBezTo>
                  <a:pt x="471" y="740"/>
                  <a:pt x="476" y="739"/>
                  <a:pt x="481" y="736"/>
                </a:cubicBezTo>
                <a:cubicBezTo>
                  <a:pt x="484" y="735"/>
                  <a:pt x="487" y="731"/>
                  <a:pt x="490" y="730"/>
                </a:cubicBezTo>
                <a:cubicBezTo>
                  <a:pt x="493" y="729"/>
                  <a:pt x="497" y="731"/>
                  <a:pt x="500" y="732"/>
                </a:cubicBezTo>
                <a:cubicBezTo>
                  <a:pt x="503" y="732"/>
                  <a:pt x="507" y="732"/>
                  <a:pt x="510" y="732"/>
                </a:cubicBezTo>
                <a:cubicBezTo>
                  <a:pt x="513" y="732"/>
                  <a:pt x="514" y="733"/>
                  <a:pt x="515" y="729"/>
                </a:cubicBezTo>
                <a:cubicBezTo>
                  <a:pt x="517" y="725"/>
                  <a:pt x="518" y="719"/>
                  <a:pt x="518" y="715"/>
                </a:cubicBezTo>
                <a:cubicBezTo>
                  <a:pt x="519" y="706"/>
                  <a:pt x="520" y="697"/>
                  <a:pt x="523" y="689"/>
                </a:cubicBezTo>
                <a:cubicBezTo>
                  <a:pt x="525" y="685"/>
                  <a:pt x="527" y="681"/>
                  <a:pt x="529" y="678"/>
                </a:cubicBezTo>
                <a:cubicBezTo>
                  <a:pt x="530" y="675"/>
                  <a:pt x="530" y="672"/>
                  <a:pt x="532" y="670"/>
                </a:cubicBezTo>
                <a:cubicBezTo>
                  <a:pt x="533" y="668"/>
                  <a:pt x="535" y="667"/>
                  <a:pt x="536" y="665"/>
                </a:cubicBezTo>
                <a:cubicBezTo>
                  <a:pt x="538" y="663"/>
                  <a:pt x="538" y="661"/>
                  <a:pt x="540" y="659"/>
                </a:cubicBezTo>
                <a:cubicBezTo>
                  <a:pt x="544" y="655"/>
                  <a:pt x="548" y="651"/>
                  <a:pt x="552" y="647"/>
                </a:cubicBezTo>
                <a:cubicBezTo>
                  <a:pt x="557" y="641"/>
                  <a:pt x="556" y="634"/>
                  <a:pt x="554" y="627"/>
                </a:cubicBezTo>
                <a:cubicBezTo>
                  <a:pt x="553" y="624"/>
                  <a:pt x="551" y="618"/>
                  <a:pt x="547" y="619"/>
                </a:cubicBezTo>
                <a:cubicBezTo>
                  <a:pt x="546" y="612"/>
                  <a:pt x="540" y="605"/>
                  <a:pt x="537" y="599"/>
                </a:cubicBezTo>
                <a:cubicBezTo>
                  <a:pt x="536" y="595"/>
                  <a:pt x="535" y="592"/>
                  <a:pt x="535" y="588"/>
                </a:cubicBezTo>
                <a:cubicBezTo>
                  <a:pt x="536" y="581"/>
                  <a:pt x="541" y="575"/>
                  <a:pt x="544" y="569"/>
                </a:cubicBezTo>
                <a:cubicBezTo>
                  <a:pt x="546" y="566"/>
                  <a:pt x="551" y="563"/>
                  <a:pt x="551" y="559"/>
                </a:cubicBezTo>
                <a:cubicBezTo>
                  <a:pt x="552" y="558"/>
                  <a:pt x="551" y="556"/>
                  <a:pt x="552" y="555"/>
                </a:cubicBezTo>
                <a:cubicBezTo>
                  <a:pt x="552" y="551"/>
                  <a:pt x="553" y="547"/>
                  <a:pt x="554" y="543"/>
                </a:cubicBezTo>
                <a:cubicBezTo>
                  <a:pt x="556" y="540"/>
                  <a:pt x="558" y="537"/>
                  <a:pt x="558" y="533"/>
                </a:cubicBezTo>
                <a:cubicBezTo>
                  <a:pt x="558" y="531"/>
                  <a:pt x="558" y="529"/>
                  <a:pt x="559" y="527"/>
                </a:cubicBezTo>
                <a:cubicBezTo>
                  <a:pt x="559" y="526"/>
                  <a:pt x="562" y="524"/>
                  <a:pt x="563" y="523"/>
                </a:cubicBezTo>
                <a:cubicBezTo>
                  <a:pt x="565" y="521"/>
                  <a:pt x="566" y="518"/>
                  <a:pt x="570" y="518"/>
                </a:cubicBezTo>
                <a:cubicBezTo>
                  <a:pt x="571" y="518"/>
                  <a:pt x="572" y="518"/>
                  <a:pt x="573" y="518"/>
                </a:cubicBezTo>
                <a:cubicBezTo>
                  <a:pt x="576" y="517"/>
                  <a:pt x="582" y="517"/>
                  <a:pt x="584" y="516"/>
                </a:cubicBezTo>
                <a:cubicBezTo>
                  <a:pt x="586" y="514"/>
                  <a:pt x="584" y="509"/>
                  <a:pt x="587" y="507"/>
                </a:cubicBezTo>
                <a:cubicBezTo>
                  <a:pt x="588" y="506"/>
                  <a:pt x="589" y="507"/>
                  <a:pt x="590" y="507"/>
                </a:cubicBezTo>
                <a:cubicBezTo>
                  <a:pt x="592" y="507"/>
                  <a:pt x="592" y="506"/>
                  <a:pt x="593" y="505"/>
                </a:cubicBezTo>
                <a:cubicBezTo>
                  <a:pt x="596" y="503"/>
                  <a:pt x="598" y="502"/>
                  <a:pt x="599" y="499"/>
                </a:cubicBezTo>
                <a:cubicBezTo>
                  <a:pt x="599" y="498"/>
                  <a:pt x="599" y="495"/>
                  <a:pt x="600" y="494"/>
                </a:cubicBezTo>
                <a:cubicBezTo>
                  <a:pt x="601" y="489"/>
                  <a:pt x="603" y="485"/>
                  <a:pt x="603" y="480"/>
                </a:cubicBezTo>
                <a:cubicBezTo>
                  <a:pt x="604" y="474"/>
                  <a:pt x="602" y="468"/>
                  <a:pt x="603" y="462"/>
                </a:cubicBezTo>
                <a:cubicBezTo>
                  <a:pt x="606" y="461"/>
                  <a:pt x="607" y="465"/>
                  <a:pt x="610" y="465"/>
                </a:cubicBezTo>
                <a:cubicBezTo>
                  <a:pt x="615" y="465"/>
                  <a:pt x="612" y="460"/>
                  <a:pt x="615" y="460"/>
                </a:cubicBezTo>
                <a:cubicBezTo>
                  <a:pt x="621" y="469"/>
                  <a:pt x="632" y="472"/>
                  <a:pt x="642" y="467"/>
                </a:cubicBezTo>
                <a:cubicBezTo>
                  <a:pt x="643" y="467"/>
                  <a:pt x="643" y="467"/>
                  <a:pt x="644" y="467"/>
                </a:cubicBezTo>
                <a:cubicBezTo>
                  <a:pt x="645" y="466"/>
                  <a:pt x="645" y="465"/>
                  <a:pt x="646" y="464"/>
                </a:cubicBezTo>
                <a:cubicBezTo>
                  <a:pt x="648" y="462"/>
                  <a:pt x="651" y="463"/>
                  <a:pt x="653" y="463"/>
                </a:cubicBezTo>
                <a:cubicBezTo>
                  <a:pt x="657" y="463"/>
                  <a:pt x="661" y="464"/>
                  <a:pt x="665" y="465"/>
                </a:cubicBezTo>
                <a:cubicBezTo>
                  <a:pt x="668" y="466"/>
                  <a:pt x="670" y="467"/>
                  <a:pt x="672" y="468"/>
                </a:cubicBezTo>
                <a:cubicBezTo>
                  <a:pt x="676" y="468"/>
                  <a:pt x="675" y="467"/>
                  <a:pt x="677" y="465"/>
                </a:cubicBezTo>
                <a:cubicBezTo>
                  <a:pt x="676" y="465"/>
                  <a:pt x="680" y="463"/>
                  <a:pt x="680" y="463"/>
                </a:cubicBezTo>
                <a:cubicBezTo>
                  <a:pt x="682" y="462"/>
                  <a:pt x="685" y="460"/>
                  <a:pt x="687" y="460"/>
                </a:cubicBezTo>
                <a:cubicBezTo>
                  <a:pt x="690" y="459"/>
                  <a:pt x="692" y="460"/>
                  <a:pt x="694" y="459"/>
                </a:cubicBezTo>
                <a:cubicBezTo>
                  <a:pt x="694" y="458"/>
                  <a:pt x="695" y="456"/>
                  <a:pt x="695" y="455"/>
                </a:cubicBezTo>
                <a:cubicBezTo>
                  <a:pt x="696" y="450"/>
                  <a:pt x="695" y="444"/>
                  <a:pt x="694" y="439"/>
                </a:cubicBezTo>
                <a:cubicBezTo>
                  <a:pt x="691" y="429"/>
                  <a:pt x="690" y="419"/>
                  <a:pt x="684" y="410"/>
                </a:cubicBezTo>
                <a:cubicBezTo>
                  <a:pt x="682" y="406"/>
                  <a:pt x="679" y="405"/>
                  <a:pt x="677" y="401"/>
                </a:cubicBezTo>
                <a:cubicBezTo>
                  <a:pt x="676" y="398"/>
                  <a:pt x="677" y="394"/>
                  <a:pt x="677" y="391"/>
                </a:cubicBezTo>
                <a:cubicBezTo>
                  <a:pt x="677" y="387"/>
                  <a:pt x="676" y="384"/>
                  <a:pt x="677" y="380"/>
                </a:cubicBezTo>
                <a:cubicBezTo>
                  <a:pt x="677" y="376"/>
                  <a:pt x="679" y="374"/>
                  <a:pt x="681" y="371"/>
                </a:cubicBezTo>
                <a:cubicBezTo>
                  <a:pt x="684" y="365"/>
                  <a:pt x="683" y="359"/>
                  <a:pt x="684" y="353"/>
                </a:cubicBezTo>
                <a:cubicBezTo>
                  <a:pt x="686" y="345"/>
                  <a:pt x="689" y="337"/>
                  <a:pt x="687" y="328"/>
                </a:cubicBezTo>
                <a:cubicBezTo>
                  <a:pt x="686" y="320"/>
                  <a:pt x="682" y="312"/>
                  <a:pt x="677" y="305"/>
                </a:cubicBezTo>
                <a:cubicBezTo>
                  <a:pt x="672" y="296"/>
                  <a:pt x="669" y="286"/>
                  <a:pt x="669" y="276"/>
                </a:cubicBezTo>
                <a:cubicBezTo>
                  <a:pt x="669" y="273"/>
                  <a:pt x="668" y="267"/>
                  <a:pt x="670" y="265"/>
                </a:cubicBezTo>
                <a:cubicBezTo>
                  <a:pt x="671" y="263"/>
                  <a:pt x="673" y="264"/>
                  <a:pt x="673" y="262"/>
                </a:cubicBezTo>
                <a:cubicBezTo>
                  <a:pt x="674" y="259"/>
                  <a:pt x="673" y="255"/>
                  <a:pt x="672" y="253"/>
                </a:cubicBezTo>
                <a:cubicBezTo>
                  <a:pt x="672" y="249"/>
                  <a:pt x="671" y="246"/>
                  <a:pt x="670" y="243"/>
                </a:cubicBezTo>
                <a:cubicBezTo>
                  <a:pt x="670" y="241"/>
                  <a:pt x="670" y="240"/>
                  <a:pt x="669" y="239"/>
                </a:cubicBezTo>
                <a:cubicBezTo>
                  <a:pt x="667" y="238"/>
                  <a:pt x="663" y="239"/>
                  <a:pt x="661" y="237"/>
                </a:cubicBezTo>
                <a:cubicBezTo>
                  <a:pt x="659" y="236"/>
                  <a:pt x="658" y="233"/>
                  <a:pt x="657" y="230"/>
                </a:cubicBezTo>
                <a:cubicBezTo>
                  <a:pt x="656" y="225"/>
                  <a:pt x="661" y="224"/>
                  <a:pt x="664" y="221"/>
                </a:cubicBezTo>
                <a:cubicBezTo>
                  <a:pt x="666" y="218"/>
                  <a:pt x="666" y="214"/>
                  <a:pt x="666" y="211"/>
                </a:cubicBezTo>
                <a:cubicBezTo>
                  <a:pt x="665" y="204"/>
                  <a:pt x="662" y="199"/>
                  <a:pt x="662" y="192"/>
                </a:cubicBezTo>
                <a:cubicBezTo>
                  <a:pt x="662" y="188"/>
                  <a:pt x="662" y="184"/>
                  <a:pt x="662" y="180"/>
                </a:cubicBezTo>
                <a:cubicBezTo>
                  <a:pt x="662" y="178"/>
                  <a:pt x="663" y="176"/>
                  <a:pt x="663" y="174"/>
                </a:cubicBezTo>
                <a:cubicBezTo>
                  <a:pt x="665" y="169"/>
                  <a:pt x="668" y="167"/>
                  <a:pt x="667" y="162"/>
                </a:cubicBezTo>
                <a:cubicBezTo>
                  <a:pt x="660" y="161"/>
                  <a:pt x="659" y="153"/>
                  <a:pt x="656" y="148"/>
                </a:cubicBezTo>
                <a:cubicBezTo>
                  <a:pt x="654" y="145"/>
                  <a:pt x="653" y="143"/>
                  <a:pt x="649" y="142"/>
                </a:cubicBezTo>
                <a:cubicBezTo>
                  <a:pt x="647" y="141"/>
                  <a:pt x="645" y="140"/>
                  <a:pt x="642" y="140"/>
                </a:cubicBezTo>
                <a:cubicBezTo>
                  <a:pt x="641" y="137"/>
                  <a:pt x="642" y="133"/>
                  <a:pt x="641" y="129"/>
                </a:cubicBezTo>
                <a:cubicBezTo>
                  <a:pt x="641" y="128"/>
                  <a:pt x="642" y="125"/>
                  <a:pt x="641" y="123"/>
                </a:cubicBezTo>
                <a:cubicBezTo>
                  <a:pt x="639" y="122"/>
                  <a:pt x="634" y="121"/>
                  <a:pt x="632" y="120"/>
                </a:cubicBezTo>
                <a:cubicBezTo>
                  <a:pt x="629" y="119"/>
                  <a:pt x="628" y="120"/>
                  <a:pt x="627" y="117"/>
                </a:cubicBezTo>
                <a:cubicBezTo>
                  <a:pt x="626" y="115"/>
                  <a:pt x="625" y="114"/>
                  <a:pt x="624" y="112"/>
                </a:cubicBezTo>
                <a:cubicBezTo>
                  <a:pt x="621" y="106"/>
                  <a:pt x="616" y="100"/>
                  <a:pt x="613" y="95"/>
                </a:cubicBezTo>
                <a:cubicBezTo>
                  <a:pt x="609" y="90"/>
                  <a:pt x="607" y="89"/>
                  <a:pt x="602" y="86"/>
                </a:cubicBezTo>
                <a:cubicBezTo>
                  <a:pt x="598" y="85"/>
                  <a:pt x="595" y="84"/>
                  <a:pt x="591" y="84"/>
                </a:cubicBezTo>
                <a:cubicBezTo>
                  <a:pt x="589" y="84"/>
                  <a:pt x="588" y="84"/>
                  <a:pt x="587" y="83"/>
                </a:cubicBezTo>
                <a:cubicBezTo>
                  <a:pt x="585" y="82"/>
                  <a:pt x="583" y="80"/>
                  <a:pt x="582" y="78"/>
                </a:cubicBezTo>
                <a:cubicBezTo>
                  <a:pt x="579" y="76"/>
                  <a:pt x="577" y="74"/>
                  <a:pt x="574" y="72"/>
                </a:cubicBezTo>
                <a:cubicBezTo>
                  <a:pt x="570" y="69"/>
                  <a:pt x="568" y="69"/>
                  <a:pt x="563" y="68"/>
                </a:cubicBezTo>
                <a:cubicBezTo>
                  <a:pt x="559" y="67"/>
                  <a:pt x="555" y="62"/>
                  <a:pt x="552" y="59"/>
                </a:cubicBezTo>
                <a:cubicBezTo>
                  <a:pt x="549" y="54"/>
                  <a:pt x="547" y="50"/>
                  <a:pt x="542" y="47"/>
                </a:cubicBezTo>
                <a:cubicBezTo>
                  <a:pt x="538" y="44"/>
                  <a:pt x="537" y="39"/>
                  <a:pt x="534" y="35"/>
                </a:cubicBezTo>
                <a:cubicBezTo>
                  <a:pt x="531" y="32"/>
                  <a:pt x="528" y="30"/>
                  <a:pt x="525" y="28"/>
                </a:cubicBezTo>
                <a:cubicBezTo>
                  <a:pt x="523" y="26"/>
                  <a:pt x="522" y="24"/>
                  <a:pt x="519" y="22"/>
                </a:cubicBezTo>
                <a:cubicBezTo>
                  <a:pt x="516" y="19"/>
                  <a:pt x="513" y="17"/>
                  <a:pt x="510" y="14"/>
                </a:cubicBezTo>
                <a:cubicBezTo>
                  <a:pt x="508" y="11"/>
                  <a:pt x="505" y="8"/>
                  <a:pt x="504" y="5"/>
                </a:cubicBezTo>
                <a:cubicBezTo>
                  <a:pt x="503" y="4"/>
                  <a:pt x="503" y="2"/>
                  <a:pt x="502" y="1"/>
                </a:cubicBezTo>
                <a:cubicBezTo>
                  <a:pt x="502" y="1"/>
                  <a:pt x="502" y="0"/>
                  <a:pt x="502" y="0"/>
                </a:cubicBezTo>
                <a:cubicBezTo>
                  <a:pt x="500" y="0"/>
                  <a:pt x="498" y="0"/>
                  <a:pt x="497" y="1"/>
                </a:cubicBezTo>
                <a:cubicBezTo>
                  <a:pt x="494" y="1"/>
                  <a:pt x="481" y="1"/>
                  <a:pt x="480" y="4"/>
                </a:cubicBezTo>
                <a:cubicBezTo>
                  <a:pt x="482" y="6"/>
                  <a:pt x="483" y="10"/>
                  <a:pt x="485" y="12"/>
                </a:cubicBezTo>
                <a:cubicBezTo>
                  <a:pt x="487" y="17"/>
                  <a:pt x="490" y="22"/>
                  <a:pt x="493" y="26"/>
                </a:cubicBezTo>
                <a:cubicBezTo>
                  <a:pt x="498" y="33"/>
                  <a:pt x="500" y="39"/>
                  <a:pt x="500" y="47"/>
                </a:cubicBezTo>
                <a:cubicBezTo>
                  <a:pt x="500" y="54"/>
                  <a:pt x="497" y="56"/>
                  <a:pt x="492" y="60"/>
                </a:cubicBezTo>
                <a:cubicBezTo>
                  <a:pt x="487" y="64"/>
                  <a:pt x="483" y="67"/>
                  <a:pt x="478" y="70"/>
                </a:cubicBezTo>
                <a:cubicBezTo>
                  <a:pt x="475" y="72"/>
                  <a:pt x="470" y="73"/>
                  <a:pt x="468" y="76"/>
                </a:cubicBezTo>
                <a:cubicBezTo>
                  <a:pt x="471" y="78"/>
                  <a:pt x="484" y="81"/>
                  <a:pt x="484" y="85"/>
                </a:cubicBezTo>
                <a:cubicBezTo>
                  <a:pt x="484" y="86"/>
                  <a:pt x="481" y="88"/>
                  <a:pt x="481" y="89"/>
                </a:cubicBezTo>
                <a:cubicBezTo>
                  <a:pt x="480" y="91"/>
                  <a:pt x="480" y="92"/>
                  <a:pt x="478" y="95"/>
                </a:cubicBezTo>
                <a:cubicBezTo>
                  <a:pt x="478" y="96"/>
                  <a:pt x="475" y="100"/>
                  <a:pt x="474" y="101"/>
                </a:cubicBezTo>
                <a:cubicBezTo>
                  <a:pt x="472" y="102"/>
                  <a:pt x="471" y="101"/>
                  <a:pt x="469" y="101"/>
                </a:cubicBezTo>
                <a:cubicBezTo>
                  <a:pt x="462" y="100"/>
                  <a:pt x="456" y="98"/>
                  <a:pt x="449" y="94"/>
                </a:cubicBezTo>
                <a:cubicBezTo>
                  <a:pt x="444" y="91"/>
                  <a:pt x="438" y="92"/>
                  <a:pt x="432" y="91"/>
                </a:cubicBezTo>
                <a:cubicBezTo>
                  <a:pt x="423" y="89"/>
                  <a:pt x="414" y="87"/>
                  <a:pt x="405" y="84"/>
                </a:cubicBezTo>
                <a:cubicBezTo>
                  <a:pt x="403" y="83"/>
                  <a:pt x="399" y="83"/>
                  <a:pt x="397" y="82"/>
                </a:cubicBezTo>
                <a:cubicBezTo>
                  <a:pt x="394" y="81"/>
                  <a:pt x="393" y="80"/>
                  <a:pt x="391" y="80"/>
                </a:cubicBezTo>
                <a:cubicBezTo>
                  <a:pt x="387" y="80"/>
                  <a:pt x="382" y="81"/>
                  <a:pt x="379" y="78"/>
                </a:cubicBezTo>
                <a:cubicBezTo>
                  <a:pt x="380" y="83"/>
                  <a:pt x="380" y="89"/>
                  <a:pt x="380" y="94"/>
                </a:cubicBezTo>
                <a:cubicBezTo>
                  <a:pt x="380" y="117"/>
                  <a:pt x="380" y="117"/>
                  <a:pt x="380" y="117"/>
                </a:cubicBezTo>
                <a:cubicBezTo>
                  <a:pt x="380" y="119"/>
                  <a:pt x="380" y="123"/>
                  <a:pt x="380" y="124"/>
                </a:cubicBezTo>
                <a:cubicBezTo>
                  <a:pt x="379" y="126"/>
                  <a:pt x="378" y="128"/>
                  <a:pt x="378" y="129"/>
                </a:cubicBezTo>
                <a:cubicBezTo>
                  <a:pt x="377" y="132"/>
                  <a:pt x="375" y="134"/>
                  <a:pt x="373" y="137"/>
                </a:cubicBezTo>
                <a:cubicBezTo>
                  <a:pt x="371" y="142"/>
                  <a:pt x="368" y="147"/>
                  <a:pt x="366" y="151"/>
                </a:cubicBezTo>
                <a:cubicBezTo>
                  <a:pt x="365" y="153"/>
                  <a:pt x="365" y="155"/>
                  <a:pt x="364" y="157"/>
                </a:cubicBezTo>
                <a:cubicBezTo>
                  <a:pt x="359" y="155"/>
                  <a:pt x="354" y="152"/>
                  <a:pt x="349" y="151"/>
                </a:cubicBezTo>
                <a:cubicBezTo>
                  <a:pt x="345" y="149"/>
                  <a:pt x="343" y="147"/>
                  <a:pt x="340" y="146"/>
                </a:cubicBezTo>
                <a:cubicBezTo>
                  <a:pt x="336" y="144"/>
                  <a:pt x="329" y="144"/>
                  <a:pt x="325" y="145"/>
                </a:cubicBezTo>
                <a:cubicBezTo>
                  <a:pt x="322" y="146"/>
                  <a:pt x="319" y="149"/>
                  <a:pt x="317" y="151"/>
                </a:cubicBezTo>
                <a:cubicBezTo>
                  <a:pt x="313" y="153"/>
                  <a:pt x="311" y="155"/>
                  <a:pt x="308" y="159"/>
                </a:cubicBezTo>
                <a:cubicBezTo>
                  <a:pt x="305" y="163"/>
                  <a:pt x="302" y="168"/>
                  <a:pt x="299" y="172"/>
                </a:cubicBezTo>
                <a:cubicBezTo>
                  <a:pt x="298" y="173"/>
                  <a:pt x="295" y="175"/>
                  <a:pt x="295" y="177"/>
                </a:cubicBezTo>
                <a:cubicBezTo>
                  <a:pt x="292" y="178"/>
                  <a:pt x="292" y="181"/>
                  <a:pt x="291" y="183"/>
                </a:cubicBezTo>
                <a:cubicBezTo>
                  <a:pt x="290" y="185"/>
                  <a:pt x="289" y="186"/>
                  <a:pt x="288" y="188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89" y="188"/>
                  <a:pt x="289" y="190"/>
                  <a:pt x="288" y="192"/>
                </a:cubicBezTo>
                <a:cubicBezTo>
                  <a:pt x="287" y="195"/>
                  <a:pt x="285" y="199"/>
                  <a:pt x="284" y="202"/>
                </a:cubicBezTo>
                <a:cubicBezTo>
                  <a:pt x="282" y="207"/>
                  <a:pt x="280" y="211"/>
                  <a:pt x="279" y="216"/>
                </a:cubicBezTo>
                <a:cubicBezTo>
                  <a:pt x="279" y="220"/>
                  <a:pt x="278" y="223"/>
                  <a:pt x="274" y="224"/>
                </a:cubicBezTo>
                <a:cubicBezTo>
                  <a:pt x="269" y="227"/>
                  <a:pt x="268" y="229"/>
                  <a:pt x="267" y="234"/>
                </a:cubicBezTo>
                <a:cubicBezTo>
                  <a:pt x="266" y="237"/>
                  <a:pt x="266" y="239"/>
                  <a:pt x="266" y="243"/>
                </a:cubicBezTo>
                <a:cubicBezTo>
                  <a:pt x="266" y="245"/>
                  <a:pt x="266" y="247"/>
                  <a:pt x="267" y="249"/>
                </a:cubicBezTo>
                <a:cubicBezTo>
                  <a:pt x="268" y="253"/>
                  <a:pt x="268" y="256"/>
                  <a:pt x="269" y="259"/>
                </a:cubicBezTo>
                <a:cubicBezTo>
                  <a:pt x="269" y="261"/>
                  <a:pt x="271" y="263"/>
                  <a:pt x="272" y="265"/>
                </a:cubicBezTo>
                <a:cubicBezTo>
                  <a:pt x="272" y="266"/>
                  <a:pt x="272" y="268"/>
                  <a:pt x="272" y="270"/>
                </a:cubicBezTo>
                <a:cubicBezTo>
                  <a:pt x="272" y="272"/>
                  <a:pt x="274" y="275"/>
                  <a:pt x="275" y="278"/>
                </a:cubicBezTo>
                <a:cubicBezTo>
                  <a:pt x="276" y="282"/>
                  <a:pt x="277" y="294"/>
                  <a:pt x="273" y="297"/>
                </a:cubicBezTo>
                <a:cubicBezTo>
                  <a:pt x="269" y="299"/>
                  <a:pt x="265" y="300"/>
                  <a:pt x="261" y="303"/>
                </a:cubicBezTo>
                <a:cubicBezTo>
                  <a:pt x="258" y="306"/>
                  <a:pt x="256" y="310"/>
                  <a:pt x="256" y="314"/>
                </a:cubicBezTo>
                <a:cubicBezTo>
                  <a:pt x="255" y="319"/>
                  <a:pt x="252" y="323"/>
                  <a:pt x="250" y="327"/>
                </a:cubicBezTo>
                <a:cubicBezTo>
                  <a:pt x="247" y="335"/>
                  <a:pt x="243" y="344"/>
                  <a:pt x="239" y="352"/>
                </a:cubicBezTo>
                <a:cubicBezTo>
                  <a:pt x="237" y="357"/>
                  <a:pt x="236" y="360"/>
                  <a:pt x="231" y="363"/>
                </a:cubicBezTo>
                <a:cubicBezTo>
                  <a:pt x="227" y="366"/>
                  <a:pt x="224" y="368"/>
                  <a:pt x="225" y="374"/>
                </a:cubicBezTo>
                <a:cubicBezTo>
                  <a:pt x="225" y="379"/>
                  <a:pt x="233" y="388"/>
                  <a:pt x="230" y="394"/>
                </a:cubicBezTo>
                <a:cubicBezTo>
                  <a:pt x="228" y="397"/>
                  <a:pt x="223" y="396"/>
                  <a:pt x="220" y="398"/>
                </a:cubicBezTo>
                <a:cubicBezTo>
                  <a:pt x="215" y="401"/>
                  <a:pt x="215" y="408"/>
                  <a:pt x="209" y="410"/>
                </a:cubicBezTo>
                <a:cubicBezTo>
                  <a:pt x="206" y="412"/>
                  <a:pt x="201" y="413"/>
                  <a:pt x="197" y="414"/>
                </a:cubicBezTo>
                <a:cubicBezTo>
                  <a:pt x="193" y="415"/>
                  <a:pt x="181" y="412"/>
                  <a:pt x="178" y="415"/>
                </a:cubicBezTo>
                <a:cubicBezTo>
                  <a:pt x="178" y="415"/>
                  <a:pt x="178" y="416"/>
                  <a:pt x="178" y="416"/>
                </a:cubicBezTo>
                <a:cubicBezTo>
                  <a:pt x="178" y="418"/>
                  <a:pt x="178" y="422"/>
                  <a:pt x="178" y="422"/>
                </a:cubicBezTo>
                <a:cubicBezTo>
                  <a:pt x="179" y="428"/>
                  <a:pt x="180" y="435"/>
                  <a:pt x="181" y="441"/>
                </a:cubicBezTo>
                <a:cubicBezTo>
                  <a:pt x="182" y="449"/>
                  <a:pt x="186" y="456"/>
                  <a:pt x="184" y="463"/>
                </a:cubicBezTo>
                <a:cubicBezTo>
                  <a:pt x="184" y="466"/>
                  <a:pt x="184" y="467"/>
                  <a:pt x="183" y="469"/>
                </a:cubicBezTo>
                <a:cubicBezTo>
                  <a:pt x="182" y="470"/>
                  <a:pt x="181" y="471"/>
                  <a:pt x="180" y="471"/>
                </a:cubicBezTo>
                <a:cubicBezTo>
                  <a:pt x="179" y="473"/>
                  <a:pt x="179" y="475"/>
                  <a:pt x="178" y="477"/>
                </a:cubicBezTo>
                <a:cubicBezTo>
                  <a:pt x="177" y="481"/>
                  <a:pt x="174" y="485"/>
                  <a:pt x="174" y="490"/>
                </a:cubicBezTo>
                <a:cubicBezTo>
                  <a:pt x="173" y="496"/>
                  <a:pt x="174" y="502"/>
                  <a:pt x="175" y="508"/>
                </a:cubicBezTo>
                <a:cubicBezTo>
                  <a:pt x="175" y="513"/>
                  <a:pt x="175" y="518"/>
                  <a:pt x="175" y="524"/>
                </a:cubicBezTo>
                <a:cubicBezTo>
                  <a:pt x="175" y="530"/>
                  <a:pt x="175" y="531"/>
                  <a:pt x="171" y="534"/>
                </a:cubicBezTo>
                <a:cubicBezTo>
                  <a:pt x="168" y="536"/>
                  <a:pt x="166" y="540"/>
                  <a:pt x="165" y="543"/>
                </a:cubicBezTo>
                <a:cubicBezTo>
                  <a:pt x="163" y="547"/>
                  <a:pt x="162" y="552"/>
                  <a:pt x="160" y="556"/>
                </a:cubicBezTo>
                <a:cubicBezTo>
                  <a:pt x="157" y="561"/>
                  <a:pt x="157" y="567"/>
                  <a:pt x="154" y="570"/>
                </a:cubicBezTo>
                <a:cubicBezTo>
                  <a:pt x="153" y="572"/>
                  <a:pt x="153" y="574"/>
                  <a:pt x="152" y="576"/>
                </a:cubicBezTo>
                <a:cubicBezTo>
                  <a:pt x="151" y="578"/>
                  <a:pt x="151" y="580"/>
                  <a:pt x="151" y="582"/>
                </a:cubicBezTo>
                <a:cubicBezTo>
                  <a:pt x="150" y="586"/>
                  <a:pt x="149" y="590"/>
                  <a:pt x="147" y="593"/>
                </a:cubicBezTo>
                <a:cubicBezTo>
                  <a:pt x="145" y="598"/>
                  <a:pt x="142" y="602"/>
                  <a:pt x="139" y="606"/>
                </a:cubicBezTo>
                <a:cubicBezTo>
                  <a:pt x="137" y="609"/>
                  <a:pt x="135" y="612"/>
                  <a:pt x="134" y="615"/>
                </a:cubicBezTo>
                <a:cubicBezTo>
                  <a:pt x="137" y="616"/>
                  <a:pt x="138" y="618"/>
                  <a:pt x="140" y="620"/>
                </a:cubicBezTo>
                <a:cubicBezTo>
                  <a:pt x="143" y="621"/>
                  <a:pt x="145" y="622"/>
                  <a:pt x="148" y="624"/>
                </a:cubicBezTo>
                <a:cubicBezTo>
                  <a:pt x="153" y="628"/>
                  <a:pt x="151" y="636"/>
                  <a:pt x="151" y="642"/>
                </a:cubicBezTo>
                <a:cubicBezTo>
                  <a:pt x="151" y="646"/>
                  <a:pt x="151" y="650"/>
                  <a:pt x="151" y="653"/>
                </a:cubicBezTo>
                <a:cubicBezTo>
                  <a:pt x="152" y="657"/>
                  <a:pt x="154" y="661"/>
                  <a:pt x="155" y="665"/>
                </a:cubicBezTo>
                <a:cubicBezTo>
                  <a:pt x="155" y="669"/>
                  <a:pt x="154" y="672"/>
                  <a:pt x="152" y="676"/>
                </a:cubicBezTo>
                <a:cubicBezTo>
                  <a:pt x="151" y="679"/>
                  <a:pt x="150" y="684"/>
                  <a:pt x="148" y="687"/>
                </a:cubicBezTo>
                <a:cubicBezTo>
                  <a:pt x="144" y="685"/>
                  <a:pt x="138" y="685"/>
                  <a:pt x="134" y="684"/>
                </a:cubicBezTo>
                <a:cubicBezTo>
                  <a:pt x="128" y="684"/>
                  <a:pt x="123" y="683"/>
                  <a:pt x="117" y="682"/>
                </a:cubicBezTo>
                <a:cubicBezTo>
                  <a:pt x="112" y="682"/>
                  <a:pt x="108" y="683"/>
                  <a:pt x="103" y="683"/>
                </a:cubicBezTo>
                <a:cubicBezTo>
                  <a:pt x="98" y="683"/>
                  <a:pt x="94" y="684"/>
                  <a:pt x="89" y="686"/>
                </a:cubicBezTo>
                <a:cubicBezTo>
                  <a:pt x="85" y="688"/>
                  <a:pt x="84" y="692"/>
                  <a:pt x="81" y="694"/>
                </a:cubicBezTo>
                <a:cubicBezTo>
                  <a:pt x="80" y="695"/>
                  <a:pt x="78" y="695"/>
                  <a:pt x="76" y="696"/>
                </a:cubicBezTo>
                <a:cubicBezTo>
                  <a:pt x="74" y="697"/>
                  <a:pt x="73" y="699"/>
                  <a:pt x="71" y="700"/>
                </a:cubicBezTo>
                <a:cubicBezTo>
                  <a:pt x="70" y="702"/>
                  <a:pt x="70" y="703"/>
                  <a:pt x="68" y="705"/>
                </a:cubicBezTo>
                <a:cubicBezTo>
                  <a:pt x="67" y="706"/>
                  <a:pt x="67" y="708"/>
                  <a:pt x="67" y="710"/>
                </a:cubicBezTo>
                <a:cubicBezTo>
                  <a:pt x="66" y="712"/>
                  <a:pt x="65" y="715"/>
                  <a:pt x="64" y="718"/>
                </a:cubicBezTo>
                <a:cubicBezTo>
                  <a:pt x="63" y="722"/>
                  <a:pt x="60" y="727"/>
                  <a:pt x="57" y="731"/>
                </a:cubicBezTo>
                <a:cubicBezTo>
                  <a:pt x="54" y="736"/>
                  <a:pt x="49" y="738"/>
                  <a:pt x="48" y="745"/>
                </a:cubicBezTo>
                <a:cubicBezTo>
                  <a:pt x="48" y="749"/>
                  <a:pt x="48" y="753"/>
                  <a:pt x="48" y="757"/>
                </a:cubicBezTo>
                <a:cubicBezTo>
                  <a:pt x="48" y="762"/>
                  <a:pt x="49" y="770"/>
                  <a:pt x="46" y="775"/>
                </a:cubicBezTo>
                <a:cubicBezTo>
                  <a:pt x="45" y="777"/>
                  <a:pt x="44" y="778"/>
                  <a:pt x="44" y="780"/>
                </a:cubicBezTo>
                <a:cubicBezTo>
                  <a:pt x="44" y="782"/>
                  <a:pt x="45" y="784"/>
                  <a:pt x="45" y="786"/>
                </a:cubicBezTo>
                <a:cubicBezTo>
                  <a:pt x="47" y="789"/>
                  <a:pt x="48" y="792"/>
                  <a:pt x="49" y="795"/>
                </a:cubicBezTo>
                <a:cubicBezTo>
                  <a:pt x="50" y="799"/>
                  <a:pt x="50" y="803"/>
                  <a:pt x="52" y="807"/>
                </a:cubicBezTo>
                <a:cubicBezTo>
                  <a:pt x="53" y="809"/>
                  <a:pt x="54" y="810"/>
                  <a:pt x="53" y="812"/>
                </a:cubicBezTo>
                <a:cubicBezTo>
                  <a:pt x="53" y="814"/>
                  <a:pt x="50" y="816"/>
                  <a:pt x="49" y="817"/>
                </a:cubicBezTo>
                <a:cubicBezTo>
                  <a:pt x="48" y="818"/>
                  <a:pt x="48" y="820"/>
                  <a:pt x="47" y="821"/>
                </a:cubicBezTo>
                <a:cubicBezTo>
                  <a:pt x="47" y="822"/>
                  <a:pt x="45" y="821"/>
                  <a:pt x="45" y="822"/>
                </a:cubicBezTo>
                <a:cubicBezTo>
                  <a:pt x="44" y="824"/>
                  <a:pt x="45" y="828"/>
                  <a:pt x="45" y="830"/>
                </a:cubicBezTo>
                <a:cubicBezTo>
                  <a:pt x="45" y="836"/>
                  <a:pt x="45" y="841"/>
                  <a:pt x="45" y="847"/>
                </a:cubicBezTo>
                <a:cubicBezTo>
                  <a:pt x="45" y="851"/>
                  <a:pt x="44" y="855"/>
                  <a:pt x="43" y="860"/>
                </a:cubicBezTo>
                <a:cubicBezTo>
                  <a:pt x="43" y="863"/>
                  <a:pt x="44" y="863"/>
                  <a:pt x="45" y="866"/>
                </a:cubicBezTo>
                <a:cubicBezTo>
                  <a:pt x="49" y="872"/>
                  <a:pt x="52" y="879"/>
                  <a:pt x="55" y="886"/>
                </a:cubicBezTo>
                <a:cubicBezTo>
                  <a:pt x="56" y="888"/>
                  <a:pt x="57" y="890"/>
                  <a:pt x="57" y="892"/>
                </a:cubicBezTo>
                <a:cubicBezTo>
                  <a:pt x="58" y="896"/>
                  <a:pt x="57" y="900"/>
                  <a:pt x="57" y="904"/>
                </a:cubicBezTo>
                <a:cubicBezTo>
                  <a:pt x="57" y="918"/>
                  <a:pt x="57" y="931"/>
                  <a:pt x="54" y="944"/>
                </a:cubicBezTo>
                <a:cubicBezTo>
                  <a:pt x="53" y="950"/>
                  <a:pt x="48" y="958"/>
                  <a:pt x="51" y="964"/>
                </a:cubicBezTo>
                <a:cubicBezTo>
                  <a:pt x="53" y="968"/>
                  <a:pt x="58" y="969"/>
                  <a:pt x="61" y="971"/>
                </a:cubicBezTo>
                <a:cubicBezTo>
                  <a:pt x="64" y="973"/>
                  <a:pt x="65" y="976"/>
                  <a:pt x="68" y="979"/>
                </a:cubicBezTo>
                <a:cubicBezTo>
                  <a:pt x="72" y="983"/>
                  <a:pt x="80" y="979"/>
                  <a:pt x="84" y="985"/>
                </a:cubicBezTo>
                <a:cubicBezTo>
                  <a:pt x="85" y="985"/>
                  <a:pt x="84" y="987"/>
                  <a:pt x="85" y="987"/>
                </a:cubicBezTo>
                <a:cubicBezTo>
                  <a:pt x="86" y="989"/>
                  <a:pt x="87" y="989"/>
                  <a:pt x="88" y="990"/>
                </a:cubicBezTo>
                <a:cubicBezTo>
                  <a:pt x="90" y="992"/>
                  <a:pt x="93" y="998"/>
                  <a:pt x="96" y="999"/>
                </a:cubicBezTo>
                <a:cubicBezTo>
                  <a:pt x="97" y="1003"/>
                  <a:pt x="92" y="1008"/>
                  <a:pt x="90" y="1011"/>
                </a:cubicBezTo>
                <a:cubicBezTo>
                  <a:pt x="88" y="1016"/>
                  <a:pt x="86" y="1021"/>
                  <a:pt x="84" y="1026"/>
                </a:cubicBezTo>
                <a:cubicBezTo>
                  <a:pt x="82" y="1029"/>
                  <a:pt x="82" y="1028"/>
                  <a:pt x="82" y="1030"/>
                </a:cubicBezTo>
                <a:cubicBezTo>
                  <a:pt x="81" y="1032"/>
                  <a:pt x="82" y="1032"/>
                  <a:pt x="81" y="1034"/>
                </a:cubicBezTo>
                <a:cubicBezTo>
                  <a:pt x="80" y="1034"/>
                  <a:pt x="79" y="1035"/>
                  <a:pt x="77" y="1035"/>
                </a:cubicBezTo>
                <a:cubicBezTo>
                  <a:pt x="76" y="1035"/>
                  <a:pt x="76" y="1035"/>
                  <a:pt x="76" y="1036"/>
                </a:cubicBezTo>
                <a:cubicBezTo>
                  <a:pt x="75" y="1036"/>
                  <a:pt x="74" y="1036"/>
                  <a:pt x="73" y="1037"/>
                </a:cubicBezTo>
                <a:cubicBezTo>
                  <a:pt x="71" y="1038"/>
                  <a:pt x="69" y="1039"/>
                  <a:pt x="66" y="1039"/>
                </a:cubicBezTo>
                <a:cubicBezTo>
                  <a:pt x="64" y="1040"/>
                  <a:pt x="63" y="1039"/>
                  <a:pt x="61" y="1039"/>
                </a:cubicBezTo>
                <a:cubicBezTo>
                  <a:pt x="60" y="1042"/>
                  <a:pt x="62" y="1048"/>
                  <a:pt x="62" y="1051"/>
                </a:cubicBezTo>
                <a:cubicBezTo>
                  <a:pt x="63" y="1055"/>
                  <a:pt x="64" y="1059"/>
                  <a:pt x="65" y="1063"/>
                </a:cubicBezTo>
                <a:cubicBezTo>
                  <a:pt x="68" y="1075"/>
                  <a:pt x="76" y="1084"/>
                  <a:pt x="78" y="1096"/>
                </a:cubicBezTo>
                <a:cubicBezTo>
                  <a:pt x="78" y="1099"/>
                  <a:pt x="79" y="1102"/>
                  <a:pt x="78" y="1105"/>
                </a:cubicBezTo>
                <a:cubicBezTo>
                  <a:pt x="78" y="1107"/>
                  <a:pt x="77" y="1108"/>
                  <a:pt x="75" y="1111"/>
                </a:cubicBezTo>
                <a:cubicBezTo>
                  <a:pt x="72" y="1116"/>
                  <a:pt x="67" y="1122"/>
                  <a:pt x="65" y="1129"/>
                </a:cubicBezTo>
                <a:cubicBezTo>
                  <a:pt x="66" y="1128"/>
                  <a:pt x="67" y="1128"/>
                  <a:pt x="67" y="1128"/>
                </a:cubicBezTo>
                <a:cubicBezTo>
                  <a:pt x="68" y="1127"/>
                  <a:pt x="69" y="1126"/>
                  <a:pt x="70" y="1128"/>
                </a:cubicBezTo>
                <a:cubicBezTo>
                  <a:pt x="69" y="1128"/>
                  <a:pt x="68" y="1128"/>
                  <a:pt x="67" y="1128"/>
                </a:cubicBezTo>
                <a:cubicBezTo>
                  <a:pt x="67" y="1129"/>
                  <a:pt x="67" y="1131"/>
                  <a:pt x="67" y="1131"/>
                </a:cubicBezTo>
                <a:cubicBezTo>
                  <a:pt x="66" y="1134"/>
                  <a:pt x="64" y="1135"/>
                  <a:pt x="63" y="1138"/>
                </a:cubicBezTo>
                <a:cubicBezTo>
                  <a:pt x="61" y="1143"/>
                  <a:pt x="62" y="1150"/>
                  <a:pt x="60" y="1154"/>
                </a:cubicBezTo>
                <a:cubicBezTo>
                  <a:pt x="57" y="1158"/>
                  <a:pt x="52" y="1161"/>
                  <a:pt x="49" y="1162"/>
                </a:cubicBezTo>
                <a:cubicBezTo>
                  <a:pt x="44" y="1164"/>
                  <a:pt x="41" y="1169"/>
                  <a:pt x="35" y="1169"/>
                </a:cubicBezTo>
                <a:cubicBezTo>
                  <a:pt x="34" y="1173"/>
                  <a:pt x="39" y="1177"/>
                  <a:pt x="39" y="1181"/>
                </a:cubicBezTo>
                <a:cubicBezTo>
                  <a:pt x="38" y="1184"/>
                  <a:pt x="38" y="1185"/>
                  <a:pt x="36" y="1187"/>
                </a:cubicBezTo>
                <a:cubicBezTo>
                  <a:pt x="35" y="1189"/>
                  <a:pt x="31" y="1192"/>
                  <a:pt x="30" y="1195"/>
                </a:cubicBezTo>
                <a:cubicBezTo>
                  <a:pt x="30" y="1197"/>
                  <a:pt x="30" y="1200"/>
                  <a:pt x="30" y="1202"/>
                </a:cubicBezTo>
                <a:cubicBezTo>
                  <a:pt x="30" y="1210"/>
                  <a:pt x="33" y="1218"/>
                  <a:pt x="33" y="1226"/>
                </a:cubicBezTo>
                <a:cubicBezTo>
                  <a:pt x="33" y="1235"/>
                  <a:pt x="33" y="1244"/>
                  <a:pt x="30" y="1253"/>
                </a:cubicBezTo>
                <a:cubicBezTo>
                  <a:pt x="29" y="1258"/>
                  <a:pt x="30" y="1262"/>
                  <a:pt x="29" y="1266"/>
                </a:cubicBezTo>
                <a:cubicBezTo>
                  <a:pt x="28" y="1270"/>
                  <a:pt x="26" y="1274"/>
                  <a:pt x="21" y="1273"/>
                </a:cubicBezTo>
                <a:cubicBezTo>
                  <a:pt x="20" y="1273"/>
                  <a:pt x="21" y="1271"/>
                  <a:pt x="19" y="1271"/>
                </a:cubicBezTo>
                <a:cubicBezTo>
                  <a:pt x="18" y="1270"/>
                  <a:pt x="17" y="1270"/>
                  <a:pt x="16" y="1270"/>
                </a:cubicBezTo>
                <a:cubicBezTo>
                  <a:pt x="13" y="1268"/>
                  <a:pt x="13" y="1265"/>
                  <a:pt x="12" y="1262"/>
                </a:cubicBezTo>
                <a:cubicBezTo>
                  <a:pt x="11" y="1259"/>
                  <a:pt x="11" y="1253"/>
                  <a:pt x="8" y="1252"/>
                </a:cubicBezTo>
                <a:cubicBezTo>
                  <a:pt x="6" y="1251"/>
                  <a:pt x="3" y="1253"/>
                  <a:pt x="2" y="1254"/>
                </a:cubicBezTo>
                <a:cubicBezTo>
                  <a:pt x="2" y="1254"/>
                  <a:pt x="2" y="1255"/>
                  <a:pt x="2" y="1255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8" name="Freeform 61">
            <a:extLst>
              <a:ext uri="{FF2B5EF4-FFF2-40B4-BE49-F238E27FC236}">
                <a16:creationId xmlns:a16="http://schemas.microsoft.com/office/drawing/2014/main" id="{8CCA8AA3-F4D4-436A-B65E-E76D2168A1F7}"/>
              </a:ext>
            </a:extLst>
          </p:cNvPr>
          <p:cNvSpPr>
            <a:spLocks/>
          </p:cNvSpPr>
          <p:nvPr/>
        </p:nvSpPr>
        <p:spPr bwMode="auto">
          <a:xfrm>
            <a:off x="6197320" y="3475094"/>
            <a:ext cx="89396" cy="172120"/>
          </a:xfrm>
          <a:custGeom>
            <a:avLst/>
            <a:gdLst/>
            <a:ahLst/>
            <a:cxnLst>
              <a:cxn ang="0">
                <a:pos x="55" y="10"/>
              </a:cxn>
              <a:cxn ang="0">
                <a:pos x="55" y="23"/>
              </a:cxn>
              <a:cxn ang="0">
                <a:pos x="49" y="25"/>
              </a:cxn>
              <a:cxn ang="0">
                <a:pos x="46" y="27"/>
              </a:cxn>
              <a:cxn ang="0">
                <a:pos x="43" y="28"/>
              </a:cxn>
              <a:cxn ang="0">
                <a:pos x="42" y="39"/>
              </a:cxn>
              <a:cxn ang="0">
                <a:pos x="42" y="51"/>
              </a:cxn>
              <a:cxn ang="0">
                <a:pos x="46" y="54"/>
              </a:cxn>
              <a:cxn ang="0">
                <a:pos x="44" y="61"/>
              </a:cxn>
              <a:cxn ang="0">
                <a:pos x="39" y="64"/>
              </a:cxn>
              <a:cxn ang="0">
                <a:pos x="39" y="68"/>
              </a:cxn>
              <a:cxn ang="0">
                <a:pos x="38" y="72"/>
              </a:cxn>
              <a:cxn ang="0">
                <a:pos x="35" y="79"/>
              </a:cxn>
              <a:cxn ang="0">
                <a:pos x="29" y="84"/>
              </a:cxn>
              <a:cxn ang="0">
                <a:pos x="24" y="87"/>
              </a:cxn>
              <a:cxn ang="0">
                <a:pos x="18" y="92"/>
              </a:cxn>
              <a:cxn ang="0">
                <a:pos x="15" y="98"/>
              </a:cxn>
              <a:cxn ang="0">
                <a:pos x="6" y="107"/>
              </a:cxn>
              <a:cxn ang="0">
                <a:pos x="4" y="105"/>
              </a:cxn>
              <a:cxn ang="0">
                <a:pos x="5" y="101"/>
              </a:cxn>
              <a:cxn ang="0">
                <a:pos x="7" y="94"/>
              </a:cxn>
              <a:cxn ang="0">
                <a:pos x="4" y="86"/>
              </a:cxn>
              <a:cxn ang="0">
                <a:pos x="1" y="77"/>
              </a:cxn>
              <a:cxn ang="0">
                <a:pos x="1" y="67"/>
              </a:cxn>
              <a:cxn ang="0">
                <a:pos x="3" y="59"/>
              </a:cxn>
              <a:cxn ang="0">
                <a:pos x="2" y="45"/>
              </a:cxn>
              <a:cxn ang="0">
                <a:pos x="7" y="41"/>
              </a:cxn>
              <a:cxn ang="0">
                <a:pos x="13" y="35"/>
              </a:cxn>
              <a:cxn ang="0">
                <a:pos x="13" y="22"/>
              </a:cxn>
              <a:cxn ang="0">
                <a:pos x="37" y="5"/>
              </a:cxn>
              <a:cxn ang="0">
                <a:pos x="42" y="6"/>
              </a:cxn>
              <a:cxn ang="0">
                <a:pos x="47" y="3"/>
              </a:cxn>
              <a:cxn ang="0">
                <a:pos x="55" y="6"/>
              </a:cxn>
              <a:cxn ang="0">
                <a:pos x="55" y="10"/>
              </a:cxn>
            </a:cxnLst>
            <a:rect l="0" t="0" r="r" b="b"/>
            <a:pathLst>
              <a:path w="57" h="109">
                <a:moveTo>
                  <a:pt x="55" y="10"/>
                </a:moveTo>
                <a:cubicBezTo>
                  <a:pt x="55" y="13"/>
                  <a:pt x="57" y="20"/>
                  <a:pt x="55" y="23"/>
                </a:cubicBezTo>
                <a:cubicBezTo>
                  <a:pt x="54" y="26"/>
                  <a:pt x="51" y="24"/>
                  <a:pt x="49" y="25"/>
                </a:cubicBezTo>
                <a:cubicBezTo>
                  <a:pt x="48" y="26"/>
                  <a:pt x="46" y="27"/>
                  <a:pt x="46" y="27"/>
                </a:cubicBezTo>
                <a:cubicBezTo>
                  <a:pt x="44" y="27"/>
                  <a:pt x="45" y="26"/>
                  <a:pt x="43" y="28"/>
                </a:cubicBezTo>
                <a:cubicBezTo>
                  <a:pt x="39" y="31"/>
                  <a:pt x="42" y="36"/>
                  <a:pt x="42" y="39"/>
                </a:cubicBezTo>
                <a:cubicBezTo>
                  <a:pt x="42" y="43"/>
                  <a:pt x="40" y="47"/>
                  <a:pt x="42" y="51"/>
                </a:cubicBezTo>
                <a:cubicBezTo>
                  <a:pt x="43" y="53"/>
                  <a:pt x="45" y="52"/>
                  <a:pt x="46" y="54"/>
                </a:cubicBezTo>
                <a:cubicBezTo>
                  <a:pt x="48" y="55"/>
                  <a:pt x="45" y="59"/>
                  <a:pt x="44" y="61"/>
                </a:cubicBezTo>
                <a:cubicBezTo>
                  <a:pt x="43" y="62"/>
                  <a:pt x="40" y="62"/>
                  <a:pt x="39" y="64"/>
                </a:cubicBezTo>
                <a:cubicBezTo>
                  <a:pt x="38" y="65"/>
                  <a:pt x="39" y="67"/>
                  <a:pt x="39" y="68"/>
                </a:cubicBezTo>
                <a:cubicBezTo>
                  <a:pt x="39" y="69"/>
                  <a:pt x="38" y="70"/>
                  <a:pt x="38" y="72"/>
                </a:cubicBezTo>
                <a:cubicBezTo>
                  <a:pt x="37" y="74"/>
                  <a:pt x="37" y="77"/>
                  <a:pt x="35" y="79"/>
                </a:cubicBezTo>
                <a:cubicBezTo>
                  <a:pt x="34" y="81"/>
                  <a:pt x="31" y="83"/>
                  <a:pt x="29" y="84"/>
                </a:cubicBezTo>
                <a:cubicBezTo>
                  <a:pt x="27" y="86"/>
                  <a:pt x="26" y="86"/>
                  <a:pt x="24" y="87"/>
                </a:cubicBezTo>
                <a:cubicBezTo>
                  <a:pt x="21" y="88"/>
                  <a:pt x="20" y="90"/>
                  <a:pt x="18" y="92"/>
                </a:cubicBezTo>
                <a:cubicBezTo>
                  <a:pt x="14" y="94"/>
                  <a:pt x="15" y="94"/>
                  <a:pt x="15" y="98"/>
                </a:cubicBezTo>
                <a:cubicBezTo>
                  <a:pt x="15" y="102"/>
                  <a:pt x="12" y="109"/>
                  <a:pt x="6" y="107"/>
                </a:cubicBezTo>
                <a:cubicBezTo>
                  <a:pt x="4" y="106"/>
                  <a:pt x="5" y="108"/>
                  <a:pt x="4" y="105"/>
                </a:cubicBezTo>
                <a:cubicBezTo>
                  <a:pt x="3" y="103"/>
                  <a:pt x="4" y="102"/>
                  <a:pt x="5" y="101"/>
                </a:cubicBezTo>
                <a:cubicBezTo>
                  <a:pt x="6" y="98"/>
                  <a:pt x="7" y="97"/>
                  <a:pt x="7" y="94"/>
                </a:cubicBezTo>
                <a:cubicBezTo>
                  <a:pt x="8" y="91"/>
                  <a:pt x="6" y="89"/>
                  <a:pt x="4" y="86"/>
                </a:cubicBezTo>
                <a:cubicBezTo>
                  <a:pt x="3" y="83"/>
                  <a:pt x="2" y="80"/>
                  <a:pt x="1" y="77"/>
                </a:cubicBezTo>
                <a:cubicBezTo>
                  <a:pt x="1" y="74"/>
                  <a:pt x="0" y="71"/>
                  <a:pt x="1" y="67"/>
                </a:cubicBezTo>
                <a:cubicBezTo>
                  <a:pt x="1" y="64"/>
                  <a:pt x="3" y="62"/>
                  <a:pt x="3" y="59"/>
                </a:cubicBezTo>
                <a:cubicBezTo>
                  <a:pt x="2" y="55"/>
                  <a:pt x="0" y="48"/>
                  <a:pt x="2" y="45"/>
                </a:cubicBezTo>
                <a:cubicBezTo>
                  <a:pt x="4" y="43"/>
                  <a:pt x="6" y="42"/>
                  <a:pt x="7" y="41"/>
                </a:cubicBezTo>
                <a:cubicBezTo>
                  <a:pt x="9" y="39"/>
                  <a:pt x="11" y="37"/>
                  <a:pt x="13" y="35"/>
                </a:cubicBezTo>
                <a:cubicBezTo>
                  <a:pt x="16" y="32"/>
                  <a:pt x="14" y="27"/>
                  <a:pt x="13" y="22"/>
                </a:cubicBezTo>
                <a:cubicBezTo>
                  <a:pt x="7" y="8"/>
                  <a:pt x="37" y="17"/>
                  <a:pt x="37" y="5"/>
                </a:cubicBezTo>
                <a:cubicBezTo>
                  <a:pt x="39" y="4"/>
                  <a:pt x="40" y="6"/>
                  <a:pt x="42" y="6"/>
                </a:cubicBezTo>
                <a:cubicBezTo>
                  <a:pt x="45" y="6"/>
                  <a:pt x="45" y="5"/>
                  <a:pt x="47" y="3"/>
                </a:cubicBezTo>
                <a:cubicBezTo>
                  <a:pt x="51" y="0"/>
                  <a:pt x="55" y="1"/>
                  <a:pt x="55" y="6"/>
                </a:cubicBezTo>
                <a:lnTo>
                  <a:pt x="55" y="1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09" name="Freeform 62">
            <a:extLst>
              <a:ext uri="{FF2B5EF4-FFF2-40B4-BE49-F238E27FC236}">
                <a16:creationId xmlns:a16="http://schemas.microsoft.com/office/drawing/2014/main" id="{9534E797-7091-4BB8-BA2F-2396A1C1018C}"/>
              </a:ext>
            </a:extLst>
          </p:cNvPr>
          <p:cNvSpPr>
            <a:spLocks noEditPoints="1"/>
          </p:cNvSpPr>
          <p:nvPr/>
        </p:nvSpPr>
        <p:spPr bwMode="auto">
          <a:xfrm>
            <a:off x="6385450" y="1084097"/>
            <a:ext cx="951329" cy="2098794"/>
          </a:xfrm>
          <a:custGeom>
            <a:avLst/>
            <a:gdLst/>
            <a:ahLst/>
            <a:cxnLst>
              <a:cxn ang="0">
                <a:pos x="479" y="128"/>
              </a:cxn>
              <a:cxn ang="0">
                <a:pos x="589" y="963"/>
              </a:cxn>
              <a:cxn ang="0">
                <a:pos x="528" y="880"/>
              </a:cxn>
              <a:cxn ang="0">
                <a:pos x="530" y="815"/>
              </a:cxn>
              <a:cxn ang="0">
                <a:pos x="520" y="761"/>
              </a:cxn>
              <a:cxn ang="0">
                <a:pos x="501" y="712"/>
              </a:cxn>
              <a:cxn ang="0">
                <a:pos x="502" y="654"/>
              </a:cxn>
              <a:cxn ang="0">
                <a:pos x="513" y="378"/>
              </a:cxn>
              <a:cxn ang="0">
                <a:pos x="491" y="323"/>
              </a:cxn>
              <a:cxn ang="0">
                <a:pos x="441" y="261"/>
              </a:cxn>
              <a:cxn ang="0">
                <a:pos x="437" y="185"/>
              </a:cxn>
              <a:cxn ang="0">
                <a:pos x="458" y="162"/>
              </a:cxn>
              <a:cxn ang="0">
                <a:pos x="452" y="133"/>
              </a:cxn>
              <a:cxn ang="0">
                <a:pos x="471" y="84"/>
              </a:cxn>
              <a:cxn ang="0">
                <a:pos x="434" y="45"/>
              </a:cxn>
              <a:cxn ang="0">
                <a:pos x="414" y="17"/>
              </a:cxn>
              <a:cxn ang="0">
                <a:pos x="393" y="3"/>
              </a:cxn>
              <a:cxn ang="0">
                <a:pos x="374" y="14"/>
              </a:cxn>
              <a:cxn ang="0">
                <a:pos x="339" y="26"/>
              </a:cxn>
              <a:cxn ang="0">
                <a:pos x="306" y="64"/>
              </a:cxn>
              <a:cxn ang="0">
                <a:pos x="292" y="86"/>
              </a:cxn>
              <a:cxn ang="0">
                <a:pos x="287" y="167"/>
              </a:cxn>
              <a:cxn ang="0">
                <a:pos x="271" y="186"/>
              </a:cxn>
              <a:cxn ang="0">
                <a:pos x="256" y="203"/>
              </a:cxn>
              <a:cxn ang="0">
                <a:pos x="248" y="210"/>
              </a:cxn>
              <a:cxn ang="0">
                <a:pos x="232" y="220"/>
              </a:cxn>
              <a:cxn ang="0">
                <a:pos x="200" y="203"/>
              </a:cxn>
              <a:cxn ang="0">
                <a:pos x="172" y="215"/>
              </a:cxn>
              <a:cxn ang="0">
                <a:pos x="142" y="217"/>
              </a:cxn>
              <a:cxn ang="0">
                <a:pos x="105" y="211"/>
              </a:cxn>
              <a:cxn ang="0">
                <a:pos x="93" y="174"/>
              </a:cxn>
              <a:cxn ang="0">
                <a:pos x="67" y="135"/>
              </a:cxn>
              <a:cxn ang="0">
                <a:pos x="34" y="151"/>
              </a:cxn>
              <a:cxn ang="0">
                <a:pos x="0" y="158"/>
              </a:cxn>
              <a:cxn ang="0">
                <a:pos x="22" y="179"/>
              </a:cxn>
              <a:cxn ang="0">
                <a:pos x="66" y="225"/>
              </a:cxn>
              <a:cxn ang="0">
                <a:pos x="105" y="243"/>
              </a:cxn>
              <a:cxn ang="0">
                <a:pos x="144" y="280"/>
              </a:cxn>
              <a:cxn ang="0">
                <a:pos x="170" y="319"/>
              </a:cxn>
              <a:cxn ang="0">
                <a:pos x="167" y="378"/>
              </a:cxn>
              <a:cxn ang="0">
                <a:pos x="175" y="410"/>
              </a:cxn>
              <a:cxn ang="0">
                <a:pos x="190" y="485"/>
              </a:cxn>
              <a:cxn ang="0">
                <a:pos x="180" y="558"/>
              </a:cxn>
              <a:cxn ang="0">
                <a:pos x="196" y="616"/>
              </a:cxn>
              <a:cxn ang="0">
                <a:pos x="262" y="666"/>
              </a:cxn>
              <a:cxn ang="0">
                <a:pos x="261" y="726"/>
              </a:cxn>
              <a:cxn ang="0">
                <a:pos x="222" y="758"/>
              </a:cxn>
              <a:cxn ang="0">
                <a:pos x="164" y="841"/>
              </a:cxn>
              <a:cxn ang="0">
                <a:pos x="124" y="871"/>
              </a:cxn>
              <a:cxn ang="0">
                <a:pos x="96" y="932"/>
              </a:cxn>
              <a:cxn ang="0">
                <a:pos x="50" y="969"/>
              </a:cxn>
              <a:cxn ang="0">
                <a:pos x="43" y="1013"/>
              </a:cxn>
              <a:cxn ang="0">
                <a:pos x="60" y="1098"/>
              </a:cxn>
              <a:cxn ang="0">
                <a:pos x="61" y="1178"/>
              </a:cxn>
              <a:cxn ang="0">
                <a:pos x="50" y="1251"/>
              </a:cxn>
              <a:cxn ang="0">
                <a:pos x="87" y="1294"/>
              </a:cxn>
              <a:cxn ang="0">
                <a:pos x="130" y="1311"/>
              </a:cxn>
              <a:cxn ang="0">
                <a:pos x="167" y="1328"/>
              </a:cxn>
              <a:cxn ang="0">
                <a:pos x="210" y="1302"/>
              </a:cxn>
              <a:cxn ang="0">
                <a:pos x="282" y="1292"/>
              </a:cxn>
              <a:cxn ang="0">
                <a:pos x="347" y="1265"/>
              </a:cxn>
              <a:cxn ang="0">
                <a:pos x="401" y="1244"/>
              </a:cxn>
              <a:cxn ang="0">
                <a:pos x="494" y="1162"/>
              </a:cxn>
            </a:cxnLst>
            <a:rect l="0" t="0" r="r" b="b"/>
            <a:pathLst>
              <a:path w="605" h="1336">
                <a:moveTo>
                  <a:pt x="477" y="135"/>
                </a:moveTo>
                <a:cubicBezTo>
                  <a:pt x="480" y="130"/>
                  <a:pt x="483" y="125"/>
                  <a:pt x="486" y="120"/>
                </a:cubicBezTo>
                <a:cubicBezTo>
                  <a:pt x="484" y="120"/>
                  <a:pt x="483" y="120"/>
                  <a:pt x="481" y="121"/>
                </a:cubicBezTo>
                <a:cubicBezTo>
                  <a:pt x="480" y="122"/>
                  <a:pt x="479" y="123"/>
                  <a:pt x="478" y="124"/>
                </a:cubicBezTo>
                <a:cubicBezTo>
                  <a:pt x="478" y="125"/>
                  <a:pt x="479" y="127"/>
                  <a:pt x="479" y="128"/>
                </a:cubicBezTo>
                <a:cubicBezTo>
                  <a:pt x="478" y="130"/>
                  <a:pt x="478" y="133"/>
                  <a:pt x="477" y="135"/>
                </a:cubicBezTo>
                <a:moveTo>
                  <a:pt x="603" y="991"/>
                </a:moveTo>
                <a:cubicBezTo>
                  <a:pt x="603" y="988"/>
                  <a:pt x="602" y="986"/>
                  <a:pt x="600" y="983"/>
                </a:cubicBezTo>
                <a:cubicBezTo>
                  <a:pt x="598" y="979"/>
                  <a:pt x="595" y="976"/>
                  <a:pt x="594" y="972"/>
                </a:cubicBezTo>
                <a:cubicBezTo>
                  <a:pt x="592" y="968"/>
                  <a:pt x="592" y="967"/>
                  <a:pt x="589" y="963"/>
                </a:cubicBezTo>
                <a:cubicBezTo>
                  <a:pt x="586" y="959"/>
                  <a:pt x="584" y="953"/>
                  <a:pt x="583" y="949"/>
                </a:cubicBezTo>
                <a:cubicBezTo>
                  <a:pt x="580" y="942"/>
                  <a:pt x="576" y="936"/>
                  <a:pt x="573" y="929"/>
                </a:cubicBezTo>
                <a:cubicBezTo>
                  <a:pt x="566" y="917"/>
                  <a:pt x="553" y="908"/>
                  <a:pt x="544" y="898"/>
                </a:cubicBezTo>
                <a:cubicBezTo>
                  <a:pt x="541" y="893"/>
                  <a:pt x="537" y="891"/>
                  <a:pt x="533" y="887"/>
                </a:cubicBezTo>
                <a:cubicBezTo>
                  <a:pt x="530" y="885"/>
                  <a:pt x="528" y="884"/>
                  <a:pt x="528" y="880"/>
                </a:cubicBezTo>
                <a:cubicBezTo>
                  <a:pt x="527" y="878"/>
                  <a:pt x="529" y="874"/>
                  <a:pt x="529" y="872"/>
                </a:cubicBezTo>
                <a:cubicBezTo>
                  <a:pt x="529" y="868"/>
                  <a:pt x="529" y="865"/>
                  <a:pt x="530" y="862"/>
                </a:cubicBezTo>
                <a:cubicBezTo>
                  <a:pt x="533" y="852"/>
                  <a:pt x="530" y="841"/>
                  <a:pt x="535" y="832"/>
                </a:cubicBezTo>
                <a:cubicBezTo>
                  <a:pt x="540" y="821"/>
                  <a:pt x="535" y="834"/>
                  <a:pt x="532" y="823"/>
                </a:cubicBezTo>
                <a:cubicBezTo>
                  <a:pt x="531" y="821"/>
                  <a:pt x="531" y="818"/>
                  <a:pt x="530" y="815"/>
                </a:cubicBezTo>
                <a:cubicBezTo>
                  <a:pt x="526" y="806"/>
                  <a:pt x="519" y="800"/>
                  <a:pt x="514" y="792"/>
                </a:cubicBezTo>
                <a:cubicBezTo>
                  <a:pt x="513" y="791"/>
                  <a:pt x="513" y="789"/>
                  <a:pt x="512" y="788"/>
                </a:cubicBezTo>
                <a:cubicBezTo>
                  <a:pt x="511" y="786"/>
                  <a:pt x="510" y="789"/>
                  <a:pt x="510" y="786"/>
                </a:cubicBezTo>
                <a:cubicBezTo>
                  <a:pt x="509" y="783"/>
                  <a:pt x="513" y="780"/>
                  <a:pt x="514" y="778"/>
                </a:cubicBezTo>
                <a:cubicBezTo>
                  <a:pt x="517" y="772"/>
                  <a:pt x="518" y="766"/>
                  <a:pt x="520" y="761"/>
                </a:cubicBezTo>
                <a:cubicBezTo>
                  <a:pt x="521" y="759"/>
                  <a:pt x="524" y="758"/>
                  <a:pt x="522" y="755"/>
                </a:cubicBezTo>
                <a:cubicBezTo>
                  <a:pt x="519" y="750"/>
                  <a:pt x="509" y="749"/>
                  <a:pt x="504" y="746"/>
                </a:cubicBezTo>
                <a:cubicBezTo>
                  <a:pt x="500" y="742"/>
                  <a:pt x="497" y="738"/>
                  <a:pt x="495" y="733"/>
                </a:cubicBezTo>
                <a:cubicBezTo>
                  <a:pt x="493" y="729"/>
                  <a:pt x="492" y="719"/>
                  <a:pt x="494" y="714"/>
                </a:cubicBezTo>
                <a:cubicBezTo>
                  <a:pt x="495" y="710"/>
                  <a:pt x="497" y="713"/>
                  <a:pt x="501" y="712"/>
                </a:cubicBezTo>
                <a:cubicBezTo>
                  <a:pt x="505" y="711"/>
                  <a:pt x="503" y="710"/>
                  <a:pt x="505" y="708"/>
                </a:cubicBezTo>
                <a:cubicBezTo>
                  <a:pt x="509" y="703"/>
                  <a:pt x="510" y="699"/>
                  <a:pt x="505" y="693"/>
                </a:cubicBezTo>
                <a:cubicBezTo>
                  <a:pt x="502" y="691"/>
                  <a:pt x="500" y="691"/>
                  <a:pt x="499" y="688"/>
                </a:cubicBezTo>
                <a:cubicBezTo>
                  <a:pt x="497" y="685"/>
                  <a:pt x="499" y="679"/>
                  <a:pt x="499" y="676"/>
                </a:cubicBezTo>
                <a:cubicBezTo>
                  <a:pt x="499" y="668"/>
                  <a:pt x="498" y="661"/>
                  <a:pt x="502" y="654"/>
                </a:cubicBezTo>
                <a:cubicBezTo>
                  <a:pt x="504" y="651"/>
                  <a:pt x="504" y="652"/>
                  <a:pt x="505" y="649"/>
                </a:cubicBezTo>
                <a:cubicBezTo>
                  <a:pt x="505" y="646"/>
                  <a:pt x="504" y="643"/>
                  <a:pt x="506" y="640"/>
                </a:cubicBezTo>
                <a:cubicBezTo>
                  <a:pt x="512" y="633"/>
                  <a:pt x="530" y="647"/>
                  <a:pt x="516" y="607"/>
                </a:cubicBezTo>
                <a:cubicBezTo>
                  <a:pt x="514" y="599"/>
                  <a:pt x="460" y="469"/>
                  <a:pt x="462" y="461"/>
                </a:cubicBezTo>
                <a:cubicBezTo>
                  <a:pt x="464" y="455"/>
                  <a:pt x="508" y="393"/>
                  <a:pt x="513" y="378"/>
                </a:cubicBezTo>
                <a:cubicBezTo>
                  <a:pt x="515" y="372"/>
                  <a:pt x="519" y="366"/>
                  <a:pt x="515" y="359"/>
                </a:cubicBezTo>
                <a:cubicBezTo>
                  <a:pt x="514" y="357"/>
                  <a:pt x="511" y="355"/>
                  <a:pt x="509" y="353"/>
                </a:cubicBezTo>
                <a:cubicBezTo>
                  <a:pt x="507" y="351"/>
                  <a:pt x="506" y="349"/>
                  <a:pt x="504" y="346"/>
                </a:cubicBezTo>
                <a:cubicBezTo>
                  <a:pt x="503" y="343"/>
                  <a:pt x="500" y="340"/>
                  <a:pt x="498" y="337"/>
                </a:cubicBezTo>
                <a:cubicBezTo>
                  <a:pt x="496" y="332"/>
                  <a:pt x="493" y="327"/>
                  <a:pt x="491" y="323"/>
                </a:cubicBezTo>
                <a:cubicBezTo>
                  <a:pt x="488" y="316"/>
                  <a:pt x="484" y="312"/>
                  <a:pt x="479" y="307"/>
                </a:cubicBezTo>
                <a:cubicBezTo>
                  <a:pt x="476" y="304"/>
                  <a:pt x="477" y="304"/>
                  <a:pt x="472" y="302"/>
                </a:cubicBezTo>
                <a:cubicBezTo>
                  <a:pt x="470" y="301"/>
                  <a:pt x="468" y="299"/>
                  <a:pt x="466" y="297"/>
                </a:cubicBezTo>
                <a:cubicBezTo>
                  <a:pt x="458" y="292"/>
                  <a:pt x="449" y="293"/>
                  <a:pt x="444" y="284"/>
                </a:cubicBezTo>
                <a:cubicBezTo>
                  <a:pt x="440" y="277"/>
                  <a:pt x="441" y="269"/>
                  <a:pt x="441" y="261"/>
                </a:cubicBezTo>
                <a:cubicBezTo>
                  <a:pt x="441" y="252"/>
                  <a:pt x="441" y="243"/>
                  <a:pt x="441" y="235"/>
                </a:cubicBezTo>
                <a:cubicBezTo>
                  <a:pt x="441" y="226"/>
                  <a:pt x="443" y="219"/>
                  <a:pt x="444" y="211"/>
                </a:cubicBezTo>
                <a:cubicBezTo>
                  <a:pt x="446" y="203"/>
                  <a:pt x="445" y="194"/>
                  <a:pt x="449" y="188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3" y="188"/>
                  <a:pt x="434" y="189"/>
                  <a:pt x="437" y="185"/>
                </a:cubicBezTo>
                <a:cubicBezTo>
                  <a:pt x="436" y="185"/>
                  <a:pt x="442" y="181"/>
                  <a:pt x="442" y="181"/>
                </a:cubicBezTo>
                <a:cubicBezTo>
                  <a:pt x="446" y="180"/>
                  <a:pt x="445" y="182"/>
                  <a:pt x="448" y="178"/>
                </a:cubicBezTo>
                <a:cubicBezTo>
                  <a:pt x="452" y="174"/>
                  <a:pt x="457" y="171"/>
                  <a:pt x="460" y="166"/>
                </a:cubicBezTo>
                <a:cubicBezTo>
                  <a:pt x="461" y="165"/>
                  <a:pt x="462" y="164"/>
                  <a:pt x="462" y="163"/>
                </a:cubicBezTo>
                <a:cubicBezTo>
                  <a:pt x="461" y="163"/>
                  <a:pt x="459" y="164"/>
                  <a:pt x="458" y="162"/>
                </a:cubicBezTo>
                <a:cubicBezTo>
                  <a:pt x="456" y="161"/>
                  <a:pt x="455" y="159"/>
                  <a:pt x="454" y="158"/>
                </a:cubicBezTo>
                <a:cubicBezTo>
                  <a:pt x="453" y="156"/>
                  <a:pt x="452" y="154"/>
                  <a:pt x="451" y="152"/>
                </a:cubicBezTo>
                <a:cubicBezTo>
                  <a:pt x="450" y="150"/>
                  <a:pt x="450" y="148"/>
                  <a:pt x="449" y="147"/>
                </a:cubicBezTo>
                <a:cubicBezTo>
                  <a:pt x="447" y="143"/>
                  <a:pt x="448" y="140"/>
                  <a:pt x="450" y="136"/>
                </a:cubicBezTo>
                <a:cubicBezTo>
                  <a:pt x="450" y="135"/>
                  <a:pt x="451" y="134"/>
                  <a:pt x="452" y="133"/>
                </a:cubicBezTo>
                <a:cubicBezTo>
                  <a:pt x="454" y="130"/>
                  <a:pt x="455" y="127"/>
                  <a:pt x="456" y="125"/>
                </a:cubicBezTo>
                <a:cubicBezTo>
                  <a:pt x="460" y="118"/>
                  <a:pt x="463" y="112"/>
                  <a:pt x="467" y="107"/>
                </a:cubicBezTo>
                <a:cubicBezTo>
                  <a:pt x="469" y="104"/>
                  <a:pt x="470" y="102"/>
                  <a:pt x="472" y="100"/>
                </a:cubicBezTo>
                <a:cubicBezTo>
                  <a:pt x="473" y="98"/>
                  <a:pt x="474" y="96"/>
                  <a:pt x="474" y="94"/>
                </a:cubicBezTo>
                <a:cubicBezTo>
                  <a:pt x="474" y="91"/>
                  <a:pt x="472" y="87"/>
                  <a:pt x="471" y="84"/>
                </a:cubicBezTo>
                <a:cubicBezTo>
                  <a:pt x="469" y="80"/>
                  <a:pt x="468" y="77"/>
                  <a:pt x="467" y="73"/>
                </a:cubicBezTo>
                <a:cubicBezTo>
                  <a:pt x="466" y="72"/>
                  <a:pt x="466" y="70"/>
                  <a:pt x="466" y="69"/>
                </a:cubicBezTo>
                <a:cubicBezTo>
                  <a:pt x="465" y="67"/>
                  <a:pt x="464" y="66"/>
                  <a:pt x="462" y="65"/>
                </a:cubicBezTo>
                <a:cubicBezTo>
                  <a:pt x="458" y="63"/>
                  <a:pt x="456" y="59"/>
                  <a:pt x="452" y="56"/>
                </a:cubicBezTo>
                <a:cubicBezTo>
                  <a:pt x="447" y="51"/>
                  <a:pt x="441" y="48"/>
                  <a:pt x="434" y="45"/>
                </a:cubicBezTo>
                <a:cubicBezTo>
                  <a:pt x="432" y="43"/>
                  <a:pt x="431" y="42"/>
                  <a:pt x="430" y="40"/>
                </a:cubicBezTo>
                <a:cubicBezTo>
                  <a:pt x="429" y="39"/>
                  <a:pt x="428" y="37"/>
                  <a:pt x="428" y="36"/>
                </a:cubicBezTo>
                <a:cubicBezTo>
                  <a:pt x="426" y="34"/>
                  <a:pt x="425" y="32"/>
                  <a:pt x="423" y="29"/>
                </a:cubicBezTo>
                <a:cubicBezTo>
                  <a:pt x="422" y="26"/>
                  <a:pt x="419" y="24"/>
                  <a:pt x="417" y="21"/>
                </a:cubicBezTo>
                <a:cubicBezTo>
                  <a:pt x="417" y="21"/>
                  <a:pt x="415" y="18"/>
                  <a:pt x="414" y="17"/>
                </a:cubicBezTo>
                <a:cubicBezTo>
                  <a:pt x="412" y="16"/>
                  <a:pt x="410" y="17"/>
                  <a:pt x="409" y="14"/>
                </a:cubicBezTo>
                <a:cubicBezTo>
                  <a:pt x="408" y="13"/>
                  <a:pt x="409" y="10"/>
                  <a:pt x="409" y="9"/>
                </a:cubicBezTo>
                <a:cubicBezTo>
                  <a:pt x="409" y="8"/>
                  <a:pt x="408" y="5"/>
                  <a:pt x="407" y="5"/>
                </a:cubicBezTo>
                <a:cubicBezTo>
                  <a:pt x="405" y="2"/>
                  <a:pt x="408" y="4"/>
                  <a:pt x="404" y="3"/>
                </a:cubicBezTo>
                <a:cubicBezTo>
                  <a:pt x="401" y="3"/>
                  <a:pt x="397" y="5"/>
                  <a:pt x="393" y="3"/>
                </a:cubicBezTo>
                <a:cubicBezTo>
                  <a:pt x="392" y="2"/>
                  <a:pt x="392" y="1"/>
                  <a:pt x="390" y="0"/>
                </a:cubicBezTo>
                <a:cubicBezTo>
                  <a:pt x="389" y="1"/>
                  <a:pt x="388" y="1"/>
                  <a:pt x="387" y="1"/>
                </a:cubicBezTo>
                <a:cubicBezTo>
                  <a:pt x="386" y="1"/>
                  <a:pt x="385" y="2"/>
                  <a:pt x="385" y="2"/>
                </a:cubicBezTo>
                <a:cubicBezTo>
                  <a:pt x="382" y="4"/>
                  <a:pt x="381" y="7"/>
                  <a:pt x="379" y="9"/>
                </a:cubicBezTo>
                <a:cubicBezTo>
                  <a:pt x="377" y="11"/>
                  <a:pt x="375" y="12"/>
                  <a:pt x="374" y="14"/>
                </a:cubicBezTo>
                <a:cubicBezTo>
                  <a:pt x="371" y="17"/>
                  <a:pt x="372" y="21"/>
                  <a:pt x="371" y="25"/>
                </a:cubicBezTo>
                <a:cubicBezTo>
                  <a:pt x="368" y="26"/>
                  <a:pt x="365" y="26"/>
                  <a:pt x="362" y="27"/>
                </a:cubicBezTo>
                <a:cubicBezTo>
                  <a:pt x="359" y="27"/>
                  <a:pt x="355" y="29"/>
                  <a:pt x="352" y="28"/>
                </a:cubicBezTo>
                <a:cubicBezTo>
                  <a:pt x="352" y="28"/>
                  <a:pt x="352" y="26"/>
                  <a:pt x="352" y="26"/>
                </a:cubicBezTo>
                <a:cubicBezTo>
                  <a:pt x="348" y="25"/>
                  <a:pt x="343" y="26"/>
                  <a:pt x="339" y="26"/>
                </a:cubicBezTo>
                <a:cubicBezTo>
                  <a:pt x="335" y="26"/>
                  <a:pt x="330" y="25"/>
                  <a:pt x="326" y="27"/>
                </a:cubicBezTo>
                <a:cubicBezTo>
                  <a:pt x="321" y="30"/>
                  <a:pt x="315" y="36"/>
                  <a:pt x="312" y="41"/>
                </a:cubicBezTo>
                <a:cubicBezTo>
                  <a:pt x="311" y="43"/>
                  <a:pt x="311" y="46"/>
                  <a:pt x="309" y="48"/>
                </a:cubicBezTo>
                <a:cubicBezTo>
                  <a:pt x="308" y="49"/>
                  <a:pt x="307" y="50"/>
                  <a:pt x="307" y="52"/>
                </a:cubicBezTo>
                <a:cubicBezTo>
                  <a:pt x="306" y="56"/>
                  <a:pt x="309" y="61"/>
                  <a:pt x="306" y="64"/>
                </a:cubicBezTo>
                <a:cubicBezTo>
                  <a:pt x="303" y="67"/>
                  <a:pt x="297" y="65"/>
                  <a:pt x="295" y="69"/>
                </a:cubicBezTo>
                <a:cubicBezTo>
                  <a:pt x="294" y="70"/>
                  <a:pt x="294" y="71"/>
                  <a:pt x="294" y="72"/>
                </a:cubicBezTo>
                <a:cubicBezTo>
                  <a:pt x="293" y="73"/>
                  <a:pt x="293" y="73"/>
                  <a:pt x="293" y="74"/>
                </a:cubicBezTo>
                <a:cubicBezTo>
                  <a:pt x="292" y="75"/>
                  <a:pt x="293" y="77"/>
                  <a:pt x="293" y="78"/>
                </a:cubicBezTo>
                <a:cubicBezTo>
                  <a:pt x="293" y="80"/>
                  <a:pt x="292" y="83"/>
                  <a:pt x="292" y="86"/>
                </a:cubicBezTo>
                <a:cubicBezTo>
                  <a:pt x="291" y="91"/>
                  <a:pt x="292" y="97"/>
                  <a:pt x="290" y="102"/>
                </a:cubicBezTo>
                <a:cubicBezTo>
                  <a:pt x="289" y="107"/>
                  <a:pt x="288" y="110"/>
                  <a:pt x="288" y="115"/>
                </a:cubicBezTo>
                <a:cubicBezTo>
                  <a:pt x="288" y="121"/>
                  <a:pt x="288" y="128"/>
                  <a:pt x="288" y="135"/>
                </a:cubicBezTo>
                <a:cubicBezTo>
                  <a:pt x="288" y="143"/>
                  <a:pt x="288" y="152"/>
                  <a:pt x="288" y="160"/>
                </a:cubicBezTo>
                <a:cubicBezTo>
                  <a:pt x="288" y="164"/>
                  <a:pt x="288" y="165"/>
                  <a:pt x="287" y="167"/>
                </a:cubicBezTo>
                <a:cubicBezTo>
                  <a:pt x="286" y="169"/>
                  <a:pt x="285" y="169"/>
                  <a:pt x="284" y="170"/>
                </a:cubicBezTo>
                <a:cubicBezTo>
                  <a:pt x="283" y="172"/>
                  <a:pt x="282" y="175"/>
                  <a:pt x="281" y="177"/>
                </a:cubicBezTo>
                <a:cubicBezTo>
                  <a:pt x="280" y="178"/>
                  <a:pt x="279" y="180"/>
                  <a:pt x="278" y="183"/>
                </a:cubicBezTo>
                <a:cubicBezTo>
                  <a:pt x="278" y="184"/>
                  <a:pt x="279" y="185"/>
                  <a:pt x="278" y="187"/>
                </a:cubicBezTo>
                <a:cubicBezTo>
                  <a:pt x="275" y="187"/>
                  <a:pt x="274" y="186"/>
                  <a:pt x="271" y="186"/>
                </a:cubicBezTo>
                <a:cubicBezTo>
                  <a:pt x="268" y="185"/>
                  <a:pt x="268" y="185"/>
                  <a:pt x="266" y="189"/>
                </a:cubicBezTo>
                <a:cubicBezTo>
                  <a:pt x="265" y="192"/>
                  <a:pt x="265" y="194"/>
                  <a:pt x="263" y="196"/>
                </a:cubicBezTo>
                <a:cubicBezTo>
                  <a:pt x="263" y="196"/>
                  <a:pt x="260" y="198"/>
                  <a:pt x="260" y="198"/>
                </a:cubicBezTo>
                <a:cubicBezTo>
                  <a:pt x="260" y="199"/>
                  <a:pt x="259" y="200"/>
                  <a:pt x="258" y="201"/>
                </a:cubicBezTo>
                <a:cubicBezTo>
                  <a:pt x="257" y="202"/>
                  <a:pt x="256" y="201"/>
                  <a:pt x="256" y="203"/>
                </a:cubicBezTo>
                <a:cubicBezTo>
                  <a:pt x="255" y="203"/>
                  <a:pt x="255" y="202"/>
                  <a:pt x="255" y="201"/>
                </a:cubicBezTo>
                <a:cubicBezTo>
                  <a:pt x="254" y="201"/>
                  <a:pt x="254" y="199"/>
                  <a:pt x="252" y="198"/>
                </a:cubicBezTo>
                <a:cubicBezTo>
                  <a:pt x="249" y="195"/>
                  <a:pt x="244" y="196"/>
                  <a:pt x="241" y="195"/>
                </a:cubicBezTo>
                <a:cubicBezTo>
                  <a:pt x="243" y="198"/>
                  <a:pt x="250" y="201"/>
                  <a:pt x="254" y="201"/>
                </a:cubicBezTo>
                <a:cubicBezTo>
                  <a:pt x="252" y="203"/>
                  <a:pt x="249" y="207"/>
                  <a:pt x="248" y="210"/>
                </a:cubicBezTo>
                <a:cubicBezTo>
                  <a:pt x="247" y="214"/>
                  <a:pt x="255" y="224"/>
                  <a:pt x="249" y="227"/>
                </a:cubicBezTo>
                <a:cubicBezTo>
                  <a:pt x="247" y="228"/>
                  <a:pt x="245" y="226"/>
                  <a:pt x="243" y="228"/>
                </a:cubicBezTo>
                <a:cubicBezTo>
                  <a:pt x="241" y="229"/>
                  <a:pt x="241" y="231"/>
                  <a:pt x="239" y="232"/>
                </a:cubicBezTo>
                <a:cubicBezTo>
                  <a:pt x="236" y="232"/>
                  <a:pt x="237" y="226"/>
                  <a:pt x="235" y="224"/>
                </a:cubicBezTo>
                <a:cubicBezTo>
                  <a:pt x="234" y="223"/>
                  <a:pt x="234" y="221"/>
                  <a:pt x="232" y="220"/>
                </a:cubicBezTo>
                <a:cubicBezTo>
                  <a:pt x="229" y="219"/>
                  <a:pt x="225" y="217"/>
                  <a:pt x="222" y="216"/>
                </a:cubicBezTo>
                <a:cubicBezTo>
                  <a:pt x="220" y="215"/>
                  <a:pt x="218" y="215"/>
                  <a:pt x="217" y="214"/>
                </a:cubicBezTo>
                <a:cubicBezTo>
                  <a:pt x="216" y="213"/>
                  <a:pt x="215" y="213"/>
                  <a:pt x="214" y="213"/>
                </a:cubicBezTo>
                <a:cubicBezTo>
                  <a:pt x="214" y="212"/>
                  <a:pt x="213" y="212"/>
                  <a:pt x="213" y="211"/>
                </a:cubicBezTo>
                <a:cubicBezTo>
                  <a:pt x="209" y="208"/>
                  <a:pt x="204" y="206"/>
                  <a:pt x="200" y="203"/>
                </a:cubicBezTo>
                <a:cubicBezTo>
                  <a:pt x="195" y="200"/>
                  <a:pt x="190" y="196"/>
                  <a:pt x="184" y="196"/>
                </a:cubicBezTo>
                <a:cubicBezTo>
                  <a:pt x="183" y="198"/>
                  <a:pt x="183" y="200"/>
                  <a:pt x="182" y="202"/>
                </a:cubicBezTo>
                <a:cubicBezTo>
                  <a:pt x="181" y="203"/>
                  <a:pt x="179" y="205"/>
                  <a:pt x="178" y="206"/>
                </a:cubicBezTo>
                <a:cubicBezTo>
                  <a:pt x="176" y="209"/>
                  <a:pt x="176" y="212"/>
                  <a:pt x="175" y="214"/>
                </a:cubicBezTo>
                <a:cubicBezTo>
                  <a:pt x="174" y="215"/>
                  <a:pt x="172" y="214"/>
                  <a:pt x="172" y="215"/>
                </a:cubicBezTo>
                <a:cubicBezTo>
                  <a:pt x="172" y="216"/>
                  <a:pt x="172" y="217"/>
                  <a:pt x="172" y="217"/>
                </a:cubicBezTo>
                <a:cubicBezTo>
                  <a:pt x="170" y="220"/>
                  <a:pt x="172" y="220"/>
                  <a:pt x="169" y="220"/>
                </a:cubicBezTo>
                <a:cubicBezTo>
                  <a:pt x="167" y="220"/>
                  <a:pt x="165" y="220"/>
                  <a:pt x="163" y="220"/>
                </a:cubicBezTo>
                <a:cubicBezTo>
                  <a:pt x="159" y="220"/>
                  <a:pt x="154" y="224"/>
                  <a:pt x="150" y="223"/>
                </a:cubicBezTo>
                <a:cubicBezTo>
                  <a:pt x="146" y="222"/>
                  <a:pt x="146" y="219"/>
                  <a:pt x="142" y="217"/>
                </a:cubicBezTo>
                <a:cubicBezTo>
                  <a:pt x="140" y="217"/>
                  <a:pt x="137" y="217"/>
                  <a:pt x="135" y="217"/>
                </a:cubicBezTo>
                <a:cubicBezTo>
                  <a:pt x="133" y="217"/>
                  <a:pt x="132" y="216"/>
                  <a:pt x="130" y="215"/>
                </a:cubicBezTo>
                <a:cubicBezTo>
                  <a:pt x="125" y="213"/>
                  <a:pt x="121" y="212"/>
                  <a:pt x="115" y="211"/>
                </a:cubicBezTo>
                <a:cubicBezTo>
                  <a:pt x="114" y="210"/>
                  <a:pt x="112" y="210"/>
                  <a:pt x="110" y="210"/>
                </a:cubicBezTo>
                <a:cubicBezTo>
                  <a:pt x="108" y="210"/>
                  <a:pt x="107" y="211"/>
                  <a:pt x="105" y="211"/>
                </a:cubicBezTo>
                <a:cubicBezTo>
                  <a:pt x="104" y="204"/>
                  <a:pt x="105" y="196"/>
                  <a:pt x="104" y="189"/>
                </a:cubicBezTo>
                <a:cubicBezTo>
                  <a:pt x="103" y="186"/>
                  <a:pt x="103" y="188"/>
                  <a:pt x="101" y="186"/>
                </a:cubicBezTo>
                <a:cubicBezTo>
                  <a:pt x="100" y="185"/>
                  <a:pt x="100" y="184"/>
                  <a:pt x="99" y="183"/>
                </a:cubicBezTo>
                <a:cubicBezTo>
                  <a:pt x="99" y="181"/>
                  <a:pt x="97" y="180"/>
                  <a:pt x="96" y="178"/>
                </a:cubicBezTo>
                <a:cubicBezTo>
                  <a:pt x="95" y="177"/>
                  <a:pt x="94" y="175"/>
                  <a:pt x="93" y="174"/>
                </a:cubicBezTo>
                <a:cubicBezTo>
                  <a:pt x="91" y="171"/>
                  <a:pt x="88" y="167"/>
                  <a:pt x="85" y="164"/>
                </a:cubicBezTo>
                <a:cubicBezTo>
                  <a:pt x="83" y="162"/>
                  <a:pt x="81" y="160"/>
                  <a:pt x="79" y="157"/>
                </a:cubicBezTo>
                <a:cubicBezTo>
                  <a:pt x="76" y="153"/>
                  <a:pt x="74" y="148"/>
                  <a:pt x="73" y="144"/>
                </a:cubicBezTo>
                <a:cubicBezTo>
                  <a:pt x="72" y="142"/>
                  <a:pt x="72" y="141"/>
                  <a:pt x="71" y="139"/>
                </a:cubicBezTo>
                <a:cubicBezTo>
                  <a:pt x="70" y="138"/>
                  <a:pt x="68" y="137"/>
                  <a:pt x="67" y="135"/>
                </a:cubicBezTo>
                <a:cubicBezTo>
                  <a:pt x="66" y="133"/>
                  <a:pt x="66" y="129"/>
                  <a:pt x="64" y="127"/>
                </a:cubicBezTo>
                <a:cubicBezTo>
                  <a:pt x="62" y="125"/>
                  <a:pt x="57" y="126"/>
                  <a:pt x="55" y="126"/>
                </a:cubicBezTo>
                <a:cubicBezTo>
                  <a:pt x="49" y="126"/>
                  <a:pt x="44" y="129"/>
                  <a:pt x="39" y="130"/>
                </a:cubicBezTo>
                <a:cubicBezTo>
                  <a:pt x="34" y="132"/>
                  <a:pt x="27" y="134"/>
                  <a:pt x="30" y="141"/>
                </a:cubicBezTo>
                <a:cubicBezTo>
                  <a:pt x="31" y="144"/>
                  <a:pt x="33" y="146"/>
                  <a:pt x="34" y="151"/>
                </a:cubicBezTo>
                <a:cubicBezTo>
                  <a:pt x="34" y="154"/>
                  <a:pt x="34" y="158"/>
                  <a:pt x="34" y="161"/>
                </a:cubicBezTo>
                <a:cubicBezTo>
                  <a:pt x="31" y="160"/>
                  <a:pt x="28" y="158"/>
                  <a:pt x="25" y="157"/>
                </a:cubicBezTo>
                <a:cubicBezTo>
                  <a:pt x="23" y="156"/>
                  <a:pt x="19" y="153"/>
                  <a:pt x="17" y="154"/>
                </a:cubicBezTo>
                <a:cubicBezTo>
                  <a:pt x="17" y="154"/>
                  <a:pt x="17" y="155"/>
                  <a:pt x="17" y="156"/>
                </a:cubicBezTo>
                <a:cubicBezTo>
                  <a:pt x="11" y="157"/>
                  <a:pt x="5" y="157"/>
                  <a:pt x="0" y="158"/>
                </a:cubicBezTo>
                <a:cubicBezTo>
                  <a:pt x="1" y="157"/>
                  <a:pt x="3" y="157"/>
                  <a:pt x="5" y="157"/>
                </a:cubicBezTo>
                <a:cubicBezTo>
                  <a:pt x="5" y="157"/>
                  <a:pt x="5" y="158"/>
                  <a:pt x="5" y="158"/>
                </a:cubicBezTo>
                <a:cubicBezTo>
                  <a:pt x="6" y="159"/>
                  <a:pt x="6" y="161"/>
                  <a:pt x="7" y="162"/>
                </a:cubicBezTo>
                <a:cubicBezTo>
                  <a:pt x="8" y="165"/>
                  <a:pt x="11" y="168"/>
                  <a:pt x="13" y="171"/>
                </a:cubicBezTo>
                <a:cubicBezTo>
                  <a:pt x="16" y="174"/>
                  <a:pt x="19" y="176"/>
                  <a:pt x="22" y="179"/>
                </a:cubicBezTo>
                <a:cubicBezTo>
                  <a:pt x="25" y="181"/>
                  <a:pt x="26" y="183"/>
                  <a:pt x="28" y="185"/>
                </a:cubicBezTo>
                <a:cubicBezTo>
                  <a:pt x="31" y="187"/>
                  <a:pt x="34" y="189"/>
                  <a:pt x="37" y="192"/>
                </a:cubicBezTo>
                <a:cubicBezTo>
                  <a:pt x="40" y="196"/>
                  <a:pt x="41" y="201"/>
                  <a:pt x="45" y="204"/>
                </a:cubicBezTo>
                <a:cubicBezTo>
                  <a:pt x="50" y="207"/>
                  <a:pt x="52" y="211"/>
                  <a:pt x="55" y="216"/>
                </a:cubicBezTo>
                <a:cubicBezTo>
                  <a:pt x="58" y="219"/>
                  <a:pt x="62" y="224"/>
                  <a:pt x="66" y="225"/>
                </a:cubicBezTo>
                <a:cubicBezTo>
                  <a:pt x="71" y="226"/>
                  <a:pt x="73" y="226"/>
                  <a:pt x="77" y="229"/>
                </a:cubicBezTo>
                <a:cubicBezTo>
                  <a:pt x="80" y="231"/>
                  <a:pt x="82" y="233"/>
                  <a:pt x="85" y="235"/>
                </a:cubicBezTo>
                <a:cubicBezTo>
                  <a:pt x="86" y="237"/>
                  <a:pt x="88" y="239"/>
                  <a:pt x="90" y="240"/>
                </a:cubicBezTo>
                <a:cubicBezTo>
                  <a:pt x="91" y="241"/>
                  <a:pt x="92" y="241"/>
                  <a:pt x="94" y="241"/>
                </a:cubicBezTo>
                <a:cubicBezTo>
                  <a:pt x="98" y="241"/>
                  <a:pt x="101" y="242"/>
                  <a:pt x="105" y="243"/>
                </a:cubicBezTo>
                <a:cubicBezTo>
                  <a:pt x="110" y="246"/>
                  <a:pt x="112" y="247"/>
                  <a:pt x="116" y="252"/>
                </a:cubicBezTo>
                <a:cubicBezTo>
                  <a:pt x="119" y="257"/>
                  <a:pt x="124" y="263"/>
                  <a:pt x="127" y="269"/>
                </a:cubicBezTo>
                <a:cubicBezTo>
                  <a:pt x="128" y="271"/>
                  <a:pt x="129" y="272"/>
                  <a:pt x="130" y="274"/>
                </a:cubicBezTo>
                <a:cubicBezTo>
                  <a:pt x="131" y="277"/>
                  <a:pt x="132" y="276"/>
                  <a:pt x="135" y="277"/>
                </a:cubicBezTo>
                <a:cubicBezTo>
                  <a:pt x="137" y="278"/>
                  <a:pt x="142" y="279"/>
                  <a:pt x="144" y="280"/>
                </a:cubicBezTo>
                <a:cubicBezTo>
                  <a:pt x="145" y="282"/>
                  <a:pt x="144" y="285"/>
                  <a:pt x="144" y="286"/>
                </a:cubicBezTo>
                <a:cubicBezTo>
                  <a:pt x="145" y="290"/>
                  <a:pt x="144" y="294"/>
                  <a:pt x="145" y="297"/>
                </a:cubicBezTo>
                <a:cubicBezTo>
                  <a:pt x="148" y="297"/>
                  <a:pt x="150" y="298"/>
                  <a:pt x="152" y="299"/>
                </a:cubicBezTo>
                <a:cubicBezTo>
                  <a:pt x="156" y="300"/>
                  <a:pt x="157" y="302"/>
                  <a:pt x="159" y="305"/>
                </a:cubicBezTo>
                <a:cubicBezTo>
                  <a:pt x="162" y="310"/>
                  <a:pt x="163" y="318"/>
                  <a:pt x="170" y="319"/>
                </a:cubicBezTo>
                <a:cubicBezTo>
                  <a:pt x="171" y="324"/>
                  <a:pt x="168" y="326"/>
                  <a:pt x="166" y="331"/>
                </a:cubicBezTo>
                <a:cubicBezTo>
                  <a:pt x="166" y="333"/>
                  <a:pt x="165" y="335"/>
                  <a:pt x="165" y="337"/>
                </a:cubicBezTo>
                <a:cubicBezTo>
                  <a:pt x="165" y="341"/>
                  <a:pt x="165" y="345"/>
                  <a:pt x="165" y="349"/>
                </a:cubicBezTo>
                <a:cubicBezTo>
                  <a:pt x="165" y="356"/>
                  <a:pt x="168" y="361"/>
                  <a:pt x="169" y="368"/>
                </a:cubicBezTo>
                <a:cubicBezTo>
                  <a:pt x="169" y="371"/>
                  <a:pt x="169" y="375"/>
                  <a:pt x="167" y="378"/>
                </a:cubicBezTo>
                <a:cubicBezTo>
                  <a:pt x="164" y="381"/>
                  <a:pt x="159" y="382"/>
                  <a:pt x="160" y="387"/>
                </a:cubicBezTo>
                <a:cubicBezTo>
                  <a:pt x="161" y="390"/>
                  <a:pt x="162" y="393"/>
                  <a:pt x="164" y="394"/>
                </a:cubicBezTo>
                <a:cubicBezTo>
                  <a:pt x="166" y="396"/>
                  <a:pt x="170" y="395"/>
                  <a:pt x="172" y="396"/>
                </a:cubicBezTo>
                <a:cubicBezTo>
                  <a:pt x="173" y="397"/>
                  <a:pt x="173" y="398"/>
                  <a:pt x="173" y="400"/>
                </a:cubicBezTo>
                <a:cubicBezTo>
                  <a:pt x="174" y="403"/>
                  <a:pt x="175" y="406"/>
                  <a:pt x="175" y="410"/>
                </a:cubicBezTo>
                <a:cubicBezTo>
                  <a:pt x="176" y="412"/>
                  <a:pt x="177" y="416"/>
                  <a:pt x="176" y="419"/>
                </a:cubicBezTo>
                <a:cubicBezTo>
                  <a:pt x="176" y="421"/>
                  <a:pt x="174" y="420"/>
                  <a:pt x="173" y="422"/>
                </a:cubicBezTo>
                <a:cubicBezTo>
                  <a:pt x="171" y="424"/>
                  <a:pt x="172" y="430"/>
                  <a:pt x="172" y="433"/>
                </a:cubicBezTo>
                <a:cubicBezTo>
                  <a:pt x="172" y="443"/>
                  <a:pt x="175" y="453"/>
                  <a:pt x="180" y="462"/>
                </a:cubicBezTo>
                <a:cubicBezTo>
                  <a:pt x="185" y="469"/>
                  <a:pt x="189" y="477"/>
                  <a:pt x="190" y="485"/>
                </a:cubicBezTo>
                <a:cubicBezTo>
                  <a:pt x="192" y="494"/>
                  <a:pt x="189" y="502"/>
                  <a:pt x="187" y="510"/>
                </a:cubicBezTo>
                <a:cubicBezTo>
                  <a:pt x="186" y="516"/>
                  <a:pt x="187" y="522"/>
                  <a:pt x="184" y="528"/>
                </a:cubicBezTo>
                <a:cubicBezTo>
                  <a:pt x="182" y="531"/>
                  <a:pt x="180" y="533"/>
                  <a:pt x="180" y="537"/>
                </a:cubicBezTo>
                <a:cubicBezTo>
                  <a:pt x="179" y="541"/>
                  <a:pt x="180" y="544"/>
                  <a:pt x="180" y="548"/>
                </a:cubicBezTo>
                <a:cubicBezTo>
                  <a:pt x="180" y="551"/>
                  <a:pt x="179" y="555"/>
                  <a:pt x="180" y="558"/>
                </a:cubicBezTo>
                <a:cubicBezTo>
                  <a:pt x="182" y="562"/>
                  <a:pt x="185" y="563"/>
                  <a:pt x="187" y="567"/>
                </a:cubicBezTo>
                <a:cubicBezTo>
                  <a:pt x="193" y="576"/>
                  <a:pt x="194" y="586"/>
                  <a:pt x="197" y="596"/>
                </a:cubicBezTo>
                <a:cubicBezTo>
                  <a:pt x="198" y="601"/>
                  <a:pt x="199" y="607"/>
                  <a:pt x="198" y="612"/>
                </a:cubicBezTo>
                <a:cubicBezTo>
                  <a:pt x="198" y="613"/>
                  <a:pt x="197" y="615"/>
                  <a:pt x="197" y="616"/>
                </a:cubicBezTo>
                <a:cubicBezTo>
                  <a:pt x="197" y="616"/>
                  <a:pt x="197" y="616"/>
                  <a:pt x="196" y="616"/>
                </a:cubicBezTo>
                <a:cubicBezTo>
                  <a:pt x="199" y="619"/>
                  <a:pt x="202" y="620"/>
                  <a:pt x="205" y="620"/>
                </a:cubicBezTo>
                <a:cubicBezTo>
                  <a:pt x="205" y="630"/>
                  <a:pt x="221" y="632"/>
                  <a:pt x="228" y="634"/>
                </a:cubicBezTo>
                <a:cubicBezTo>
                  <a:pt x="234" y="636"/>
                  <a:pt x="242" y="639"/>
                  <a:pt x="247" y="644"/>
                </a:cubicBezTo>
                <a:cubicBezTo>
                  <a:pt x="252" y="648"/>
                  <a:pt x="255" y="654"/>
                  <a:pt x="258" y="659"/>
                </a:cubicBezTo>
                <a:cubicBezTo>
                  <a:pt x="259" y="661"/>
                  <a:pt x="260" y="664"/>
                  <a:pt x="262" y="666"/>
                </a:cubicBezTo>
                <a:cubicBezTo>
                  <a:pt x="263" y="667"/>
                  <a:pt x="265" y="667"/>
                  <a:pt x="266" y="667"/>
                </a:cubicBezTo>
                <a:cubicBezTo>
                  <a:pt x="270" y="674"/>
                  <a:pt x="265" y="686"/>
                  <a:pt x="264" y="693"/>
                </a:cubicBezTo>
                <a:cubicBezTo>
                  <a:pt x="264" y="698"/>
                  <a:pt x="264" y="702"/>
                  <a:pt x="267" y="706"/>
                </a:cubicBezTo>
                <a:cubicBezTo>
                  <a:pt x="269" y="711"/>
                  <a:pt x="276" y="716"/>
                  <a:pt x="274" y="723"/>
                </a:cubicBezTo>
                <a:cubicBezTo>
                  <a:pt x="271" y="723"/>
                  <a:pt x="263" y="723"/>
                  <a:pt x="261" y="726"/>
                </a:cubicBezTo>
                <a:cubicBezTo>
                  <a:pt x="264" y="728"/>
                  <a:pt x="271" y="735"/>
                  <a:pt x="267" y="738"/>
                </a:cubicBezTo>
                <a:cubicBezTo>
                  <a:pt x="263" y="735"/>
                  <a:pt x="261" y="733"/>
                  <a:pt x="256" y="735"/>
                </a:cubicBezTo>
                <a:cubicBezTo>
                  <a:pt x="251" y="737"/>
                  <a:pt x="250" y="741"/>
                  <a:pt x="246" y="743"/>
                </a:cubicBezTo>
                <a:cubicBezTo>
                  <a:pt x="239" y="746"/>
                  <a:pt x="228" y="739"/>
                  <a:pt x="224" y="749"/>
                </a:cubicBezTo>
                <a:cubicBezTo>
                  <a:pt x="223" y="752"/>
                  <a:pt x="224" y="755"/>
                  <a:pt x="222" y="758"/>
                </a:cubicBezTo>
                <a:cubicBezTo>
                  <a:pt x="221" y="763"/>
                  <a:pt x="217" y="763"/>
                  <a:pt x="214" y="767"/>
                </a:cubicBezTo>
                <a:cubicBezTo>
                  <a:pt x="208" y="774"/>
                  <a:pt x="201" y="783"/>
                  <a:pt x="195" y="791"/>
                </a:cubicBezTo>
                <a:cubicBezTo>
                  <a:pt x="187" y="802"/>
                  <a:pt x="180" y="816"/>
                  <a:pt x="171" y="826"/>
                </a:cubicBezTo>
                <a:cubicBezTo>
                  <a:pt x="169" y="828"/>
                  <a:pt x="167" y="830"/>
                  <a:pt x="166" y="833"/>
                </a:cubicBezTo>
                <a:cubicBezTo>
                  <a:pt x="165" y="836"/>
                  <a:pt x="168" y="840"/>
                  <a:pt x="164" y="841"/>
                </a:cubicBezTo>
                <a:cubicBezTo>
                  <a:pt x="160" y="843"/>
                  <a:pt x="158" y="839"/>
                  <a:pt x="155" y="841"/>
                </a:cubicBezTo>
                <a:cubicBezTo>
                  <a:pt x="151" y="844"/>
                  <a:pt x="146" y="853"/>
                  <a:pt x="145" y="857"/>
                </a:cubicBezTo>
                <a:cubicBezTo>
                  <a:pt x="144" y="862"/>
                  <a:pt x="147" y="868"/>
                  <a:pt x="140" y="869"/>
                </a:cubicBezTo>
                <a:cubicBezTo>
                  <a:pt x="134" y="870"/>
                  <a:pt x="133" y="864"/>
                  <a:pt x="128" y="863"/>
                </a:cubicBezTo>
                <a:cubicBezTo>
                  <a:pt x="127" y="866"/>
                  <a:pt x="125" y="868"/>
                  <a:pt x="124" y="871"/>
                </a:cubicBezTo>
                <a:cubicBezTo>
                  <a:pt x="124" y="874"/>
                  <a:pt x="125" y="877"/>
                  <a:pt x="124" y="881"/>
                </a:cubicBezTo>
                <a:cubicBezTo>
                  <a:pt x="124" y="884"/>
                  <a:pt x="124" y="885"/>
                  <a:pt x="122" y="887"/>
                </a:cubicBezTo>
                <a:cubicBezTo>
                  <a:pt x="119" y="890"/>
                  <a:pt x="112" y="890"/>
                  <a:pt x="109" y="893"/>
                </a:cubicBezTo>
                <a:cubicBezTo>
                  <a:pt x="105" y="898"/>
                  <a:pt x="109" y="905"/>
                  <a:pt x="111" y="910"/>
                </a:cubicBezTo>
                <a:cubicBezTo>
                  <a:pt x="116" y="919"/>
                  <a:pt x="105" y="929"/>
                  <a:pt x="96" y="932"/>
                </a:cubicBezTo>
                <a:cubicBezTo>
                  <a:pt x="93" y="930"/>
                  <a:pt x="89" y="931"/>
                  <a:pt x="86" y="931"/>
                </a:cubicBezTo>
                <a:cubicBezTo>
                  <a:pt x="82" y="931"/>
                  <a:pt x="78" y="929"/>
                  <a:pt x="75" y="929"/>
                </a:cubicBezTo>
                <a:cubicBezTo>
                  <a:pt x="65" y="928"/>
                  <a:pt x="66" y="935"/>
                  <a:pt x="66" y="943"/>
                </a:cubicBezTo>
                <a:cubicBezTo>
                  <a:pt x="66" y="949"/>
                  <a:pt x="67" y="964"/>
                  <a:pt x="62" y="967"/>
                </a:cubicBezTo>
                <a:cubicBezTo>
                  <a:pt x="58" y="970"/>
                  <a:pt x="54" y="967"/>
                  <a:pt x="50" y="969"/>
                </a:cubicBezTo>
                <a:cubicBezTo>
                  <a:pt x="43" y="972"/>
                  <a:pt x="42" y="986"/>
                  <a:pt x="43" y="994"/>
                </a:cubicBezTo>
                <a:cubicBezTo>
                  <a:pt x="43" y="994"/>
                  <a:pt x="43" y="994"/>
                  <a:pt x="43" y="995"/>
                </a:cubicBezTo>
                <a:cubicBezTo>
                  <a:pt x="43" y="994"/>
                  <a:pt x="43" y="994"/>
                  <a:pt x="43" y="994"/>
                </a:cubicBezTo>
                <a:cubicBezTo>
                  <a:pt x="43" y="993"/>
                  <a:pt x="42" y="993"/>
                  <a:pt x="42" y="993"/>
                </a:cubicBezTo>
                <a:cubicBezTo>
                  <a:pt x="39" y="997"/>
                  <a:pt x="41" y="1008"/>
                  <a:pt x="43" y="1013"/>
                </a:cubicBezTo>
                <a:cubicBezTo>
                  <a:pt x="46" y="1025"/>
                  <a:pt x="59" y="1035"/>
                  <a:pt x="55" y="1049"/>
                </a:cubicBezTo>
                <a:cubicBezTo>
                  <a:pt x="53" y="1054"/>
                  <a:pt x="51" y="1056"/>
                  <a:pt x="52" y="1061"/>
                </a:cubicBezTo>
                <a:cubicBezTo>
                  <a:pt x="53" y="1066"/>
                  <a:pt x="54" y="1070"/>
                  <a:pt x="54" y="1075"/>
                </a:cubicBezTo>
                <a:cubicBezTo>
                  <a:pt x="54" y="1082"/>
                  <a:pt x="52" y="1095"/>
                  <a:pt x="56" y="1101"/>
                </a:cubicBezTo>
                <a:cubicBezTo>
                  <a:pt x="58" y="1101"/>
                  <a:pt x="60" y="1099"/>
                  <a:pt x="60" y="1098"/>
                </a:cubicBezTo>
                <a:cubicBezTo>
                  <a:pt x="58" y="1105"/>
                  <a:pt x="54" y="1112"/>
                  <a:pt x="55" y="1120"/>
                </a:cubicBezTo>
                <a:cubicBezTo>
                  <a:pt x="56" y="1127"/>
                  <a:pt x="61" y="1131"/>
                  <a:pt x="64" y="1137"/>
                </a:cubicBezTo>
                <a:cubicBezTo>
                  <a:pt x="68" y="1142"/>
                  <a:pt x="70" y="1145"/>
                  <a:pt x="68" y="1152"/>
                </a:cubicBezTo>
                <a:cubicBezTo>
                  <a:pt x="67" y="1156"/>
                  <a:pt x="64" y="1158"/>
                  <a:pt x="62" y="1162"/>
                </a:cubicBezTo>
                <a:cubicBezTo>
                  <a:pt x="60" y="1166"/>
                  <a:pt x="61" y="1173"/>
                  <a:pt x="61" y="1178"/>
                </a:cubicBezTo>
                <a:cubicBezTo>
                  <a:pt x="61" y="1180"/>
                  <a:pt x="62" y="1183"/>
                  <a:pt x="61" y="1185"/>
                </a:cubicBezTo>
                <a:cubicBezTo>
                  <a:pt x="60" y="1192"/>
                  <a:pt x="55" y="1197"/>
                  <a:pt x="55" y="1204"/>
                </a:cubicBezTo>
                <a:cubicBezTo>
                  <a:pt x="55" y="1210"/>
                  <a:pt x="57" y="1216"/>
                  <a:pt x="56" y="1221"/>
                </a:cubicBezTo>
                <a:cubicBezTo>
                  <a:pt x="55" y="1228"/>
                  <a:pt x="49" y="1232"/>
                  <a:pt x="47" y="1238"/>
                </a:cubicBezTo>
                <a:cubicBezTo>
                  <a:pt x="46" y="1243"/>
                  <a:pt x="47" y="1247"/>
                  <a:pt x="50" y="1251"/>
                </a:cubicBezTo>
                <a:cubicBezTo>
                  <a:pt x="53" y="1257"/>
                  <a:pt x="54" y="1254"/>
                  <a:pt x="59" y="1251"/>
                </a:cubicBezTo>
                <a:cubicBezTo>
                  <a:pt x="64" y="1249"/>
                  <a:pt x="68" y="1248"/>
                  <a:pt x="70" y="1253"/>
                </a:cubicBezTo>
                <a:cubicBezTo>
                  <a:pt x="73" y="1260"/>
                  <a:pt x="66" y="1266"/>
                  <a:pt x="65" y="1272"/>
                </a:cubicBezTo>
                <a:cubicBezTo>
                  <a:pt x="71" y="1275"/>
                  <a:pt x="76" y="1277"/>
                  <a:pt x="80" y="1282"/>
                </a:cubicBezTo>
                <a:cubicBezTo>
                  <a:pt x="84" y="1285"/>
                  <a:pt x="84" y="1292"/>
                  <a:pt x="87" y="1294"/>
                </a:cubicBezTo>
                <a:cubicBezTo>
                  <a:pt x="92" y="1288"/>
                  <a:pt x="97" y="1281"/>
                  <a:pt x="106" y="1280"/>
                </a:cubicBezTo>
                <a:cubicBezTo>
                  <a:pt x="113" y="1279"/>
                  <a:pt x="112" y="1282"/>
                  <a:pt x="114" y="1288"/>
                </a:cubicBezTo>
                <a:cubicBezTo>
                  <a:pt x="114" y="1291"/>
                  <a:pt x="117" y="1310"/>
                  <a:pt x="122" y="1309"/>
                </a:cubicBezTo>
                <a:cubicBezTo>
                  <a:pt x="125" y="1308"/>
                  <a:pt x="126" y="1302"/>
                  <a:pt x="129" y="1303"/>
                </a:cubicBezTo>
                <a:cubicBezTo>
                  <a:pt x="130" y="1306"/>
                  <a:pt x="129" y="1309"/>
                  <a:pt x="130" y="1311"/>
                </a:cubicBezTo>
                <a:cubicBezTo>
                  <a:pt x="134" y="1308"/>
                  <a:pt x="141" y="1303"/>
                  <a:pt x="146" y="1303"/>
                </a:cubicBezTo>
                <a:cubicBezTo>
                  <a:pt x="144" y="1307"/>
                  <a:pt x="134" y="1311"/>
                  <a:pt x="134" y="1316"/>
                </a:cubicBezTo>
                <a:cubicBezTo>
                  <a:pt x="135" y="1318"/>
                  <a:pt x="139" y="1322"/>
                  <a:pt x="140" y="1325"/>
                </a:cubicBezTo>
                <a:cubicBezTo>
                  <a:pt x="145" y="1336"/>
                  <a:pt x="151" y="1324"/>
                  <a:pt x="157" y="1319"/>
                </a:cubicBezTo>
                <a:cubicBezTo>
                  <a:pt x="161" y="1323"/>
                  <a:pt x="162" y="1327"/>
                  <a:pt x="167" y="1328"/>
                </a:cubicBezTo>
                <a:cubicBezTo>
                  <a:pt x="173" y="1328"/>
                  <a:pt x="175" y="1322"/>
                  <a:pt x="180" y="1319"/>
                </a:cubicBezTo>
                <a:cubicBezTo>
                  <a:pt x="186" y="1314"/>
                  <a:pt x="191" y="1311"/>
                  <a:pt x="199" y="1310"/>
                </a:cubicBezTo>
                <a:cubicBezTo>
                  <a:pt x="203" y="1309"/>
                  <a:pt x="209" y="1306"/>
                  <a:pt x="210" y="1302"/>
                </a:cubicBezTo>
                <a:cubicBezTo>
                  <a:pt x="210" y="1301"/>
                  <a:pt x="210" y="1301"/>
                  <a:pt x="211" y="1301"/>
                </a:cubicBezTo>
                <a:cubicBezTo>
                  <a:pt x="211" y="1301"/>
                  <a:pt x="210" y="1301"/>
                  <a:pt x="210" y="1302"/>
                </a:cubicBezTo>
                <a:cubicBezTo>
                  <a:pt x="213" y="1303"/>
                  <a:pt x="233" y="1303"/>
                  <a:pt x="240" y="1295"/>
                </a:cubicBezTo>
                <a:cubicBezTo>
                  <a:pt x="244" y="1296"/>
                  <a:pt x="249" y="1299"/>
                  <a:pt x="253" y="1297"/>
                </a:cubicBezTo>
                <a:cubicBezTo>
                  <a:pt x="257" y="1296"/>
                  <a:pt x="259" y="1289"/>
                  <a:pt x="263" y="1288"/>
                </a:cubicBezTo>
                <a:cubicBezTo>
                  <a:pt x="265" y="1287"/>
                  <a:pt x="266" y="1289"/>
                  <a:pt x="268" y="1290"/>
                </a:cubicBezTo>
                <a:cubicBezTo>
                  <a:pt x="272" y="1291"/>
                  <a:pt x="277" y="1291"/>
                  <a:pt x="282" y="1292"/>
                </a:cubicBezTo>
                <a:cubicBezTo>
                  <a:pt x="284" y="1293"/>
                  <a:pt x="291" y="1294"/>
                  <a:pt x="293" y="1291"/>
                </a:cubicBezTo>
                <a:cubicBezTo>
                  <a:pt x="295" y="1288"/>
                  <a:pt x="293" y="1275"/>
                  <a:pt x="293" y="1272"/>
                </a:cubicBezTo>
                <a:cubicBezTo>
                  <a:pt x="293" y="1267"/>
                  <a:pt x="292" y="1265"/>
                  <a:pt x="297" y="1263"/>
                </a:cubicBezTo>
                <a:cubicBezTo>
                  <a:pt x="303" y="1261"/>
                  <a:pt x="309" y="1266"/>
                  <a:pt x="314" y="1268"/>
                </a:cubicBezTo>
                <a:cubicBezTo>
                  <a:pt x="323" y="1270"/>
                  <a:pt x="338" y="1269"/>
                  <a:pt x="347" y="1265"/>
                </a:cubicBezTo>
                <a:cubicBezTo>
                  <a:pt x="352" y="1264"/>
                  <a:pt x="355" y="1259"/>
                  <a:pt x="359" y="1257"/>
                </a:cubicBezTo>
                <a:cubicBezTo>
                  <a:pt x="363" y="1256"/>
                  <a:pt x="370" y="1257"/>
                  <a:pt x="374" y="1257"/>
                </a:cubicBezTo>
                <a:cubicBezTo>
                  <a:pt x="382" y="1256"/>
                  <a:pt x="390" y="1255"/>
                  <a:pt x="398" y="1253"/>
                </a:cubicBezTo>
                <a:cubicBezTo>
                  <a:pt x="397" y="1251"/>
                  <a:pt x="399" y="1250"/>
                  <a:pt x="400" y="1248"/>
                </a:cubicBezTo>
                <a:cubicBezTo>
                  <a:pt x="401" y="1247"/>
                  <a:pt x="400" y="1246"/>
                  <a:pt x="401" y="1244"/>
                </a:cubicBezTo>
                <a:cubicBezTo>
                  <a:pt x="404" y="1242"/>
                  <a:pt x="409" y="1240"/>
                  <a:pt x="412" y="1239"/>
                </a:cubicBezTo>
                <a:cubicBezTo>
                  <a:pt x="423" y="1233"/>
                  <a:pt x="430" y="1223"/>
                  <a:pt x="439" y="1216"/>
                </a:cubicBezTo>
                <a:cubicBezTo>
                  <a:pt x="445" y="1211"/>
                  <a:pt x="451" y="1207"/>
                  <a:pt x="456" y="1201"/>
                </a:cubicBezTo>
                <a:cubicBezTo>
                  <a:pt x="462" y="1196"/>
                  <a:pt x="467" y="1190"/>
                  <a:pt x="472" y="1184"/>
                </a:cubicBezTo>
                <a:cubicBezTo>
                  <a:pt x="480" y="1177"/>
                  <a:pt x="488" y="1170"/>
                  <a:pt x="494" y="1162"/>
                </a:cubicBezTo>
                <a:cubicBezTo>
                  <a:pt x="498" y="1156"/>
                  <a:pt x="501" y="1149"/>
                  <a:pt x="505" y="1143"/>
                </a:cubicBezTo>
                <a:cubicBezTo>
                  <a:pt x="520" y="1121"/>
                  <a:pt x="533" y="1097"/>
                  <a:pt x="546" y="1073"/>
                </a:cubicBezTo>
                <a:cubicBezTo>
                  <a:pt x="555" y="1054"/>
                  <a:pt x="569" y="1034"/>
                  <a:pt x="586" y="1019"/>
                </a:cubicBezTo>
                <a:cubicBezTo>
                  <a:pt x="594" y="1012"/>
                  <a:pt x="605" y="1004"/>
                  <a:pt x="603" y="991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0" name="Freeform 63">
            <a:extLst>
              <a:ext uri="{FF2B5EF4-FFF2-40B4-BE49-F238E27FC236}">
                <a16:creationId xmlns:a16="http://schemas.microsoft.com/office/drawing/2014/main" id="{79373212-9BAD-4369-9C96-16060FF31A8B}"/>
              </a:ext>
            </a:extLst>
          </p:cNvPr>
          <p:cNvSpPr>
            <a:spLocks noEditPoints="1"/>
          </p:cNvSpPr>
          <p:nvPr/>
        </p:nvSpPr>
        <p:spPr bwMode="auto">
          <a:xfrm>
            <a:off x="4029143" y="3409716"/>
            <a:ext cx="715165" cy="1284895"/>
          </a:xfrm>
          <a:custGeom>
            <a:avLst/>
            <a:gdLst/>
            <a:ahLst/>
            <a:cxnLst>
              <a:cxn ang="0">
                <a:pos x="416" y="555"/>
              </a:cxn>
              <a:cxn ang="0">
                <a:pos x="363" y="502"/>
              </a:cxn>
              <a:cxn ang="0">
                <a:pos x="302" y="396"/>
              </a:cxn>
              <a:cxn ang="0">
                <a:pos x="260" y="298"/>
              </a:cxn>
              <a:cxn ang="0">
                <a:pos x="170" y="270"/>
              </a:cxn>
              <a:cxn ang="0">
                <a:pos x="230" y="236"/>
              </a:cxn>
              <a:cxn ang="0">
                <a:pos x="246" y="155"/>
              </a:cxn>
              <a:cxn ang="0">
                <a:pos x="184" y="99"/>
              </a:cxn>
              <a:cxn ang="0">
                <a:pos x="139" y="117"/>
              </a:cxn>
              <a:cxn ang="0">
                <a:pos x="157" y="88"/>
              </a:cxn>
              <a:cxn ang="0">
                <a:pos x="158" y="69"/>
              </a:cxn>
              <a:cxn ang="0">
                <a:pos x="198" y="27"/>
              </a:cxn>
              <a:cxn ang="0">
                <a:pos x="183" y="3"/>
              </a:cxn>
              <a:cxn ang="0">
                <a:pos x="136" y="16"/>
              </a:cxn>
              <a:cxn ang="0">
                <a:pos x="109" y="24"/>
              </a:cxn>
              <a:cxn ang="0">
                <a:pos x="89" y="25"/>
              </a:cxn>
              <a:cxn ang="0">
                <a:pos x="78" y="63"/>
              </a:cxn>
              <a:cxn ang="0">
                <a:pos x="72" y="84"/>
              </a:cxn>
              <a:cxn ang="0">
                <a:pos x="50" y="91"/>
              </a:cxn>
              <a:cxn ang="0">
                <a:pos x="59" y="121"/>
              </a:cxn>
              <a:cxn ang="0">
                <a:pos x="66" y="137"/>
              </a:cxn>
              <a:cxn ang="0">
                <a:pos x="46" y="148"/>
              </a:cxn>
              <a:cxn ang="0">
                <a:pos x="33" y="129"/>
              </a:cxn>
              <a:cxn ang="0">
                <a:pos x="9" y="116"/>
              </a:cxn>
              <a:cxn ang="0">
                <a:pos x="12" y="136"/>
              </a:cxn>
              <a:cxn ang="0">
                <a:pos x="42" y="159"/>
              </a:cxn>
              <a:cxn ang="0">
                <a:pos x="64" y="164"/>
              </a:cxn>
              <a:cxn ang="0">
                <a:pos x="48" y="183"/>
              </a:cxn>
              <a:cxn ang="0">
                <a:pos x="32" y="205"/>
              </a:cxn>
              <a:cxn ang="0">
                <a:pos x="50" y="220"/>
              </a:cxn>
              <a:cxn ang="0">
                <a:pos x="26" y="221"/>
              </a:cxn>
              <a:cxn ang="0">
                <a:pos x="18" y="239"/>
              </a:cxn>
              <a:cxn ang="0">
                <a:pos x="67" y="218"/>
              </a:cxn>
              <a:cxn ang="0">
                <a:pos x="79" y="206"/>
              </a:cxn>
              <a:cxn ang="0">
                <a:pos x="64" y="258"/>
              </a:cxn>
              <a:cxn ang="0">
                <a:pos x="73" y="277"/>
              </a:cxn>
              <a:cxn ang="0">
                <a:pos x="98" y="290"/>
              </a:cxn>
              <a:cxn ang="0">
                <a:pos x="84" y="377"/>
              </a:cxn>
              <a:cxn ang="0">
                <a:pos x="156" y="388"/>
              </a:cxn>
              <a:cxn ang="0">
                <a:pos x="180" y="380"/>
              </a:cxn>
              <a:cxn ang="0">
                <a:pos x="195" y="451"/>
              </a:cxn>
              <a:cxn ang="0">
                <a:pos x="194" y="504"/>
              </a:cxn>
              <a:cxn ang="0">
                <a:pos x="136" y="525"/>
              </a:cxn>
              <a:cxn ang="0">
                <a:pos x="107" y="574"/>
              </a:cxn>
              <a:cxn ang="0">
                <a:pos x="137" y="614"/>
              </a:cxn>
              <a:cxn ang="0">
                <a:pos x="85" y="655"/>
              </a:cxn>
              <a:cxn ang="0">
                <a:pos x="134" y="682"/>
              </a:cxn>
              <a:cxn ang="0">
                <a:pos x="205" y="682"/>
              </a:cxn>
              <a:cxn ang="0">
                <a:pos x="165" y="708"/>
              </a:cxn>
              <a:cxn ang="0">
                <a:pos x="91" y="770"/>
              </a:cxn>
              <a:cxn ang="0">
                <a:pos x="67" y="795"/>
              </a:cxn>
              <a:cxn ang="0">
                <a:pos x="57" y="810"/>
              </a:cxn>
              <a:cxn ang="0">
                <a:pos x="86" y="815"/>
              </a:cxn>
              <a:cxn ang="0">
                <a:pos x="107" y="784"/>
              </a:cxn>
              <a:cxn ang="0">
                <a:pos x="141" y="787"/>
              </a:cxn>
              <a:cxn ang="0">
                <a:pos x="172" y="789"/>
              </a:cxn>
              <a:cxn ang="0">
                <a:pos x="187" y="755"/>
              </a:cxn>
              <a:cxn ang="0">
                <a:pos x="259" y="751"/>
              </a:cxn>
              <a:cxn ang="0">
                <a:pos x="341" y="743"/>
              </a:cxn>
              <a:cxn ang="0">
                <a:pos x="415" y="731"/>
              </a:cxn>
              <a:cxn ang="0">
                <a:pos x="370" y="685"/>
              </a:cxn>
              <a:cxn ang="0">
                <a:pos x="444" y="635"/>
              </a:cxn>
            </a:cxnLst>
            <a:rect l="0" t="0" r="r" b="b"/>
            <a:pathLst>
              <a:path w="455" h="818">
                <a:moveTo>
                  <a:pt x="126" y="139"/>
                </a:moveTo>
                <a:cubicBezTo>
                  <a:pt x="126" y="141"/>
                  <a:pt x="126" y="142"/>
                  <a:pt x="125" y="144"/>
                </a:cubicBezTo>
                <a:cubicBezTo>
                  <a:pt x="124" y="145"/>
                  <a:pt x="117" y="155"/>
                  <a:pt x="116" y="157"/>
                </a:cubicBezTo>
                <a:cubicBezTo>
                  <a:pt x="114" y="159"/>
                  <a:pt x="111" y="160"/>
                  <a:pt x="110" y="163"/>
                </a:cubicBezTo>
                <a:cubicBezTo>
                  <a:pt x="106" y="164"/>
                  <a:pt x="109" y="162"/>
                  <a:pt x="109" y="161"/>
                </a:cubicBezTo>
                <a:cubicBezTo>
                  <a:pt x="110" y="160"/>
                  <a:pt x="112" y="159"/>
                  <a:pt x="112" y="157"/>
                </a:cubicBezTo>
                <a:cubicBezTo>
                  <a:pt x="113" y="154"/>
                  <a:pt x="117" y="148"/>
                  <a:pt x="118" y="147"/>
                </a:cubicBezTo>
                <a:cubicBezTo>
                  <a:pt x="119" y="146"/>
                  <a:pt x="119" y="145"/>
                  <a:pt x="120" y="144"/>
                </a:cubicBezTo>
                <a:cubicBezTo>
                  <a:pt x="120" y="144"/>
                  <a:pt x="122" y="142"/>
                  <a:pt x="122" y="141"/>
                </a:cubicBezTo>
                <a:cubicBezTo>
                  <a:pt x="123" y="140"/>
                  <a:pt x="124" y="139"/>
                  <a:pt x="124" y="138"/>
                </a:cubicBezTo>
                <a:cubicBezTo>
                  <a:pt x="126" y="137"/>
                  <a:pt x="126" y="138"/>
                  <a:pt x="126" y="139"/>
                </a:cubicBezTo>
                <a:moveTo>
                  <a:pt x="452" y="569"/>
                </a:moveTo>
                <a:cubicBezTo>
                  <a:pt x="450" y="566"/>
                  <a:pt x="446" y="568"/>
                  <a:pt x="443" y="567"/>
                </a:cubicBezTo>
                <a:cubicBezTo>
                  <a:pt x="441" y="566"/>
                  <a:pt x="441" y="564"/>
                  <a:pt x="440" y="563"/>
                </a:cubicBezTo>
                <a:cubicBezTo>
                  <a:pt x="439" y="562"/>
                  <a:pt x="436" y="561"/>
                  <a:pt x="434" y="560"/>
                </a:cubicBezTo>
                <a:cubicBezTo>
                  <a:pt x="432" y="559"/>
                  <a:pt x="431" y="559"/>
                  <a:pt x="429" y="558"/>
                </a:cubicBezTo>
                <a:cubicBezTo>
                  <a:pt x="427" y="558"/>
                  <a:pt x="425" y="555"/>
                  <a:pt x="422" y="555"/>
                </a:cubicBezTo>
                <a:cubicBezTo>
                  <a:pt x="420" y="554"/>
                  <a:pt x="418" y="555"/>
                  <a:pt x="416" y="555"/>
                </a:cubicBezTo>
                <a:cubicBezTo>
                  <a:pt x="413" y="556"/>
                  <a:pt x="410" y="555"/>
                  <a:pt x="407" y="555"/>
                </a:cubicBezTo>
                <a:cubicBezTo>
                  <a:pt x="402" y="555"/>
                  <a:pt x="398" y="554"/>
                  <a:pt x="393" y="554"/>
                </a:cubicBezTo>
                <a:cubicBezTo>
                  <a:pt x="388" y="554"/>
                  <a:pt x="387" y="555"/>
                  <a:pt x="385" y="559"/>
                </a:cubicBezTo>
                <a:cubicBezTo>
                  <a:pt x="384" y="561"/>
                  <a:pt x="383" y="562"/>
                  <a:pt x="382" y="563"/>
                </a:cubicBezTo>
                <a:cubicBezTo>
                  <a:pt x="380" y="565"/>
                  <a:pt x="380" y="567"/>
                  <a:pt x="378" y="568"/>
                </a:cubicBezTo>
                <a:cubicBezTo>
                  <a:pt x="376" y="570"/>
                  <a:pt x="375" y="570"/>
                  <a:pt x="373" y="569"/>
                </a:cubicBezTo>
                <a:cubicBezTo>
                  <a:pt x="370" y="568"/>
                  <a:pt x="371" y="565"/>
                  <a:pt x="368" y="563"/>
                </a:cubicBezTo>
                <a:cubicBezTo>
                  <a:pt x="366" y="561"/>
                  <a:pt x="364" y="562"/>
                  <a:pt x="364" y="558"/>
                </a:cubicBezTo>
                <a:cubicBezTo>
                  <a:pt x="364" y="556"/>
                  <a:pt x="364" y="555"/>
                  <a:pt x="365" y="553"/>
                </a:cubicBezTo>
                <a:cubicBezTo>
                  <a:pt x="367" y="550"/>
                  <a:pt x="372" y="551"/>
                  <a:pt x="375" y="549"/>
                </a:cubicBezTo>
                <a:cubicBezTo>
                  <a:pt x="377" y="547"/>
                  <a:pt x="377" y="545"/>
                  <a:pt x="378" y="543"/>
                </a:cubicBezTo>
                <a:cubicBezTo>
                  <a:pt x="378" y="540"/>
                  <a:pt x="380" y="538"/>
                  <a:pt x="380" y="536"/>
                </a:cubicBezTo>
                <a:cubicBezTo>
                  <a:pt x="382" y="532"/>
                  <a:pt x="381" y="528"/>
                  <a:pt x="380" y="524"/>
                </a:cubicBezTo>
                <a:cubicBezTo>
                  <a:pt x="379" y="522"/>
                  <a:pt x="379" y="519"/>
                  <a:pt x="378" y="518"/>
                </a:cubicBezTo>
                <a:cubicBezTo>
                  <a:pt x="377" y="517"/>
                  <a:pt x="376" y="518"/>
                  <a:pt x="375" y="517"/>
                </a:cubicBezTo>
                <a:cubicBezTo>
                  <a:pt x="373" y="517"/>
                  <a:pt x="372" y="514"/>
                  <a:pt x="370" y="513"/>
                </a:cubicBezTo>
                <a:cubicBezTo>
                  <a:pt x="368" y="511"/>
                  <a:pt x="368" y="508"/>
                  <a:pt x="367" y="506"/>
                </a:cubicBezTo>
                <a:cubicBezTo>
                  <a:pt x="366" y="505"/>
                  <a:pt x="365" y="502"/>
                  <a:pt x="363" y="502"/>
                </a:cubicBezTo>
                <a:cubicBezTo>
                  <a:pt x="362" y="501"/>
                  <a:pt x="358" y="501"/>
                  <a:pt x="358" y="499"/>
                </a:cubicBezTo>
                <a:cubicBezTo>
                  <a:pt x="360" y="498"/>
                  <a:pt x="365" y="498"/>
                  <a:pt x="367" y="499"/>
                </a:cubicBezTo>
                <a:cubicBezTo>
                  <a:pt x="370" y="499"/>
                  <a:pt x="371" y="501"/>
                  <a:pt x="375" y="501"/>
                </a:cubicBezTo>
                <a:cubicBezTo>
                  <a:pt x="376" y="498"/>
                  <a:pt x="374" y="498"/>
                  <a:pt x="372" y="497"/>
                </a:cubicBezTo>
                <a:cubicBezTo>
                  <a:pt x="371" y="496"/>
                  <a:pt x="370" y="495"/>
                  <a:pt x="369" y="495"/>
                </a:cubicBezTo>
                <a:cubicBezTo>
                  <a:pt x="368" y="489"/>
                  <a:pt x="364" y="485"/>
                  <a:pt x="361" y="481"/>
                </a:cubicBezTo>
                <a:cubicBezTo>
                  <a:pt x="359" y="476"/>
                  <a:pt x="358" y="470"/>
                  <a:pt x="354" y="466"/>
                </a:cubicBezTo>
                <a:cubicBezTo>
                  <a:pt x="352" y="464"/>
                  <a:pt x="350" y="459"/>
                  <a:pt x="349" y="456"/>
                </a:cubicBezTo>
                <a:cubicBezTo>
                  <a:pt x="348" y="452"/>
                  <a:pt x="354" y="451"/>
                  <a:pt x="354" y="447"/>
                </a:cubicBezTo>
                <a:cubicBezTo>
                  <a:pt x="350" y="445"/>
                  <a:pt x="347" y="443"/>
                  <a:pt x="345" y="439"/>
                </a:cubicBezTo>
                <a:cubicBezTo>
                  <a:pt x="344" y="437"/>
                  <a:pt x="343" y="434"/>
                  <a:pt x="341" y="432"/>
                </a:cubicBezTo>
                <a:cubicBezTo>
                  <a:pt x="340" y="430"/>
                  <a:pt x="338" y="429"/>
                  <a:pt x="337" y="427"/>
                </a:cubicBezTo>
                <a:cubicBezTo>
                  <a:pt x="335" y="424"/>
                  <a:pt x="333" y="419"/>
                  <a:pt x="330" y="417"/>
                </a:cubicBezTo>
                <a:cubicBezTo>
                  <a:pt x="327" y="414"/>
                  <a:pt x="323" y="414"/>
                  <a:pt x="319" y="412"/>
                </a:cubicBezTo>
                <a:cubicBezTo>
                  <a:pt x="317" y="410"/>
                  <a:pt x="315" y="408"/>
                  <a:pt x="313" y="407"/>
                </a:cubicBezTo>
                <a:cubicBezTo>
                  <a:pt x="312" y="406"/>
                  <a:pt x="310" y="406"/>
                  <a:pt x="308" y="405"/>
                </a:cubicBezTo>
                <a:cubicBezTo>
                  <a:pt x="306" y="403"/>
                  <a:pt x="304" y="403"/>
                  <a:pt x="304" y="400"/>
                </a:cubicBezTo>
                <a:cubicBezTo>
                  <a:pt x="304" y="397"/>
                  <a:pt x="305" y="397"/>
                  <a:pt x="302" y="396"/>
                </a:cubicBezTo>
                <a:cubicBezTo>
                  <a:pt x="299" y="396"/>
                  <a:pt x="292" y="397"/>
                  <a:pt x="292" y="392"/>
                </a:cubicBezTo>
                <a:cubicBezTo>
                  <a:pt x="291" y="388"/>
                  <a:pt x="293" y="391"/>
                  <a:pt x="295" y="390"/>
                </a:cubicBezTo>
                <a:cubicBezTo>
                  <a:pt x="296" y="389"/>
                  <a:pt x="297" y="386"/>
                  <a:pt x="295" y="385"/>
                </a:cubicBezTo>
                <a:cubicBezTo>
                  <a:pt x="297" y="385"/>
                  <a:pt x="299" y="382"/>
                  <a:pt x="299" y="380"/>
                </a:cubicBezTo>
                <a:cubicBezTo>
                  <a:pt x="299" y="378"/>
                  <a:pt x="297" y="377"/>
                  <a:pt x="295" y="376"/>
                </a:cubicBezTo>
                <a:cubicBezTo>
                  <a:pt x="292" y="374"/>
                  <a:pt x="290" y="373"/>
                  <a:pt x="290" y="368"/>
                </a:cubicBezTo>
                <a:cubicBezTo>
                  <a:pt x="290" y="364"/>
                  <a:pt x="292" y="360"/>
                  <a:pt x="288" y="357"/>
                </a:cubicBezTo>
                <a:cubicBezTo>
                  <a:pt x="286" y="356"/>
                  <a:pt x="284" y="356"/>
                  <a:pt x="282" y="358"/>
                </a:cubicBezTo>
                <a:cubicBezTo>
                  <a:pt x="282" y="359"/>
                  <a:pt x="282" y="359"/>
                  <a:pt x="280" y="360"/>
                </a:cubicBezTo>
                <a:cubicBezTo>
                  <a:pt x="281" y="359"/>
                  <a:pt x="282" y="358"/>
                  <a:pt x="282" y="358"/>
                </a:cubicBezTo>
                <a:cubicBezTo>
                  <a:pt x="284" y="353"/>
                  <a:pt x="279" y="343"/>
                  <a:pt x="278" y="341"/>
                </a:cubicBezTo>
                <a:cubicBezTo>
                  <a:pt x="277" y="338"/>
                  <a:pt x="276" y="336"/>
                  <a:pt x="276" y="332"/>
                </a:cubicBezTo>
                <a:cubicBezTo>
                  <a:pt x="276" y="327"/>
                  <a:pt x="277" y="324"/>
                  <a:pt x="283" y="328"/>
                </a:cubicBezTo>
                <a:cubicBezTo>
                  <a:pt x="279" y="323"/>
                  <a:pt x="277" y="318"/>
                  <a:pt x="274" y="312"/>
                </a:cubicBezTo>
                <a:cubicBezTo>
                  <a:pt x="272" y="310"/>
                  <a:pt x="272" y="310"/>
                  <a:pt x="270" y="309"/>
                </a:cubicBezTo>
                <a:cubicBezTo>
                  <a:pt x="268" y="308"/>
                  <a:pt x="267" y="308"/>
                  <a:pt x="267" y="306"/>
                </a:cubicBezTo>
                <a:cubicBezTo>
                  <a:pt x="266" y="303"/>
                  <a:pt x="269" y="302"/>
                  <a:pt x="266" y="300"/>
                </a:cubicBezTo>
                <a:cubicBezTo>
                  <a:pt x="265" y="299"/>
                  <a:pt x="262" y="298"/>
                  <a:pt x="260" y="298"/>
                </a:cubicBezTo>
                <a:cubicBezTo>
                  <a:pt x="256" y="297"/>
                  <a:pt x="251" y="294"/>
                  <a:pt x="250" y="290"/>
                </a:cubicBezTo>
                <a:cubicBezTo>
                  <a:pt x="249" y="286"/>
                  <a:pt x="252" y="283"/>
                  <a:pt x="252" y="279"/>
                </a:cubicBezTo>
                <a:cubicBezTo>
                  <a:pt x="251" y="277"/>
                  <a:pt x="250" y="275"/>
                  <a:pt x="249" y="273"/>
                </a:cubicBezTo>
                <a:cubicBezTo>
                  <a:pt x="248" y="273"/>
                  <a:pt x="245" y="271"/>
                  <a:pt x="243" y="271"/>
                </a:cubicBezTo>
                <a:cubicBezTo>
                  <a:pt x="239" y="271"/>
                  <a:pt x="239" y="277"/>
                  <a:pt x="233" y="273"/>
                </a:cubicBezTo>
                <a:cubicBezTo>
                  <a:pt x="233" y="273"/>
                  <a:pt x="233" y="272"/>
                  <a:pt x="232" y="272"/>
                </a:cubicBezTo>
                <a:cubicBezTo>
                  <a:pt x="231" y="271"/>
                  <a:pt x="229" y="271"/>
                  <a:pt x="229" y="271"/>
                </a:cubicBezTo>
                <a:cubicBezTo>
                  <a:pt x="227" y="270"/>
                  <a:pt x="227" y="267"/>
                  <a:pt x="224" y="268"/>
                </a:cubicBezTo>
                <a:cubicBezTo>
                  <a:pt x="225" y="272"/>
                  <a:pt x="222" y="269"/>
                  <a:pt x="221" y="268"/>
                </a:cubicBezTo>
                <a:cubicBezTo>
                  <a:pt x="220" y="266"/>
                  <a:pt x="220" y="266"/>
                  <a:pt x="217" y="266"/>
                </a:cubicBezTo>
                <a:cubicBezTo>
                  <a:pt x="214" y="266"/>
                  <a:pt x="209" y="265"/>
                  <a:pt x="207" y="268"/>
                </a:cubicBezTo>
                <a:cubicBezTo>
                  <a:pt x="207" y="269"/>
                  <a:pt x="208" y="271"/>
                  <a:pt x="206" y="272"/>
                </a:cubicBezTo>
                <a:cubicBezTo>
                  <a:pt x="204" y="273"/>
                  <a:pt x="203" y="271"/>
                  <a:pt x="202" y="270"/>
                </a:cubicBezTo>
                <a:cubicBezTo>
                  <a:pt x="198" y="270"/>
                  <a:pt x="195" y="274"/>
                  <a:pt x="192" y="275"/>
                </a:cubicBezTo>
                <a:cubicBezTo>
                  <a:pt x="190" y="276"/>
                  <a:pt x="187" y="275"/>
                  <a:pt x="185" y="274"/>
                </a:cubicBezTo>
                <a:cubicBezTo>
                  <a:pt x="184" y="274"/>
                  <a:pt x="183" y="274"/>
                  <a:pt x="183" y="274"/>
                </a:cubicBezTo>
                <a:cubicBezTo>
                  <a:pt x="182" y="274"/>
                  <a:pt x="181" y="273"/>
                  <a:pt x="180" y="272"/>
                </a:cubicBezTo>
                <a:cubicBezTo>
                  <a:pt x="177" y="270"/>
                  <a:pt x="174" y="271"/>
                  <a:pt x="170" y="270"/>
                </a:cubicBezTo>
                <a:cubicBezTo>
                  <a:pt x="167" y="270"/>
                  <a:pt x="163" y="270"/>
                  <a:pt x="160" y="269"/>
                </a:cubicBezTo>
                <a:cubicBezTo>
                  <a:pt x="158" y="269"/>
                  <a:pt x="156" y="268"/>
                  <a:pt x="154" y="268"/>
                </a:cubicBezTo>
                <a:cubicBezTo>
                  <a:pt x="152" y="268"/>
                  <a:pt x="152" y="269"/>
                  <a:pt x="150" y="269"/>
                </a:cubicBezTo>
                <a:cubicBezTo>
                  <a:pt x="149" y="268"/>
                  <a:pt x="149" y="268"/>
                  <a:pt x="150" y="267"/>
                </a:cubicBezTo>
                <a:cubicBezTo>
                  <a:pt x="156" y="266"/>
                  <a:pt x="163" y="267"/>
                  <a:pt x="170" y="267"/>
                </a:cubicBezTo>
                <a:cubicBezTo>
                  <a:pt x="173" y="267"/>
                  <a:pt x="176" y="267"/>
                  <a:pt x="179" y="267"/>
                </a:cubicBezTo>
                <a:cubicBezTo>
                  <a:pt x="182" y="267"/>
                  <a:pt x="185" y="268"/>
                  <a:pt x="188" y="268"/>
                </a:cubicBezTo>
                <a:cubicBezTo>
                  <a:pt x="188" y="264"/>
                  <a:pt x="191" y="266"/>
                  <a:pt x="193" y="265"/>
                </a:cubicBezTo>
                <a:cubicBezTo>
                  <a:pt x="196" y="264"/>
                  <a:pt x="194" y="261"/>
                  <a:pt x="195" y="258"/>
                </a:cubicBezTo>
                <a:cubicBezTo>
                  <a:pt x="196" y="256"/>
                  <a:pt x="200" y="256"/>
                  <a:pt x="202" y="255"/>
                </a:cubicBezTo>
                <a:cubicBezTo>
                  <a:pt x="204" y="254"/>
                  <a:pt x="205" y="254"/>
                  <a:pt x="206" y="253"/>
                </a:cubicBezTo>
                <a:cubicBezTo>
                  <a:pt x="207" y="252"/>
                  <a:pt x="208" y="251"/>
                  <a:pt x="210" y="251"/>
                </a:cubicBezTo>
                <a:cubicBezTo>
                  <a:pt x="210" y="252"/>
                  <a:pt x="210" y="253"/>
                  <a:pt x="210" y="254"/>
                </a:cubicBezTo>
                <a:cubicBezTo>
                  <a:pt x="212" y="255"/>
                  <a:pt x="214" y="254"/>
                  <a:pt x="216" y="254"/>
                </a:cubicBezTo>
                <a:cubicBezTo>
                  <a:pt x="216" y="252"/>
                  <a:pt x="216" y="249"/>
                  <a:pt x="217" y="247"/>
                </a:cubicBezTo>
                <a:cubicBezTo>
                  <a:pt x="218" y="243"/>
                  <a:pt x="222" y="243"/>
                  <a:pt x="225" y="243"/>
                </a:cubicBezTo>
                <a:cubicBezTo>
                  <a:pt x="228" y="243"/>
                  <a:pt x="230" y="243"/>
                  <a:pt x="232" y="241"/>
                </a:cubicBezTo>
                <a:cubicBezTo>
                  <a:pt x="234" y="239"/>
                  <a:pt x="233" y="237"/>
                  <a:pt x="230" y="236"/>
                </a:cubicBezTo>
                <a:cubicBezTo>
                  <a:pt x="227" y="236"/>
                  <a:pt x="226" y="237"/>
                  <a:pt x="224" y="237"/>
                </a:cubicBezTo>
                <a:cubicBezTo>
                  <a:pt x="221" y="237"/>
                  <a:pt x="219" y="234"/>
                  <a:pt x="217" y="233"/>
                </a:cubicBezTo>
                <a:cubicBezTo>
                  <a:pt x="215" y="232"/>
                  <a:pt x="213" y="231"/>
                  <a:pt x="212" y="230"/>
                </a:cubicBezTo>
                <a:cubicBezTo>
                  <a:pt x="210" y="228"/>
                  <a:pt x="212" y="225"/>
                  <a:pt x="209" y="224"/>
                </a:cubicBezTo>
                <a:cubicBezTo>
                  <a:pt x="213" y="223"/>
                  <a:pt x="215" y="219"/>
                  <a:pt x="220" y="219"/>
                </a:cubicBezTo>
                <a:cubicBezTo>
                  <a:pt x="221" y="219"/>
                  <a:pt x="222" y="219"/>
                  <a:pt x="223" y="219"/>
                </a:cubicBezTo>
                <a:cubicBezTo>
                  <a:pt x="224" y="219"/>
                  <a:pt x="224" y="217"/>
                  <a:pt x="225" y="217"/>
                </a:cubicBezTo>
                <a:cubicBezTo>
                  <a:pt x="225" y="216"/>
                  <a:pt x="226" y="216"/>
                  <a:pt x="227" y="216"/>
                </a:cubicBezTo>
                <a:cubicBezTo>
                  <a:pt x="228" y="215"/>
                  <a:pt x="230" y="210"/>
                  <a:pt x="230" y="209"/>
                </a:cubicBezTo>
                <a:cubicBezTo>
                  <a:pt x="231" y="205"/>
                  <a:pt x="230" y="202"/>
                  <a:pt x="227" y="201"/>
                </a:cubicBezTo>
                <a:cubicBezTo>
                  <a:pt x="227" y="198"/>
                  <a:pt x="228" y="196"/>
                  <a:pt x="230" y="195"/>
                </a:cubicBezTo>
                <a:cubicBezTo>
                  <a:pt x="231" y="194"/>
                  <a:pt x="232" y="194"/>
                  <a:pt x="233" y="194"/>
                </a:cubicBezTo>
                <a:cubicBezTo>
                  <a:pt x="235" y="193"/>
                  <a:pt x="235" y="192"/>
                  <a:pt x="237" y="191"/>
                </a:cubicBezTo>
                <a:cubicBezTo>
                  <a:pt x="239" y="190"/>
                  <a:pt x="240" y="188"/>
                  <a:pt x="242" y="186"/>
                </a:cubicBezTo>
                <a:cubicBezTo>
                  <a:pt x="245" y="183"/>
                  <a:pt x="247" y="183"/>
                  <a:pt x="246" y="179"/>
                </a:cubicBezTo>
                <a:cubicBezTo>
                  <a:pt x="246" y="177"/>
                  <a:pt x="245" y="174"/>
                  <a:pt x="245" y="172"/>
                </a:cubicBezTo>
                <a:cubicBezTo>
                  <a:pt x="246" y="169"/>
                  <a:pt x="248" y="169"/>
                  <a:pt x="250" y="167"/>
                </a:cubicBezTo>
                <a:cubicBezTo>
                  <a:pt x="251" y="164"/>
                  <a:pt x="250" y="151"/>
                  <a:pt x="246" y="155"/>
                </a:cubicBezTo>
                <a:cubicBezTo>
                  <a:pt x="249" y="154"/>
                  <a:pt x="251" y="151"/>
                  <a:pt x="252" y="149"/>
                </a:cubicBezTo>
                <a:cubicBezTo>
                  <a:pt x="253" y="145"/>
                  <a:pt x="255" y="145"/>
                  <a:pt x="258" y="142"/>
                </a:cubicBezTo>
                <a:cubicBezTo>
                  <a:pt x="261" y="140"/>
                  <a:pt x="265" y="138"/>
                  <a:pt x="266" y="134"/>
                </a:cubicBezTo>
                <a:cubicBezTo>
                  <a:pt x="266" y="130"/>
                  <a:pt x="266" y="126"/>
                  <a:pt x="266" y="123"/>
                </a:cubicBezTo>
                <a:cubicBezTo>
                  <a:pt x="266" y="120"/>
                  <a:pt x="267" y="115"/>
                  <a:pt x="266" y="112"/>
                </a:cubicBezTo>
                <a:cubicBezTo>
                  <a:pt x="264" y="109"/>
                  <a:pt x="261" y="107"/>
                  <a:pt x="258" y="106"/>
                </a:cubicBezTo>
                <a:cubicBezTo>
                  <a:pt x="257" y="106"/>
                  <a:pt x="254" y="104"/>
                  <a:pt x="253" y="104"/>
                </a:cubicBezTo>
                <a:cubicBezTo>
                  <a:pt x="252" y="102"/>
                  <a:pt x="252" y="100"/>
                  <a:pt x="250" y="100"/>
                </a:cubicBezTo>
                <a:cubicBezTo>
                  <a:pt x="247" y="99"/>
                  <a:pt x="243" y="103"/>
                  <a:pt x="242" y="105"/>
                </a:cubicBezTo>
                <a:cubicBezTo>
                  <a:pt x="238" y="106"/>
                  <a:pt x="236" y="104"/>
                  <a:pt x="232" y="106"/>
                </a:cubicBezTo>
                <a:cubicBezTo>
                  <a:pt x="231" y="107"/>
                  <a:pt x="230" y="108"/>
                  <a:pt x="228" y="108"/>
                </a:cubicBezTo>
                <a:cubicBezTo>
                  <a:pt x="228" y="107"/>
                  <a:pt x="227" y="106"/>
                  <a:pt x="226" y="105"/>
                </a:cubicBezTo>
                <a:cubicBezTo>
                  <a:pt x="225" y="105"/>
                  <a:pt x="225" y="105"/>
                  <a:pt x="224" y="105"/>
                </a:cubicBezTo>
                <a:cubicBezTo>
                  <a:pt x="222" y="104"/>
                  <a:pt x="222" y="102"/>
                  <a:pt x="220" y="102"/>
                </a:cubicBezTo>
                <a:cubicBezTo>
                  <a:pt x="219" y="101"/>
                  <a:pt x="215" y="102"/>
                  <a:pt x="213" y="102"/>
                </a:cubicBezTo>
                <a:cubicBezTo>
                  <a:pt x="210" y="102"/>
                  <a:pt x="206" y="101"/>
                  <a:pt x="203" y="102"/>
                </a:cubicBezTo>
                <a:cubicBezTo>
                  <a:pt x="202" y="107"/>
                  <a:pt x="197" y="105"/>
                  <a:pt x="194" y="104"/>
                </a:cubicBezTo>
                <a:cubicBezTo>
                  <a:pt x="191" y="101"/>
                  <a:pt x="188" y="99"/>
                  <a:pt x="184" y="99"/>
                </a:cubicBezTo>
                <a:cubicBezTo>
                  <a:pt x="182" y="99"/>
                  <a:pt x="177" y="99"/>
                  <a:pt x="176" y="101"/>
                </a:cubicBezTo>
                <a:cubicBezTo>
                  <a:pt x="174" y="103"/>
                  <a:pt x="175" y="105"/>
                  <a:pt x="174" y="106"/>
                </a:cubicBezTo>
                <a:cubicBezTo>
                  <a:pt x="173" y="107"/>
                  <a:pt x="171" y="106"/>
                  <a:pt x="169" y="106"/>
                </a:cubicBezTo>
                <a:cubicBezTo>
                  <a:pt x="167" y="107"/>
                  <a:pt x="165" y="108"/>
                  <a:pt x="162" y="109"/>
                </a:cubicBezTo>
                <a:cubicBezTo>
                  <a:pt x="161" y="110"/>
                  <a:pt x="159" y="111"/>
                  <a:pt x="157" y="112"/>
                </a:cubicBezTo>
                <a:cubicBezTo>
                  <a:pt x="157" y="113"/>
                  <a:pt x="157" y="113"/>
                  <a:pt x="157" y="114"/>
                </a:cubicBezTo>
                <a:cubicBezTo>
                  <a:pt x="157" y="114"/>
                  <a:pt x="157" y="115"/>
                  <a:pt x="156" y="115"/>
                </a:cubicBezTo>
                <a:cubicBezTo>
                  <a:pt x="156" y="115"/>
                  <a:pt x="153" y="117"/>
                  <a:pt x="153" y="117"/>
                </a:cubicBezTo>
                <a:cubicBezTo>
                  <a:pt x="150" y="117"/>
                  <a:pt x="147" y="116"/>
                  <a:pt x="144" y="117"/>
                </a:cubicBezTo>
                <a:cubicBezTo>
                  <a:pt x="142" y="118"/>
                  <a:pt x="143" y="118"/>
                  <a:pt x="141" y="120"/>
                </a:cubicBezTo>
                <a:cubicBezTo>
                  <a:pt x="140" y="122"/>
                  <a:pt x="139" y="122"/>
                  <a:pt x="136" y="123"/>
                </a:cubicBezTo>
                <a:cubicBezTo>
                  <a:pt x="134" y="125"/>
                  <a:pt x="134" y="126"/>
                  <a:pt x="132" y="128"/>
                </a:cubicBezTo>
                <a:cubicBezTo>
                  <a:pt x="130" y="129"/>
                  <a:pt x="129" y="132"/>
                  <a:pt x="130" y="128"/>
                </a:cubicBezTo>
                <a:cubicBezTo>
                  <a:pt x="131" y="127"/>
                  <a:pt x="132" y="125"/>
                  <a:pt x="131" y="126"/>
                </a:cubicBezTo>
                <a:cubicBezTo>
                  <a:pt x="132" y="125"/>
                  <a:pt x="132" y="125"/>
                  <a:pt x="132" y="124"/>
                </a:cubicBezTo>
                <a:cubicBezTo>
                  <a:pt x="133" y="123"/>
                  <a:pt x="134" y="122"/>
                  <a:pt x="135" y="121"/>
                </a:cubicBezTo>
                <a:cubicBezTo>
                  <a:pt x="136" y="120"/>
                  <a:pt x="136" y="120"/>
                  <a:pt x="137" y="119"/>
                </a:cubicBezTo>
                <a:cubicBezTo>
                  <a:pt x="137" y="118"/>
                  <a:pt x="138" y="118"/>
                  <a:pt x="139" y="117"/>
                </a:cubicBezTo>
                <a:cubicBezTo>
                  <a:pt x="141" y="115"/>
                  <a:pt x="143" y="111"/>
                  <a:pt x="145" y="109"/>
                </a:cubicBezTo>
                <a:cubicBezTo>
                  <a:pt x="145" y="108"/>
                  <a:pt x="146" y="108"/>
                  <a:pt x="146" y="107"/>
                </a:cubicBezTo>
                <a:cubicBezTo>
                  <a:pt x="146" y="106"/>
                  <a:pt x="143" y="105"/>
                  <a:pt x="142" y="105"/>
                </a:cubicBezTo>
                <a:cubicBezTo>
                  <a:pt x="139" y="104"/>
                  <a:pt x="136" y="107"/>
                  <a:pt x="134" y="108"/>
                </a:cubicBezTo>
                <a:cubicBezTo>
                  <a:pt x="132" y="109"/>
                  <a:pt x="130" y="111"/>
                  <a:pt x="128" y="112"/>
                </a:cubicBezTo>
                <a:cubicBezTo>
                  <a:pt x="128" y="113"/>
                  <a:pt x="127" y="113"/>
                  <a:pt x="127" y="114"/>
                </a:cubicBezTo>
                <a:cubicBezTo>
                  <a:pt x="125" y="114"/>
                  <a:pt x="124" y="114"/>
                  <a:pt x="125" y="112"/>
                </a:cubicBezTo>
                <a:cubicBezTo>
                  <a:pt x="126" y="111"/>
                  <a:pt x="127" y="110"/>
                  <a:pt x="128" y="108"/>
                </a:cubicBezTo>
                <a:cubicBezTo>
                  <a:pt x="129" y="107"/>
                  <a:pt x="130" y="106"/>
                  <a:pt x="132" y="105"/>
                </a:cubicBezTo>
                <a:cubicBezTo>
                  <a:pt x="135" y="103"/>
                  <a:pt x="138" y="102"/>
                  <a:pt x="141" y="101"/>
                </a:cubicBezTo>
                <a:cubicBezTo>
                  <a:pt x="142" y="100"/>
                  <a:pt x="143" y="100"/>
                  <a:pt x="144" y="100"/>
                </a:cubicBezTo>
                <a:cubicBezTo>
                  <a:pt x="146" y="100"/>
                  <a:pt x="145" y="102"/>
                  <a:pt x="146" y="102"/>
                </a:cubicBezTo>
                <a:cubicBezTo>
                  <a:pt x="147" y="103"/>
                  <a:pt x="147" y="103"/>
                  <a:pt x="148" y="103"/>
                </a:cubicBezTo>
                <a:cubicBezTo>
                  <a:pt x="149" y="102"/>
                  <a:pt x="150" y="102"/>
                  <a:pt x="150" y="101"/>
                </a:cubicBezTo>
                <a:cubicBezTo>
                  <a:pt x="151" y="98"/>
                  <a:pt x="152" y="96"/>
                  <a:pt x="154" y="94"/>
                </a:cubicBezTo>
                <a:cubicBezTo>
                  <a:pt x="155" y="92"/>
                  <a:pt x="157" y="90"/>
                  <a:pt x="159" y="88"/>
                </a:cubicBezTo>
                <a:cubicBezTo>
                  <a:pt x="160" y="87"/>
                  <a:pt x="161" y="86"/>
                  <a:pt x="161" y="85"/>
                </a:cubicBezTo>
                <a:cubicBezTo>
                  <a:pt x="159" y="85"/>
                  <a:pt x="158" y="87"/>
                  <a:pt x="157" y="88"/>
                </a:cubicBezTo>
                <a:cubicBezTo>
                  <a:pt x="157" y="89"/>
                  <a:pt x="156" y="89"/>
                  <a:pt x="155" y="89"/>
                </a:cubicBezTo>
                <a:cubicBezTo>
                  <a:pt x="154" y="90"/>
                  <a:pt x="153" y="89"/>
                  <a:pt x="152" y="89"/>
                </a:cubicBezTo>
                <a:cubicBezTo>
                  <a:pt x="150" y="89"/>
                  <a:pt x="148" y="87"/>
                  <a:pt x="147" y="88"/>
                </a:cubicBezTo>
                <a:cubicBezTo>
                  <a:pt x="145" y="88"/>
                  <a:pt x="143" y="90"/>
                  <a:pt x="141" y="89"/>
                </a:cubicBezTo>
                <a:cubicBezTo>
                  <a:pt x="139" y="89"/>
                  <a:pt x="138" y="88"/>
                  <a:pt x="136" y="87"/>
                </a:cubicBezTo>
                <a:cubicBezTo>
                  <a:pt x="134" y="85"/>
                  <a:pt x="131" y="85"/>
                  <a:pt x="129" y="85"/>
                </a:cubicBezTo>
                <a:cubicBezTo>
                  <a:pt x="128" y="85"/>
                  <a:pt x="123" y="86"/>
                  <a:pt x="123" y="84"/>
                </a:cubicBezTo>
                <a:cubicBezTo>
                  <a:pt x="124" y="83"/>
                  <a:pt x="128" y="83"/>
                  <a:pt x="130" y="83"/>
                </a:cubicBezTo>
                <a:cubicBezTo>
                  <a:pt x="131" y="83"/>
                  <a:pt x="132" y="84"/>
                  <a:pt x="133" y="84"/>
                </a:cubicBezTo>
                <a:cubicBezTo>
                  <a:pt x="135" y="84"/>
                  <a:pt x="139" y="83"/>
                  <a:pt x="141" y="84"/>
                </a:cubicBezTo>
                <a:cubicBezTo>
                  <a:pt x="143" y="84"/>
                  <a:pt x="144" y="85"/>
                  <a:pt x="146" y="84"/>
                </a:cubicBezTo>
                <a:cubicBezTo>
                  <a:pt x="147" y="84"/>
                  <a:pt x="147" y="83"/>
                  <a:pt x="147" y="81"/>
                </a:cubicBezTo>
                <a:cubicBezTo>
                  <a:pt x="147" y="80"/>
                  <a:pt x="147" y="79"/>
                  <a:pt x="148" y="78"/>
                </a:cubicBezTo>
                <a:cubicBezTo>
                  <a:pt x="148" y="77"/>
                  <a:pt x="149" y="76"/>
                  <a:pt x="150" y="76"/>
                </a:cubicBezTo>
                <a:cubicBezTo>
                  <a:pt x="152" y="75"/>
                  <a:pt x="154" y="74"/>
                  <a:pt x="155" y="73"/>
                </a:cubicBezTo>
                <a:cubicBezTo>
                  <a:pt x="156" y="72"/>
                  <a:pt x="156" y="73"/>
                  <a:pt x="156" y="72"/>
                </a:cubicBezTo>
                <a:cubicBezTo>
                  <a:pt x="157" y="72"/>
                  <a:pt x="157" y="71"/>
                  <a:pt x="157" y="71"/>
                </a:cubicBezTo>
                <a:cubicBezTo>
                  <a:pt x="157" y="70"/>
                  <a:pt x="157" y="70"/>
                  <a:pt x="158" y="69"/>
                </a:cubicBezTo>
                <a:cubicBezTo>
                  <a:pt x="158" y="68"/>
                  <a:pt x="159" y="68"/>
                  <a:pt x="159" y="68"/>
                </a:cubicBezTo>
                <a:cubicBezTo>
                  <a:pt x="160" y="67"/>
                  <a:pt x="161" y="66"/>
                  <a:pt x="161" y="65"/>
                </a:cubicBezTo>
                <a:cubicBezTo>
                  <a:pt x="162" y="64"/>
                  <a:pt x="164" y="63"/>
                  <a:pt x="164" y="62"/>
                </a:cubicBezTo>
                <a:cubicBezTo>
                  <a:pt x="166" y="61"/>
                  <a:pt x="166" y="59"/>
                  <a:pt x="168" y="58"/>
                </a:cubicBezTo>
                <a:cubicBezTo>
                  <a:pt x="168" y="58"/>
                  <a:pt x="169" y="58"/>
                  <a:pt x="169" y="58"/>
                </a:cubicBezTo>
                <a:cubicBezTo>
                  <a:pt x="170" y="57"/>
                  <a:pt x="169" y="57"/>
                  <a:pt x="170" y="57"/>
                </a:cubicBezTo>
                <a:cubicBezTo>
                  <a:pt x="170" y="56"/>
                  <a:pt x="171" y="56"/>
                  <a:pt x="172" y="56"/>
                </a:cubicBezTo>
                <a:cubicBezTo>
                  <a:pt x="175" y="54"/>
                  <a:pt x="177" y="53"/>
                  <a:pt x="179" y="50"/>
                </a:cubicBezTo>
                <a:cubicBezTo>
                  <a:pt x="180" y="48"/>
                  <a:pt x="180" y="47"/>
                  <a:pt x="181" y="45"/>
                </a:cubicBezTo>
                <a:cubicBezTo>
                  <a:pt x="182" y="45"/>
                  <a:pt x="182" y="44"/>
                  <a:pt x="182" y="43"/>
                </a:cubicBezTo>
                <a:cubicBezTo>
                  <a:pt x="183" y="43"/>
                  <a:pt x="186" y="44"/>
                  <a:pt x="187" y="43"/>
                </a:cubicBezTo>
                <a:cubicBezTo>
                  <a:pt x="187" y="42"/>
                  <a:pt x="187" y="42"/>
                  <a:pt x="188" y="41"/>
                </a:cubicBezTo>
                <a:cubicBezTo>
                  <a:pt x="188" y="40"/>
                  <a:pt x="190" y="40"/>
                  <a:pt x="190" y="39"/>
                </a:cubicBezTo>
                <a:cubicBezTo>
                  <a:pt x="191" y="38"/>
                  <a:pt x="191" y="37"/>
                  <a:pt x="192" y="36"/>
                </a:cubicBezTo>
                <a:cubicBezTo>
                  <a:pt x="192" y="35"/>
                  <a:pt x="193" y="35"/>
                  <a:pt x="194" y="34"/>
                </a:cubicBezTo>
                <a:cubicBezTo>
                  <a:pt x="194" y="33"/>
                  <a:pt x="195" y="32"/>
                  <a:pt x="195" y="31"/>
                </a:cubicBezTo>
                <a:cubicBezTo>
                  <a:pt x="196" y="30"/>
                  <a:pt x="197" y="30"/>
                  <a:pt x="197" y="29"/>
                </a:cubicBezTo>
                <a:cubicBezTo>
                  <a:pt x="197" y="28"/>
                  <a:pt x="197" y="28"/>
                  <a:pt x="198" y="27"/>
                </a:cubicBezTo>
                <a:cubicBezTo>
                  <a:pt x="198" y="26"/>
                  <a:pt x="198" y="26"/>
                  <a:pt x="199" y="25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198" y="23"/>
                  <a:pt x="195" y="23"/>
                  <a:pt x="194" y="22"/>
                </a:cubicBezTo>
                <a:cubicBezTo>
                  <a:pt x="194" y="22"/>
                  <a:pt x="194" y="21"/>
                  <a:pt x="193" y="21"/>
                </a:cubicBezTo>
                <a:cubicBezTo>
                  <a:pt x="193" y="20"/>
                  <a:pt x="193" y="20"/>
                  <a:pt x="192" y="19"/>
                </a:cubicBezTo>
                <a:cubicBezTo>
                  <a:pt x="192" y="18"/>
                  <a:pt x="193" y="17"/>
                  <a:pt x="194" y="15"/>
                </a:cubicBezTo>
                <a:cubicBezTo>
                  <a:pt x="195" y="15"/>
                  <a:pt x="195" y="14"/>
                  <a:pt x="196" y="13"/>
                </a:cubicBezTo>
                <a:cubicBezTo>
                  <a:pt x="196" y="13"/>
                  <a:pt x="197" y="13"/>
                  <a:pt x="198" y="12"/>
                </a:cubicBezTo>
                <a:cubicBezTo>
                  <a:pt x="198" y="12"/>
                  <a:pt x="198" y="11"/>
                  <a:pt x="199" y="11"/>
                </a:cubicBezTo>
                <a:cubicBezTo>
                  <a:pt x="200" y="9"/>
                  <a:pt x="202" y="8"/>
                  <a:pt x="201" y="6"/>
                </a:cubicBezTo>
                <a:cubicBezTo>
                  <a:pt x="201" y="6"/>
                  <a:pt x="199" y="5"/>
                  <a:pt x="199" y="4"/>
                </a:cubicBezTo>
                <a:cubicBezTo>
                  <a:pt x="198" y="4"/>
                  <a:pt x="197" y="4"/>
                  <a:pt x="196" y="4"/>
                </a:cubicBezTo>
                <a:cubicBezTo>
                  <a:pt x="195" y="4"/>
                  <a:pt x="194" y="3"/>
                  <a:pt x="193" y="4"/>
                </a:cubicBezTo>
                <a:cubicBezTo>
                  <a:pt x="193" y="4"/>
                  <a:pt x="192" y="5"/>
                  <a:pt x="191" y="5"/>
                </a:cubicBezTo>
                <a:cubicBezTo>
                  <a:pt x="191" y="5"/>
                  <a:pt x="190" y="4"/>
                  <a:pt x="189" y="4"/>
                </a:cubicBezTo>
                <a:cubicBezTo>
                  <a:pt x="188" y="4"/>
                  <a:pt x="188" y="4"/>
                  <a:pt x="187" y="4"/>
                </a:cubicBezTo>
                <a:cubicBezTo>
                  <a:pt x="186" y="4"/>
                  <a:pt x="186" y="4"/>
                  <a:pt x="185" y="4"/>
                </a:cubicBezTo>
                <a:cubicBezTo>
                  <a:pt x="184" y="4"/>
                  <a:pt x="184" y="3"/>
                  <a:pt x="183" y="3"/>
                </a:cubicBezTo>
                <a:cubicBezTo>
                  <a:pt x="183" y="3"/>
                  <a:pt x="182" y="3"/>
                  <a:pt x="182" y="3"/>
                </a:cubicBezTo>
                <a:cubicBezTo>
                  <a:pt x="182" y="2"/>
                  <a:pt x="181" y="2"/>
                  <a:pt x="181" y="2"/>
                </a:cubicBezTo>
                <a:cubicBezTo>
                  <a:pt x="181" y="1"/>
                  <a:pt x="181" y="0"/>
                  <a:pt x="180" y="1"/>
                </a:cubicBezTo>
                <a:cubicBezTo>
                  <a:pt x="179" y="1"/>
                  <a:pt x="179" y="4"/>
                  <a:pt x="179" y="5"/>
                </a:cubicBezTo>
                <a:cubicBezTo>
                  <a:pt x="180" y="7"/>
                  <a:pt x="182" y="5"/>
                  <a:pt x="183" y="7"/>
                </a:cubicBezTo>
                <a:cubicBezTo>
                  <a:pt x="184" y="8"/>
                  <a:pt x="180" y="10"/>
                  <a:pt x="179" y="11"/>
                </a:cubicBezTo>
                <a:cubicBezTo>
                  <a:pt x="178" y="11"/>
                  <a:pt x="176" y="11"/>
                  <a:pt x="175" y="11"/>
                </a:cubicBezTo>
                <a:cubicBezTo>
                  <a:pt x="173" y="10"/>
                  <a:pt x="169" y="6"/>
                  <a:pt x="167" y="9"/>
                </a:cubicBezTo>
                <a:cubicBezTo>
                  <a:pt x="166" y="9"/>
                  <a:pt x="164" y="9"/>
                  <a:pt x="163" y="10"/>
                </a:cubicBezTo>
                <a:cubicBezTo>
                  <a:pt x="162" y="11"/>
                  <a:pt x="162" y="12"/>
                  <a:pt x="162" y="12"/>
                </a:cubicBezTo>
                <a:cubicBezTo>
                  <a:pt x="160" y="13"/>
                  <a:pt x="157" y="12"/>
                  <a:pt x="156" y="12"/>
                </a:cubicBezTo>
                <a:cubicBezTo>
                  <a:pt x="154" y="13"/>
                  <a:pt x="152" y="13"/>
                  <a:pt x="151" y="13"/>
                </a:cubicBezTo>
                <a:cubicBezTo>
                  <a:pt x="149" y="13"/>
                  <a:pt x="149" y="11"/>
                  <a:pt x="147" y="11"/>
                </a:cubicBezTo>
                <a:cubicBezTo>
                  <a:pt x="146" y="11"/>
                  <a:pt x="146" y="11"/>
                  <a:pt x="145" y="12"/>
                </a:cubicBezTo>
                <a:cubicBezTo>
                  <a:pt x="143" y="13"/>
                  <a:pt x="142" y="12"/>
                  <a:pt x="141" y="13"/>
                </a:cubicBezTo>
                <a:cubicBezTo>
                  <a:pt x="140" y="13"/>
                  <a:pt x="139" y="13"/>
                  <a:pt x="139" y="13"/>
                </a:cubicBezTo>
                <a:cubicBezTo>
                  <a:pt x="139" y="14"/>
                  <a:pt x="139" y="14"/>
                  <a:pt x="139" y="15"/>
                </a:cubicBezTo>
                <a:cubicBezTo>
                  <a:pt x="138" y="15"/>
                  <a:pt x="137" y="16"/>
                  <a:pt x="136" y="16"/>
                </a:cubicBezTo>
                <a:cubicBezTo>
                  <a:pt x="136" y="17"/>
                  <a:pt x="135" y="17"/>
                  <a:pt x="134" y="17"/>
                </a:cubicBezTo>
                <a:cubicBezTo>
                  <a:pt x="134" y="17"/>
                  <a:pt x="133" y="17"/>
                  <a:pt x="132" y="17"/>
                </a:cubicBezTo>
                <a:cubicBezTo>
                  <a:pt x="131" y="17"/>
                  <a:pt x="131" y="18"/>
                  <a:pt x="131" y="18"/>
                </a:cubicBezTo>
                <a:cubicBezTo>
                  <a:pt x="130" y="19"/>
                  <a:pt x="129" y="18"/>
                  <a:pt x="129" y="18"/>
                </a:cubicBezTo>
                <a:cubicBezTo>
                  <a:pt x="129" y="20"/>
                  <a:pt x="127" y="22"/>
                  <a:pt x="126" y="23"/>
                </a:cubicBezTo>
                <a:cubicBezTo>
                  <a:pt x="125" y="25"/>
                  <a:pt x="124" y="27"/>
                  <a:pt x="122" y="28"/>
                </a:cubicBezTo>
                <a:cubicBezTo>
                  <a:pt x="121" y="27"/>
                  <a:pt x="122" y="25"/>
                  <a:pt x="122" y="24"/>
                </a:cubicBezTo>
                <a:cubicBezTo>
                  <a:pt x="122" y="24"/>
                  <a:pt x="122" y="23"/>
                  <a:pt x="122" y="22"/>
                </a:cubicBezTo>
                <a:cubicBezTo>
                  <a:pt x="122" y="21"/>
                  <a:pt x="122" y="20"/>
                  <a:pt x="123" y="19"/>
                </a:cubicBezTo>
                <a:cubicBezTo>
                  <a:pt x="123" y="18"/>
                  <a:pt x="123" y="17"/>
                  <a:pt x="123" y="16"/>
                </a:cubicBezTo>
                <a:cubicBezTo>
                  <a:pt x="123" y="15"/>
                  <a:pt x="123" y="15"/>
                  <a:pt x="123" y="14"/>
                </a:cubicBezTo>
                <a:cubicBezTo>
                  <a:pt x="122" y="14"/>
                  <a:pt x="123" y="14"/>
                  <a:pt x="122" y="13"/>
                </a:cubicBezTo>
                <a:cubicBezTo>
                  <a:pt x="121" y="12"/>
                  <a:pt x="117" y="13"/>
                  <a:pt x="116" y="14"/>
                </a:cubicBezTo>
                <a:cubicBezTo>
                  <a:pt x="115" y="15"/>
                  <a:pt x="115" y="17"/>
                  <a:pt x="115" y="18"/>
                </a:cubicBezTo>
                <a:cubicBezTo>
                  <a:pt x="114" y="19"/>
                  <a:pt x="114" y="20"/>
                  <a:pt x="113" y="20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1" y="21"/>
                  <a:pt x="111" y="22"/>
                  <a:pt x="111" y="23"/>
                </a:cubicBezTo>
                <a:cubicBezTo>
                  <a:pt x="110" y="23"/>
                  <a:pt x="110" y="23"/>
                  <a:pt x="109" y="24"/>
                </a:cubicBezTo>
                <a:cubicBezTo>
                  <a:pt x="109" y="24"/>
                  <a:pt x="108" y="25"/>
                  <a:pt x="107" y="25"/>
                </a:cubicBezTo>
                <a:cubicBezTo>
                  <a:pt x="105" y="25"/>
                  <a:pt x="107" y="23"/>
                  <a:pt x="108" y="22"/>
                </a:cubicBezTo>
                <a:cubicBezTo>
                  <a:pt x="109" y="20"/>
                  <a:pt x="111" y="20"/>
                  <a:pt x="111" y="18"/>
                </a:cubicBezTo>
                <a:cubicBezTo>
                  <a:pt x="111" y="16"/>
                  <a:pt x="109" y="14"/>
                  <a:pt x="107" y="13"/>
                </a:cubicBezTo>
                <a:cubicBezTo>
                  <a:pt x="106" y="13"/>
                  <a:pt x="106" y="14"/>
                  <a:pt x="106" y="15"/>
                </a:cubicBezTo>
                <a:cubicBezTo>
                  <a:pt x="106" y="15"/>
                  <a:pt x="105" y="15"/>
                  <a:pt x="105" y="15"/>
                </a:cubicBezTo>
                <a:cubicBezTo>
                  <a:pt x="105" y="15"/>
                  <a:pt x="105" y="16"/>
                  <a:pt x="105" y="16"/>
                </a:cubicBezTo>
                <a:cubicBezTo>
                  <a:pt x="105" y="16"/>
                  <a:pt x="105" y="17"/>
                  <a:pt x="105" y="17"/>
                </a:cubicBezTo>
                <a:cubicBezTo>
                  <a:pt x="104" y="17"/>
                  <a:pt x="103" y="14"/>
                  <a:pt x="103" y="13"/>
                </a:cubicBezTo>
                <a:cubicBezTo>
                  <a:pt x="103" y="11"/>
                  <a:pt x="104" y="10"/>
                  <a:pt x="102" y="9"/>
                </a:cubicBezTo>
                <a:cubicBezTo>
                  <a:pt x="101" y="8"/>
                  <a:pt x="100" y="7"/>
                  <a:pt x="98" y="8"/>
                </a:cubicBezTo>
                <a:cubicBezTo>
                  <a:pt x="98" y="8"/>
                  <a:pt x="96" y="8"/>
                  <a:pt x="96" y="9"/>
                </a:cubicBezTo>
                <a:cubicBezTo>
                  <a:pt x="95" y="10"/>
                  <a:pt x="95" y="12"/>
                  <a:pt x="94" y="13"/>
                </a:cubicBezTo>
                <a:cubicBezTo>
                  <a:pt x="94" y="14"/>
                  <a:pt x="93" y="15"/>
                  <a:pt x="92" y="16"/>
                </a:cubicBezTo>
                <a:cubicBezTo>
                  <a:pt x="90" y="18"/>
                  <a:pt x="88" y="20"/>
                  <a:pt x="88" y="22"/>
                </a:cubicBezTo>
                <a:cubicBezTo>
                  <a:pt x="89" y="22"/>
                  <a:pt x="89" y="23"/>
                  <a:pt x="89" y="23"/>
                </a:cubicBezTo>
                <a:cubicBezTo>
                  <a:pt x="90" y="23"/>
                  <a:pt x="90" y="24"/>
                  <a:pt x="90" y="24"/>
                </a:cubicBezTo>
                <a:cubicBezTo>
                  <a:pt x="89" y="25"/>
                  <a:pt x="89" y="25"/>
                  <a:pt x="89" y="25"/>
                </a:cubicBezTo>
                <a:cubicBezTo>
                  <a:pt x="87" y="28"/>
                  <a:pt x="92" y="28"/>
                  <a:pt x="89" y="30"/>
                </a:cubicBezTo>
                <a:cubicBezTo>
                  <a:pt x="87" y="31"/>
                  <a:pt x="85" y="34"/>
                  <a:pt x="84" y="37"/>
                </a:cubicBezTo>
                <a:cubicBezTo>
                  <a:pt x="84" y="38"/>
                  <a:pt x="85" y="38"/>
                  <a:pt x="86" y="39"/>
                </a:cubicBezTo>
                <a:cubicBezTo>
                  <a:pt x="87" y="40"/>
                  <a:pt x="87" y="40"/>
                  <a:pt x="87" y="42"/>
                </a:cubicBezTo>
                <a:cubicBezTo>
                  <a:pt x="87" y="43"/>
                  <a:pt x="87" y="43"/>
                  <a:pt x="89" y="43"/>
                </a:cubicBezTo>
                <a:cubicBezTo>
                  <a:pt x="89" y="43"/>
                  <a:pt x="90" y="43"/>
                  <a:pt x="90" y="44"/>
                </a:cubicBezTo>
                <a:cubicBezTo>
                  <a:pt x="91" y="45"/>
                  <a:pt x="89" y="45"/>
                  <a:pt x="89" y="45"/>
                </a:cubicBezTo>
                <a:cubicBezTo>
                  <a:pt x="86" y="46"/>
                  <a:pt x="84" y="45"/>
                  <a:pt x="81" y="45"/>
                </a:cubicBezTo>
                <a:cubicBezTo>
                  <a:pt x="80" y="45"/>
                  <a:pt x="79" y="45"/>
                  <a:pt x="77" y="46"/>
                </a:cubicBezTo>
                <a:cubicBezTo>
                  <a:pt x="76" y="46"/>
                  <a:pt x="75" y="45"/>
                  <a:pt x="74" y="46"/>
                </a:cubicBezTo>
                <a:cubicBezTo>
                  <a:pt x="74" y="47"/>
                  <a:pt x="73" y="50"/>
                  <a:pt x="74" y="50"/>
                </a:cubicBezTo>
                <a:cubicBezTo>
                  <a:pt x="74" y="51"/>
                  <a:pt x="75" y="52"/>
                  <a:pt x="76" y="52"/>
                </a:cubicBezTo>
                <a:cubicBezTo>
                  <a:pt x="76" y="53"/>
                  <a:pt x="76" y="54"/>
                  <a:pt x="76" y="55"/>
                </a:cubicBezTo>
                <a:cubicBezTo>
                  <a:pt x="76" y="56"/>
                  <a:pt x="76" y="57"/>
                  <a:pt x="76" y="58"/>
                </a:cubicBezTo>
                <a:cubicBezTo>
                  <a:pt x="76" y="60"/>
                  <a:pt x="77" y="61"/>
                  <a:pt x="77" y="62"/>
                </a:cubicBezTo>
                <a:cubicBezTo>
                  <a:pt x="78" y="62"/>
                  <a:pt x="77" y="59"/>
                  <a:pt x="78" y="59"/>
                </a:cubicBezTo>
                <a:cubicBezTo>
                  <a:pt x="79" y="59"/>
                  <a:pt x="79" y="61"/>
                  <a:pt x="79" y="61"/>
                </a:cubicBezTo>
                <a:cubicBezTo>
                  <a:pt x="78" y="62"/>
                  <a:pt x="78" y="62"/>
                  <a:pt x="78" y="63"/>
                </a:cubicBezTo>
                <a:cubicBezTo>
                  <a:pt x="77" y="64"/>
                  <a:pt x="77" y="67"/>
                  <a:pt x="78" y="67"/>
                </a:cubicBezTo>
                <a:cubicBezTo>
                  <a:pt x="76" y="68"/>
                  <a:pt x="75" y="66"/>
                  <a:pt x="73" y="65"/>
                </a:cubicBezTo>
                <a:cubicBezTo>
                  <a:pt x="73" y="65"/>
                  <a:pt x="70" y="63"/>
                  <a:pt x="69" y="64"/>
                </a:cubicBezTo>
                <a:cubicBezTo>
                  <a:pt x="67" y="67"/>
                  <a:pt x="72" y="70"/>
                  <a:pt x="73" y="71"/>
                </a:cubicBezTo>
                <a:cubicBezTo>
                  <a:pt x="74" y="72"/>
                  <a:pt x="75" y="73"/>
                  <a:pt x="76" y="74"/>
                </a:cubicBezTo>
                <a:cubicBezTo>
                  <a:pt x="77" y="74"/>
                  <a:pt x="78" y="74"/>
                  <a:pt x="78" y="75"/>
                </a:cubicBezTo>
                <a:cubicBezTo>
                  <a:pt x="79" y="75"/>
                  <a:pt x="79" y="76"/>
                  <a:pt x="80" y="76"/>
                </a:cubicBezTo>
                <a:cubicBezTo>
                  <a:pt x="81" y="78"/>
                  <a:pt x="83" y="77"/>
                  <a:pt x="84" y="79"/>
                </a:cubicBezTo>
                <a:cubicBezTo>
                  <a:pt x="86" y="80"/>
                  <a:pt x="84" y="82"/>
                  <a:pt x="84" y="84"/>
                </a:cubicBezTo>
                <a:cubicBezTo>
                  <a:pt x="84" y="86"/>
                  <a:pt x="86" y="86"/>
                  <a:pt x="87" y="88"/>
                </a:cubicBezTo>
                <a:cubicBezTo>
                  <a:pt x="86" y="86"/>
                  <a:pt x="84" y="85"/>
                  <a:pt x="82" y="84"/>
                </a:cubicBezTo>
                <a:cubicBezTo>
                  <a:pt x="81" y="84"/>
                  <a:pt x="79" y="83"/>
                  <a:pt x="77" y="82"/>
                </a:cubicBezTo>
                <a:cubicBezTo>
                  <a:pt x="76" y="81"/>
                  <a:pt x="75" y="81"/>
                  <a:pt x="75" y="81"/>
                </a:cubicBezTo>
                <a:cubicBezTo>
                  <a:pt x="74" y="83"/>
                  <a:pt x="76" y="84"/>
                  <a:pt x="77" y="85"/>
                </a:cubicBezTo>
                <a:cubicBezTo>
                  <a:pt x="78" y="86"/>
                  <a:pt x="79" y="87"/>
                  <a:pt x="80" y="89"/>
                </a:cubicBezTo>
                <a:cubicBezTo>
                  <a:pt x="78" y="88"/>
                  <a:pt x="77" y="87"/>
                  <a:pt x="75" y="86"/>
                </a:cubicBezTo>
                <a:cubicBezTo>
                  <a:pt x="75" y="85"/>
                  <a:pt x="74" y="85"/>
                  <a:pt x="74" y="84"/>
                </a:cubicBezTo>
                <a:cubicBezTo>
                  <a:pt x="73" y="84"/>
                  <a:pt x="73" y="84"/>
                  <a:pt x="72" y="84"/>
                </a:cubicBezTo>
                <a:cubicBezTo>
                  <a:pt x="72" y="83"/>
                  <a:pt x="71" y="82"/>
                  <a:pt x="70" y="83"/>
                </a:cubicBezTo>
                <a:cubicBezTo>
                  <a:pt x="70" y="83"/>
                  <a:pt x="69" y="85"/>
                  <a:pt x="69" y="86"/>
                </a:cubicBezTo>
                <a:cubicBezTo>
                  <a:pt x="69" y="86"/>
                  <a:pt x="68" y="88"/>
                  <a:pt x="67" y="87"/>
                </a:cubicBezTo>
                <a:cubicBezTo>
                  <a:pt x="66" y="87"/>
                  <a:pt x="66" y="86"/>
                  <a:pt x="66" y="85"/>
                </a:cubicBezTo>
                <a:cubicBezTo>
                  <a:pt x="65" y="84"/>
                  <a:pt x="66" y="84"/>
                  <a:pt x="65" y="83"/>
                </a:cubicBezTo>
                <a:cubicBezTo>
                  <a:pt x="65" y="83"/>
                  <a:pt x="64" y="83"/>
                  <a:pt x="64" y="82"/>
                </a:cubicBezTo>
                <a:cubicBezTo>
                  <a:pt x="63" y="82"/>
                  <a:pt x="63" y="82"/>
                  <a:pt x="63" y="82"/>
                </a:cubicBezTo>
                <a:cubicBezTo>
                  <a:pt x="63" y="82"/>
                  <a:pt x="62" y="82"/>
                  <a:pt x="62" y="82"/>
                </a:cubicBezTo>
                <a:cubicBezTo>
                  <a:pt x="61" y="82"/>
                  <a:pt x="60" y="82"/>
                  <a:pt x="60" y="83"/>
                </a:cubicBezTo>
                <a:cubicBezTo>
                  <a:pt x="60" y="84"/>
                  <a:pt x="60" y="86"/>
                  <a:pt x="60" y="86"/>
                </a:cubicBezTo>
                <a:cubicBezTo>
                  <a:pt x="60" y="89"/>
                  <a:pt x="60" y="91"/>
                  <a:pt x="60" y="93"/>
                </a:cubicBezTo>
                <a:cubicBezTo>
                  <a:pt x="60" y="94"/>
                  <a:pt x="60" y="96"/>
                  <a:pt x="59" y="96"/>
                </a:cubicBezTo>
                <a:cubicBezTo>
                  <a:pt x="58" y="96"/>
                  <a:pt x="57" y="92"/>
                  <a:pt x="57" y="91"/>
                </a:cubicBezTo>
                <a:cubicBezTo>
                  <a:pt x="57" y="90"/>
                  <a:pt x="57" y="88"/>
                  <a:pt x="56" y="87"/>
                </a:cubicBezTo>
                <a:cubicBezTo>
                  <a:pt x="54" y="85"/>
                  <a:pt x="52" y="87"/>
                  <a:pt x="51" y="88"/>
                </a:cubicBezTo>
                <a:cubicBezTo>
                  <a:pt x="50" y="88"/>
                  <a:pt x="49" y="89"/>
                  <a:pt x="49" y="90"/>
                </a:cubicBezTo>
                <a:cubicBezTo>
                  <a:pt x="49" y="90"/>
                  <a:pt x="50" y="90"/>
                  <a:pt x="50" y="90"/>
                </a:cubicBezTo>
                <a:cubicBezTo>
                  <a:pt x="50" y="90"/>
                  <a:pt x="50" y="91"/>
                  <a:pt x="50" y="91"/>
                </a:cubicBezTo>
                <a:cubicBezTo>
                  <a:pt x="50" y="92"/>
                  <a:pt x="50" y="92"/>
                  <a:pt x="50" y="93"/>
                </a:cubicBezTo>
                <a:cubicBezTo>
                  <a:pt x="50" y="95"/>
                  <a:pt x="50" y="97"/>
                  <a:pt x="51" y="100"/>
                </a:cubicBezTo>
                <a:cubicBezTo>
                  <a:pt x="51" y="101"/>
                  <a:pt x="52" y="101"/>
                  <a:pt x="52" y="101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4" y="102"/>
                  <a:pt x="56" y="103"/>
                  <a:pt x="55" y="104"/>
                </a:cubicBezTo>
                <a:cubicBezTo>
                  <a:pt x="54" y="104"/>
                  <a:pt x="52" y="104"/>
                  <a:pt x="51" y="105"/>
                </a:cubicBezTo>
                <a:cubicBezTo>
                  <a:pt x="52" y="105"/>
                  <a:pt x="53" y="106"/>
                  <a:pt x="53" y="106"/>
                </a:cubicBezTo>
                <a:cubicBezTo>
                  <a:pt x="53" y="106"/>
                  <a:pt x="53" y="107"/>
                  <a:pt x="52" y="107"/>
                </a:cubicBezTo>
                <a:cubicBezTo>
                  <a:pt x="52" y="108"/>
                  <a:pt x="51" y="107"/>
                  <a:pt x="51" y="108"/>
                </a:cubicBezTo>
                <a:cubicBezTo>
                  <a:pt x="51" y="109"/>
                  <a:pt x="50" y="109"/>
                  <a:pt x="50" y="110"/>
                </a:cubicBezTo>
                <a:cubicBezTo>
                  <a:pt x="51" y="111"/>
                  <a:pt x="51" y="110"/>
                  <a:pt x="52" y="111"/>
                </a:cubicBezTo>
                <a:cubicBezTo>
                  <a:pt x="52" y="111"/>
                  <a:pt x="53" y="112"/>
                  <a:pt x="54" y="112"/>
                </a:cubicBezTo>
                <a:cubicBezTo>
                  <a:pt x="54" y="113"/>
                  <a:pt x="54" y="114"/>
                  <a:pt x="55" y="114"/>
                </a:cubicBezTo>
                <a:cubicBezTo>
                  <a:pt x="55" y="115"/>
                  <a:pt x="56" y="116"/>
                  <a:pt x="57" y="117"/>
                </a:cubicBezTo>
                <a:cubicBezTo>
                  <a:pt x="57" y="117"/>
                  <a:pt x="57" y="118"/>
                  <a:pt x="57" y="119"/>
                </a:cubicBezTo>
                <a:cubicBezTo>
                  <a:pt x="59" y="120"/>
                  <a:pt x="61" y="117"/>
                  <a:pt x="62" y="118"/>
                </a:cubicBezTo>
                <a:cubicBezTo>
                  <a:pt x="63" y="118"/>
                  <a:pt x="64" y="119"/>
                  <a:pt x="64" y="120"/>
                </a:cubicBezTo>
                <a:cubicBezTo>
                  <a:pt x="63" y="121"/>
                  <a:pt x="60" y="121"/>
                  <a:pt x="59" y="121"/>
                </a:cubicBezTo>
                <a:cubicBezTo>
                  <a:pt x="58" y="121"/>
                  <a:pt x="58" y="121"/>
                  <a:pt x="58" y="122"/>
                </a:cubicBezTo>
                <a:cubicBezTo>
                  <a:pt x="55" y="121"/>
                  <a:pt x="53" y="118"/>
                  <a:pt x="50" y="117"/>
                </a:cubicBezTo>
                <a:cubicBezTo>
                  <a:pt x="50" y="117"/>
                  <a:pt x="48" y="117"/>
                  <a:pt x="48" y="117"/>
                </a:cubicBezTo>
                <a:cubicBezTo>
                  <a:pt x="47" y="118"/>
                  <a:pt x="47" y="121"/>
                  <a:pt x="47" y="122"/>
                </a:cubicBezTo>
                <a:cubicBezTo>
                  <a:pt x="47" y="123"/>
                  <a:pt x="47" y="124"/>
                  <a:pt x="47" y="125"/>
                </a:cubicBezTo>
                <a:cubicBezTo>
                  <a:pt x="48" y="126"/>
                  <a:pt x="48" y="127"/>
                  <a:pt x="49" y="129"/>
                </a:cubicBezTo>
                <a:cubicBezTo>
                  <a:pt x="49" y="130"/>
                  <a:pt x="49" y="131"/>
                  <a:pt x="49" y="132"/>
                </a:cubicBezTo>
                <a:cubicBezTo>
                  <a:pt x="49" y="133"/>
                  <a:pt x="49" y="133"/>
                  <a:pt x="49" y="134"/>
                </a:cubicBezTo>
                <a:cubicBezTo>
                  <a:pt x="49" y="135"/>
                  <a:pt x="49" y="136"/>
                  <a:pt x="49" y="137"/>
                </a:cubicBezTo>
                <a:cubicBezTo>
                  <a:pt x="49" y="139"/>
                  <a:pt x="50" y="140"/>
                  <a:pt x="51" y="140"/>
                </a:cubicBezTo>
                <a:cubicBezTo>
                  <a:pt x="51" y="140"/>
                  <a:pt x="52" y="140"/>
                  <a:pt x="52" y="140"/>
                </a:cubicBezTo>
                <a:cubicBezTo>
                  <a:pt x="53" y="139"/>
                  <a:pt x="53" y="139"/>
                  <a:pt x="53" y="138"/>
                </a:cubicBezTo>
                <a:cubicBezTo>
                  <a:pt x="54" y="137"/>
                  <a:pt x="55" y="137"/>
                  <a:pt x="56" y="136"/>
                </a:cubicBezTo>
                <a:cubicBezTo>
                  <a:pt x="57" y="136"/>
                  <a:pt x="59" y="135"/>
                  <a:pt x="60" y="135"/>
                </a:cubicBezTo>
                <a:cubicBezTo>
                  <a:pt x="61" y="135"/>
                  <a:pt x="61" y="135"/>
                  <a:pt x="61" y="136"/>
                </a:cubicBezTo>
                <a:cubicBezTo>
                  <a:pt x="61" y="137"/>
                  <a:pt x="61" y="137"/>
                  <a:pt x="61" y="137"/>
                </a:cubicBezTo>
                <a:cubicBezTo>
                  <a:pt x="61" y="138"/>
                  <a:pt x="63" y="138"/>
                  <a:pt x="63" y="138"/>
                </a:cubicBezTo>
                <a:cubicBezTo>
                  <a:pt x="65" y="138"/>
                  <a:pt x="65" y="138"/>
                  <a:pt x="66" y="137"/>
                </a:cubicBezTo>
                <a:cubicBezTo>
                  <a:pt x="67" y="136"/>
                  <a:pt x="66" y="135"/>
                  <a:pt x="67" y="134"/>
                </a:cubicBezTo>
                <a:cubicBezTo>
                  <a:pt x="68" y="134"/>
                  <a:pt x="70" y="134"/>
                  <a:pt x="71" y="134"/>
                </a:cubicBezTo>
                <a:cubicBezTo>
                  <a:pt x="72" y="136"/>
                  <a:pt x="70" y="137"/>
                  <a:pt x="69" y="138"/>
                </a:cubicBezTo>
                <a:cubicBezTo>
                  <a:pt x="68" y="139"/>
                  <a:pt x="67" y="140"/>
                  <a:pt x="66" y="140"/>
                </a:cubicBezTo>
                <a:cubicBezTo>
                  <a:pt x="64" y="141"/>
                  <a:pt x="62" y="141"/>
                  <a:pt x="61" y="142"/>
                </a:cubicBezTo>
                <a:cubicBezTo>
                  <a:pt x="60" y="142"/>
                  <a:pt x="58" y="141"/>
                  <a:pt x="57" y="142"/>
                </a:cubicBezTo>
                <a:cubicBezTo>
                  <a:pt x="56" y="142"/>
                  <a:pt x="56" y="144"/>
                  <a:pt x="55" y="144"/>
                </a:cubicBezTo>
                <a:cubicBezTo>
                  <a:pt x="56" y="144"/>
                  <a:pt x="58" y="145"/>
                  <a:pt x="59" y="145"/>
                </a:cubicBezTo>
                <a:cubicBezTo>
                  <a:pt x="59" y="146"/>
                  <a:pt x="61" y="146"/>
                  <a:pt x="62" y="146"/>
                </a:cubicBezTo>
                <a:cubicBezTo>
                  <a:pt x="63" y="146"/>
                  <a:pt x="65" y="146"/>
                  <a:pt x="64" y="147"/>
                </a:cubicBezTo>
                <a:cubicBezTo>
                  <a:pt x="64" y="148"/>
                  <a:pt x="62" y="148"/>
                  <a:pt x="61" y="149"/>
                </a:cubicBezTo>
                <a:cubicBezTo>
                  <a:pt x="60" y="149"/>
                  <a:pt x="60" y="150"/>
                  <a:pt x="60" y="151"/>
                </a:cubicBezTo>
                <a:cubicBezTo>
                  <a:pt x="59" y="152"/>
                  <a:pt x="59" y="151"/>
                  <a:pt x="59" y="150"/>
                </a:cubicBezTo>
                <a:cubicBezTo>
                  <a:pt x="58" y="150"/>
                  <a:pt x="58" y="149"/>
                  <a:pt x="58" y="148"/>
                </a:cubicBezTo>
                <a:cubicBezTo>
                  <a:pt x="58" y="147"/>
                  <a:pt x="55" y="147"/>
                  <a:pt x="55" y="148"/>
                </a:cubicBezTo>
                <a:cubicBezTo>
                  <a:pt x="54" y="148"/>
                  <a:pt x="54" y="149"/>
                  <a:pt x="54" y="149"/>
                </a:cubicBezTo>
                <a:cubicBezTo>
                  <a:pt x="53" y="149"/>
                  <a:pt x="52" y="149"/>
                  <a:pt x="51" y="149"/>
                </a:cubicBezTo>
                <a:cubicBezTo>
                  <a:pt x="49" y="149"/>
                  <a:pt x="48" y="149"/>
                  <a:pt x="46" y="148"/>
                </a:cubicBezTo>
                <a:cubicBezTo>
                  <a:pt x="46" y="148"/>
                  <a:pt x="46" y="147"/>
                  <a:pt x="45" y="146"/>
                </a:cubicBezTo>
                <a:cubicBezTo>
                  <a:pt x="45" y="146"/>
                  <a:pt x="45" y="144"/>
                  <a:pt x="45" y="143"/>
                </a:cubicBezTo>
                <a:cubicBezTo>
                  <a:pt x="44" y="142"/>
                  <a:pt x="42" y="141"/>
                  <a:pt x="41" y="141"/>
                </a:cubicBezTo>
                <a:cubicBezTo>
                  <a:pt x="41" y="141"/>
                  <a:pt x="40" y="141"/>
                  <a:pt x="40" y="141"/>
                </a:cubicBezTo>
                <a:cubicBezTo>
                  <a:pt x="39" y="140"/>
                  <a:pt x="39" y="139"/>
                  <a:pt x="39" y="138"/>
                </a:cubicBezTo>
                <a:cubicBezTo>
                  <a:pt x="39" y="137"/>
                  <a:pt x="39" y="136"/>
                  <a:pt x="39" y="134"/>
                </a:cubicBezTo>
                <a:cubicBezTo>
                  <a:pt x="40" y="133"/>
                  <a:pt x="40" y="131"/>
                  <a:pt x="41" y="130"/>
                </a:cubicBezTo>
                <a:cubicBezTo>
                  <a:pt x="41" y="129"/>
                  <a:pt x="41" y="128"/>
                  <a:pt x="42" y="126"/>
                </a:cubicBezTo>
                <a:cubicBezTo>
                  <a:pt x="43" y="124"/>
                  <a:pt x="43" y="122"/>
                  <a:pt x="43" y="119"/>
                </a:cubicBezTo>
                <a:cubicBezTo>
                  <a:pt x="43" y="119"/>
                  <a:pt x="43" y="118"/>
                  <a:pt x="43" y="117"/>
                </a:cubicBezTo>
                <a:cubicBezTo>
                  <a:pt x="42" y="115"/>
                  <a:pt x="40" y="116"/>
                  <a:pt x="40" y="117"/>
                </a:cubicBezTo>
                <a:cubicBezTo>
                  <a:pt x="39" y="119"/>
                  <a:pt x="39" y="121"/>
                  <a:pt x="39" y="122"/>
                </a:cubicBezTo>
                <a:cubicBezTo>
                  <a:pt x="40" y="124"/>
                  <a:pt x="39" y="124"/>
                  <a:pt x="38" y="125"/>
                </a:cubicBezTo>
                <a:cubicBezTo>
                  <a:pt x="37" y="127"/>
                  <a:pt x="37" y="130"/>
                  <a:pt x="36" y="132"/>
                </a:cubicBezTo>
                <a:cubicBezTo>
                  <a:pt x="36" y="134"/>
                  <a:pt x="36" y="134"/>
                  <a:pt x="36" y="136"/>
                </a:cubicBezTo>
                <a:cubicBezTo>
                  <a:pt x="36" y="136"/>
                  <a:pt x="37" y="138"/>
                  <a:pt x="36" y="139"/>
                </a:cubicBezTo>
                <a:cubicBezTo>
                  <a:pt x="35" y="138"/>
                  <a:pt x="34" y="135"/>
                  <a:pt x="33" y="133"/>
                </a:cubicBezTo>
                <a:cubicBezTo>
                  <a:pt x="33" y="132"/>
                  <a:pt x="33" y="130"/>
                  <a:pt x="33" y="129"/>
                </a:cubicBezTo>
                <a:cubicBezTo>
                  <a:pt x="33" y="126"/>
                  <a:pt x="33" y="124"/>
                  <a:pt x="33" y="121"/>
                </a:cubicBezTo>
                <a:cubicBezTo>
                  <a:pt x="33" y="118"/>
                  <a:pt x="31" y="114"/>
                  <a:pt x="30" y="112"/>
                </a:cubicBezTo>
                <a:cubicBezTo>
                  <a:pt x="29" y="111"/>
                  <a:pt x="28" y="110"/>
                  <a:pt x="28" y="109"/>
                </a:cubicBezTo>
                <a:cubicBezTo>
                  <a:pt x="27" y="108"/>
                  <a:pt x="26" y="107"/>
                  <a:pt x="26" y="106"/>
                </a:cubicBezTo>
                <a:cubicBezTo>
                  <a:pt x="24" y="104"/>
                  <a:pt x="22" y="103"/>
                  <a:pt x="20" y="105"/>
                </a:cubicBezTo>
                <a:cubicBezTo>
                  <a:pt x="19" y="107"/>
                  <a:pt x="18" y="109"/>
                  <a:pt x="17" y="110"/>
                </a:cubicBezTo>
                <a:cubicBezTo>
                  <a:pt x="17" y="112"/>
                  <a:pt x="18" y="114"/>
                  <a:pt x="18" y="115"/>
                </a:cubicBezTo>
                <a:cubicBezTo>
                  <a:pt x="18" y="117"/>
                  <a:pt x="18" y="118"/>
                  <a:pt x="20" y="119"/>
                </a:cubicBezTo>
                <a:cubicBezTo>
                  <a:pt x="20" y="119"/>
                  <a:pt x="21" y="120"/>
                  <a:pt x="21" y="121"/>
                </a:cubicBezTo>
                <a:cubicBezTo>
                  <a:pt x="21" y="121"/>
                  <a:pt x="21" y="122"/>
                  <a:pt x="21" y="123"/>
                </a:cubicBezTo>
                <a:cubicBezTo>
                  <a:pt x="21" y="123"/>
                  <a:pt x="23" y="124"/>
                  <a:pt x="22" y="125"/>
                </a:cubicBezTo>
                <a:cubicBezTo>
                  <a:pt x="22" y="125"/>
                  <a:pt x="21" y="124"/>
                  <a:pt x="20" y="123"/>
                </a:cubicBezTo>
                <a:cubicBezTo>
                  <a:pt x="20" y="123"/>
                  <a:pt x="20" y="123"/>
                  <a:pt x="19" y="123"/>
                </a:cubicBezTo>
                <a:cubicBezTo>
                  <a:pt x="18" y="123"/>
                  <a:pt x="17" y="124"/>
                  <a:pt x="16" y="123"/>
                </a:cubicBezTo>
                <a:cubicBezTo>
                  <a:pt x="15" y="123"/>
                  <a:pt x="14" y="122"/>
                  <a:pt x="14" y="121"/>
                </a:cubicBezTo>
                <a:cubicBezTo>
                  <a:pt x="13" y="120"/>
                  <a:pt x="12" y="120"/>
                  <a:pt x="11" y="119"/>
                </a:cubicBezTo>
                <a:cubicBezTo>
                  <a:pt x="11" y="119"/>
                  <a:pt x="10" y="118"/>
                  <a:pt x="10" y="118"/>
                </a:cubicBezTo>
                <a:cubicBezTo>
                  <a:pt x="9" y="117"/>
                  <a:pt x="9" y="117"/>
                  <a:pt x="9" y="116"/>
                </a:cubicBezTo>
                <a:cubicBezTo>
                  <a:pt x="8" y="115"/>
                  <a:pt x="8" y="113"/>
                  <a:pt x="7" y="113"/>
                </a:cubicBezTo>
                <a:cubicBezTo>
                  <a:pt x="6" y="114"/>
                  <a:pt x="6" y="116"/>
                  <a:pt x="6" y="117"/>
                </a:cubicBezTo>
                <a:cubicBezTo>
                  <a:pt x="7" y="118"/>
                  <a:pt x="7" y="119"/>
                  <a:pt x="8" y="120"/>
                </a:cubicBezTo>
                <a:cubicBezTo>
                  <a:pt x="8" y="121"/>
                  <a:pt x="7" y="123"/>
                  <a:pt x="8" y="123"/>
                </a:cubicBezTo>
                <a:cubicBezTo>
                  <a:pt x="8" y="123"/>
                  <a:pt x="8" y="123"/>
                  <a:pt x="8" y="123"/>
                </a:cubicBezTo>
                <a:cubicBezTo>
                  <a:pt x="7" y="124"/>
                  <a:pt x="8" y="126"/>
                  <a:pt x="8" y="127"/>
                </a:cubicBezTo>
                <a:cubicBezTo>
                  <a:pt x="8" y="127"/>
                  <a:pt x="8" y="128"/>
                  <a:pt x="8" y="129"/>
                </a:cubicBezTo>
                <a:cubicBezTo>
                  <a:pt x="8" y="129"/>
                  <a:pt x="9" y="130"/>
                  <a:pt x="8" y="131"/>
                </a:cubicBezTo>
                <a:cubicBezTo>
                  <a:pt x="7" y="132"/>
                  <a:pt x="5" y="128"/>
                  <a:pt x="4" y="127"/>
                </a:cubicBezTo>
                <a:cubicBezTo>
                  <a:pt x="4" y="126"/>
                  <a:pt x="3" y="123"/>
                  <a:pt x="1" y="123"/>
                </a:cubicBezTo>
                <a:cubicBezTo>
                  <a:pt x="1" y="124"/>
                  <a:pt x="1" y="124"/>
                  <a:pt x="1" y="125"/>
                </a:cubicBezTo>
                <a:cubicBezTo>
                  <a:pt x="1" y="125"/>
                  <a:pt x="0" y="126"/>
                  <a:pt x="0" y="126"/>
                </a:cubicBezTo>
                <a:cubicBezTo>
                  <a:pt x="0" y="129"/>
                  <a:pt x="0" y="131"/>
                  <a:pt x="0" y="133"/>
                </a:cubicBezTo>
                <a:cubicBezTo>
                  <a:pt x="0" y="135"/>
                  <a:pt x="0" y="136"/>
                  <a:pt x="2" y="137"/>
                </a:cubicBezTo>
                <a:cubicBezTo>
                  <a:pt x="2" y="138"/>
                  <a:pt x="3" y="139"/>
                  <a:pt x="4" y="139"/>
                </a:cubicBezTo>
                <a:cubicBezTo>
                  <a:pt x="5" y="140"/>
                  <a:pt x="6" y="140"/>
                  <a:pt x="7" y="140"/>
                </a:cubicBezTo>
                <a:cubicBezTo>
                  <a:pt x="8" y="140"/>
                  <a:pt x="8" y="140"/>
                  <a:pt x="9" y="139"/>
                </a:cubicBezTo>
                <a:cubicBezTo>
                  <a:pt x="9" y="138"/>
                  <a:pt x="10" y="136"/>
                  <a:pt x="12" y="136"/>
                </a:cubicBezTo>
                <a:cubicBezTo>
                  <a:pt x="13" y="136"/>
                  <a:pt x="15" y="137"/>
                  <a:pt x="16" y="138"/>
                </a:cubicBezTo>
                <a:cubicBezTo>
                  <a:pt x="16" y="138"/>
                  <a:pt x="16" y="139"/>
                  <a:pt x="16" y="139"/>
                </a:cubicBezTo>
                <a:cubicBezTo>
                  <a:pt x="17" y="139"/>
                  <a:pt x="17" y="139"/>
                  <a:pt x="18" y="140"/>
                </a:cubicBezTo>
                <a:cubicBezTo>
                  <a:pt x="19" y="141"/>
                  <a:pt x="21" y="142"/>
                  <a:pt x="22" y="144"/>
                </a:cubicBezTo>
                <a:cubicBezTo>
                  <a:pt x="20" y="144"/>
                  <a:pt x="19" y="143"/>
                  <a:pt x="17" y="143"/>
                </a:cubicBezTo>
                <a:cubicBezTo>
                  <a:pt x="17" y="143"/>
                  <a:pt x="14" y="141"/>
                  <a:pt x="13" y="141"/>
                </a:cubicBezTo>
                <a:cubicBezTo>
                  <a:pt x="12" y="141"/>
                  <a:pt x="12" y="143"/>
                  <a:pt x="12" y="144"/>
                </a:cubicBezTo>
                <a:cubicBezTo>
                  <a:pt x="11" y="148"/>
                  <a:pt x="14" y="150"/>
                  <a:pt x="17" y="153"/>
                </a:cubicBezTo>
                <a:cubicBezTo>
                  <a:pt x="18" y="154"/>
                  <a:pt x="19" y="155"/>
                  <a:pt x="20" y="156"/>
                </a:cubicBezTo>
                <a:cubicBezTo>
                  <a:pt x="20" y="157"/>
                  <a:pt x="21" y="157"/>
                  <a:pt x="21" y="158"/>
                </a:cubicBezTo>
                <a:cubicBezTo>
                  <a:pt x="22" y="159"/>
                  <a:pt x="23" y="160"/>
                  <a:pt x="26" y="160"/>
                </a:cubicBezTo>
                <a:cubicBezTo>
                  <a:pt x="27" y="160"/>
                  <a:pt x="27" y="160"/>
                  <a:pt x="28" y="159"/>
                </a:cubicBezTo>
                <a:cubicBezTo>
                  <a:pt x="28" y="159"/>
                  <a:pt x="29" y="159"/>
                  <a:pt x="30" y="159"/>
                </a:cubicBezTo>
                <a:cubicBezTo>
                  <a:pt x="30" y="159"/>
                  <a:pt x="30" y="158"/>
                  <a:pt x="31" y="158"/>
                </a:cubicBezTo>
                <a:cubicBezTo>
                  <a:pt x="32" y="158"/>
                  <a:pt x="32" y="158"/>
                  <a:pt x="33" y="159"/>
                </a:cubicBezTo>
                <a:cubicBezTo>
                  <a:pt x="33" y="159"/>
                  <a:pt x="33" y="160"/>
                  <a:pt x="33" y="160"/>
                </a:cubicBezTo>
                <a:cubicBezTo>
                  <a:pt x="34" y="160"/>
                  <a:pt x="35" y="160"/>
                  <a:pt x="36" y="160"/>
                </a:cubicBezTo>
                <a:cubicBezTo>
                  <a:pt x="37" y="159"/>
                  <a:pt x="40" y="158"/>
                  <a:pt x="42" y="159"/>
                </a:cubicBezTo>
                <a:cubicBezTo>
                  <a:pt x="44" y="160"/>
                  <a:pt x="38" y="165"/>
                  <a:pt x="38" y="167"/>
                </a:cubicBezTo>
                <a:cubicBezTo>
                  <a:pt x="38" y="168"/>
                  <a:pt x="38" y="169"/>
                  <a:pt x="39" y="170"/>
                </a:cubicBezTo>
                <a:cubicBezTo>
                  <a:pt x="40" y="170"/>
                  <a:pt x="40" y="171"/>
                  <a:pt x="41" y="171"/>
                </a:cubicBezTo>
                <a:cubicBezTo>
                  <a:pt x="42" y="172"/>
                  <a:pt x="43" y="171"/>
                  <a:pt x="44" y="171"/>
                </a:cubicBezTo>
                <a:cubicBezTo>
                  <a:pt x="46" y="170"/>
                  <a:pt x="47" y="169"/>
                  <a:pt x="48" y="168"/>
                </a:cubicBezTo>
                <a:cubicBezTo>
                  <a:pt x="50" y="167"/>
                  <a:pt x="49" y="166"/>
                  <a:pt x="50" y="164"/>
                </a:cubicBezTo>
                <a:cubicBezTo>
                  <a:pt x="50" y="163"/>
                  <a:pt x="51" y="161"/>
                  <a:pt x="52" y="160"/>
                </a:cubicBezTo>
                <a:cubicBezTo>
                  <a:pt x="53" y="159"/>
                  <a:pt x="53" y="159"/>
                  <a:pt x="54" y="158"/>
                </a:cubicBezTo>
                <a:cubicBezTo>
                  <a:pt x="54" y="158"/>
                  <a:pt x="55" y="157"/>
                  <a:pt x="55" y="156"/>
                </a:cubicBezTo>
                <a:cubicBezTo>
                  <a:pt x="56" y="155"/>
                  <a:pt x="58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60" y="156"/>
                  <a:pt x="56" y="157"/>
                  <a:pt x="58" y="159"/>
                </a:cubicBezTo>
                <a:cubicBezTo>
                  <a:pt x="59" y="159"/>
                  <a:pt x="60" y="159"/>
                  <a:pt x="60" y="160"/>
                </a:cubicBezTo>
                <a:cubicBezTo>
                  <a:pt x="61" y="160"/>
                  <a:pt x="61" y="161"/>
                  <a:pt x="62" y="162"/>
                </a:cubicBezTo>
                <a:cubicBezTo>
                  <a:pt x="63" y="163"/>
                  <a:pt x="64" y="163"/>
                  <a:pt x="66" y="163"/>
                </a:cubicBezTo>
                <a:cubicBezTo>
                  <a:pt x="67" y="163"/>
                  <a:pt x="67" y="163"/>
                  <a:pt x="68" y="164"/>
                </a:cubicBezTo>
                <a:cubicBezTo>
                  <a:pt x="69" y="166"/>
                  <a:pt x="66" y="165"/>
                  <a:pt x="65" y="165"/>
                </a:cubicBezTo>
                <a:cubicBezTo>
                  <a:pt x="64" y="165"/>
                  <a:pt x="64" y="165"/>
                  <a:pt x="64" y="164"/>
                </a:cubicBezTo>
                <a:cubicBezTo>
                  <a:pt x="62" y="164"/>
                  <a:pt x="62" y="163"/>
                  <a:pt x="60" y="163"/>
                </a:cubicBezTo>
                <a:cubicBezTo>
                  <a:pt x="60" y="163"/>
                  <a:pt x="59" y="163"/>
                  <a:pt x="59" y="163"/>
                </a:cubicBezTo>
                <a:cubicBezTo>
                  <a:pt x="58" y="163"/>
                  <a:pt x="57" y="162"/>
                  <a:pt x="56" y="162"/>
                </a:cubicBezTo>
                <a:cubicBezTo>
                  <a:pt x="56" y="163"/>
                  <a:pt x="55" y="164"/>
                  <a:pt x="55" y="165"/>
                </a:cubicBezTo>
                <a:cubicBezTo>
                  <a:pt x="54" y="166"/>
                  <a:pt x="54" y="167"/>
                  <a:pt x="54" y="168"/>
                </a:cubicBezTo>
                <a:cubicBezTo>
                  <a:pt x="54" y="171"/>
                  <a:pt x="57" y="171"/>
                  <a:pt x="59" y="172"/>
                </a:cubicBezTo>
                <a:cubicBezTo>
                  <a:pt x="59" y="173"/>
                  <a:pt x="60" y="173"/>
                  <a:pt x="60" y="174"/>
                </a:cubicBezTo>
                <a:cubicBezTo>
                  <a:pt x="61" y="174"/>
                  <a:pt x="61" y="175"/>
                  <a:pt x="61" y="175"/>
                </a:cubicBezTo>
                <a:cubicBezTo>
                  <a:pt x="60" y="175"/>
                  <a:pt x="59" y="175"/>
                  <a:pt x="58" y="175"/>
                </a:cubicBezTo>
                <a:cubicBezTo>
                  <a:pt x="57" y="174"/>
                  <a:pt x="57" y="173"/>
                  <a:pt x="55" y="173"/>
                </a:cubicBezTo>
                <a:cubicBezTo>
                  <a:pt x="53" y="173"/>
                  <a:pt x="51" y="174"/>
                  <a:pt x="49" y="174"/>
                </a:cubicBezTo>
                <a:cubicBezTo>
                  <a:pt x="49" y="175"/>
                  <a:pt x="48" y="175"/>
                  <a:pt x="48" y="176"/>
                </a:cubicBezTo>
                <a:cubicBezTo>
                  <a:pt x="47" y="177"/>
                  <a:pt x="48" y="177"/>
                  <a:pt x="49" y="178"/>
                </a:cubicBezTo>
                <a:cubicBezTo>
                  <a:pt x="50" y="178"/>
                  <a:pt x="52" y="179"/>
                  <a:pt x="50" y="180"/>
                </a:cubicBezTo>
                <a:cubicBezTo>
                  <a:pt x="50" y="180"/>
                  <a:pt x="49" y="179"/>
                  <a:pt x="49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8" y="181"/>
                  <a:pt x="48" y="181"/>
                  <a:pt x="48" y="182"/>
                </a:cubicBezTo>
                <a:cubicBezTo>
                  <a:pt x="48" y="182"/>
                  <a:pt x="48" y="182"/>
                  <a:pt x="48" y="183"/>
                </a:cubicBezTo>
                <a:cubicBezTo>
                  <a:pt x="48" y="184"/>
                  <a:pt x="47" y="183"/>
                  <a:pt x="46" y="183"/>
                </a:cubicBezTo>
                <a:cubicBezTo>
                  <a:pt x="45" y="184"/>
                  <a:pt x="43" y="186"/>
                  <a:pt x="44" y="187"/>
                </a:cubicBezTo>
                <a:cubicBezTo>
                  <a:pt x="45" y="188"/>
                  <a:pt x="47" y="186"/>
                  <a:pt x="47" y="186"/>
                </a:cubicBezTo>
                <a:cubicBezTo>
                  <a:pt x="48" y="186"/>
                  <a:pt x="50" y="185"/>
                  <a:pt x="51" y="185"/>
                </a:cubicBezTo>
                <a:cubicBezTo>
                  <a:pt x="53" y="186"/>
                  <a:pt x="54" y="188"/>
                  <a:pt x="54" y="189"/>
                </a:cubicBezTo>
                <a:cubicBezTo>
                  <a:pt x="52" y="190"/>
                  <a:pt x="49" y="189"/>
                  <a:pt x="48" y="190"/>
                </a:cubicBezTo>
                <a:cubicBezTo>
                  <a:pt x="47" y="191"/>
                  <a:pt x="47" y="192"/>
                  <a:pt x="47" y="192"/>
                </a:cubicBezTo>
                <a:cubicBezTo>
                  <a:pt x="46" y="194"/>
                  <a:pt x="47" y="195"/>
                  <a:pt x="46" y="196"/>
                </a:cubicBezTo>
                <a:cubicBezTo>
                  <a:pt x="45" y="196"/>
                  <a:pt x="44" y="197"/>
                  <a:pt x="44" y="198"/>
                </a:cubicBezTo>
                <a:cubicBezTo>
                  <a:pt x="44" y="198"/>
                  <a:pt x="44" y="196"/>
                  <a:pt x="43" y="196"/>
                </a:cubicBezTo>
                <a:cubicBezTo>
                  <a:pt x="42" y="196"/>
                  <a:pt x="42" y="197"/>
                  <a:pt x="41" y="197"/>
                </a:cubicBezTo>
                <a:cubicBezTo>
                  <a:pt x="40" y="197"/>
                  <a:pt x="39" y="197"/>
                  <a:pt x="39" y="197"/>
                </a:cubicBezTo>
                <a:cubicBezTo>
                  <a:pt x="38" y="198"/>
                  <a:pt x="38" y="198"/>
                  <a:pt x="38" y="198"/>
                </a:cubicBezTo>
                <a:cubicBezTo>
                  <a:pt x="37" y="198"/>
                  <a:pt x="35" y="198"/>
                  <a:pt x="34" y="198"/>
                </a:cubicBezTo>
                <a:cubicBezTo>
                  <a:pt x="33" y="198"/>
                  <a:pt x="33" y="198"/>
                  <a:pt x="32" y="198"/>
                </a:cubicBezTo>
                <a:cubicBezTo>
                  <a:pt x="30" y="197"/>
                  <a:pt x="28" y="200"/>
                  <a:pt x="26" y="201"/>
                </a:cubicBezTo>
                <a:cubicBezTo>
                  <a:pt x="24" y="203"/>
                  <a:pt x="24" y="203"/>
                  <a:pt x="26" y="204"/>
                </a:cubicBezTo>
                <a:cubicBezTo>
                  <a:pt x="28" y="204"/>
                  <a:pt x="30" y="204"/>
                  <a:pt x="32" y="205"/>
                </a:cubicBezTo>
                <a:cubicBezTo>
                  <a:pt x="32" y="207"/>
                  <a:pt x="35" y="205"/>
                  <a:pt x="36" y="205"/>
                </a:cubicBezTo>
                <a:cubicBezTo>
                  <a:pt x="36" y="207"/>
                  <a:pt x="39" y="207"/>
                  <a:pt x="40" y="207"/>
                </a:cubicBezTo>
                <a:cubicBezTo>
                  <a:pt x="42" y="207"/>
                  <a:pt x="44" y="207"/>
                  <a:pt x="45" y="207"/>
                </a:cubicBezTo>
                <a:cubicBezTo>
                  <a:pt x="46" y="206"/>
                  <a:pt x="46" y="206"/>
                  <a:pt x="47" y="206"/>
                </a:cubicBezTo>
                <a:cubicBezTo>
                  <a:pt x="49" y="207"/>
                  <a:pt x="51" y="206"/>
                  <a:pt x="52" y="206"/>
                </a:cubicBezTo>
                <a:cubicBezTo>
                  <a:pt x="55" y="206"/>
                  <a:pt x="57" y="207"/>
                  <a:pt x="59" y="207"/>
                </a:cubicBezTo>
                <a:cubicBezTo>
                  <a:pt x="58" y="209"/>
                  <a:pt x="52" y="208"/>
                  <a:pt x="50" y="208"/>
                </a:cubicBezTo>
                <a:cubicBezTo>
                  <a:pt x="49" y="208"/>
                  <a:pt x="48" y="207"/>
                  <a:pt x="46" y="207"/>
                </a:cubicBezTo>
                <a:cubicBezTo>
                  <a:pt x="45" y="208"/>
                  <a:pt x="44" y="209"/>
                  <a:pt x="43" y="209"/>
                </a:cubicBezTo>
                <a:cubicBezTo>
                  <a:pt x="43" y="210"/>
                  <a:pt x="42" y="210"/>
                  <a:pt x="42" y="210"/>
                </a:cubicBezTo>
                <a:cubicBezTo>
                  <a:pt x="41" y="211"/>
                  <a:pt x="40" y="210"/>
                  <a:pt x="39" y="210"/>
                </a:cubicBezTo>
                <a:cubicBezTo>
                  <a:pt x="38" y="211"/>
                  <a:pt x="38" y="213"/>
                  <a:pt x="39" y="213"/>
                </a:cubicBezTo>
                <a:cubicBezTo>
                  <a:pt x="40" y="214"/>
                  <a:pt x="40" y="214"/>
                  <a:pt x="41" y="214"/>
                </a:cubicBezTo>
                <a:cubicBezTo>
                  <a:pt x="42" y="215"/>
                  <a:pt x="42" y="214"/>
                  <a:pt x="42" y="216"/>
                </a:cubicBezTo>
                <a:cubicBezTo>
                  <a:pt x="42" y="216"/>
                  <a:pt x="42" y="217"/>
                  <a:pt x="43" y="217"/>
                </a:cubicBezTo>
                <a:cubicBezTo>
                  <a:pt x="44" y="218"/>
                  <a:pt x="44" y="218"/>
                  <a:pt x="45" y="218"/>
                </a:cubicBezTo>
                <a:cubicBezTo>
                  <a:pt x="46" y="218"/>
                  <a:pt x="47" y="219"/>
                  <a:pt x="48" y="219"/>
                </a:cubicBezTo>
                <a:cubicBezTo>
                  <a:pt x="49" y="220"/>
                  <a:pt x="50" y="220"/>
                  <a:pt x="50" y="220"/>
                </a:cubicBezTo>
                <a:cubicBezTo>
                  <a:pt x="51" y="220"/>
                  <a:pt x="52" y="221"/>
                  <a:pt x="52" y="220"/>
                </a:cubicBezTo>
                <a:cubicBezTo>
                  <a:pt x="54" y="221"/>
                  <a:pt x="54" y="222"/>
                  <a:pt x="56" y="222"/>
                </a:cubicBezTo>
                <a:cubicBezTo>
                  <a:pt x="57" y="222"/>
                  <a:pt x="58" y="222"/>
                  <a:pt x="58" y="223"/>
                </a:cubicBezTo>
                <a:cubicBezTo>
                  <a:pt x="59" y="224"/>
                  <a:pt x="59" y="225"/>
                  <a:pt x="57" y="225"/>
                </a:cubicBezTo>
                <a:cubicBezTo>
                  <a:pt x="57" y="225"/>
                  <a:pt x="56" y="225"/>
                  <a:pt x="55" y="224"/>
                </a:cubicBezTo>
                <a:cubicBezTo>
                  <a:pt x="54" y="224"/>
                  <a:pt x="54" y="224"/>
                  <a:pt x="53" y="223"/>
                </a:cubicBezTo>
                <a:cubicBezTo>
                  <a:pt x="52" y="222"/>
                  <a:pt x="50" y="222"/>
                  <a:pt x="49" y="221"/>
                </a:cubicBezTo>
                <a:cubicBezTo>
                  <a:pt x="47" y="220"/>
                  <a:pt x="46" y="220"/>
                  <a:pt x="44" y="219"/>
                </a:cubicBezTo>
                <a:cubicBezTo>
                  <a:pt x="43" y="218"/>
                  <a:pt x="43" y="218"/>
                  <a:pt x="42" y="218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41" y="216"/>
                  <a:pt x="40" y="215"/>
                </a:cubicBezTo>
                <a:cubicBezTo>
                  <a:pt x="39" y="214"/>
                  <a:pt x="38" y="214"/>
                  <a:pt x="38" y="213"/>
                </a:cubicBezTo>
                <a:cubicBezTo>
                  <a:pt x="37" y="212"/>
                  <a:pt x="37" y="211"/>
                  <a:pt x="36" y="211"/>
                </a:cubicBezTo>
                <a:cubicBezTo>
                  <a:pt x="35" y="210"/>
                  <a:pt x="34" y="210"/>
                  <a:pt x="33" y="210"/>
                </a:cubicBezTo>
                <a:cubicBezTo>
                  <a:pt x="30" y="209"/>
                  <a:pt x="28" y="212"/>
                  <a:pt x="26" y="213"/>
                </a:cubicBezTo>
                <a:cubicBezTo>
                  <a:pt x="25" y="214"/>
                  <a:pt x="24" y="215"/>
                  <a:pt x="23" y="216"/>
                </a:cubicBezTo>
                <a:cubicBezTo>
                  <a:pt x="23" y="216"/>
                  <a:pt x="22" y="218"/>
                  <a:pt x="23" y="219"/>
                </a:cubicBezTo>
                <a:cubicBezTo>
                  <a:pt x="23" y="220"/>
                  <a:pt x="25" y="221"/>
                  <a:pt x="26" y="221"/>
                </a:cubicBezTo>
                <a:cubicBezTo>
                  <a:pt x="27" y="222"/>
                  <a:pt x="29" y="221"/>
                  <a:pt x="30" y="222"/>
                </a:cubicBezTo>
                <a:cubicBezTo>
                  <a:pt x="31" y="222"/>
                  <a:pt x="30" y="223"/>
                  <a:pt x="31" y="222"/>
                </a:cubicBezTo>
                <a:cubicBezTo>
                  <a:pt x="31" y="223"/>
                  <a:pt x="31" y="225"/>
                  <a:pt x="30" y="225"/>
                </a:cubicBezTo>
                <a:cubicBezTo>
                  <a:pt x="30" y="225"/>
                  <a:pt x="28" y="225"/>
                  <a:pt x="27" y="225"/>
                </a:cubicBezTo>
                <a:cubicBezTo>
                  <a:pt x="25" y="225"/>
                  <a:pt x="22" y="225"/>
                  <a:pt x="22" y="228"/>
                </a:cubicBezTo>
                <a:cubicBezTo>
                  <a:pt x="23" y="228"/>
                  <a:pt x="25" y="228"/>
                  <a:pt x="26" y="228"/>
                </a:cubicBezTo>
                <a:cubicBezTo>
                  <a:pt x="26" y="228"/>
                  <a:pt x="26" y="228"/>
                  <a:pt x="27" y="229"/>
                </a:cubicBezTo>
                <a:cubicBezTo>
                  <a:pt x="27" y="229"/>
                  <a:pt x="28" y="229"/>
                  <a:pt x="28" y="229"/>
                </a:cubicBezTo>
                <a:cubicBezTo>
                  <a:pt x="29" y="229"/>
                  <a:pt x="30" y="229"/>
                  <a:pt x="31" y="229"/>
                </a:cubicBezTo>
                <a:cubicBezTo>
                  <a:pt x="33" y="228"/>
                  <a:pt x="34" y="227"/>
                  <a:pt x="35" y="226"/>
                </a:cubicBezTo>
                <a:cubicBezTo>
                  <a:pt x="36" y="226"/>
                  <a:pt x="39" y="225"/>
                  <a:pt x="39" y="226"/>
                </a:cubicBezTo>
                <a:cubicBezTo>
                  <a:pt x="40" y="229"/>
                  <a:pt x="35" y="231"/>
                  <a:pt x="33" y="232"/>
                </a:cubicBezTo>
                <a:cubicBezTo>
                  <a:pt x="32" y="233"/>
                  <a:pt x="26" y="237"/>
                  <a:pt x="30" y="238"/>
                </a:cubicBezTo>
                <a:cubicBezTo>
                  <a:pt x="31" y="238"/>
                  <a:pt x="34" y="238"/>
                  <a:pt x="36" y="238"/>
                </a:cubicBezTo>
                <a:cubicBezTo>
                  <a:pt x="38" y="238"/>
                  <a:pt x="39" y="236"/>
                  <a:pt x="41" y="236"/>
                </a:cubicBezTo>
                <a:cubicBezTo>
                  <a:pt x="42" y="240"/>
                  <a:pt x="35" y="240"/>
                  <a:pt x="33" y="240"/>
                </a:cubicBezTo>
                <a:cubicBezTo>
                  <a:pt x="30" y="240"/>
                  <a:pt x="26" y="240"/>
                  <a:pt x="23" y="239"/>
                </a:cubicBezTo>
                <a:cubicBezTo>
                  <a:pt x="22" y="239"/>
                  <a:pt x="20" y="239"/>
                  <a:pt x="18" y="239"/>
                </a:cubicBezTo>
                <a:cubicBezTo>
                  <a:pt x="17" y="240"/>
                  <a:pt x="17" y="242"/>
                  <a:pt x="18" y="243"/>
                </a:cubicBezTo>
                <a:cubicBezTo>
                  <a:pt x="22" y="245"/>
                  <a:pt x="25" y="247"/>
                  <a:pt x="29" y="247"/>
                </a:cubicBezTo>
                <a:cubicBezTo>
                  <a:pt x="30" y="247"/>
                  <a:pt x="32" y="247"/>
                  <a:pt x="34" y="247"/>
                </a:cubicBezTo>
                <a:cubicBezTo>
                  <a:pt x="34" y="247"/>
                  <a:pt x="35" y="246"/>
                  <a:pt x="35" y="246"/>
                </a:cubicBezTo>
                <a:cubicBezTo>
                  <a:pt x="37" y="245"/>
                  <a:pt x="39" y="245"/>
                  <a:pt x="40" y="244"/>
                </a:cubicBezTo>
                <a:cubicBezTo>
                  <a:pt x="43" y="243"/>
                  <a:pt x="47" y="244"/>
                  <a:pt x="50" y="243"/>
                </a:cubicBezTo>
                <a:cubicBezTo>
                  <a:pt x="51" y="242"/>
                  <a:pt x="53" y="241"/>
                  <a:pt x="54" y="241"/>
                </a:cubicBezTo>
                <a:cubicBezTo>
                  <a:pt x="56" y="240"/>
                  <a:pt x="58" y="239"/>
                  <a:pt x="59" y="236"/>
                </a:cubicBezTo>
                <a:cubicBezTo>
                  <a:pt x="59" y="234"/>
                  <a:pt x="58" y="233"/>
                  <a:pt x="58" y="231"/>
                </a:cubicBezTo>
                <a:cubicBezTo>
                  <a:pt x="58" y="230"/>
                  <a:pt x="58" y="228"/>
                  <a:pt x="57" y="228"/>
                </a:cubicBezTo>
                <a:cubicBezTo>
                  <a:pt x="57" y="228"/>
                  <a:pt x="56" y="227"/>
                  <a:pt x="56" y="227"/>
                </a:cubicBezTo>
                <a:cubicBezTo>
                  <a:pt x="57" y="227"/>
                  <a:pt x="57" y="227"/>
                  <a:pt x="58" y="226"/>
                </a:cubicBezTo>
                <a:cubicBezTo>
                  <a:pt x="58" y="226"/>
                  <a:pt x="60" y="226"/>
                  <a:pt x="60" y="226"/>
                </a:cubicBezTo>
                <a:cubicBezTo>
                  <a:pt x="60" y="226"/>
                  <a:pt x="61" y="225"/>
                  <a:pt x="61" y="225"/>
                </a:cubicBezTo>
                <a:cubicBezTo>
                  <a:pt x="62" y="224"/>
                  <a:pt x="62" y="223"/>
                  <a:pt x="62" y="223"/>
                </a:cubicBezTo>
                <a:cubicBezTo>
                  <a:pt x="62" y="222"/>
                  <a:pt x="62" y="222"/>
                  <a:pt x="63" y="221"/>
                </a:cubicBezTo>
                <a:cubicBezTo>
                  <a:pt x="64" y="221"/>
                  <a:pt x="64" y="220"/>
                  <a:pt x="64" y="220"/>
                </a:cubicBezTo>
                <a:cubicBezTo>
                  <a:pt x="65" y="219"/>
                  <a:pt x="66" y="219"/>
                  <a:pt x="67" y="218"/>
                </a:cubicBezTo>
                <a:cubicBezTo>
                  <a:pt x="67" y="217"/>
                  <a:pt x="67" y="215"/>
                  <a:pt x="68" y="214"/>
                </a:cubicBezTo>
                <a:cubicBezTo>
                  <a:pt x="69" y="213"/>
                  <a:pt x="70" y="213"/>
                  <a:pt x="71" y="212"/>
                </a:cubicBezTo>
                <a:cubicBezTo>
                  <a:pt x="71" y="211"/>
                  <a:pt x="72" y="211"/>
                  <a:pt x="72" y="210"/>
                </a:cubicBezTo>
                <a:cubicBezTo>
                  <a:pt x="72" y="210"/>
                  <a:pt x="73" y="209"/>
                  <a:pt x="73" y="209"/>
                </a:cubicBezTo>
                <a:cubicBezTo>
                  <a:pt x="73" y="209"/>
                  <a:pt x="73" y="209"/>
                  <a:pt x="74" y="208"/>
                </a:cubicBezTo>
                <a:cubicBezTo>
                  <a:pt x="74" y="208"/>
                  <a:pt x="74" y="208"/>
                  <a:pt x="74" y="208"/>
                </a:cubicBezTo>
                <a:cubicBezTo>
                  <a:pt x="75" y="207"/>
                  <a:pt x="76" y="207"/>
                  <a:pt x="76" y="206"/>
                </a:cubicBezTo>
                <a:cubicBezTo>
                  <a:pt x="78" y="204"/>
                  <a:pt x="84" y="196"/>
                  <a:pt x="85" y="195"/>
                </a:cubicBezTo>
                <a:cubicBezTo>
                  <a:pt x="85" y="194"/>
                  <a:pt x="86" y="193"/>
                  <a:pt x="86" y="193"/>
                </a:cubicBezTo>
                <a:cubicBezTo>
                  <a:pt x="86" y="193"/>
                  <a:pt x="87" y="193"/>
                  <a:pt x="87" y="192"/>
                </a:cubicBezTo>
                <a:cubicBezTo>
                  <a:pt x="87" y="192"/>
                  <a:pt x="87" y="191"/>
                  <a:pt x="87" y="191"/>
                </a:cubicBezTo>
                <a:cubicBezTo>
                  <a:pt x="88" y="189"/>
                  <a:pt x="98" y="179"/>
                  <a:pt x="99" y="177"/>
                </a:cubicBezTo>
                <a:cubicBezTo>
                  <a:pt x="99" y="176"/>
                  <a:pt x="100" y="176"/>
                  <a:pt x="100" y="175"/>
                </a:cubicBezTo>
                <a:cubicBezTo>
                  <a:pt x="101" y="174"/>
                  <a:pt x="102" y="172"/>
                  <a:pt x="101" y="175"/>
                </a:cubicBezTo>
                <a:cubicBezTo>
                  <a:pt x="100" y="177"/>
                  <a:pt x="92" y="189"/>
                  <a:pt x="92" y="189"/>
                </a:cubicBezTo>
                <a:cubicBezTo>
                  <a:pt x="90" y="190"/>
                  <a:pt x="90" y="191"/>
                  <a:pt x="89" y="192"/>
                </a:cubicBezTo>
                <a:cubicBezTo>
                  <a:pt x="86" y="195"/>
                  <a:pt x="85" y="198"/>
                  <a:pt x="82" y="202"/>
                </a:cubicBezTo>
                <a:cubicBezTo>
                  <a:pt x="81" y="203"/>
                  <a:pt x="81" y="204"/>
                  <a:pt x="79" y="206"/>
                </a:cubicBezTo>
                <a:cubicBezTo>
                  <a:pt x="78" y="208"/>
                  <a:pt x="76" y="209"/>
                  <a:pt x="75" y="211"/>
                </a:cubicBezTo>
                <a:cubicBezTo>
                  <a:pt x="72" y="214"/>
                  <a:pt x="72" y="218"/>
                  <a:pt x="70" y="222"/>
                </a:cubicBezTo>
                <a:cubicBezTo>
                  <a:pt x="70" y="223"/>
                  <a:pt x="69" y="222"/>
                  <a:pt x="69" y="223"/>
                </a:cubicBezTo>
                <a:cubicBezTo>
                  <a:pt x="68" y="224"/>
                  <a:pt x="69" y="226"/>
                  <a:pt x="68" y="226"/>
                </a:cubicBezTo>
                <a:cubicBezTo>
                  <a:pt x="68" y="227"/>
                  <a:pt x="68" y="229"/>
                  <a:pt x="68" y="230"/>
                </a:cubicBezTo>
                <a:cubicBezTo>
                  <a:pt x="70" y="229"/>
                  <a:pt x="73" y="229"/>
                  <a:pt x="75" y="22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1"/>
                  <a:pt x="68" y="232"/>
                  <a:pt x="68" y="232"/>
                </a:cubicBezTo>
                <a:cubicBezTo>
                  <a:pt x="67" y="232"/>
                  <a:pt x="67" y="232"/>
                  <a:pt x="66" y="232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1"/>
                  <a:pt x="68" y="230"/>
                  <a:pt x="68" y="230"/>
                </a:cubicBezTo>
                <a:cubicBezTo>
                  <a:pt x="68" y="230"/>
                  <a:pt x="67" y="230"/>
                  <a:pt x="67" y="231"/>
                </a:cubicBezTo>
                <a:cubicBezTo>
                  <a:pt x="65" y="232"/>
                  <a:pt x="66" y="233"/>
                  <a:pt x="66" y="236"/>
                </a:cubicBezTo>
                <a:cubicBezTo>
                  <a:pt x="62" y="237"/>
                  <a:pt x="63" y="239"/>
                  <a:pt x="61" y="243"/>
                </a:cubicBezTo>
                <a:cubicBezTo>
                  <a:pt x="60" y="245"/>
                  <a:pt x="59" y="245"/>
                  <a:pt x="59" y="248"/>
                </a:cubicBezTo>
                <a:cubicBezTo>
                  <a:pt x="59" y="250"/>
                  <a:pt x="59" y="252"/>
                  <a:pt x="59" y="254"/>
                </a:cubicBezTo>
                <a:cubicBezTo>
                  <a:pt x="60" y="254"/>
                  <a:pt x="64" y="244"/>
                  <a:pt x="67" y="250"/>
                </a:cubicBezTo>
                <a:cubicBezTo>
                  <a:pt x="63" y="252"/>
                  <a:pt x="65" y="255"/>
                  <a:pt x="64" y="258"/>
                </a:cubicBezTo>
                <a:cubicBezTo>
                  <a:pt x="64" y="258"/>
                  <a:pt x="63" y="258"/>
                  <a:pt x="63" y="258"/>
                </a:cubicBezTo>
                <a:cubicBezTo>
                  <a:pt x="62" y="259"/>
                  <a:pt x="62" y="260"/>
                  <a:pt x="63" y="261"/>
                </a:cubicBezTo>
                <a:cubicBezTo>
                  <a:pt x="63" y="262"/>
                  <a:pt x="64" y="262"/>
                  <a:pt x="64" y="262"/>
                </a:cubicBezTo>
                <a:cubicBezTo>
                  <a:pt x="64" y="262"/>
                  <a:pt x="64" y="263"/>
                  <a:pt x="64" y="264"/>
                </a:cubicBezTo>
                <a:cubicBezTo>
                  <a:pt x="61" y="263"/>
                  <a:pt x="62" y="270"/>
                  <a:pt x="62" y="272"/>
                </a:cubicBezTo>
                <a:cubicBezTo>
                  <a:pt x="62" y="275"/>
                  <a:pt x="60" y="277"/>
                  <a:pt x="60" y="280"/>
                </a:cubicBezTo>
                <a:cubicBezTo>
                  <a:pt x="60" y="283"/>
                  <a:pt x="60" y="286"/>
                  <a:pt x="60" y="288"/>
                </a:cubicBezTo>
                <a:cubicBezTo>
                  <a:pt x="59" y="289"/>
                  <a:pt x="60" y="291"/>
                  <a:pt x="60" y="291"/>
                </a:cubicBezTo>
                <a:cubicBezTo>
                  <a:pt x="59" y="292"/>
                  <a:pt x="58" y="292"/>
                  <a:pt x="58" y="293"/>
                </a:cubicBezTo>
                <a:cubicBezTo>
                  <a:pt x="57" y="294"/>
                  <a:pt x="57" y="294"/>
                  <a:pt x="57" y="296"/>
                </a:cubicBezTo>
                <a:cubicBezTo>
                  <a:pt x="62" y="297"/>
                  <a:pt x="63" y="295"/>
                  <a:pt x="65" y="291"/>
                </a:cubicBezTo>
                <a:cubicBezTo>
                  <a:pt x="68" y="287"/>
                  <a:pt x="71" y="285"/>
                  <a:pt x="71" y="280"/>
                </a:cubicBezTo>
                <a:cubicBezTo>
                  <a:pt x="71" y="277"/>
                  <a:pt x="70" y="271"/>
                  <a:pt x="71" y="268"/>
                </a:cubicBezTo>
                <a:cubicBezTo>
                  <a:pt x="73" y="267"/>
                  <a:pt x="75" y="268"/>
                  <a:pt x="77" y="267"/>
                </a:cubicBezTo>
                <a:cubicBezTo>
                  <a:pt x="78" y="267"/>
                  <a:pt x="80" y="266"/>
                  <a:pt x="81" y="265"/>
                </a:cubicBezTo>
                <a:cubicBezTo>
                  <a:pt x="83" y="269"/>
                  <a:pt x="78" y="270"/>
                  <a:pt x="76" y="273"/>
                </a:cubicBezTo>
                <a:cubicBezTo>
                  <a:pt x="75" y="274"/>
                  <a:pt x="76" y="275"/>
                  <a:pt x="75" y="275"/>
                </a:cubicBezTo>
                <a:cubicBezTo>
                  <a:pt x="75" y="276"/>
                  <a:pt x="73" y="276"/>
                  <a:pt x="73" y="277"/>
                </a:cubicBezTo>
                <a:cubicBezTo>
                  <a:pt x="72" y="278"/>
                  <a:pt x="72" y="281"/>
                  <a:pt x="72" y="282"/>
                </a:cubicBezTo>
                <a:cubicBezTo>
                  <a:pt x="73" y="286"/>
                  <a:pt x="75" y="291"/>
                  <a:pt x="79" y="290"/>
                </a:cubicBezTo>
                <a:cubicBezTo>
                  <a:pt x="82" y="289"/>
                  <a:pt x="81" y="290"/>
                  <a:pt x="81" y="286"/>
                </a:cubicBezTo>
                <a:cubicBezTo>
                  <a:pt x="82" y="284"/>
                  <a:pt x="83" y="283"/>
                  <a:pt x="86" y="284"/>
                </a:cubicBezTo>
                <a:cubicBezTo>
                  <a:pt x="86" y="287"/>
                  <a:pt x="86" y="288"/>
                  <a:pt x="88" y="290"/>
                </a:cubicBezTo>
                <a:cubicBezTo>
                  <a:pt x="90" y="292"/>
                  <a:pt x="91" y="294"/>
                  <a:pt x="92" y="296"/>
                </a:cubicBezTo>
                <a:cubicBezTo>
                  <a:pt x="93" y="298"/>
                  <a:pt x="94" y="301"/>
                  <a:pt x="95" y="298"/>
                </a:cubicBezTo>
                <a:cubicBezTo>
                  <a:pt x="95" y="297"/>
                  <a:pt x="95" y="294"/>
                  <a:pt x="95" y="293"/>
                </a:cubicBezTo>
                <a:cubicBezTo>
                  <a:pt x="95" y="291"/>
                  <a:pt x="93" y="290"/>
                  <a:pt x="94" y="288"/>
                </a:cubicBezTo>
                <a:cubicBezTo>
                  <a:pt x="95" y="288"/>
                  <a:pt x="96" y="288"/>
                  <a:pt x="98" y="288"/>
                </a:cubicBezTo>
                <a:cubicBezTo>
                  <a:pt x="98" y="287"/>
                  <a:pt x="98" y="285"/>
                  <a:pt x="98" y="283"/>
                </a:cubicBezTo>
                <a:cubicBezTo>
                  <a:pt x="98" y="280"/>
                  <a:pt x="98" y="279"/>
                  <a:pt x="99" y="277"/>
                </a:cubicBezTo>
                <a:cubicBezTo>
                  <a:pt x="100" y="276"/>
                  <a:pt x="100" y="273"/>
                  <a:pt x="101" y="272"/>
                </a:cubicBezTo>
                <a:cubicBezTo>
                  <a:pt x="104" y="272"/>
                  <a:pt x="103" y="275"/>
                  <a:pt x="103" y="277"/>
                </a:cubicBezTo>
                <a:cubicBezTo>
                  <a:pt x="106" y="277"/>
                  <a:pt x="112" y="275"/>
                  <a:pt x="110" y="279"/>
                </a:cubicBezTo>
                <a:cubicBezTo>
                  <a:pt x="108" y="280"/>
                  <a:pt x="105" y="279"/>
                  <a:pt x="103" y="280"/>
                </a:cubicBezTo>
                <a:cubicBezTo>
                  <a:pt x="101" y="281"/>
                  <a:pt x="102" y="283"/>
                  <a:pt x="102" y="285"/>
                </a:cubicBezTo>
                <a:cubicBezTo>
                  <a:pt x="101" y="288"/>
                  <a:pt x="99" y="288"/>
                  <a:pt x="98" y="290"/>
                </a:cubicBezTo>
                <a:cubicBezTo>
                  <a:pt x="97" y="292"/>
                  <a:pt x="97" y="294"/>
                  <a:pt x="97" y="296"/>
                </a:cubicBezTo>
                <a:cubicBezTo>
                  <a:pt x="98" y="297"/>
                  <a:pt x="98" y="298"/>
                  <a:pt x="99" y="299"/>
                </a:cubicBezTo>
                <a:cubicBezTo>
                  <a:pt x="99" y="300"/>
                  <a:pt x="98" y="301"/>
                  <a:pt x="99" y="301"/>
                </a:cubicBezTo>
                <a:cubicBezTo>
                  <a:pt x="99" y="302"/>
                  <a:pt x="100" y="302"/>
                  <a:pt x="100" y="302"/>
                </a:cubicBezTo>
                <a:cubicBezTo>
                  <a:pt x="101" y="303"/>
                  <a:pt x="102" y="305"/>
                  <a:pt x="103" y="306"/>
                </a:cubicBezTo>
                <a:cubicBezTo>
                  <a:pt x="103" y="307"/>
                  <a:pt x="105" y="307"/>
                  <a:pt x="106" y="308"/>
                </a:cubicBezTo>
                <a:cubicBezTo>
                  <a:pt x="107" y="308"/>
                  <a:pt x="108" y="310"/>
                  <a:pt x="110" y="310"/>
                </a:cubicBezTo>
                <a:cubicBezTo>
                  <a:pt x="111" y="310"/>
                  <a:pt x="112" y="310"/>
                  <a:pt x="113" y="311"/>
                </a:cubicBezTo>
                <a:cubicBezTo>
                  <a:pt x="114" y="312"/>
                  <a:pt x="114" y="319"/>
                  <a:pt x="113" y="320"/>
                </a:cubicBezTo>
                <a:cubicBezTo>
                  <a:pt x="110" y="320"/>
                  <a:pt x="109" y="324"/>
                  <a:pt x="108" y="327"/>
                </a:cubicBezTo>
                <a:cubicBezTo>
                  <a:pt x="107" y="330"/>
                  <a:pt x="107" y="332"/>
                  <a:pt x="106" y="336"/>
                </a:cubicBezTo>
                <a:cubicBezTo>
                  <a:pt x="105" y="341"/>
                  <a:pt x="102" y="347"/>
                  <a:pt x="98" y="351"/>
                </a:cubicBezTo>
                <a:cubicBezTo>
                  <a:pt x="97" y="353"/>
                  <a:pt x="95" y="355"/>
                  <a:pt x="93" y="356"/>
                </a:cubicBezTo>
                <a:cubicBezTo>
                  <a:pt x="91" y="359"/>
                  <a:pt x="91" y="362"/>
                  <a:pt x="91" y="365"/>
                </a:cubicBezTo>
                <a:cubicBezTo>
                  <a:pt x="91" y="369"/>
                  <a:pt x="92" y="377"/>
                  <a:pt x="96" y="379"/>
                </a:cubicBezTo>
                <a:cubicBezTo>
                  <a:pt x="93" y="380"/>
                  <a:pt x="92" y="373"/>
                  <a:pt x="91" y="372"/>
                </a:cubicBezTo>
                <a:cubicBezTo>
                  <a:pt x="90" y="368"/>
                  <a:pt x="88" y="367"/>
                  <a:pt x="84" y="368"/>
                </a:cubicBezTo>
                <a:cubicBezTo>
                  <a:pt x="83" y="371"/>
                  <a:pt x="83" y="374"/>
                  <a:pt x="84" y="377"/>
                </a:cubicBezTo>
                <a:cubicBezTo>
                  <a:pt x="85" y="380"/>
                  <a:pt x="87" y="383"/>
                  <a:pt x="89" y="385"/>
                </a:cubicBezTo>
                <a:cubicBezTo>
                  <a:pt x="90" y="386"/>
                  <a:pt x="92" y="387"/>
                  <a:pt x="93" y="388"/>
                </a:cubicBezTo>
                <a:cubicBezTo>
                  <a:pt x="94" y="390"/>
                  <a:pt x="97" y="405"/>
                  <a:pt x="101" y="403"/>
                </a:cubicBezTo>
                <a:cubicBezTo>
                  <a:pt x="102" y="398"/>
                  <a:pt x="99" y="392"/>
                  <a:pt x="99" y="387"/>
                </a:cubicBezTo>
                <a:cubicBezTo>
                  <a:pt x="99" y="383"/>
                  <a:pt x="98" y="380"/>
                  <a:pt x="102" y="378"/>
                </a:cubicBezTo>
                <a:cubicBezTo>
                  <a:pt x="105" y="377"/>
                  <a:pt x="105" y="378"/>
                  <a:pt x="107" y="381"/>
                </a:cubicBezTo>
                <a:cubicBezTo>
                  <a:pt x="107" y="382"/>
                  <a:pt x="109" y="382"/>
                  <a:pt x="109" y="382"/>
                </a:cubicBezTo>
                <a:cubicBezTo>
                  <a:pt x="110" y="384"/>
                  <a:pt x="111" y="385"/>
                  <a:pt x="112" y="386"/>
                </a:cubicBezTo>
                <a:cubicBezTo>
                  <a:pt x="113" y="388"/>
                  <a:pt x="115" y="389"/>
                  <a:pt x="117" y="390"/>
                </a:cubicBezTo>
                <a:cubicBezTo>
                  <a:pt x="121" y="394"/>
                  <a:pt x="123" y="399"/>
                  <a:pt x="130" y="399"/>
                </a:cubicBezTo>
                <a:cubicBezTo>
                  <a:pt x="131" y="395"/>
                  <a:pt x="130" y="395"/>
                  <a:pt x="128" y="391"/>
                </a:cubicBezTo>
                <a:cubicBezTo>
                  <a:pt x="127" y="388"/>
                  <a:pt x="127" y="385"/>
                  <a:pt x="127" y="381"/>
                </a:cubicBezTo>
                <a:cubicBezTo>
                  <a:pt x="127" y="376"/>
                  <a:pt x="130" y="380"/>
                  <a:pt x="133" y="382"/>
                </a:cubicBezTo>
                <a:cubicBezTo>
                  <a:pt x="137" y="384"/>
                  <a:pt x="136" y="385"/>
                  <a:pt x="137" y="390"/>
                </a:cubicBezTo>
                <a:cubicBezTo>
                  <a:pt x="139" y="390"/>
                  <a:pt x="142" y="391"/>
                  <a:pt x="145" y="391"/>
                </a:cubicBezTo>
                <a:cubicBezTo>
                  <a:pt x="145" y="391"/>
                  <a:pt x="147" y="392"/>
                  <a:pt x="147" y="392"/>
                </a:cubicBezTo>
                <a:cubicBezTo>
                  <a:pt x="148" y="392"/>
                  <a:pt x="149" y="390"/>
                  <a:pt x="150" y="390"/>
                </a:cubicBezTo>
                <a:cubicBezTo>
                  <a:pt x="153" y="389"/>
                  <a:pt x="154" y="390"/>
                  <a:pt x="156" y="388"/>
                </a:cubicBezTo>
                <a:cubicBezTo>
                  <a:pt x="158" y="386"/>
                  <a:pt x="158" y="385"/>
                  <a:pt x="160" y="383"/>
                </a:cubicBezTo>
                <a:cubicBezTo>
                  <a:pt x="162" y="381"/>
                  <a:pt x="162" y="380"/>
                  <a:pt x="165" y="381"/>
                </a:cubicBezTo>
                <a:cubicBezTo>
                  <a:pt x="166" y="381"/>
                  <a:pt x="166" y="382"/>
                  <a:pt x="166" y="383"/>
                </a:cubicBezTo>
                <a:cubicBezTo>
                  <a:pt x="167" y="383"/>
                  <a:pt x="168" y="382"/>
                  <a:pt x="168" y="383"/>
                </a:cubicBezTo>
                <a:cubicBezTo>
                  <a:pt x="169" y="383"/>
                  <a:pt x="170" y="383"/>
                  <a:pt x="171" y="383"/>
                </a:cubicBezTo>
                <a:cubicBezTo>
                  <a:pt x="174" y="382"/>
                  <a:pt x="175" y="381"/>
                  <a:pt x="174" y="378"/>
                </a:cubicBezTo>
                <a:cubicBezTo>
                  <a:pt x="174" y="377"/>
                  <a:pt x="172" y="376"/>
                  <a:pt x="171" y="375"/>
                </a:cubicBezTo>
                <a:cubicBezTo>
                  <a:pt x="171" y="374"/>
                  <a:pt x="171" y="373"/>
                  <a:pt x="172" y="372"/>
                </a:cubicBezTo>
                <a:cubicBezTo>
                  <a:pt x="175" y="371"/>
                  <a:pt x="177" y="372"/>
                  <a:pt x="180" y="372"/>
                </a:cubicBezTo>
                <a:cubicBezTo>
                  <a:pt x="183" y="372"/>
                  <a:pt x="185" y="372"/>
                  <a:pt x="187" y="372"/>
                </a:cubicBezTo>
                <a:cubicBezTo>
                  <a:pt x="189" y="371"/>
                  <a:pt x="191" y="370"/>
                  <a:pt x="193" y="369"/>
                </a:cubicBezTo>
                <a:cubicBezTo>
                  <a:pt x="196" y="368"/>
                  <a:pt x="197" y="366"/>
                  <a:pt x="201" y="367"/>
                </a:cubicBezTo>
                <a:cubicBezTo>
                  <a:pt x="201" y="368"/>
                  <a:pt x="201" y="369"/>
                  <a:pt x="201" y="371"/>
                </a:cubicBezTo>
                <a:cubicBezTo>
                  <a:pt x="197" y="370"/>
                  <a:pt x="195" y="375"/>
                  <a:pt x="192" y="375"/>
                </a:cubicBezTo>
                <a:cubicBezTo>
                  <a:pt x="190" y="376"/>
                  <a:pt x="189" y="373"/>
                  <a:pt x="187" y="374"/>
                </a:cubicBezTo>
                <a:cubicBezTo>
                  <a:pt x="186" y="375"/>
                  <a:pt x="186" y="377"/>
                  <a:pt x="186" y="378"/>
                </a:cubicBezTo>
                <a:cubicBezTo>
                  <a:pt x="185" y="378"/>
                  <a:pt x="183" y="378"/>
                  <a:pt x="182" y="378"/>
                </a:cubicBezTo>
                <a:cubicBezTo>
                  <a:pt x="180" y="379"/>
                  <a:pt x="182" y="378"/>
                  <a:pt x="180" y="380"/>
                </a:cubicBezTo>
                <a:cubicBezTo>
                  <a:pt x="179" y="382"/>
                  <a:pt x="178" y="385"/>
                  <a:pt x="176" y="388"/>
                </a:cubicBezTo>
                <a:cubicBezTo>
                  <a:pt x="175" y="389"/>
                  <a:pt x="175" y="390"/>
                  <a:pt x="174" y="391"/>
                </a:cubicBezTo>
                <a:cubicBezTo>
                  <a:pt x="174" y="391"/>
                  <a:pt x="174" y="392"/>
                  <a:pt x="173" y="392"/>
                </a:cubicBezTo>
                <a:cubicBezTo>
                  <a:pt x="173" y="392"/>
                  <a:pt x="172" y="392"/>
                  <a:pt x="171" y="392"/>
                </a:cubicBezTo>
                <a:cubicBezTo>
                  <a:pt x="170" y="393"/>
                  <a:pt x="170" y="394"/>
                  <a:pt x="169" y="395"/>
                </a:cubicBezTo>
                <a:cubicBezTo>
                  <a:pt x="169" y="396"/>
                  <a:pt x="169" y="397"/>
                  <a:pt x="169" y="397"/>
                </a:cubicBezTo>
                <a:cubicBezTo>
                  <a:pt x="169" y="398"/>
                  <a:pt x="168" y="398"/>
                  <a:pt x="168" y="399"/>
                </a:cubicBezTo>
                <a:cubicBezTo>
                  <a:pt x="165" y="402"/>
                  <a:pt x="164" y="409"/>
                  <a:pt x="165" y="414"/>
                </a:cubicBezTo>
                <a:cubicBezTo>
                  <a:pt x="166" y="418"/>
                  <a:pt x="171" y="422"/>
                  <a:pt x="172" y="425"/>
                </a:cubicBezTo>
                <a:cubicBezTo>
                  <a:pt x="173" y="427"/>
                  <a:pt x="173" y="429"/>
                  <a:pt x="174" y="430"/>
                </a:cubicBezTo>
                <a:cubicBezTo>
                  <a:pt x="174" y="431"/>
                  <a:pt x="175" y="432"/>
                  <a:pt x="176" y="433"/>
                </a:cubicBezTo>
                <a:cubicBezTo>
                  <a:pt x="176" y="434"/>
                  <a:pt x="177" y="434"/>
                  <a:pt x="177" y="435"/>
                </a:cubicBezTo>
                <a:cubicBezTo>
                  <a:pt x="178" y="435"/>
                  <a:pt x="177" y="436"/>
                  <a:pt x="177" y="437"/>
                </a:cubicBezTo>
                <a:cubicBezTo>
                  <a:pt x="180" y="441"/>
                  <a:pt x="186" y="442"/>
                  <a:pt x="185" y="448"/>
                </a:cubicBezTo>
                <a:cubicBezTo>
                  <a:pt x="184" y="450"/>
                  <a:pt x="182" y="452"/>
                  <a:pt x="185" y="454"/>
                </a:cubicBezTo>
                <a:cubicBezTo>
                  <a:pt x="185" y="455"/>
                  <a:pt x="187" y="456"/>
                  <a:pt x="188" y="456"/>
                </a:cubicBezTo>
                <a:cubicBezTo>
                  <a:pt x="190" y="455"/>
                  <a:pt x="189" y="454"/>
                  <a:pt x="190" y="453"/>
                </a:cubicBezTo>
                <a:cubicBezTo>
                  <a:pt x="192" y="452"/>
                  <a:pt x="193" y="453"/>
                  <a:pt x="195" y="451"/>
                </a:cubicBezTo>
                <a:cubicBezTo>
                  <a:pt x="196" y="449"/>
                  <a:pt x="196" y="447"/>
                  <a:pt x="199" y="448"/>
                </a:cubicBezTo>
                <a:cubicBezTo>
                  <a:pt x="202" y="449"/>
                  <a:pt x="203" y="452"/>
                  <a:pt x="205" y="448"/>
                </a:cubicBezTo>
                <a:cubicBezTo>
                  <a:pt x="206" y="446"/>
                  <a:pt x="206" y="442"/>
                  <a:pt x="209" y="443"/>
                </a:cubicBezTo>
                <a:cubicBezTo>
                  <a:pt x="212" y="443"/>
                  <a:pt x="213" y="447"/>
                  <a:pt x="212" y="449"/>
                </a:cubicBezTo>
                <a:cubicBezTo>
                  <a:pt x="212" y="452"/>
                  <a:pt x="209" y="452"/>
                  <a:pt x="208" y="455"/>
                </a:cubicBezTo>
                <a:cubicBezTo>
                  <a:pt x="206" y="455"/>
                  <a:pt x="205" y="459"/>
                  <a:pt x="205" y="461"/>
                </a:cubicBezTo>
                <a:cubicBezTo>
                  <a:pt x="205" y="461"/>
                  <a:pt x="206" y="462"/>
                  <a:pt x="206" y="462"/>
                </a:cubicBezTo>
                <a:cubicBezTo>
                  <a:pt x="206" y="463"/>
                  <a:pt x="206" y="464"/>
                  <a:pt x="206" y="465"/>
                </a:cubicBezTo>
                <a:cubicBezTo>
                  <a:pt x="205" y="466"/>
                  <a:pt x="205" y="466"/>
                  <a:pt x="204" y="468"/>
                </a:cubicBezTo>
                <a:cubicBezTo>
                  <a:pt x="204" y="468"/>
                  <a:pt x="203" y="467"/>
                  <a:pt x="203" y="467"/>
                </a:cubicBezTo>
                <a:cubicBezTo>
                  <a:pt x="202" y="468"/>
                  <a:pt x="202" y="468"/>
                  <a:pt x="202" y="469"/>
                </a:cubicBezTo>
                <a:cubicBezTo>
                  <a:pt x="201" y="469"/>
                  <a:pt x="200" y="470"/>
                  <a:pt x="200" y="471"/>
                </a:cubicBezTo>
                <a:cubicBezTo>
                  <a:pt x="198" y="473"/>
                  <a:pt x="197" y="474"/>
                  <a:pt x="199" y="476"/>
                </a:cubicBezTo>
                <a:cubicBezTo>
                  <a:pt x="198" y="478"/>
                  <a:pt x="196" y="478"/>
                  <a:pt x="195" y="480"/>
                </a:cubicBezTo>
                <a:cubicBezTo>
                  <a:pt x="193" y="483"/>
                  <a:pt x="195" y="483"/>
                  <a:pt x="196" y="485"/>
                </a:cubicBezTo>
                <a:cubicBezTo>
                  <a:pt x="197" y="487"/>
                  <a:pt x="198" y="490"/>
                  <a:pt x="197" y="492"/>
                </a:cubicBezTo>
                <a:cubicBezTo>
                  <a:pt x="196" y="494"/>
                  <a:pt x="194" y="494"/>
                  <a:pt x="194" y="498"/>
                </a:cubicBezTo>
                <a:cubicBezTo>
                  <a:pt x="194" y="500"/>
                  <a:pt x="195" y="502"/>
                  <a:pt x="194" y="504"/>
                </a:cubicBezTo>
                <a:cubicBezTo>
                  <a:pt x="194" y="506"/>
                  <a:pt x="195" y="510"/>
                  <a:pt x="194" y="511"/>
                </a:cubicBezTo>
                <a:cubicBezTo>
                  <a:pt x="193" y="515"/>
                  <a:pt x="187" y="512"/>
                  <a:pt x="188" y="516"/>
                </a:cubicBezTo>
                <a:cubicBezTo>
                  <a:pt x="188" y="517"/>
                  <a:pt x="190" y="518"/>
                  <a:pt x="190" y="519"/>
                </a:cubicBezTo>
                <a:cubicBezTo>
                  <a:pt x="190" y="520"/>
                  <a:pt x="189" y="521"/>
                  <a:pt x="189" y="522"/>
                </a:cubicBezTo>
                <a:cubicBezTo>
                  <a:pt x="187" y="523"/>
                  <a:pt x="186" y="521"/>
                  <a:pt x="185" y="519"/>
                </a:cubicBezTo>
                <a:cubicBezTo>
                  <a:pt x="184" y="518"/>
                  <a:pt x="182" y="518"/>
                  <a:pt x="181" y="517"/>
                </a:cubicBezTo>
                <a:cubicBezTo>
                  <a:pt x="180" y="516"/>
                  <a:pt x="179" y="514"/>
                  <a:pt x="178" y="514"/>
                </a:cubicBezTo>
                <a:cubicBezTo>
                  <a:pt x="176" y="513"/>
                  <a:pt x="173" y="515"/>
                  <a:pt x="174" y="517"/>
                </a:cubicBezTo>
                <a:cubicBezTo>
                  <a:pt x="169" y="518"/>
                  <a:pt x="161" y="511"/>
                  <a:pt x="157" y="514"/>
                </a:cubicBezTo>
                <a:cubicBezTo>
                  <a:pt x="163" y="515"/>
                  <a:pt x="160" y="523"/>
                  <a:pt x="163" y="525"/>
                </a:cubicBezTo>
                <a:cubicBezTo>
                  <a:pt x="160" y="525"/>
                  <a:pt x="155" y="524"/>
                  <a:pt x="152" y="525"/>
                </a:cubicBezTo>
                <a:cubicBezTo>
                  <a:pt x="150" y="526"/>
                  <a:pt x="151" y="530"/>
                  <a:pt x="148" y="531"/>
                </a:cubicBezTo>
                <a:cubicBezTo>
                  <a:pt x="148" y="531"/>
                  <a:pt x="146" y="532"/>
                  <a:pt x="146" y="532"/>
                </a:cubicBezTo>
                <a:cubicBezTo>
                  <a:pt x="144" y="533"/>
                  <a:pt x="143" y="533"/>
                  <a:pt x="142" y="531"/>
                </a:cubicBezTo>
                <a:cubicBezTo>
                  <a:pt x="141" y="529"/>
                  <a:pt x="143" y="529"/>
                  <a:pt x="143" y="528"/>
                </a:cubicBezTo>
                <a:cubicBezTo>
                  <a:pt x="144" y="526"/>
                  <a:pt x="144" y="526"/>
                  <a:pt x="144" y="523"/>
                </a:cubicBezTo>
                <a:cubicBezTo>
                  <a:pt x="142" y="522"/>
                  <a:pt x="142" y="524"/>
                  <a:pt x="141" y="525"/>
                </a:cubicBezTo>
                <a:cubicBezTo>
                  <a:pt x="139" y="525"/>
                  <a:pt x="138" y="525"/>
                  <a:pt x="136" y="525"/>
                </a:cubicBezTo>
                <a:cubicBezTo>
                  <a:pt x="136" y="523"/>
                  <a:pt x="136" y="522"/>
                  <a:pt x="135" y="520"/>
                </a:cubicBezTo>
                <a:cubicBezTo>
                  <a:pt x="134" y="518"/>
                  <a:pt x="132" y="515"/>
                  <a:pt x="130" y="514"/>
                </a:cubicBezTo>
                <a:cubicBezTo>
                  <a:pt x="128" y="512"/>
                  <a:pt x="123" y="513"/>
                  <a:pt x="120" y="513"/>
                </a:cubicBezTo>
                <a:cubicBezTo>
                  <a:pt x="116" y="513"/>
                  <a:pt x="112" y="516"/>
                  <a:pt x="114" y="521"/>
                </a:cubicBezTo>
                <a:cubicBezTo>
                  <a:pt x="115" y="523"/>
                  <a:pt x="119" y="525"/>
                  <a:pt x="118" y="526"/>
                </a:cubicBezTo>
                <a:cubicBezTo>
                  <a:pt x="116" y="529"/>
                  <a:pt x="109" y="520"/>
                  <a:pt x="107" y="521"/>
                </a:cubicBezTo>
                <a:cubicBezTo>
                  <a:pt x="109" y="525"/>
                  <a:pt x="112" y="529"/>
                  <a:pt x="115" y="531"/>
                </a:cubicBezTo>
                <a:cubicBezTo>
                  <a:pt x="118" y="534"/>
                  <a:pt x="121" y="532"/>
                  <a:pt x="122" y="537"/>
                </a:cubicBezTo>
                <a:cubicBezTo>
                  <a:pt x="125" y="537"/>
                  <a:pt x="124" y="539"/>
                  <a:pt x="126" y="541"/>
                </a:cubicBezTo>
                <a:cubicBezTo>
                  <a:pt x="127" y="543"/>
                  <a:pt x="129" y="543"/>
                  <a:pt x="130" y="545"/>
                </a:cubicBezTo>
                <a:cubicBezTo>
                  <a:pt x="129" y="545"/>
                  <a:pt x="128" y="548"/>
                  <a:pt x="127" y="549"/>
                </a:cubicBezTo>
                <a:cubicBezTo>
                  <a:pt x="125" y="552"/>
                  <a:pt x="124" y="556"/>
                  <a:pt x="123" y="560"/>
                </a:cubicBezTo>
                <a:cubicBezTo>
                  <a:pt x="123" y="559"/>
                  <a:pt x="123" y="559"/>
                  <a:pt x="123" y="558"/>
                </a:cubicBezTo>
                <a:cubicBezTo>
                  <a:pt x="122" y="560"/>
                  <a:pt x="120" y="562"/>
                  <a:pt x="118" y="563"/>
                </a:cubicBezTo>
                <a:cubicBezTo>
                  <a:pt x="117" y="564"/>
                  <a:pt x="114" y="563"/>
                  <a:pt x="112" y="564"/>
                </a:cubicBezTo>
                <a:cubicBezTo>
                  <a:pt x="112" y="564"/>
                  <a:pt x="111" y="565"/>
                  <a:pt x="110" y="566"/>
                </a:cubicBezTo>
                <a:cubicBezTo>
                  <a:pt x="109" y="567"/>
                  <a:pt x="109" y="566"/>
                  <a:pt x="108" y="568"/>
                </a:cubicBezTo>
                <a:cubicBezTo>
                  <a:pt x="106" y="570"/>
                  <a:pt x="106" y="572"/>
                  <a:pt x="107" y="574"/>
                </a:cubicBezTo>
                <a:cubicBezTo>
                  <a:pt x="108" y="574"/>
                  <a:pt x="110" y="574"/>
                  <a:pt x="112" y="574"/>
                </a:cubicBezTo>
                <a:cubicBezTo>
                  <a:pt x="113" y="574"/>
                  <a:pt x="112" y="575"/>
                  <a:pt x="113" y="576"/>
                </a:cubicBezTo>
                <a:cubicBezTo>
                  <a:pt x="114" y="576"/>
                  <a:pt x="116" y="576"/>
                  <a:pt x="117" y="576"/>
                </a:cubicBezTo>
                <a:cubicBezTo>
                  <a:pt x="122" y="577"/>
                  <a:pt x="121" y="570"/>
                  <a:pt x="124" y="567"/>
                </a:cubicBezTo>
                <a:cubicBezTo>
                  <a:pt x="126" y="564"/>
                  <a:pt x="129" y="563"/>
                  <a:pt x="132" y="561"/>
                </a:cubicBezTo>
                <a:cubicBezTo>
                  <a:pt x="135" y="559"/>
                  <a:pt x="141" y="558"/>
                  <a:pt x="144" y="559"/>
                </a:cubicBezTo>
                <a:cubicBezTo>
                  <a:pt x="144" y="561"/>
                  <a:pt x="143" y="562"/>
                  <a:pt x="143" y="563"/>
                </a:cubicBezTo>
                <a:cubicBezTo>
                  <a:pt x="142" y="565"/>
                  <a:pt x="142" y="565"/>
                  <a:pt x="142" y="567"/>
                </a:cubicBezTo>
                <a:cubicBezTo>
                  <a:pt x="142" y="570"/>
                  <a:pt x="146" y="574"/>
                  <a:pt x="142" y="574"/>
                </a:cubicBezTo>
                <a:cubicBezTo>
                  <a:pt x="142" y="576"/>
                  <a:pt x="141" y="577"/>
                  <a:pt x="141" y="578"/>
                </a:cubicBezTo>
                <a:cubicBezTo>
                  <a:pt x="141" y="580"/>
                  <a:pt x="143" y="582"/>
                  <a:pt x="143" y="584"/>
                </a:cubicBezTo>
                <a:cubicBezTo>
                  <a:pt x="143" y="585"/>
                  <a:pt x="139" y="589"/>
                  <a:pt x="143" y="590"/>
                </a:cubicBezTo>
                <a:cubicBezTo>
                  <a:pt x="143" y="592"/>
                  <a:pt x="145" y="595"/>
                  <a:pt x="144" y="597"/>
                </a:cubicBezTo>
                <a:cubicBezTo>
                  <a:pt x="144" y="598"/>
                  <a:pt x="143" y="598"/>
                  <a:pt x="142" y="600"/>
                </a:cubicBezTo>
                <a:cubicBezTo>
                  <a:pt x="141" y="601"/>
                  <a:pt x="141" y="602"/>
                  <a:pt x="141" y="603"/>
                </a:cubicBezTo>
                <a:cubicBezTo>
                  <a:pt x="141" y="605"/>
                  <a:pt x="140" y="606"/>
                  <a:pt x="139" y="608"/>
                </a:cubicBezTo>
                <a:cubicBezTo>
                  <a:pt x="139" y="609"/>
                  <a:pt x="140" y="611"/>
                  <a:pt x="139" y="612"/>
                </a:cubicBezTo>
                <a:cubicBezTo>
                  <a:pt x="139" y="613"/>
                  <a:pt x="137" y="613"/>
                  <a:pt x="137" y="614"/>
                </a:cubicBezTo>
                <a:cubicBezTo>
                  <a:pt x="136" y="615"/>
                  <a:pt x="136" y="616"/>
                  <a:pt x="136" y="617"/>
                </a:cubicBezTo>
                <a:cubicBezTo>
                  <a:pt x="134" y="621"/>
                  <a:pt x="134" y="619"/>
                  <a:pt x="132" y="620"/>
                </a:cubicBezTo>
                <a:cubicBezTo>
                  <a:pt x="130" y="621"/>
                  <a:pt x="129" y="623"/>
                  <a:pt x="128" y="624"/>
                </a:cubicBezTo>
                <a:cubicBezTo>
                  <a:pt x="127" y="624"/>
                  <a:pt x="126" y="625"/>
                  <a:pt x="125" y="625"/>
                </a:cubicBezTo>
                <a:cubicBezTo>
                  <a:pt x="125" y="626"/>
                  <a:pt x="124" y="625"/>
                  <a:pt x="123" y="626"/>
                </a:cubicBezTo>
                <a:cubicBezTo>
                  <a:pt x="122" y="626"/>
                  <a:pt x="121" y="629"/>
                  <a:pt x="120" y="630"/>
                </a:cubicBezTo>
                <a:cubicBezTo>
                  <a:pt x="118" y="631"/>
                  <a:pt x="115" y="629"/>
                  <a:pt x="113" y="630"/>
                </a:cubicBezTo>
                <a:cubicBezTo>
                  <a:pt x="113" y="630"/>
                  <a:pt x="112" y="631"/>
                  <a:pt x="112" y="631"/>
                </a:cubicBezTo>
                <a:cubicBezTo>
                  <a:pt x="111" y="631"/>
                  <a:pt x="109" y="631"/>
                  <a:pt x="109" y="631"/>
                </a:cubicBezTo>
                <a:cubicBezTo>
                  <a:pt x="108" y="632"/>
                  <a:pt x="106" y="633"/>
                  <a:pt x="105" y="634"/>
                </a:cubicBezTo>
                <a:cubicBezTo>
                  <a:pt x="104" y="635"/>
                  <a:pt x="104" y="637"/>
                  <a:pt x="103" y="638"/>
                </a:cubicBezTo>
                <a:cubicBezTo>
                  <a:pt x="101" y="640"/>
                  <a:pt x="95" y="639"/>
                  <a:pt x="93" y="637"/>
                </a:cubicBezTo>
                <a:cubicBezTo>
                  <a:pt x="91" y="636"/>
                  <a:pt x="92" y="635"/>
                  <a:pt x="89" y="636"/>
                </a:cubicBezTo>
                <a:cubicBezTo>
                  <a:pt x="87" y="638"/>
                  <a:pt x="88" y="639"/>
                  <a:pt x="87" y="642"/>
                </a:cubicBezTo>
                <a:cubicBezTo>
                  <a:pt x="86" y="643"/>
                  <a:pt x="82" y="642"/>
                  <a:pt x="82" y="643"/>
                </a:cubicBezTo>
                <a:cubicBezTo>
                  <a:pt x="81" y="644"/>
                  <a:pt x="82" y="648"/>
                  <a:pt x="81" y="650"/>
                </a:cubicBezTo>
                <a:cubicBezTo>
                  <a:pt x="79" y="653"/>
                  <a:pt x="76" y="651"/>
                  <a:pt x="75" y="655"/>
                </a:cubicBezTo>
                <a:cubicBezTo>
                  <a:pt x="77" y="655"/>
                  <a:pt x="82" y="654"/>
                  <a:pt x="85" y="655"/>
                </a:cubicBezTo>
                <a:cubicBezTo>
                  <a:pt x="88" y="656"/>
                  <a:pt x="86" y="658"/>
                  <a:pt x="85" y="660"/>
                </a:cubicBezTo>
                <a:cubicBezTo>
                  <a:pt x="83" y="662"/>
                  <a:pt x="82" y="663"/>
                  <a:pt x="79" y="664"/>
                </a:cubicBezTo>
                <a:cubicBezTo>
                  <a:pt x="78" y="665"/>
                  <a:pt x="77" y="664"/>
                  <a:pt x="76" y="666"/>
                </a:cubicBezTo>
                <a:cubicBezTo>
                  <a:pt x="76" y="669"/>
                  <a:pt x="77" y="669"/>
                  <a:pt x="79" y="670"/>
                </a:cubicBezTo>
                <a:cubicBezTo>
                  <a:pt x="82" y="672"/>
                  <a:pt x="84" y="672"/>
                  <a:pt x="87" y="672"/>
                </a:cubicBezTo>
                <a:cubicBezTo>
                  <a:pt x="88" y="672"/>
                  <a:pt x="89" y="672"/>
                  <a:pt x="89" y="672"/>
                </a:cubicBezTo>
                <a:cubicBezTo>
                  <a:pt x="90" y="673"/>
                  <a:pt x="90" y="674"/>
                  <a:pt x="90" y="674"/>
                </a:cubicBezTo>
                <a:cubicBezTo>
                  <a:pt x="92" y="675"/>
                  <a:pt x="93" y="675"/>
                  <a:pt x="95" y="675"/>
                </a:cubicBezTo>
                <a:cubicBezTo>
                  <a:pt x="97" y="675"/>
                  <a:pt x="100" y="675"/>
                  <a:pt x="102" y="675"/>
                </a:cubicBezTo>
                <a:cubicBezTo>
                  <a:pt x="104" y="676"/>
                  <a:pt x="103" y="676"/>
                  <a:pt x="105" y="677"/>
                </a:cubicBezTo>
                <a:cubicBezTo>
                  <a:pt x="105" y="678"/>
                  <a:pt x="105" y="679"/>
                  <a:pt x="107" y="678"/>
                </a:cubicBezTo>
                <a:cubicBezTo>
                  <a:pt x="110" y="677"/>
                  <a:pt x="107" y="674"/>
                  <a:pt x="108" y="672"/>
                </a:cubicBezTo>
                <a:cubicBezTo>
                  <a:pt x="111" y="671"/>
                  <a:pt x="113" y="671"/>
                  <a:pt x="116" y="671"/>
                </a:cubicBezTo>
                <a:cubicBezTo>
                  <a:pt x="119" y="671"/>
                  <a:pt x="119" y="669"/>
                  <a:pt x="122" y="669"/>
                </a:cubicBezTo>
                <a:cubicBezTo>
                  <a:pt x="125" y="668"/>
                  <a:pt x="127" y="668"/>
                  <a:pt x="128" y="671"/>
                </a:cubicBezTo>
                <a:cubicBezTo>
                  <a:pt x="128" y="673"/>
                  <a:pt x="127" y="677"/>
                  <a:pt x="128" y="678"/>
                </a:cubicBezTo>
                <a:cubicBezTo>
                  <a:pt x="129" y="679"/>
                  <a:pt x="131" y="679"/>
                  <a:pt x="131" y="679"/>
                </a:cubicBezTo>
                <a:cubicBezTo>
                  <a:pt x="133" y="680"/>
                  <a:pt x="133" y="682"/>
                  <a:pt x="134" y="682"/>
                </a:cubicBezTo>
                <a:cubicBezTo>
                  <a:pt x="135" y="683"/>
                  <a:pt x="139" y="682"/>
                  <a:pt x="140" y="682"/>
                </a:cubicBezTo>
                <a:cubicBezTo>
                  <a:pt x="143" y="682"/>
                  <a:pt x="143" y="682"/>
                  <a:pt x="145" y="680"/>
                </a:cubicBezTo>
                <a:cubicBezTo>
                  <a:pt x="148" y="678"/>
                  <a:pt x="147" y="678"/>
                  <a:pt x="147" y="675"/>
                </a:cubicBezTo>
                <a:cubicBezTo>
                  <a:pt x="148" y="672"/>
                  <a:pt x="148" y="671"/>
                  <a:pt x="151" y="672"/>
                </a:cubicBezTo>
                <a:cubicBezTo>
                  <a:pt x="153" y="672"/>
                  <a:pt x="154" y="672"/>
                  <a:pt x="155" y="675"/>
                </a:cubicBezTo>
                <a:cubicBezTo>
                  <a:pt x="155" y="676"/>
                  <a:pt x="154" y="678"/>
                  <a:pt x="155" y="678"/>
                </a:cubicBezTo>
                <a:cubicBezTo>
                  <a:pt x="156" y="680"/>
                  <a:pt x="158" y="680"/>
                  <a:pt x="160" y="681"/>
                </a:cubicBezTo>
                <a:cubicBezTo>
                  <a:pt x="162" y="682"/>
                  <a:pt x="163" y="684"/>
                  <a:pt x="165" y="686"/>
                </a:cubicBezTo>
                <a:cubicBezTo>
                  <a:pt x="166" y="689"/>
                  <a:pt x="167" y="691"/>
                  <a:pt x="169" y="691"/>
                </a:cubicBezTo>
                <a:cubicBezTo>
                  <a:pt x="171" y="692"/>
                  <a:pt x="172" y="691"/>
                  <a:pt x="173" y="692"/>
                </a:cubicBezTo>
                <a:cubicBezTo>
                  <a:pt x="176" y="693"/>
                  <a:pt x="176" y="694"/>
                  <a:pt x="179" y="695"/>
                </a:cubicBezTo>
                <a:cubicBezTo>
                  <a:pt x="182" y="696"/>
                  <a:pt x="185" y="697"/>
                  <a:pt x="189" y="697"/>
                </a:cubicBezTo>
                <a:cubicBezTo>
                  <a:pt x="191" y="697"/>
                  <a:pt x="193" y="696"/>
                  <a:pt x="194" y="694"/>
                </a:cubicBezTo>
                <a:cubicBezTo>
                  <a:pt x="195" y="691"/>
                  <a:pt x="192" y="689"/>
                  <a:pt x="194" y="687"/>
                </a:cubicBezTo>
                <a:cubicBezTo>
                  <a:pt x="196" y="685"/>
                  <a:pt x="196" y="685"/>
                  <a:pt x="198" y="685"/>
                </a:cubicBezTo>
                <a:cubicBezTo>
                  <a:pt x="198" y="685"/>
                  <a:pt x="199" y="685"/>
                  <a:pt x="200" y="685"/>
                </a:cubicBezTo>
                <a:cubicBezTo>
                  <a:pt x="201" y="685"/>
                  <a:pt x="201" y="684"/>
                  <a:pt x="202" y="683"/>
                </a:cubicBezTo>
                <a:cubicBezTo>
                  <a:pt x="203" y="683"/>
                  <a:pt x="204" y="683"/>
                  <a:pt x="205" y="682"/>
                </a:cubicBezTo>
                <a:cubicBezTo>
                  <a:pt x="206" y="682"/>
                  <a:pt x="208" y="680"/>
                  <a:pt x="209" y="679"/>
                </a:cubicBezTo>
                <a:cubicBezTo>
                  <a:pt x="211" y="678"/>
                  <a:pt x="214" y="680"/>
                  <a:pt x="216" y="678"/>
                </a:cubicBezTo>
                <a:cubicBezTo>
                  <a:pt x="218" y="677"/>
                  <a:pt x="218" y="676"/>
                  <a:pt x="219" y="675"/>
                </a:cubicBezTo>
                <a:cubicBezTo>
                  <a:pt x="220" y="674"/>
                  <a:pt x="221" y="675"/>
                  <a:pt x="222" y="675"/>
                </a:cubicBezTo>
                <a:cubicBezTo>
                  <a:pt x="223" y="674"/>
                  <a:pt x="223" y="673"/>
                  <a:pt x="224" y="673"/>
                </a:cubicBezTo>
                <a:cubicBezTo>
                  <a:pt x="225" y="674"/>
                  <a:pt x="218" y="677"/>
                  <a:pt x="217" y="679"/>
                </a:cubicBezTo>
                <a:cubicBezTo>
                  <a:pt x="215" y="680"/>
                  <a:pt x="216" y="682"/>
                  <a:pt x="215" y="683"/>
                </a:cubicBezTo>
                <a:cubicBezTo>
                  <a:pt x="214" y="686"/>
                  <a:pt x="212" y="686"/>
                  <a:pt x="210" y="687"/>
                </a:cubicBezTo>
                <a:cubicBezTo>
                  <a:pt x="208" y="689"/>
                  <a:pt x="206" y="690"/>
                  <a:pt x="204" y="692"/>
                </a:cubicBezTo>
                <a:cubicBezTo>
                  <a:pt x="204" y="693"/>
                  <a:pt x="203" y="695"/>
                  <a:pt x="202" y="696"/>
                </a:cubicBezTo>
                <a:cubicBezTo>
                  <a:pt x="202" y="696"/>
                  <a:pt x="202" y="697"/>
                  <a:pt x="202" y="698"/>
                </a:cubicBezTo>
                <a:cubicBezTo>
                  <a:pt x="201" y="698"/>
                  <a:pt x="200" y="700"/>
                  <a:pt x="200" y="700"/>
                </a:cubicBezTo>
                <a:cubicBezTo>
                  <a:pt x="199" y="704"/>
                  <a:pt x="200" y="708"/>
                  <a:pt x="195" y="709"/>
                </a:cubicBezTo>
                <a:cubicBezTo>
                  <a:pt x="193" y="709"/>
                  <a:pt x="192" y="709"/>
                  <a:pt x="190" y="709"/>
                </a:cubicBezTo>
                <a:cubicBezTo>
                  <a:pt x="190" y="709"/>
                  <a:pt x="188" y="708"/>
                  <a:pt x="187" y="709"/>
                </a:cubicBezTo>
                <a:cubicBezTo>
                  <a:pt x="186" y="709"/>
                  <a:pt x="186" y="710"/>
                  <a:pt x="185" y="711"/>
                </a:cubicBezTo>
                <a:cubicBezTo>
                  <a:pt x="182" y="713"/>
                  <a:pt x="179" y="711"/>
                  <a:pt x="177" y="709"/>
                </a:cubicBezTo>
                <a:cubicBezTo>
                  <a:pt x="174" y="707"/>
                  <a:pt x="169" y="708"/>
                  <a:pt x="165" y="708"/>
                </a:cubicBezTo>
                <a:cubicBezTo>
                  <a:pt x="161" y="708"/>
                  <a:pt x="157" y="707"/>
                  <a:pt x="152" y="707"/>
                </a:cubicBezTo>
                <a:cubicBezTo>
                  <a:pt x="149" y="707"/>
                  <a:pt x="145" y="708"/>
                  <a:pt x="141" y="708"/>
                </a:cubicBezTo>
                <a:cubicBezTo>
                  <a:pt x="137" y="708"/>
                  <a:pt x="134" y="707"/>
                  <a:pt x="134" y="712"/>
                </a:cubicBezTo>
                <a:cubicBezTo>
                  <a:pt x="134" y="714"/>
                  <a:pt x="134" y="715"/>
                  <a:pt x="133" y="717"/>
                </a:cubicBezTo>
                <a:cubicBezTo>
                  <a:pt x="133" y="717"/>
                  <a:pt x="132" y="718"/>
                  <a:pt x="132" y="719"/>
                </a:cubicBezTo>
                <a:cubicBezTo>
                  <a:pt x="132" y="720"/>
                  <a:pt x="132" y="722"/>
                  <a:pt x="132" y="724"/>
                </a:cubicBezTo>
                <a:cubicBezTo>
                  <a:pt x="132" y="726"/>
                  <a:pt x="132" y="727"/>
                  <a:pt x="130" y="728"/>
                </a:cubicBezTo>
                <a:cubicBezTo>
                  <a:pt x="129" y="729"/>
                  <a:pt x="125" y="729"/>
                  <a:pt x="124" y="728"/>
                </a:cubicBezTo>
                <a:cubicBezTo>
                  <a:pt x="123" y="727"/>
                  <a:pt x="122" y="721"/>
                  <a:pt x="118" y="724"/>
                </a:cubicBezTo>
                <a:cubicBezTo>
                  <a:pt x="116" y="727"/>
                  <a:pt x="117" y="733"/>
                  <a:pt x="117" y="736"/>
                </a:cubicBezTo>
                <a:cubicBezTo>
                  <a:pt x="117" y="738"/>
                  <a:pt x="117" y="740"/>
                  <a:pt x="116" y="742"/>
                </a:cubicBezTo>
                <a:cubicBezTo>
                  <a:pt x="115" y="744"/>
                  <a:pt x="114" y="746"/>
                  <a:pt x="114" y="748"/>
                </a:cubicBezTo>
                <a:cubicBezTo>
                  <a:pt x="113" y="749"/>
                  <a:pt x="110" y="750"/>
                  <a:pt x="109" y="751"/>
                </a:cubicBezTo>
                <a:cubicBezTo>
                  <a:pt x="108" y="753"/>
                  <a:pt x="107" y="755"/>
                  <a:pt x="106" y="756"/>
                </a:cubicBezTo>
                <a:cubicBezTo>
                  <a:pt x="105" y="758"/>
                  <a:pt x="105" y="760"/>
                  <a:pt x="104" y="761"/>
                </a:cubicBezTo>
                <a:cubicBezTo>
                  <a:pt x="103" y="763"/>
                  <a:pt x="101" y="762"/>
                  <a:pt x="100" y="762"/>
                </a:cubicBezTo>
                <a:cubicBezTo>
                  <a:pt x="96" y="763"/>
                  <a:pt x="96" y="763"/>
                  <a:pt x="94" y="766"/>
                </a:cubicBezTo>
                <a:cubicBezTo>
                  <a:pt x="94" y="767"/>
                  <a:pt x="92" y="769"/>
                  <a:pt x="91" y="770"/>
                </a:cubicBezTo>
                <a:cubicBezTo>
                  <a:pt x="91" y="771"/>
                  <a:pt x="91" y="771"/>
                  <a:pt x="92" y="772"/>
                </a:cubicBezTo>
                <a:cubicBezTo>
                  <a:pt x="91" y="773"/>
                  <a:pt x="91" y="774"/>
                  <a:pt x="90" y="775"/>
                </a:cubicBezTo>
                <a:cubicBezTo>
                  <a:pt x="83" y="781"/>
                  <a:pt x="83" y="781"/>
                  <a:pt x="83" y="781"/>
                </a:cubicBezTo>
                <a:cubicBezTo>
                  <a:pt x="83" y="782"/>
                  <a:pt x="82" y="782"/>
                  <a:pt x="82" y="783"/>
                </a:cubicBezTo>
                <a:cubicBezTo>
                  <a:pt x="82" y="783"/>
                  <a:pt x="82" y="783"/>
                  <a:pt x="81" y="784"/>
                </a:cubicBezTo>
                <a:cubicBezTo>
                  <a:pt x="81" y="784"/>
                  <a:pt x="81" y="784"/>
                  <a:pt x="81" y="784"/>
                </a:cubicBezTo>
                <a:cubicBezTo>
                  <a:pt x="80" y="784"/>
                  <a:pt x="81" y="785"/>
                  <a:pt x="81" y="785"/>
                </a:cubicBezTo>
                <a:cubicBezTo>
                  <a:pt x="81" y="786"/>
                  <a:pt x="81" y="786"/>
                  <a:pt x="81" y="787"/>
                </a:cubicBezTo>
                <a:cubicBezTo>
                  <a:pt x="81" y="787"/>
                  <a:pt x="81" y="787"/>
                  <a:pt x="80" y="787"/>
                </a:cubicBezTo>
                <a:cubicBezTo>
                  <a:pt x="80" y="787"/>
                  <a:pt x="80" y="788"/>
                  <a:pt x="79" y="788"/>
                </a:cubicBezTo>
                <a:cubicBezTo>
                  <a:pt x="79" y="788"/>
                  <a:pt x="78" y="788"/>
                  <a:pt x="78" y="788"/>
                </a:cubicBezTo>
                <a:cubicBezTo>
                  <a:pt x="77" y="789"/>
                  <a:pt x="77" y="790"/>
                  <a:pt x="76" y="791"/>
                </a:cubicBezTo>
                <a:cubicBezTo>
                  <a:pt x="75" y="792"/>
                  <a:pt x="74" y="793"/>
                  <a:pt x="73" y="793"/>
                </a:cubicBezTo>
                <a:cubicBezTo>
                  <a:pt x="73" y="793"/>
                  <a:pt x="73" y="793"/>
                  <a:pt x="73" y="793"/>
                </a:cubicBezTo>
                <a:cubicBezTo>
                  <a:pt x="72" y="794"/>
                  <a:pt x="72" y="794"/>
                  <a:pt x="72" y="794"/>
                </a:cubicBezTo>
                <a:cubicBezTo>
                  <a:pt x="71" y="795"/>
                  <a:pt x="71" y="795"/>
                  <a:pt x="70" y="796"/>
                </a:cubicBezTo>
                <a:cubicBezTo>
                  <a:pt x="70" y="796"/>
                  <a:pt x="70" y="796"/>
                  <a:pt x="70" y="796"/>
                </a:cubicBezTo>
                <a:cubicBezTo>
                  <a:pt x="69" y="796"/>
                  <a:pt x="67" y="795"/>
                  <a:pt x="67" y="795"/>
                </a:cubicBezTo>
                <a:cubicBezTo>
                  <a:pt x="67" y="795"/>
                  <a:pt x="66" y="794"/>
                  <a:pt x="66" y="794"/>
                </a:cubicBezTo>
                <a:cubicBezTo>
                  <a:pt x="66" y="794"/>
                  <a:pt x="66" y="793"/>
                  <a:pt x="65" y="793"/>
                </a:cubicBezTo>
                <a:cubicBezTo>
                  <a:pt x="65" y="793"/>
                  <a:pt x="64" y="794"/>
                  <a:pt x="64" y="794"/>
                </a:cubicBezTo>
                <a:cubicBezTo>
                  <a:pt x="63" y="794"/>
                  <a:pt x="63" y="794"/>
                  <a:pt x="63" y="795"/>
                </a:cubicBezTo>
                <a:cubicBezTo>
                  <a:pt x="62" y="795"/>
                  <a:pt x="62" y="795"/>
                  <a:pt x="62" y="796"/>
                </a:cubicBezTo>
                <a:cubicBezTo>
                  <a:pt x="62" y="796"/>
                  <a:pt x="62" y="796"/>
                  <a:pt x="62" y="796"/>
                </a:cubicBezTo>
                <a:cubicBezTo>
                  <a:pt x="62" y="796"/>
                  <a:pt x="61" y="796"/>
                  <a:pt x="61" y="796"/>
                </a:cubicBezTo>
                <a:cubicBezTo>
                  <a:pt x="60" y="796"/>
                  <a:pt x="59" y="796"/>
                  <a:pt x="59" y="796"/>
                </a:cubicBezTo>
                <a:cubicBezTo>
                  <a:pt x="58" y="797"/>
                  <a:pt x="57" y="797"/>
                  <a:pt x="57" y="798"/>
                </a:cubicBezTo>
                <a:cubicBezTo>
                  <a:pt x="56" y="799"/>
                  <a:pt x="56" y="800"/>
                  <a:pt x="55" y="801"/>
                </a:cubicBezTo>
                <a:cubicBezTo>
                  <a:pt x="55" y="802"/>
                  <a:pt x="54" y="802"/>
                  <a:pt x="54" y="803"/>
                </a:cubicBezTo>
                <a:cubicBezTo>
                  <a:pt x="54" y="804"/>
                  <a:pt x="54" y="804"/>
                  <a:pt x="54" y="805"/>
                </a:cubicBezTo>
                <a:cubicBezTo>
                  <a:pt x="54" y="805"/>
                  <a:pt x="53" y="806"/>
                  <a:pt x="54" y="806"/>
                </a:cubicBezTo>
                <a:cubicBezTo>
                  <a:pt x="54" y="807"/>
                  <a:pt x="54" y="808"/>
                  <a:pt x="55" y="808"/>
                </a:cubicBezTo>
                <a:cubicBezTo>
                  <a:pt x="55" y="808"/>
                  <a:pt x="55" y="809"/>
                  <a:pt x="55" y="809"/>
                </a:cubicBezTo>
                <a:cubicBezTo>
                  <a:pt x="56" y="809"/>
                  <a:pt x="56" y="809"/>
                  <a:pt x="56" y="809"/>
                </a:cubicBezTo>
                <a:cubicBezTo>
                  <a:pt x="56" y="809"/>
                  <a:pt x="56" y="809"/>
                  <a:pt x="57" y="810"/>
                </a:cubicBezTo>
                <a:cubicBezTo>
                  <a:pt x="57" y="810"/>
                  <a:pt x="57" y="810"/>
                  <a:pt x="57" y="810"/>
                </a:cubicBezTo>
                <a:cubicBezTo>
                  <a:pt x="58" y="810"/>
                  <a:pt x="58" y="810"/>
                  <a:pt x="59" y="811"/>
                </a:cubicBezTo>
                <a:cubicBezTo>
                  <a:pt x="60" y="811"/>
                  <a:pt x="60" y="811"/>
                  <a:pt x="61" y="810"/>
                </a:cubicBezTo>
                <a:cubicBezTo>
                  <a:pt x="62" y="810"/>
                  <a:pt x="62" y="810"/>
                  <a:pt x="63" y="809"/>
                </a:cubicBezTo>
                <a:cubicBezTo>
                  <a:pt x="63" y="809"/>
                  <a:pt x="64" y="809"/>
                  <a:pt x="64" y="808"/>
                </a:cubicBezTo>
                <a:cubicBezTo>
                  <a:pt x="65" y="808"/>
                  <a:pt x="65" y="807"/>
                  <a:pt x="65" y="806"/>
                </a:cubicBezTo>
                <a:cubicBezTo>
                  <a:pt x="65" y="806"/>
                  <a:pt x="66" y="805"/>
                  <a:pt x="66" y="804"/>
                </a:cubicBezTo>
                <a:cubicBezTo>
                  <a:pt x="67" y="804"/>
                  <a:pt x="67" y="804"/>
                  <a:pt x="68" y="804"/>
                </a:cubicBezTo>
                <a:cubicBezTo>
                  <a:pt x="69" y="804"/>
                  <a:pt x="70" y="805"/>
                  <a:pt x="70" y="805"/>
                </a:cubicBezTo>
                <a:cubicBezTo>
                  <a:pt x="71" y="805"/>
                  <a:pt x="72" y="806"/>
                  <a:pt x="73" y="806"/>
                </a:cubicBezTo>
                <a:cubicBezTo>
                  <a:pt x="73" y="806"/>
                  <a:pt x="74" y="807"/>
                  <a:pt x="74" y="807"/>
                </a:cubicBezTo>
                <a:cubicBezTo>
                  <a:pt x="74" y="807"/>
                  <a:pt x="74" y="808"/>
                  <a:pt x="74" y="808"/>
                </a:cubicBezTo>
                <a:cubicBezTo>
                  <a:pt x="74" y="808"/>
                  <a:pt x="75" y="809"/>
                  <a:pt x="75" y="810"/>
                </a:cubicBezTo>
                <a:cubicBezTo>
                  <a:pt x="76" y="811"/>
                  <a:pt x="77" y="811"/>
                  <a:pt x="77" y="812"/>
                </a:cubicBezTo>
                <a:cubicBezTo>
                  <a:pt x="78" y="813"/>
                  <a:pt x="78" y="814"/>
                  <a:pt x="78" y="815"/>
                </a:cubicBezTo>
                <a:cubicBezTo>
                  <a:pt x="79" y="817"/>
                  <a:pt x="81" y="818"/>
                  <a:pt x="83" y="818"/>
                </a:cubicBezTo>
                <a:cubicBezTo>
                  <a:pt x="83" y="818"/>
                  <a:pt x="84" y="818"/>
                  <a:pt x="85" y="817"/>
                </a:cubicBezTo>
                <a:cubicBezTo>
                  <a:pt x="85" y="817"/>
                  <a:pt x="85" y="817"/>
                  <a:pt x="85" y="817"/>
                </a:cubicBezTo>
                <a:cubicBezTo>
                  <a:pt x="85" y="816"/>
                  <a:pt x="85" y="816"/>
                  <a:pt x="86" y="815"/>
                </a:cubicBezTo>
                <a:cubicBezTo>
                  <a:pt x="87" y="814"/>
                  <a:pt x="88" y="813"/>
                  <a:pt x="88" y="811"/>
                </a:cubicBezTo>
                <a:cubicBezTo>
                  <a:pt x="89" y="811"/>
                  <a:pt x="89" y="811"/>
                  <a:pt x="89" y="810"/>
                </a:cubicBezTo>
                <a:cubicBezTo>
                  <a:pt x="90" y="810"/>
                  <a:pt x="90" y="809"/>
                  <a:pt x="90" y="809"/>
                </a:cubicBezTo>
                <a:cubicBezTo>
                  <a:pt x="91" y="807"/>
                  <a:pt x="90" y="806"/>
                  <a:pt x="89" y="805"/>
                </a:cubicBezTo>
                <a:cubicBezTo>
                  <a:pt x="89" y="804"/>
                  <a:pt x="89" y="804"/>
                  <a:pt x="89" y="803"/>
                </a:cubicBezTo>
                <a:cubicBezTo>
                  <a:pt x="89" y="802"/>
                  <a:pt x="89" y="802"/>
                  <a:pt x="90" y="802"/>
                </a:cubicBezTo>
                <a:cubicBezTo>
                  <a:pt x="91" y="802"/>
                  <a:pt x="91" y="802"/>
                  <a:pt x="91" y="802"/>
                </a:cubicBezTo>
                <a:cubicBezTo>
                  <a:pt x="91" y="801"/>
                  <a:pt x="92" y="801"/>
                  <a:pt x="92" y="801"/>
                </a:cubicBezTo>
                <a:cubicBezTo>
                  <a:pt x="93" y="800"/>
                  <a:pt x="93" y="800"/>
                  <a:pt x="94" y="800"/>
                </a:cubicBezTo>
                <a:cubicBezTo>
                  <a:pt x="94" y="799"/>
                  <a:pt x="95" y="799"/>
                  <a:pt x="96" y="799"/>
                </a:cubicBezTo>
                <a:cubicBezTo>
                  <a:pt x="97" y="798"/>
                  <a:pt x="98" y="798"/>
                  <a:pt x="99" y="797"/>
                </a:cubicBezTo>
                <a:cubicBezTo>
                  <a:pt x="100" y="797"/>
                  <a:pt x="101" y="796"/>
                  <a:pt x="103" y="795"/>
                </a:cubicBezTo>
                <a:cubicBezTo>
                  <a:pt x="104" y="794"/>
                  <a:pt x="105" y="793"/>
                  <a:pt x="105" y="792"/>
                </a:cubicBezTo>
                <a:cubicBezTo>
                  <a:pt x="105" y="791"/>
                  <a:pt x="105" y="791"/>
                  <a:pt x="105" y="791"/>
                </a:cubicBezTo>
                <a:cubicBezTo>
                  <a:pt x="105" y="790"/>
                  <a:pt x="106" y="789"/>
                  <a:pt x="106" y="788"/>
                </a:cubicBezTo>
                <a:cubicBezTo>
                  <a:pt x="106" y="788"/>
                  <a:pt x="106" y="787"/>
                  <a:pt x="106" y="786"/>
                </a:cubicBezTo>
                <a:cubicBezTo>
                  <a:pt x="106" y="786"/>
                  <a:pt x="106" y="786"/>
                  <a:pt x="106" y="785"/>
                </a:cubicBezTo>
                <a:cubicBezTo>
                  <a:pt x="107" y="785"/>
                  <a:pt x="106" y="784"/>
                  <a:pt x="107" y="784"/>
                </a:cubicBezTo>
                <a:cubicBezTo>
                  <a:pt x="107" y="783"/>
                  <a:pt x="107" y="783"/>
                  <a:pt x="108" y="783"/>
                </a:cubicBezTo>
                <a:cubicBezTo>
                  <a:pt x="108" y="783"/>
                  <a:pt x="108" y="783"/>
                  <a:pt x="109" y="783"/>
                </a:cubicBezTo>
                <a:cubicBezTo>
                  <a:pt x="109" y="784"/>
                  <a:pt x="109" y="785"/>
                  <a:pt x="109" y="785"/>
                </a:cubicBezTo>
                <a:cubicBezTo>
                  <a:pt x="111" y="787"/>
                  <a:pt x="112" y="787"/>
                  <a:pt x="114" y="786"/>
                </a:cubicBezTo>
                <a:cubicBezTo>
                  <a:pt x="115" y="786"/>
                  <a:pt x="116" y="786"/>
                  <a:pt x="117" y="786"/>
                </a:cubicBezTo>
                <a:cubicBezTo>
                  <a:pt x="118" y="785"/>
                  <a:pt x="119" y="786"/>
                  <a:pt x="120" y="786"/>
                </a:cubicBezTo>
                <a:cubicBezTo>
                  <a:pt x="121" y="785"/>
                  <a:pt x="122" y="785"/>
                  <a:pt x="124" y="784"/>
                </a:cubicBezTo>
                <a:cubicBezTo>
                  <a:pt x="124" y="783"/>
                  <a:pt x="124" y="783"/>
                  <a:pt x="125" y="783"/>
                </a:cubicBezTo>
                <a:cubicBezTo>
                  <a:pt x="125" y="783"/>
                  <a:pt x="126" y="783"/>
                  <a:pt x="127" y="783"/>
                </a:cubicBezTo>
                <a:cubicBezTo>
                  <a:pt x="128" y="782"/>
                  <a:pt x="128" y="782"/>
                  <a:pt x="129" y="781"/>
                </a:cubicBezTo>
                <a:cubicBezTo>
                  <a:pt x="129" y="781"/>
                  <a:pt x="130" y="780"/>
                  <a:pt x="130" y="780"/>
                </a:cubicBezTo>
                <a:cubicBezTo>
                  <a:pt x="131" y="779"/>
                  <a:pt x="131" y="780"/>
                  <a:pt x="132" y="780"/>
                </a:cubicBezTo>
                <a:cubicBezTo>
                  <a:pt x="133" y="780"/>
                  <a:pt x="133" y="780"/>
                  <a:pt x="134" y="781"/>
                </a:cubicBezTo>
                <a:cubicBezTo>
                  <a:pt x="134" y="781"/>
                  <a:pt x="134" y="781"/>
                  <a:pt x="134" y="781"/>
                </a:cubicBezTo>
                <a:cubicBezTo>
                  <a:pt x="134" y="782"/>
                  <a:pt x="134" y="782"/>
                  <a:pt x="135" y="783"/>
                </a:cubicBezTo>
                <a:cubicBezTo>
                  <a:pt x="135" y="784"/>
                  <a:pt x="135" y="785"/>
                  <a:pt x="136" y="786"/>
                </a:cubicBezTo>
                <a:cubicBezTo>
                  <a:pt x="136" y="786"/>
                  <a:pt x="138" y="786"/>
                  <a:pt x="138" y="786"/>
                </a:cubicBezTo>
                <a:cubicBezTo>
                  <a:pt x="139" y="786"/>
                  <a:pt x="140" y="787"/>
                  <a:pt x="141" y="787"/>
                </a:cubicBezTo>
                <a:cubicBezTo>
                  <a:pt x="141" y="788"/>
                  <a:pt x="141" y="787"/>
                  <a:pt x="142" y="788"/>
                </a:cubicBezTo>
                <a:cubicBezTo>
                  <a:pt x="142" y="788"/>
                  <a:pt x="143" y="788"/>
                  <a:pt x="144" y="788"/>
                </a:cubicBezTo>
                <a:cubicBezTo>
                  <a:pt x="145" y="788"/>
                  <a:pt x="146" y="789"/>
                  <a:pt x="147" y="788"/>
                </a:cubicBezTo>
                <a:cubicBezTo>
                  <a:pt x="147" y="787"/>
                  <a:pt x="147" y="787"/>
                  <a:pt x="148" y="787"/>
                </a:cubicBezTo>
                <a:cubicBezTo>
                  <a:pt x="148" y="788"/>
                  <a:pt x="149" y="788"/>
                  <a:pt x="149" y="788"/>
                </a:cubicBezTo>
                <a:cubicBezTo>
                  <a:pt x="150" y="788"/>
                  <a:pt x="151" y="789"/>
                  <a:pt x="151" y="790"/>
                </a:cubicBezTo>
                <a:cubicBezTo>
                  <a:pt x="151" y="791"/>
                  <a:pt x="151" y="791"/>
                  <a:pt x="151" y="792"/>
                </a:cubicBezTo>
                <a:cubicBezTo>
                  <a:pt x="152" y="793"/>
                  <a:pt x="152" y="793"/>
                  <a:pt x="153" y="793"/>
                </a:cubicBezTo>
                <a:cubicBezTo>
                  <a:pt x="153" y="794"/>
                  <a:pt x="154" y="794"/>
                  <a:pt x="154" y="795"/>
                </a:cubicBezTo>
                <a:cubicBezTo>
                  <a:pt x="156" y="795"/>
                  <a:pt x="157" y="796"/>
                  <a:pt x="158" y="796"/>
                </a:cubicBezTo>
                <a:cubicBezTo>
                  <a:pt x="159" y="796"/>
                  <a:pt x="160" y="796"/>
                  <a:pt x="160" y="796"/>
                </a:cubicBezTo>
                <a:cubicBezTo>
                  <a:pt x="161" y="796"/>
                  <a:pt x="163" y="797"/>
                  <a:pt x="163" y="796"/>
                </a:cubicBezTo>
                <a:cubicBezTo>
                  <a:pt x="165" y="796"/>
                  <a:pt x="164" y="795"/>
                  <a:pt x="165" y="794"/>
                </a:cubicBezTo>
                <a:cubicBezTo>
                  <a:pt x="165" y="793"/>
                  <a:pt x="165" y="793"/>
                  <a:pt x="165" y="792"/>
                </a:cubicBezTo>
                <a:cubicBezTo>
                  <a:pt x="165" y="791"/>
                  <a:pt x="165" y="790"/>
                  <a:pt x="165" y="789"/>
                </a:cubicBezTo>
                <a:cubicBezTo>
                  <a:pt x="166" y="789"/>
                  <a:pt x="166" y="789"/>
                  <a:pt x="166" y="789"/>
                </a:cubicBezTo>
                <a:cubicBezTo>
                  <a:pt x="167" y="789"/>
                  <a:pt x="168" y="789"/>
                  <a:pt x="169" y="789"/>
                </a:cubicBezTo>
                <a:cubicBezTo>
                  <a:pt x="170" y="789"/>
                  <a:pt x="171" y="789"/>
                  <a:pt x="172" y="789"/>
                </a:cubicBezTo>
                <a:cubicBezTo>
                  <a:pt x="173" y="789"/>
                  <a:pt x="174" y="789"/>
                  <a:pt x="176" y="789"/>
                </a:cubicBezTo>
                <a:cubicBezTo>
                  <a:pt x="176" y="789"/>
                  <a:pt x="177" y="789"/>
                  <a:pt x="178" y="789"/>
                </a:cubicBezTo>
                <a:cubicBezTo>
                  <a:pt x="180" y="789"/>
                  <a:pt x="181" y="788"/>
                  <a:pt x="183" y="788"/>
                </a:cubicBezTo>
                <a:cubicBezTo>
                  <a:pt x="187" y="787"/>
                  <a:pt x="193" y="788"/>
                  <a:pt x="193" y="786"/>
                </a:cubicBezTo>
                <a:cubicBezTo>
                  <a:pt x="195" y="780"/>
                  <a:pt x="191" y="779"/>
                  <a:pt x="191" y="778"/>
                </a:cubicBezTo>
                <a:cubicBezTo>
                  <a:pt x="189" y="777"/>
                  <a:pt x="182" y="777"/>
                  <a:pt x="180" y="777"/>
                </a:cubicBezTo>
                <a:cubicBezTo>
                  <a:pt x="177" y="777"/>
                  <a:pt x="174" y="777"/>
                  <a:pt x="172" y="777"/>
                </a:cubicBezTo>
                <a:cubicBezTo>
                  <a:pt x="171" y="777"/>
                  <a:pt x="169" y="777"/>
                  <a:pt x="169" y="776"/>
                </a:cubicBezTo>
                <a:cubicBezTo>
                  <a:pt x="169" y="775"/>
                  <a:pt x="170" y="773"/>
                  <a:pt x="171" y="773"/>
                </a:cubicBezTo>
                <a:cubicBezTo>
                  <a:pt x="172" y="771"/>
                  <a:pt x="174" y="769"/>
                  <a:pt x="175" y="767"/>
                </a:cubicBezTo>
                <a:cubicBezTo>
                  <a:pt x="176" y="766"/>
                  <a:pt x="176" y="764"/>
                  <a:pt x="177" y="763"/>
                </a:cubicBezTo>
                <a:cubicBezTo>
                  <a:pt x="178" y="762"/>
                  <a:pt x="178" y="761"/>
                  <a:pt x="178" y="760"/>
                </a:cubicBezTo>
                <a:cubicBezTo>
                  <a:pt x="179" y="760"/>
                  <a:pt x="179" y="760"/>
                  <a:pt x="180" y="759"/>
                </a:cubicBezTo>
                <a:cubicBezTo>
                  <a:pt x="181" y="759"/>
                  <a:pt x="181" y="759"/>
                  <a:pt x="181" y="759"/>
                </a:cubicBezTo>
                <a:cubicBezTo>
                  <a:pt x="182" y="759"/>
                  <a:pt x="182" y="759"/>
                  <a:pt x="183" y="759"/>
                </a:cubicBezTo>
                <a:cubicBezTo>
                  <a:pt x="183" y="759"/>
                  <a:pt x="183" y="759"/>
                  <a:pt x="183" y="759"/>
                </a:cubicBezTo>
                <a:cubicBezTo>
                  <a:pt x="184" y="758"/>
                  <a:pt x="184" y="758"/>
                  <a:pt x="185" y="757"/>
                </a:cubicBezTo>
                <a:cubicBezTo>
                  <a:pt x="185" y="756"/>
                  <a:pt x="186" y="755"/>
                  <a:pt x="187" y="755"/>
                </a:cubicBezTo>
                <a:cubicBezTo>
                  <a:pt x="188" y="755"/>
                  <a:pt x="189" y="754"/>
                  <a:pt x="190" y="754"/>
                </a:cubicBezTo>
                <a:cubicBezTo>
                  <a:pt x="191" y="754"/>
                  <a:pt x="192" y="754"/>
                  <a:pt x="192" y="754"/>
                </a:cubicBezTo>
                <a:cubicBezTo>
                  <a:pt x="194" y="754"/>
                  <a:pt x="195" y="755"/>
                  <a:pt x="196" y="755"/>
                </a:cubicBezTo>
                <a:cubicBezTo>
                  <a:pt x="196" y="755"/>
                  <a:pt x="196" y="755"/>
                  <a:pt x="196" y="755"/>
                </a:cubicBezTo>
                <a:cubicBezTo>
                  <a:pt x="198" y="754"/>
                  <a:pt x="199" y="755"/>
                  <a:pt x="200" y="754"/>
                </a:cubicBezTo>
                <a:cubicBezTo>
                  <a:pt x="201" y="754"/>
                  <a:pt x="200" y="753"/>
                  <a:pt x="201" y="752"/>
                </a:cubicBezTo>
                <a:cubicBezTo>
                  <a:pt x="201" y="752"/>
                  <a:pt x="202" y="751"/>
                  <a:pt x="202" y="751"/>
                </a:cubicBezTo>
                <a:cubicBezTo>
                  <a:pt x="203" y="749"/>
                  <a:pt x="202" y="748"/>
                  <a:pt x="204" y="747"/>
                </a:cubicBezTo>
                <a:cubicBezTo>
                  <a:pt x="205" y="747"/>
                  <a:pt x="209" y="748"/>
                  <a:pt x="210" y="749"/>
                </a:cubicBezTo>
                <a:cubicBezTo>
                  <a:pt x="211" y="750"/>
                  <a:pt x="211" y="752"/>
                  <a:pt x="211" y="754"/>
                </a:cubicBezTo>
                <a:cubicBezTo>
                  <a:pt x="213" y="755"/>
                  <a:pt x="216" y="754"/>
                  <a:pt x="218" y="755"/>
                </a:cubicBezTo>
                <a:cubicBezTo>
                  <a:pt x="220" y="756"/>
                  <a:pt x="222" y="757"/>
                  <a:pt x="225" y="759"/>
                </a:cubicBezTo>
                <a:cubicBezTo>
                  <a:pt x="228" y="760"/>
                  <a:pt x="231" y="763"/>
                  <a:pt x="235" y="763"/>
                </a:cubicBezTo>
                <a:cubicBezTo>
                  <a:pt x="238" y="763"/>
                  <a:pt x="240" y="762"/>
                  <a:pt x="243" y="762"/>
                </a:cubicBezTo>
                <a:cubicBezTo>
                  <a:pt x="246" y="762"/>
                  <a:pt x="250" y="762"/>
                  <a:pt x="254" y="762"/>
                </a:cubicBezTo>
                <a:cubicBezTo>
                  <a:pt x="256" y="762"/>
                  <a:pt x="257" y="763"/>
                  <a:pt x="258" y="760"/>
                </a:cubicBezTo>
                <a:cubicBezTo>
                  <a:pt x="258" y="759"/>
                  <a:pt x="255" y="755"/>
                  <a:pt x="253" y="755"/>
                </a:cubicBezTo>
                <a:cubicBezTo>
                  <a:pt x="252" y="750"/>
                  <a:pt x="257" y="751"/>
                  <a:pt x="259" y="751"/>
                </a:cubicBezTo>
                <a:cubicBezTo>
                  <a:pt x="261" y="752"/>
                  <a:pt x="264" y="752"/>
                  <a:pt x="266" y="753"/>
                </a:cubicBezTo>
                <a:cubicBezTo>
                  <a:pt x="268" y="753"/>
                  <a:pt x="268" y="753"/>
                  <a:pt x="269" y="754"/>
                </a:cubicBezTo>
                <a:cubicBezTo>
                  <a:pt x="269" y="754"/>
                  <a:pt x="270" y="754"/>
                  <a:pt x="270" y="754"/>
                </a:cubicBezTo>
                <a:cubicBezTo>
                  <a:pt x="271" y="753"/>
                  <a:pt x="272" y="752"/>
                  <a:pt x="273" y="752"/>
                </a:cubicBezTo>
                <a:cubicBezTo>
                  <a:pt x="274" y="751"/>
                  <a:pt x="274" y="751"/>
                  <a:pt x="275" y="751"/>
                </a:cubicBezTo>
                <a:cubicBezTo>
                  <a:pt x="276" y="750"/>
                  <a:pt x="276" y="750"/>
                  <a:pt x="277" y="750"/>
                </a:cubicBezTo>
                <a:cubicBezTo>
                  <a:pt x="279" y="750"/>
                  <a:pt x="280" y="750"/>
                  <a:pt x="281" y="749"/>
                </a:cubicBezTo>
                <a:cubicBezTo>
                  <a:pt x="282" y="749"/>
                  <a:pt x="282" y="749"/>
                  <a:pt x="282" y="749"/>
                </a:cubicBezTo>
                <a:cubicBezTo>
                  <a:pt x="282" y="748"/>
                  <a:pt x="282" y="746"/>
                  <a:pt x="283" y="746"/>
                </a:cubicBezTo>
                <a:cubicBezTo>
                  <a:pt x="285" y="742"/>
                  <a:pt x="287" y="744"/>
                  <a:pt x="289" y="745"/>
                </a:cubicBezTo>
                <a:cubicBezTo>
                  <a:pt x="290" y="746"/>
                  <a:pt x="292" y="745"/>
                  <a:pt x="293" y="745"/>
                </a:cubicBezTo>
                <a:cubicBezTo>
                  <a:pt x="296" y="745"/>
                  <a:pt x="297" y="746"/>
                  <a:pt x="299" y="747"/>
                </a:cubicBezTo>
                <a:cubicBezTo>
                  <a:pt x="303" y="749"/>
                  <a:pt x="307" y="746"/>
                  <a:pt x="310" y="748"/>
                </a:cubicBezTo>
                <a:cubicBezTo>
                  <a:pt x="312" y="749"/>
                  <a:pt x="312" y="750"/>
                  <a:pt x="314" y="751"/>
                </a:cubicBezTo>
                <a:cubicBezTo>
                  <a:pt x="316" y="751"/>
                  <a:pt x="318" y="751"/>
                  <a:pt x="319" y="751"/>
                </a:cubicBezTo>
                <a:cubicBezTo>
                  <a:pt x="324" y="751"/>
                  <a:pt x="325" y="748"/>
                  <a:pt x="329" y="748"/>
                </a:cubicBezTo>
                <a:cubicBezTo>
                  <a:pt x="332" y="748"/>
                  <a:pt x="334" y="748"/>
                  <a:pt x="336" y="747"/>
                </a:cubicBezTo>
                <a:cubicBezTo>
                  <a:pt x="338" y="746"/>
                  <a:pt x="340" y="745"/>
                  <a:pt x="341" y="743"/>
                </a:cubicBezTo>
                <a:cubicBezTo>
                  <a:pt x="342" y="743"/>
                  <a:pt x="343" y="743"/>
                  <a:pt x="344" y="743"/>
                </a:cubicBezTo>
                <a:cubicBezTo>
                  <a:pt x="344" y="742"/>
                  <a:pt x="344" y="742"/>
                  <a:pt x="345" y="741"/>
                </a:cubicBezTo>
                <a:cubicBezTo>
                  <a:pt x="346" y="740"/>
                  <a:pt x="347" y="739"/>
                  <a:pt x="349" y="740"/>
                </a:cubicBezTo>
                <a:cubicBezTo>
                  <a:pt x="350" y="740"/>
                  <a:pt x="352" y="742"/>
                  <a:pt x="353" y="743"/>
                </a:cubicBezTo>
                <a:cubicBezTo>
                  <a:pt x="355" y="744"/>
                  <a:pt x="356" y="745"/>
                  <a:pt x="358" y="745"/>
                </a:cubicBezTo>
                <a:cubicBezTo>
                  <a:pt x="360" y="746"/>
                  <a:pt x="361" y="745"/>
                  <a:pt x="364" y="748"/>
                </a:cubicBezTo>
                <a:cubicBezTo>
                  <a:pt x="366" y="750"/>
                  <a:pt x="366" y="751"/>
                  <a:pt x="369" y="750"/>
                </a:cubicBezTo>
                <a:cubicBezTo>
                  <a:pt x="371" y="750"/>
                  <a:pt x="372" y="749"/>
                  <a:pt x="374" y="748"/>
                </a:cubicBezTo>
                <a:cubicBezTo>
                  <a:pt x="374" y="748"/>
                  <a:pt x="377" y="747"/>
                  <a:pt x="377" y="747"/>
                </a:cubicBezTo>
                <a:cubicBezTo>
                  <a:pt x="378" y="746"/>
                  <a:pt x="378" y="744"/>
                  <a:pt x="378" y="743"/>
                </a:cubicBezTo>
                <a:cubicBezTo>
                  <a:pt x="380" y="743"/>
                  <a:pt x="383" y="743"/>
                  <a:pt x="385" y="743"/>
                </a:cubicBezTo>
                <a:cubicBezTo>
                  <a:pt x="386" y="742"/>
                  <a:pt x="387" y="741"/>
                  <a:pt x="388" y="740"/>
                </a:cubicBezTo>
                <a:cubicBezTo>
                  <a:pt x="390" y="738"/>
                  <a:pt x="394" y="738"/>
                  <a:pt x="397" y="737"/>
                </a:cubicBezTo>
                <a:cubicBezTo>
                  <a:pt x="400" y="737"/>
                  <a:pt x="403" y="738"/>
                  <a:pt x="406" y="737"/>
                </a:cubicBezTo>
                <a:cubicBezTo>
                  <a:pt x="407" y="737"/>
                  <a:pt x="408" y="736"/>
                  <a:pt x="410" y="736"/>
                </a:cubicBezTo>
                <a:cubicBezTo>
                  <a:pt x="411" y="736"/>
                  <a:pt x="413" y="736"/>
                  <a:pt x="414" y="736"/>
                </a:cubicBezTo>
                <a:cubicBezTo>
                  <a:pt x="415" y="736"/>
                  <a:pt x="417" y="735"/>
                  <a:pt x="417" y="735"/>
                </a:cubicBezTo>
                <a:cubicBezTo>
                  <a:pt x="419" y="732"/>
                  <a:pt x="417" y="733"/>
                  <a:pt x="415" y="731"/>
                </a:cubicBezTo>
                <a:cubicBezTo>
                  <a:pt x="413" y="728"/>
                  <a:pt x="416" y="726"/>
                  <a:pt x="418" y="724"/>
                </a:cubicBezTo>
                <a:cubicBezTo>
                  <a:pt x="420" y="722"/>
                  <a:pt x="423" y="722"/>
                  <a:pt x="426" y="722"/>
                </a:cubicBezTo>
                <a:cubicBezTo>
                  <a:pt x="430" y="722"/>
                  <a:pt x="431" y="722"/>
                  <a:pt x="432" y="718"/>
                </a:cubicBezTo>
                <a:cubicBezTo>
                  <a:pt x="435" y="717"/>
                  <a:pt x="440" y="719"/>
                  <a:pt x="443" y="717"/>
                </a:cubicBezTo>
                <a:cubicBezTo>
                  <a:pt x="445" y="716"/>
                  <a:pt x="446" y="713"/>
                  <a:pt x="447" y="712"/>
                </a:cubicBezTo>
                <a:cubicBezTo>
                  <a:pt x="448" y="711"/>
                  <a:pt x="451" y="709"/>
                  <a:pt x="451" y="708"/>
                </a:cubicBezTo>
                <a:cubicBezTo>
                  <a:pt x="450" y="707"/>
                  <a:pt x="448" y="707"/>
                  <a:pt x="448" y="706"/>
                </a:cubicBezTo>
                <a:cubicBezTo>
                  <a:pt x="446" y="705"/>
                  <a:pt x="444" y="704"/>
                  <a:pt x="442" y="703"/>
                </a:cubicBezTo>
                <a:cubicBezTo>
                  <a:pt x="439" y="702"/>
                  <a:pt x="433" y="703"/>
                  <a:pt x="433" y="700"/>
                </a:cubicBezTo>
                <a:cubicBezTo>
                  <a:pt x="433" y="698"/>
                  <a:pt x="437" y="697"/>
                  <a:pt x="436" y="694"/>
                </a:cubicBezTo>
                <a:cubicBezTo>
                  <a:pt x="434" y="692"/>
                  <a:pt x="424" y="694"/>
                  <a:pt x="422" y="694"/>
                </a:cubicBezTo>
                <a:cubicBezTo>
                  <a:pt x="418" y="695"/>
                  <a:pt x="417" y="695"/>
                  <a:pt x="413" y="694"/>
                </a:cubicBezTo>
                <a:cubicBezTo>
                  <a:pt x="412" y="693"/>
                  <a:pt x="410" y="692"/>
                  <a:pt x="408" y="691"/>
                </a:cubicBezTo>
                <a:cubicBezTo>
                  <a:pt x="405" y="690"/>
                  <a:pt x="403" y="693"/>
                  <a:pt x="401" y="693"/>
                </a:cubicBezTo>
                <a:cubicBezTo>
                  <a:pt x="399" y="693"/>
                  <a:pt x="397" y="690"/>
                  <a:pt x="395" y="690"/>
                </a:cubicBezTo>
                <a:cubicBezTo>
                  <a:pt x="391" y="689"/>
                  <a:pt x="387" y="690"/>
                  <a:pt x="383" y="690"/>
                </a:cubicBezTo>
                <a:cubicBezTo>
                  <a:pt x="381" y="689"/>
                  <a:pt x="378" y="689"/>
                  <a:pt x="375" y="688"/>
                </a:cubicBezTo>
                <a:cubicBezTo>
                  <a:pt x="373" y="688"/>
                  <a:pt x="371" y="687"/>
                  <a:pt x="370" y="685"/>
                </a:cubicBezTo>
                <a:cubicBezTo>
                  <a:pt x="375" y="684"/>
                  <a:pt x="381" y="685"/>
                  <a:pt x="385" y="685"/>
                </a:cubicBezTo>
                <a:cubicBezTo>
                  <a:pt x="391" y="685"/>
                  <a:pt x="399" y="687"/>
                  <a:pt x="403" y="682"/>
                </a:cubicBezTo>
                <a:cubicBezTo>
                  <a:pt x="404" y="681"/>
                  <a:pt x="405" y="679"/>
                  <a:pt x="406" y="677"/>
                </a:cubicBezTo>
                <a:cubicBezTo>
                  <a:pt x="406" y="676"/>
                  <a:pt x="406" y="675"/>
                  <a:pt x="407" y="674"/>
                </a:cubicBezTo>
                <a:cubicBezTo>
                  <a:pt x="409" y="672"/>
                  <a:pt x="412" y="674"/>
                  <a:pt x="413" y="672"/>
                </a:cubicBezTo>
                <a:cubicBezTo>
                  <a:pt x="414" y="669"/>
                  <a:pt x="412" y="665"/>
                  <a:pt x="410" y="664"/>
                </a:cubicBezTo>
                <a:cubicBezTo>
                  <a:pt x="408" y="663"/>
                  <a:pt x="405" y="663"/>
                  <a:pt x="403" y="664"/>
                </a:cubicBezTo>
                <a:cubicBezTo>
                  <a:pt x="403" y="660"/>
                  <a:pt x="407" y="661"/>
                  <a:pt x="410" y="661"/>
                </a:cubicBezTo>
                <a:cubicBezTo>
                  <a:pt x="411" y="660"/>
                  <a:pt x="413" y="660"/>
                  <a:pt x="414" y="660"/>
                </a:cubicBezTo>
                <a:cubicBezTo>
                  <a:pt x="417" y="660"/>
                  <a:pt x="415" y="661"/>
                  <a:pt x="417" y="661"/>
                </a:cubicBezTo>
                <a:cubicBezTo>
                  <a:pt x="419" y="662"/>
                  <a:pt x="420" y="662"/>
                  <a:pt x="422" y="661"/>
                </a:cubicBezTo>
                <a:cubicBezTo>
                  <a:pt x="423" y="661"/>
                  <a:pt x="424" y="659"/>
                  <a:pt x="425" y="658"/>
                </a:cubicBezTo>
                <a:cubicBezTo>
                  <a:pt x="426" y="657"/>
                  <a:pt x="426" y="657"/>
                  <a:pt x="427" y="656"/>
                </a:cubicBezTo>
                <a:cubicBezTo>
                  <a:pt x="427" y="655"/>
                  <a:pt x="429" y="655"/>
                  <a:pt x="429" y="655"/>
                </a:cubicBezTo>
                <a:cubicBezTo>
                  <a:pt x="431" y="654"/>
                  <a:pt x="433" y="651"/>
                  <a:pt x="434" y="649"/>
                </a:cubicBezTo>
                <a:cubicBezTo>
                  <a:pt x="434" y="648"/>
                  <a:pt x="433" y="644"/>
                  <a:pt x="432" y="644"/>
                </a:cubicBezTo>
                <a:cubicBezTo>
                  <a:pt x="433" y="640"/>
                  <a:pt x="435" y="640"/>
                  <a:pt x="439" y="639"/>
                </a:cubicBezTo>
                <a:cubicBezTo>
                  <a:pt x="442" y="639"/>
                  <a:pt x="443" y="638"/>
                  <a:pt x="444" y="635"/>
                </a:cubicBezTo>
                <a:cubicBezTo>
                  <a:pt x="445" y="631"/>
                  <a:pt x="447" y="627"/>
                  <a:pt x="447" y="622"/>
                </a:cubicBezTo>
                <a:cubicBezTo>
                  <a:pt x="448" y="620"/>
                  <a:pt x="448" y="619"/>
                  <a:pt x="449" y="617"/>
                </a:cubicBezTo>
                <a:cubicBezTo>
                  <a:pt x="450" y="614"/>
                  <a:pt x="451" y="613"/>
                  <a:pt x="451" y="611"/>
                </a:cubicBezTo>
                <a:cubicBezTo>
                  <a:pt x="451" y="609"/>
                  <a:pt x="452" y="607"/>
                  <a:pt x="452" y="604"/>
                </a:cubicBezTo>
                <a:cubicBezTo>
                  <a:pt x="452" y="601"/>
                  <a:pt x="453" y="599"/>
                  <a:pt x="453" y="596"/>
                </a:cubicBezTo>
                <a:cubicBezTo>
                  <a:pt x="454" y="592"/>
                  <a:pt x="453" y="587"/>
                  <a:pt x="453" y="583"/>
                </a:cubicBezTo>
                <a:cubicBezTo>
                  <a:pt x="453" y="579"/>
                  <a:pt x="455" y="572"/>
                  <a:pt x="452" y="569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1" name="Freeform 64">
            <a:extLst>
              <a:ext uri="{FF2B5EF4-FFF2-40B4-BE49-F238E27FC236}">
                <a16:creationId xmlns:a16="http://schemas.microsoft.com/office/drawing/2014/main" id="{6F9B1195-4C52-491C-8386-C5037D5EBF69}"/>
              </a:ext>
            </a:extLst>
          </p:cNvPr>
          <p:cNvSpPr>
            <a:spLocks/>
          </p:cNvSpPr>
          <p:nvPr/>
        </p:nvSpPr>
        <p:spPr bwMode="auto">
          <a:xfrm>
            <a:off x="4086517" y="3819334"/>
            <a:ext cx="34691" cy="53370"/>
          </a:xfrm>
          <a:custGeom>
            <a:avLst/>
            <a:gdLst/>
            <a:ahLst/>
            <a:cxnLst>
              <a:cxn ang="0">
                <a:pos x="18" y="2"/>
              </a:cxn>
              <a:cxn ang="0">
                <a:pos x="22" y="1"/>
              </a:cxn>
              <a:cxn ang="0">
                <a:pos x="17" y="10"/>
              </a:cxn>
              <a:cxn ang="0">
                <a:pos x="12" y="15"/>
              </a:cxn>
              <a:cxn ang="0">
                <a:pos x="10" y="19"/>
              </a:cxn>
              <a:cxn ang="0">
                <a:pos x="10" y="23"/>
              </a:cxn>
              <a:cxn ang="0">
                <a:pos x="6" y="32"/>
              </a:cxn>
              <a:cxn ang="0">
                <a:pos x="5" y="34"/>
              </a:cxn>
              <a:cxn ang="0">
                <a:pos x="2" y="32"/>
              </a:cxn>
              <a:cxn ang="0">
                <a:pos x="1" y="25"/>
              </a:cxn>
              <a:cxn ang="0">
                <a:pos x="1" y="21"/>
              </a:cxn>
              <a:cxn ang="0">
                <a:pos x="3" y="19"/>
              </a:cxn>
              <a:cxn ang="0">
                <a:pos x="9" y="15"/>
              </a:cxn>
              <a:cxn ang="0">
                <a:pos x="3" y="14"/>
              </a:cxn>
              <a:cxn ang="0">
                <a:pos x="5" y="13"/>
              </a:cxn>
              <a:cxn ang="0">
                <a:pos x="6" y="9"/>
              </a:cxn>
              <a:cxn ang="0">
                <a:pos x="10" y="5"/>
              </a:cxn>
              <a:cxn ang="0">
                <a:pos x="18" y="0"/>
              </a:cxn>
              <a:cxn ang="0">
                <a:pos x="18" y="2"/>
              </a:cxn>
            </a:cxnLst>
            <a:rect l="0" t="0" r="r" b="b"/>
            <a:pathLst>
              <a:path w="22" h="34">
                <a:moveTo>
                  <a:pt x="18" y="2"/>
                </a:moveTo>
                <a:cubicBezTo>
                  <a:pt x="19" y="1"/>
                  <a:pt x="21" y="1"/>
                  <a:pt x="22" y="1"/>
                </a:cubicBezTo>
                <a:cubicBezTo>
                  <a:pt x="22" y="4"/>
                  <a:pt x="19" y="7"/>
                  <a:pt x="17" y="10"/>
                </a:cubicBezTo>
                <a:cubicBezTo>
                  <a:pt x="16" y="11"/>
                  <a:pt x="14" y="13"/>
                  <a:pt x="12" y="15"/>
                </a:cubicBezTo>
                <a:cubicBezTo>
                  <a:pt x="12" y="16"/>
                  <a:pt x="11" y="17"/>
                  <a:pt x="10" y="19"/>
                </a:cubicBezTo>
                <a:cubicBezTo>
                  <a:pt x="10" y="20"/>
                  <a:pt x="10" y="21"/>
                  <a:pt x="10" y="23"/>
                </a:cubicBezTo>
                <a:cubicBezTo>
                  <a:pt x="10" y="26"/>
                  <a:pt x="8" y="29"/>
                  <a:pt x="6" y="32"/>
                </a:cubicBezTo>
                <a:cubicBezTo>
                  <a:pt x="6" y="32"/>
                  <a:pt x="6" y="33"/>
                  <a:pt x="5" y="34"/>
                </a:cubicBezTo>
                <a:cubicBezTo>
                  <a:pt x="4" y="34"/>
                  <a:pt x="3" y="32"/>
                  <a:pt x="2" y="32"/>
                </a:cubicBezTo>
                <a:cubicBezTo>
                  <a:pt x="1" y="29"/>
                  <a:pt x="2" y="27"/>
                  <a:pt x="1" y="25"/>
                </a:cubicBezTo>
                <a:cubicBezTo>
                  <a:pt x="1" y="23"/>
                  <a:pt x="0" y="23"/>
                  <a:pt x="1" y="21"/>
                </a:cubicBezTo>
                <a:cubicBezTo>
                  <a:pt x="1" y="20"/>
                  <a:pt x="2" y="19"/>
                  <a:pt x="3" y="19"/>
                </a:cubicBezTo>
                <a:cubicBezTo>
                  <a:pt x="5" y="17"/>
                  <a:pt x="8" y="17"/>
                  <a:pt x="9" y="15"/>
                </a:cubicBezTo>
                <a:cubicBezTo>
                  <a:pt x="8" y="13"/>
                  <a:pt x="2" y="18"/>
                  <a:pt x="3" y="14"/>
                </a:cubicBezTo>
                <a:cubicBezTo>
                  <a:pt x="3" y="14"/>
                  <a:pt x="4" y="13"/>
                  <a:pt x="5" y="13"/>
                </a:cubicBezTo>
                <a:cubicBezTo>
                  <a:pt x="5" y="12"/>
                  <a:pt x="5" y="10"/>
                  <a:pt x="6" y="9"/>
                </a:cubicBezTo>
                <a:cubicBezTo>
                  <a:pt x="7" y="7"/>
                  <a:pt x="8" y="7"/>
                  <a:pt x="10" y="5"/>
                </a:cubicBezTo>
                <a:cubicBezTo>
                  <a:pt x="13" y="4"/>
                  <a:pt x="15" y="0"/>
                  <a:pt x="18" y="0"/>
                </a:cubicBezTo>
                <a:lnTo>
                  <a:pt x="18" y="2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2" name="Freeform 65">
            <a:extLst>
              <a:ext uri="{FF2B5EF4-FFF2-40B4-BE49-F238E27FC236}">
                <a16:creationId xmlns:a16="http://schemas.microsoft.com/office/drawing/2014/main" id="{B2807C0E-E03C-49A4-A7C9-39FF7BD60795}"/>
              </a:ext>
            </a:extLst>
          </p:cNvPr>
          <p:cNvSpPr>
            <a:spLocks/>
          </p:cNvSpPr>
          <p:nvPr/>
        </p:nvSpPr>
        <p:spPr bwMode="auto">
          <a:xfrm>
            <a:off x="4114536" y="3864699"/>
            <a:ext cx="37359" cy="77387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9" y="11"/>
              </a:cxn>
              <a:cxn ang="0">
                <a:pos x="6" y="13"/>
              </a:cxn>
              <a:cxn ang="0">
                <a:pos x="5" y="13"/>
              </a:cxn>
              <a:cxn ang="0">
                <a:pos x="3" y="16"/>
              </a:cxn>
              <a:cxn ang="0">
                <a:pos x="3" y="23"/>
              </a:cxn>
              <a:cxn ang="0">
                <a:pos x="4" y="28"/>
              </a:cxn>
              <a:cxn ang="0">
                <a:pos x="6" y="32"/>
              </a:cxn>
              <a:cxn ang="0">
                <a:pos x="5" y="34"/>
              </a:cxn>
              <a:cxn ang="0">
                <a:pos x="6" y="38"/>
              </a:cxn>
              <a:cxn ang="0">
                <a:pos x="7" y="38"/>
              </a:cxn>
              <a:cxn ang="0">
                <a:pos x="8" y="40"/>
              </a:cxn>
              <a:cxn ang="0">
                <a:pos x="1" y="40"/>
              </a:cxn>
              <a:cxn ang="0">
                <a:pos x="0" y="44"/>
              </a:cxn>
              <a:cxn ang="0">
                <a:pos x="2" y="48"/>
              </a:cxn>
              <a:cxn ang="0">
                <a:pos x="7" y="47"/>
              </a:cxn>
              <a:cxn ang="0">
                <a:pos x="11" y="44"/>
              </a:cxn>
              <a:cxn ang="0">
                <a:pos x="12" y="41"/>
              </a:cxn>
              <a:cxn ang="0">
                <a:pos x="10" y="37"/>
              </a:cxn>
              <a:cxn ang="0">
                <a:pos x="11" y="34"/>
              </a:cxn>
              <a:cxn ang="0">
                <a:pos x="12" y="31"/>
              </a:cxn>
              <a:cxn ang="0">
                <a:pos x="14" y="29"/>
              </a:cxn>
              <a:cxn ang="0">
                <a:pos x="13" y="25"/>
              </a:cxn>
              <a:cxn ang="0">
                <a:pos x="13" y="19"/>
              </a:cxn>
              <a:cxn ang="0">
                <a:pos x="14" y="13"/>
              </a:cxn>
              <a:cxn ang="0">
                <a:pos x="17" y="9"/>
              </a:cxn>
              <a:cxn ang="0">
                <a:pos x="22" y="6"/>
              </a:cxn>
              <a:cxn ang="0">
                <a:pos x="19" y="2"/>
              </a:cxn>
              <a:cxn ang="0">
                <a:pos x="19" y="0"/>
              </a:cxn>
            </a:cxnLst>
            <a:rect l="0" t="0" r="r" b="b"/>
            <a:pathLst>
              <a:path w="24" h="49">
                <a:moveTo>
                  <a:pt x="19" y="0"/>
                </a:moveTo>
                <a:cubicBezTo>
                  <a:pt x="15" y="3"/>
                  <a:pt x="12" y="7"/>
                  <a:pt x="9" y="11"/>
                </a:cubicBezTo>
                <a:cubicBezTo>
                  <a:pt x="8" y="12"/>
                  <a:pt x="7" y="12"/>
                  <a:pt x="6" y="13"/>
                </a:cubicBezTo>
                <a:cubicBezTo>
                  <a:pt x="6" y="13"/>
                  <a:pt x="5" y="13"/>
                  <a:pt x="5" y="13"/>
                </a:cubicBezTo>
                <a:cubicBezTo>
                  <a:pt x="4" y="13"/>
                  <a:pt x="3" y="15"/>
                  <a:pt x="3" y="16"/>
                </a:cubicBezTo>
                <a:cubicBezTo>
                  <a:pt x="3" y="18"/>
                  <a:pt x="3" y="20"/>
                  <a:pt x="3" y="23"/>
                </a:cubicBezTo>
                <a:cubicBezTo>
                  <a:pt x="3" y="25"/>
                  <a:pt x="3" y="26"/>
                  <a:pt x="4" y="28"/>
                </a:cubicBezTo>
                <a:cubicBezTo>
                  <a:pt x="4" y="29"/>
                  <a:pt x="6" y="30"/>
                  <a:pt x="6" y="32"/>
                </a:cubicBezTo>
                <a:cubicBezTo>
                  <a:pt x="6" y="32"/>
                  <a:pt x="5" y="33"/>
                  <a:pt x="5" y="34"/>
                </a:cubicBezTo>
                <a:cubicBezTo>
                  <a:pt x="4" y="35"/>
                  <a:pt x="4" y="36"/>
                  <a:pt x="6" y="38"/>
                </a:cubicBezTo>
                <a:cubicBezTo>
                  <a:pt x="6" y="38"/>
                  <a:pt x="7" y="38"/>
                  <a:pt x="7" y="38"/>
                </a:cubicBezTo>
                <a:cubicBezTo>
                  <a:pt x="8" y="39"/>
                  <a:pt x="8" y="40"/>
                  <a:pt x="8" y="40"/>
                </a:cubicBezTo>
                <a:cubicBezTo>
                  <a:pt x="6" y="40"/>
                  <a:pt x="3" y="39"/>
                  <a:pt x="1" y="40"/>
                </a:cubicBezTo>
                <a:cubicBezTo>
                  <a:pt x="1" y="41"/>
                  <a:pt x="0" y="42"/>
                  <a:pt x="0" y="44"/>
                </a:cubicBezTo>
                <a:cubicBezTo>
                  <a:pt x="0" y="45"/>
                  <a:pt x="1" y="47"/>
                  <a:pt x="2" y="48"/>
                </a:cubicBezTo>
                <a:cubicBezTo>
                  <a:pt x="4" y="49"/>
                  <a:pt x="5" y="48"/>
                  <a:pt x="7" y="47"/>
                </a:cubicBezTo>
                <a:cubicBezTo>
                  <a:pt x="8" y="46"/>
                  <a:pt x="9" y="45"/>
                  <a:pt x="11" y="44"/>
                </a:cubicBezTo>
                <a:cubicBezTo>
                  <a:pt x="11" y="43"/>
                  <a:pt x="12" y="42"/>
                  <a:pt x="12" y="41"/>
                </a:cubicBezTo>
                <a:cubicBezTo>
                  <a:pt x="10" y="41"/>
                  <a:pt x="10" y="38"/>
                  <a:pt x="10" y="37"/>
                </a:cubicBezTo>
                <a:cubicBezTo>
                  <a:pt x="10" y="35"/>
                  <a:pt x="11" y="35"/>
                  <a:pt x="11" y="34"/>
                </a:cubicBezTo>
                <a:cubicBezTo>
                  <a:pt x="12" y="33"/>
                  <a:pt x="12" y="32"/>
                  <a:pt x="12" y="31"/>
                </a:cubicBezTo>
                <a:cubicBezTo>
                  <a:pt x="12" y="30"/>
                  <a:pt x="13" y="29"/>
                  <a:pt x="14" y="29"/>
                </a:cubicBezTo>
                <a:cubicBezTo>
                  <a:pt x="14" y="28"/>
                  <a:pt x="13" y="26"/>
                  <a:pt x="13" y="25"/>
                </a:cubicBezTo>
                <a:cubicBezTo>
                  <a:pt x="13" y="23"/>
                  <a:pt x="13" y="21"/>
                  <a:pt x="13" y="19"/>
                </a:cubicBezTo>
                <a:cubicBezTo>
                  <a:pt x="14" y="17"/>
                  <a:pt x="14" y="15"/>
                  <a:pt x="14" y="13"/>
                </a:cubicBezTo>
                <a:cubicBezTo>
                  <a:pt x="14" y="10"/>
                  <a:pt x="14" y="10"/>
                  <a:pt x="17" y="9"/>
                </a:cubicBezTo>
                <a:cubicBezTo>
                  <a:pt x="19" y="8"/>
                  <a:pt x="21" y="8"/>
                  <a:pt x="22" y="6"/>
                </a:cubicBezTo>
                <a:cubicBezTo>
                  <a:pt x="24" y="2"/>
                  <a:pt x="20" y="4"/>
                  <a:pt x="19" y="2"/>
                </a:cubicBez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3" name="Freeform 66">
            <a:extLst>
              <a:ext uri="{FF2B5EF4-FFF2-40B4-BE49-F238E27FC236}">
                <a16:creationId xmlns:a16="http://schemas.microsoft.com/office/drawing/2014/main" id="{5126EA2E-4A77-4620-A01F-08574BD2D4A3}"/>
              </a:ext>
            </a:extLst>
          </p:cNvPr>
          <p:cNvSpPr>
            <a:spLocks/>
          </p:cNvSpPr>
          <p:nvPr/>
        </p:nvSpPr>
        <p:spPr bwMode="auto">
          <a:xfrm>
            <a:off x="4141222" y="3878042"/>
            <a:ext cx="30688" cy="50702"/>
          </a:xfrm>
          <a:custGeom>
            <a:avLst/>
            <a:gdLst/>
            <a:ahLst/>
            <a:cxnLst>
              <a:cxn ang="0">
                <a:pos x="13" y="5"/>
              </a:cxn>
              <a:cxn ang="0">
                <a:pos x="0" y="5"/>
              </a:cxn>
              <a:cxn ang="0">
                <a:pos x="2" y="14"/>
              </a:cxn>
              <a:cxn ang="0">
                <a:pos x="4" y="17"/>
              </a:cxn>
              <a:cxn ang="0">
                <a:pos x="4" y="20"/>
              </a:cxn>
              <a:cxn ang="0">
                <a:pos x="6" y="26"/>
              </a:cxn>
              <a:cxn ang="0">
                <a:pos x="13" y="30"/>
              </a:cxn>
              <a:cxn ang="0">
                <a:pos x="16" y="31"/>
              </a:cxn>
              <a:cxn ang="0">
                <a:pos x="19" y="25"/>
              </a:cxn>
              <a:cxn ang="0">
                <a:pos x="13" y="19"/>
              </a:cxn>
              <a:cxn ang="0">
                <a:pos x="15" y="16"/>
              </a:cxn>
              <a:cxn ang="0">
                <a:pos x="16" y="13"/>
              </a:cxn>
              <a:cxn ang="0">
                <a:pos x="16" y="11"/>
              </a:cxn>
              <a:cxn ang="0">
                <a:pos x="16" y="9"/>
              </a:cxn>
              <a:cxn ang="0">
                <a:pos x="13" y="7"/>
              </a:cxn>
              <a:cxn ang="0">
                <a:pos x="13" y="5"/>
              </a:cxn>
            </a:cxnLst>
            <a:rect l="0" t="0" r="r" b="b"/>
            <a:pathLst>
              <a:path w="20" h="32">
                <a:moveTo>
                  <a:pt x="13" y="5"/>
                </a:moveTo>
                <a:cubicBezTo>
                  <a:pt x="11" y="1"/>
                  <a:pt x="2" y="0"/>
                  <a:pt x="0" y="5"/>
                </a:cubicBezTo>
                <a:cubicBezTo>
                  <a:pt x="0" y="8"/>
                  <a:pt x="1" y="11"/>
                  <a:pt x="2" y="14"/>
                </a:cubicBezTo>
                <a:cubicBezTo>
                  <a:pt x="3" y="15"/>
                  <a:pt x="4" y="16"/>
                  <a:pt x="4" y="17"/>
                </a:cubicBezTo>
                <a:cubicBezTo>
                  <a:pt x="4" y="18"/>
                  <a:pt x="4" y="19"/>
                  <a:pt x="4" y="20"/>
                </a:cubicBezTo>
                <a:cubicBezTo>
                  <a:pt x="4" y="22"/>
                  <a:pt x="4" y="24"/>
                  <a:pt x="6" y="26"/>
                </a:cubicBezTo>
                <a:cubicBezTo>
                  <a:pt x="8" y="28"/>
                  <a:pt x="10" y="29"/>
                  <a:pt x="13" y="30"/>
                </a:cubicBezTo>
                <a:cubicBezTo>
                  <a:pt x="14" y="30"/>
                  <a:pt x="15" y="31"/>
                  <a:pt x="16" y="31"/>
                </a:cubicBezTo>
                <a:cubicBezTo>
                  <a:pt x="20" y="32"/>
                  <a:pt x="19" y="27"/>
                  <a:pt x="19" y="25"/>
                </a:cubicBezTo>
                <a:cubicBezTo>
                  <a:pt x="19" y="21"/>
                  <a:pt x="16" y="19"/>
                  <a:pt x="13" y="19"/>
                </a:cubicBezTo>
                <a:cubicBezTo>
                  <a:pt x="15" y="20"/>
                  <a:pt x="15" y="18"/>
                  <a:pt x="15" y="16"/>
                </a:cubicBezTo>
                <a:cubicBezTo>
                  <a:pt x="16" y="15"/>
                  <a:pt x="16" y="14"/>
                  <a:pt x="16" y="13"/>
                </a:cubicBezTo>
                <a:cubicBezTo>
                  <a:pt x="16" y="13"/>
                  <a:pt x="16" y="12"/>
                  <a:pt x="16" y="11"/>
                </a:cubicBezTo>
                <a:cubicBezTo>
                  <a:pt x="16" y="11"/>
                  <a:pt x="16" y="10"/>
                  <a:pt x="16" y="9"/>
                </a:cubicBezTo>
                <a:cubicBezTo>
                  <a:pt x="15" y="7"/>
                  <a:pt x="14" y="8"/>
                  <a:pt x="13" y="7"/>
                </a:cubicBezTo>
                <a:lnTo>
                  <a:pt x="13" y="5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4" name="Freeform 67">
            <a:extLst>
              <a:ext uri="{FF2B5EF4-FFF2-40B4-BE49-F238E27FC236}">
                <a16:creationId xmlns:a16="http://schemas.microsoft.com/office/drawing/2014/main" id="{D2EDC102-2043-4CCE-AEB7-2652665D568A}"/>
              </a:ext>
            </a:extLst>
          </p:cNvPr>
          <p:cNvSpPr>
            <a:spLocks/>
          </p:cNvSpPr>
          <p:nvPr/>
        </p:nvSpPr>
        <p:spPr bwMode="auto">
          <a:xfrm>
            <a:off x="4051826" y="3848688"/>
            <a:ext cx="38694" cy="5470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7" y="1"/>
              </a:cxn>
              <a:cxn ang="0">
                <a:pos x="12" y="4"/>
              </a:cxn>
              <a:cxn ang="0">
                <a:pos x="12" y="6"/>
              </a:cxn>
              <a:cxn ang="0">
                <a:pos x="11" y="7"/>
              </a:cxn>
              <a:cxn ang="0">
                <a:pos x="10" y="10"/>
              </a:cxn>
              <a:cxn ang="0">
                <a:pos x="6" y="6"/>
              </a:cxn>
              <a:cxn ang="0">
                <a:pos x="4" y="11"/>
              </a:cxn>
              <a:cxn ang="0">
                <a:pos x="3" y="12"/>
              </a:cxn>
              <a:cxn ang="0">
                <a:pos x="1" y="13"/>
              </a:cxn>
              <a:cxn ang="0">
                <a:pos x="1" y="19"/>
              </a:cxn>
              <a:cxn ang="0">
                <a:pos x="0" y="22"/>
              </a:cxn>
              <a:cxn ang="0">
                <a:pos x="3" y="24"/>
              </a:cxn>
              <a:cxn ang="0">
                <a:pos x="4" y="21"/>
              </a:cxn>
              <a:cxn ang="0">
                <a:pos x="6" y="19"/>
              </a:cxn>
              <a:cxn ang="0">
                <a:pos x="7" y="18"/>
              </a:cxn>
              <a:cxn ang="0">
                <a:pos x="10" y="17"/>
              </a:cxn>
              <a:cxn ang="0">
                <a:pos x="15" y="14"/>
              </a:cxn>
              <a:cxn ang="0">
                <a:pos x="11" y="19"/>
              </a:cxn>
              <a:cxn ang="0">
                <a:pos x="8" y="21"/>
              </a:cxn>
              <a:cxn ang="0">
                <a:pos x="11" y="24"/>
              </a:cxn>
              <a:cxn ang="0">
                <a:pos x="9" y="27"/>
              </a:cxn>
              <a:cxn ang="0">
                <a:pos x="11" y="31"/>
              </a:cxn>
              <a:cxn ang="0">
                <a:pos x="10" y="34"/>
              </a:cxn>
              <a:cxn ang="0">
                <a:pos x="15" y="30"/>
              </a:cxn>
              <a:cxn ang="0">
                <a:pos x="22" y="30"/>
              </a:cxn>
              <a:cxn ang="0">
                <a:pos x="24" y="26"/>
              </a:cxn>
              <a:cxn ang="0">
                <a:pos x="21" y="16"/>
              </a:cxn>
              <a:cxn ang="0">
                <a:pos x="19" y="16"/>
              </a:cxn>
              <a:cxn ang="0">
                <a:pos x="19" y="14"/>
              </a:cxn>
              <a:cxn ang="0">
                <a:pos x="19" y="9"/>
              </a:cxn>
              <a:cxn ang="0">
                <a:pos x="18" y="2"/>
              </a:cxn>
              <a:cxn ang="0">
                <a:pos x="18" y="0"/>
              </a:cxn>
            </a:cxnLst>
            <a:rect l="0" t="0" r="r" b="b"/>
            <a:pathLst>
              <a:path w="25" h="35">
                <a:moveTo>
                  <a:pt x="18" y="0"/>
                </a:moveTo>
                <a:cubicBezTo>
                  <a:pt x="17" y="1"/>
                  <a:pt x="17" y="1"/>
                  <a:pt x="17" y="1"/>
                </a:cubicBezTo>
                <a:cubicBezTo>
                  <a:pt x="15" y="2"/>
                  <a:pt x="13" y="1"/>
                  <a:pt x="12" y="4"/>
                </a:cubicBezTo>
                <a:cubicBezTo>
                  <a:pt x="12" y="5"/>
                  <a:pt x="12" y="5"/>
                  <a:pt x="12" y="6"/>
                </a:cubicBezTo>
                <a:cubicBezTo>
                  <a:pt x="12" y="6"/>
                  <a:pt x="11" y="6"/>
                  <a:pt x="11" y="7"/>
                </a:cubicBezTo>
                <a:cubicBezTo>
                  <a:pt x="10" y="8"/>
                  <a:pt x="10" y="9"/>
                  <a:pt x="10" y="10"/>
                </a:cubicBezTo>
                <a:cubicBezTo>
                  <a:pt x="9" y="9"/>
                  <a:pt x="8" y="5"/>
                  <a:pt x="6" y="6"/>
                </a:cubicBezTo>
                <a:cubicBezTo>
                  <a:pt x="5" y="6"/>
                  <a:pt x="5" y="10"/>
                  <a:pt x="4" y="11"/>
                </a:cubicBezTo>
                <a:cubicBezTo>
                  <a:pt x="3" y="12"/>
                  <a:pt x="4" y="12"/>
                  <a:pt x="3" y="12"/>
                </a:cubicBezTo>
                <a:cubicBezTo>
                  <a:pt x="2" y="13"/>
                  <a:pt x="1" y="12"/>
                  <a:pt x="1" y="13"/>
                </a:cubicBezTo>
                <a:cubicBezTo>
                  <a:pt x="0" y="15"/>
                  <a:pt x="1" y="17"/>
                  <a:pt x="1" y="19"/>
                </a:cubicBezTo>
                <a:cubicBezTo>
                  <a:pt x="1" y="20"/>
                  <a:pt x="0" y="21"/>
                  <a:pt x="0" y="22"/>
                </a:cubicBezTo>
                <a:cubicBezTo>
                  <a:pt x="0" y="24"/>
                  <a:pt x="2" y="25"/>
                  <a:pt x="3" y="24"/>
                </a:cubicBezTo>
                <a:cubicBezTo>
                  <a:pt x="5" y="23"/>
                  <a:pt x="4" y="23"/>
                  <a:pt x="4" y="21"/>
                </a:cubicBezTo>
                <a:cubicBezTo>
                  <a:pt x="5" y="20"/>
                  <a:pt x="5" y="20"/>
                  <a:pt x="6" y="19"/>
                </a:cubicBezTo>
                <a:cubicBezTo>
                  <a:pt x="6" y="19"/>
                  <a:pt x="6" y="18"/>
                  <a:pt x="7" y="18"/>
                </a:cubicBezTo>
                <a:cubicBezTo>
                  <a:pt x="8" y="18"/>
                  <a:pt x="9" y="17"/>
                  <a:pt x="10" y="17"/>
                </a:cubicBezTo>
                <a:cubicBezTo>
                  <a:pt x="11" y="16"/>
                  <a:pt x="13" y="15"/>
                  <a:pt x="15" y="14"/>
                </a:cubicBezTo>
                <a:cubicBezTo>
                  <a:pt x="15" y="17"/>
                  <a:pt x="12" y="18"/>
                  <a:pt x="11" y="19"/>
                </a:cubicBezTo>
                <a:cubicBezTo>
                  <a:pt x="10" y="20"/>
                  <a:pt x="9" y="21"/>
                  <a:pt x="8" y="21"/>
                </a:cubicBezTo>
                <a:cubicBezTo>
                  <a:pt x="9" y="22"/>
                  <a:pt x="10" y="23"/>
                  <a:pt x="11" y="24"/>
                </a:cubicBezTo>
                <a:cubicBezTo>
                  <a:pt x="11" y="25"/>
                  <a:pt x="9" y="26"/>
                  <a:pt x="9" y="27"/>
                </a:cubicBezTo>
                <a:cubicBezTo>
                  <a:pt x="8" y="29"/>
                  <a:pt x="11" y="29"/>
                  <a:pt x="11" y="31"/>
                </a:cubicBezTo>
                <a:cubicBezTo>
                  <a:pt x="10" y="32"/>
                  <a:pt x="10" y="33"/>
                  <a:pt x="10" y="34"/>
                </a:cubicBezTo>
                <a:cubicBezTo>
                  <a:pt x="14" y="35"/>
                  <a:pt x="15" y="33"/>
                  <a:pt x="15" y="30"/>
                </a:cubicBezTo>
                <a:cubicBezTo>
                  <a:pt x="16" y="32"/>
                  <a:pt x="20" y="31"/>
                  <a:pt x="22" y="30"/>
                </a:cubicBezTo>
                <a:cubicBezTo>
                  <a:pt x="23" y="29"/>
                  <a:pt x="24" y="27"/>
                  <a:pt x="24" y="26"/>
                </a:cubicBezTo>
                <a:cubicBezTo>
                  <a:pt x="25" y="23"/>
                  <a:pt x="23" y="18"/>
                  <a:pt x="21" y="16"/>
                </a:cubicBezTo>
                <a:cubicBezTo>
                  <a:pt x="20" y="16"/>
                  <a:pt x="20" y="16"/>
                  <a:pt x="19" y="16"/>
                </a:cubicBezTo>
                <a:cubicBezTo>
                  <a:pt x="19" y="15"/>
                  <a:pt x="19" y="14"/>
                  <a:pt x="19" y="14"/>
                </a:cubicBezTo>
                <a:cubicBezTo>
                  <a:pt x="19" y="12"/>
                  <a:pt x="19" y="11"/>
                  <a:pt x="19" y="9"/>
                </a:cubicBezTo>
                <a:cubicBezTo>
                  <a:pt x="19" y="7"/>
                  <a:pt x="20" y="2"/>
                  <a:pt x="18" y="2"/>
                </a:cubicBezTo>
                <a:lnTo>
                  <a:pt x="18" y="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5" name="Freeform 68">
            <a:extLst>
              <a:ext uri="{FF2B5EF4-FFF2-40B4-BE49-F238E27FC236}">
                <a16:creationId xmlns:a16="http://schemas.microsoft.com/office/drawing/2014/main" id="{055C2BE1-1243-4A00-9334-BCA055561BC4}"/>
              </a:ext>
            </a:extLst>
          </p:cNvPr>
          <p:cNvSpPr>
            <a:spLocks/>
          </p:cNvSpPr>
          <p:nvPr/>
        </p:nvSpPr>
        <p:spPr bwMode="auto">
          <a:xfrm>
            <a:off x="4067838" y="3816665"/>
            <a:ext cx="12009" cy="20014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2" y="4"/>
              </a:cxn>
              <a:cxn ang="0">
                <a:pos x="0" y="10"/>
              </a:cxn>
              <a:cxn ang="0">
                <a:pos x="1" y="12"/>
              </a:cxn>
              <a:cxn ang="0">
                <a:pos x="3" y="12"/>
              </a:cxn>
              <a:cxn ang="0">
                <a:pos x="6" y="6"/>
              </a:cxn>
              <a:cxn ang="0">
                <a:pos x="8" y="3"/>
              </a:cxn>
              <a:cxn ang="0">
                <a:pos x="8" y="0"/>
              </a:cxn>
            </a:cxnLst>
            <a:rect l="0" t="0" r="r" b="b"/>
            <a:pathLst>
              <a:path w="8" h="13">
                <a:moveTo>
                  <a:pt x="8" y="0"/>
                </a:moveTo>
                <a:cubicBezTo>
                  <a:pt x="5" y="0"/>
                  <a:pt x="3" y="3"/>
                  <a:pt x="2" y="4"/>
                </a:cubicBezTo>
                <a:cubicBezTo>
                  <a:pt x="0" y="6"/>
                  <a:pt x="0" y="8"/>
                  <a:pt x="0" y="10"/>
                </a:cubicBezTo>
                <a:cubicBezTo>
                  <a:pt x="1" y="11"/>
                  <a:pt x="0" y="12"/>
                  <a:pt x="1" y="12"/>
                </a:cubicBezTo>
                <a:cubicBezTo>
                  <a:pt x="1" y="13"/>
                  <a:pt x="3" y="12"/>
                  <a:pt x="3" y="12"/>
                </a:cubicBezTo>
                <a:cubicBezTo>
                  <a:pt x="5" y="11"/>
                  <a:pt x="5" y="8"/>
                  <a:pt x="6" y="6"/>
                </a:cubicBezTo>
                <a:cubicBezTo>
                  <a:pt x="7" y="5"/>
                  <a:pt x="8" y="4"/>
                  <a:pt x="8" y="3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6" name="Freeform 69">
            <a:extLst>
              <a:ext uri="{FF2B5EF4-FFF2-40B4-BE49-F238E27FC236}">
                <a16:creationId xmlns:a16="http://schemas.microsoft.com/office/drawing/2014/main" id="{C8AD784A-EC64-4E16-995A-A9B73D7349BF}"/>
              </a:ext>
            </a:extLst>
          </p:cNvPr>
          <p:cNvSpPr>
            <a:spLocks/>
          </p:cNvSpPr>
          <p:nvPr/>
        </p:nvSpPr>
        <p:spPr bwMode="auto">
          <a:xfrm>
            <a:off x="4010464" y="3733941"/>
            <a:ext cx="49368" cy="33357"/>
          </a:xfrm>
          <a:custGeom>
            <a:avLst/>
            <a:gdLst/>
            <a:ahLst/>
            <a:cxnLst>
              <a:cxn ang="0">
                <a:pos x="27" y="0"/>
              </a:cxn>
              <a:cxn ang="0">
                <a:pos x="20" y="7"/>
              </a:cxn>
              <a:cxn ang="0">
                <a:pos x="19" y="9"/>
              </a:cxn>
              <a:cxn ang="0">
                <a:pos x="16" y="10"/>
              </a:cxn>
              <a:cxn ang="0">
                <a:pos x="15" y="12"/>
              </a:cxn>
              <a:cxn ang="0">
                <a:pos x="13" y="13"/>
              </a:cxn>
              <a:cxn ang="0">
                <a:pos x="9" y="15"/>
              </a:cxn>
              <a:cxn ang="0">
                <a:pos x="4" y="15"/>
              </a:cxn>
              <a:cxn ang="0">
                <a:pos x="0" y="19"/>
              </a:cxn>
              <a:cxn ang="0">
                <a:pos x="3" y="22"/>
              </a:cxn>
              <a:cxn ang="0">
                <a:pos x="5" y="18"/>
              </a:cxn>
              <a:cxn ang="0">
                <a:pos x="10" y="18"/>
              </a:cxn>
              <a:cxn ang="0">
                <a:pos x="14" y="15"/>
              </a:cxn>
              <a:cxn ang="0">
                <a:pos x="15" y="12"/>
              </a:cxn>
              <a:cxn ang="0">
                <a:pos x="21" y="11"/>
              </a:cxn>
              <a:cxn ang="0">
                <a:pos x="23" y="10"/>
              </a:cxn>
              <a:cxn ang="0">
                <a:pos x="28" y="6"/>
              </a:cxn>
              <a:cxn ang="0">
                <a:pos x="31" y="1"/>
              </a:cxn>
              <a:cxn ang="0">
                <a:pos x="27" y="0"/>
              </a:cxn>
            </a:cxnLst>
            <a:rect l="0" t="0" r="r" b="b"/>
            <a:pathLst>
              <a:path w="31" h="22">
                <a:moveTo>
                  <a:pt x="27" y="0"/>
                </a:moveTo>
                <a:cubicBezTo>
                  <a:pt x="24" y="2"/>
                  <a:pt x="21" y="4"/>
                  <a:pt x="20" y="7"/>
                </a:cubicBezTo>
                <a:cubicBezTo>
                  <a:pt x="19" y="8"/>
                  <a:pt x="19" y="9"/>
                  <a:pt x="19" y="9"/>
                </a:cubicBezTo>
                <a:cubicBezTo>
                  <a:pt x="18" y="11"/>
                  <a:pt x="17" y="9"/>
                  <a:pt x="16" y="10"/>
                </a:cubicBezTo>
                <a:cubicBezTo>
                  <a:pt x="14" y="11"/>
                  <a:pt x="15" y="11"/>
                  <a:pt x="15" y="12"/>
                </a:cubicBezTo>
                <a:cubicBezTo>
                  <a:pt x="14" y="13"/>
                  <a:pt x="14" y="13"/>
                  <a:pt x="13" y="13"/>
                </a:cubicBezTo>
                <a:cubicBezTo>
                  <a:pt x="12" y="13"/>
                  <a:pt x="8" y="14"/>
                  <a:pt x="9" y="15"/>
                </a:cubicBezTo>
                <a:cubicBezTo>
                  <a:pt x="7" y="16"/>
                  <a:pt x="6" y="15"/>
                  <a:pt x="4" y="15"/>
                </a:cubicBezTo>
                <a:cubicBezTo>
                  <a:pt x="2" y="15"/>
                  <a:pt x="1" y="16"/>
                  <a:pt x="0" y="19"/>
                </a:cubicBezTo>
                <a:cubicBezTo>
                  <a:pt x="0" y="21"/>
                  <a:pt x="1" y="21"/>
                  <a:pt x="3" y="22"/>
                </a:cubicBezTo>
                <a:cubicBezTo>
                  <a:pt x="6" y="22"/>
                  <a:pt x="4" y="20"/>
                  <a:pt x="5" y="18"/>
                </a:cubicBezTo>
                <a:cubicBezTo>
                  <a:pt x="8" y="20"/>
                  <a:pt x="7" y="19"/>
                  <a:pt x="10" y="18"/>
                </a:cubicBezTo>
                <a:cubicBezTo>
                  <a:pt x="12" y="18"/>
                  <a:pt x="14" y="18"/>
                  <a:pt x="14" y="15"/>
                </a:cubicBezTo>
                <a:cubicBezTo>
                  <a:pt x="14" y="13"/>
                  <a:pt x="15" y="13"/>
                  <a:pt x="15" y="12"/>
                </a:cubicBezTo>
                <a:cubicBezTo>
                  <a:pt x="17" y="11"/>
                  <a:pt x="19" y="11"/>
                  <a:pt x="21" y="11"/>
                </a:cubicBezTo>
                <a:cubicBezTo>
                  <a:pt x="22" y="11"/>
                  <a:pt x="22" y="11"/>
                  <a:pt x="23" y="10"/>
                </a:cubicBezTo>
                <a:cubicBezTo>
                  <a:pt x="25" y="9"/>
                  <a:pt x="27" y="8"/>
                  <a:pt x="28" y="6"/>
                </a:cubicBezTo>
                <a:cubicBezTo>
                  <a:pt x="29" y="5"/>
                  <a:pt x="30" y="2"/>
                  <a:pt x="31" y="1"/>
                </a:cubicBezTo>
                <a:cubicBezTo>
                  <a:pt x="30" y="0"/>
                  <a:pt x="28" y="0"/>
                  <a:pt x="27" y="0"/>
                </a:cubicBez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7" name="Freeform 70">
            <a:extLst>
              <a:ext uri="{FF2B5EF4-FFF2-40B4-BE49-F238E27FC236}">
                <a16:creationId xmlns:a16="http://schemas.microsoft.com/office/drawing/2014/main" id="{DF91D5C4-C8FB-47A8-89FC-BA60763B180E}"/>
              </a:ext>
            </a:extLst>
          </p:cNvPr>
          <p:cNvSpPr>
            <a:spLocks/>
          </p:cNvSpPr>
          <p:nvPr/>
        </p:nvSpPr>
        <p:spPr bwMode="auto">
          <a:xfrm>
            <a:off x="4078512" y="3693913"/>
            <a:ext cx="6672" cy="8006"/>
          </a:xfrm>
          <a:custGeom>
            <a:avLst/>
            <a:gdLst/>
            <a:ahLst/>
            <a:cxnLst>
              <a:cxn ang="0">
                <a:pos x="3" y="2"/>
              </a:cxn>
              <a:cxn ang="0">
                <a:pos x="0" y="5"/>
              </a:cxn>
              <a:cxn ang="0">
                <a:pos x="2" y="1"/>
              </a:cxn>
              <a:cxn ang="0">
                <a:pos x="3" y="2"/>
              </a:cxn>
            </a:cxnLst>
            <a:rect l="0" t="0" r="r" b="b"/>
            <a:pathLst>
              <a:path w="4" h="5">
                <a:moveTo>
                  <a:pt x="3" y="2"/>
                </a:moveTo>
                <a:cubicBezTo>
                  <a:pt x="4" y="4"/>
                  <a:pt x="2" y="5"/>
                  <a:pt x="0" y="5"/>
                </a:cubicBezTo>
                <a:cubicBezTo>
                  <a:pt x="0" y="4"/>
                  <a:pt x="0" y="0"/>
                  <a:pt x="2" y="1"/>
                </a:cubicBezTo>
                <a:cubicBezTo>
                  <a:pt x="2" y="1"/>
                  <a:pt x="2" y="2"/>
                  <a:pt x="3" y="2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8" name="Freeform 71">
            <a:extLst>
              <a:ext uri="{FF2B5EF4-FFF2-40B4-BE49-F238E27FC236}">
                <a16:creationId xmlns:a16="http://schemas.microsoft.com/office/drawing/2014/main" id="{91790922-F113-4E7D-B569-3D22C576E85B}"/>
              </a:ext>
            </a:extLst>
          </p:cNvPr>
          <p:cNvSpPr>
            <a:spLocks/>
          </p:cNvSpPr>
          <p:nvPr/>
        </p:nvSpPr>
        <p:spPr bwMode="auto">
          <a:xfrm>
            <a:off x="3961097" y="3677902"/>
            <a:ext cx="18680" cy="22683"/>
          </a:xfrm>
          <a:custGeom>
            <a:avLst/>
            <a:gdLst/>
            <a:ahLst/>
            <a:cxnLst>
              <a:cxn ang="0">
                <a:pos x="12" y="5"/>
              </a:cxn>
              <a:cxn ang="0">
                <a:pos x="10" y="0"/>
              </a:cxn>
              <a:cxn ang="0">
                <a:pos x="7" y="3"/>
              </a:cxn>
              <a:cxn ang="0">
                <a:pos x="1" y="9"/>
              </a:cxn>
              <a:cxn ang="0">
                <a:pos x="0" y="12"/>
              </a:cxn>
              <a:cxn ang="0">
                <a:pos x="4" y="12"/>
              </a:cxn>
              <a:cxn ang="0">
                <a:pos x="4" y="9"/>
              </a:cxn>
              <a:cxn ang="0">
                <a:pos x="8" y="7"/>
              </a:cxn>
              <a:cxn ang="0">
                <a:pos x="11" y="4"/>
              </a:cxn>
              <a:cxn ang="0">
                <a:pos x="12" y="5"/>
              </a:cxn>
            </a:cxnLst>
            <a:rect l="0" t="0" r="r" b="b"/>
            <a:pathLst>
              <a:path w="12" h="14">
                <a:moveTo>
                  <a:pt x="12" y="5"/>
                </a:moveTo>
                <a:cubicBezTo>
                  <a:pt x="12" y="3"/>
                  <a:pt x="12" y="1"/>
                  <a:pt x="10" y="0"/>
                </a:cubicBezTo>
                <a:cubicBezTo>
                  <a:pt x="7" y="0"/>
                  <a:pt x="8" y="2"/>
                  <a:pt x="7" y="3"/>
                </a:cubicBezTo>
                <a:cubicBezTo>
                  <a:pt x="6" y="6"/>
                  <a:pt x="2" y="6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1" y="14"/>
                  <a:pt x="4" y="14"/>
                  <a:pt x="4" y="12"/>
                </a:cubicBezTo>
                <a:cubicBezTo>
                  <a:pt x="4" y="11"/>
                  <a:pt x="3" y="10"/>
                  <a:pt x="4" y="9"/>
                </a:cubicBezTo>
                <a:cubicBezTo>
                  <a:pt x="4" y="8"/>
                  <a:pt x="7" y="7"/>
                  <a:pt x="8" y="7"/>
                </a:cubicBezTo>
                <a:cubicBezTo>
                  <a:pt x="9" y="6"/>
                  <a:pt x="11" y="6"/>
                  <a:pt x="11" y="4"/>
                </a:cubicBezTo>
                <a:lnTo>
                  <a:pt x="12" y="5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19" name="Freeform 72">
            <a:extLst>
              <a:ext uri="{FF2B5EF4-FFF2-40B4-BE49-F238E27FC236}">
                <a16:creationId xmlns:a16="http://schemas.microsoft.com/office/drawing/2014/main" id="{4AC38431-940F-49CD-80E8-9E0C5868BDEB}"/>
              </a:ext>
            </a:extLst>
          </p:cNvPr>
          <p:cNvSpPr>
            <a:spLocks/>
          </p:cNvSpPr>
          <p:nvPr/>
        </p:nvSpPr>
        <p:spPr bwMode="auto">
          <a:xfrm>
            <a:off x="3955759" y="3711259"/>
            <a:ext cx="5337" cy="533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2"/>
              </a:cxn>
              <a:cxn ang="0">
                <a:pos x="2" y="1"/>
              </a:cxn>
              <a:cxn ang="0">
                <a:pos x="2" y="0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2" y="1"/>
                  <a:pt x="0" y="1"/>
                  <a:pt x="0" y="2"/>
                </a:cubicBezTo>
                <a:cubicBezTo>
                  <a:pt x="2" y="3"/>
                  <a:pt x="3" y="2"/>
                  <a:pt x="2" y="1"/>
                </a:cubicBezTo>
                <a:cubicBezTo>
                  <a:pt x="2" y="1"/>
                  <a:pt x="2" y="0"/>
                  <a:pt x="2" y="0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0" name="Freeform 73">
            <a:extLst>
              <a:ext uri="{FF2B5EF4-FFF2-40B4-BE49-F238E27FC236}">
                <a16:creationId xmlns:a16="http://schemas.microsoft.com/office/drawing/2014/main" id="{A25E704B-1A08-4B85-A25B-DF0DDAE92632}"/>
              </a:ext>
            </a:extLst>
          </p:cNvPr>
          <p:cNvSpPr>
            <a:spLocks/>
          </p:cNvSpPr>
          <p:nvPr/>
        </p:nvSpPr>
        <p:spPr bwMode="auto">
          <a:xfrm>
            <a:off x="3965099" y="3575165"/>
            <a:ext cx="36025" cy="101404"/>
          </a:xfrm>
          <a:custGeom>
            <a:avLst/>
            <a:gdLst/>
            <a:ahLst/>
            <a:cxnLst>
              <a:cxn ang="0">
                <a:pos x="7" y="61"/>
              </a:cxn>
              <a:cxn ang="0">
                <a:pos x="12" y="62"/>
              </a:cxn>
              <a:cxn ang="0">
                <a:pos x="12" y="65"/>
              </a:cxn>
              <a:cxn ang="0">
                <a:pos x="14" y="61"/>
              </a:cxn>
              <a:cxn ang="0">
                <a:pos x="15" y="58"/>
              </a:cxn>
              <a:cxn ang="0">
                <a:pos x="17" y="58"/>
              </a:cxn>
              <a:cxn ang="0">
                <a:pos x="14" y="57"/>
              </a:cxn>
              <a:cxn ang="0">
                <a:pos x="14" y="55"/>
              </a:cxn>
              <a:cxn ang="0">
                <a:pos x="13" y="50"/>
              </a:cxn>
              <a:cxn ang="0">
                <a:pos x="16" y="47"/>
              </a:cxn>
              <a:cxn ang="0">
                <a:pos x="13" y="41"/>
              </a:cxn>
              <a:cxn ang="0">
                <a:pos x="14" y="38"/>
              </a:cxn>
              <a:cxn ang="0">
                <a:pos x="12" y="37"/>
              </a:cxn>
              <a:cxn ang="0">
                <a:pos x="13" y="33"/>
              </a:cxn>
              <a:cxn ang="0">
                <a:pos x="12" y="31"/>
              </a:cxn>
              <a:cxn ang="0">
                <a:pos x="16" y="30"/>
              </a:cxn>
              <a:cxn ang="0">
                <a:pos x="13" y="25"/>
              </a:cxn>
              <a:cxn ang="0">
                <a:pos x="20" y="22"/>
              </a:cxn>
              <a:cxn ang="0">
                <a:pos x="20" y="18"/>
              </a:cxn>
              <a:cxn ang="0">
                <a:pos x="20" y="17"/>
              </a:cxn>
              <a:cxn ang="0">
                <a:pos x="19" y="13"/>
              </a:cxn>
              <a:cxn ang="0">
                <a:pos x="22" y="12"/>
              </a:cxn>
              <a:cxn ang="0">
                <a:pos x="23" y="6"/>
              </a:cxn>
              <a:cxn ang="0">
                <a:pos x="20" y="4"/>
              </a:cxn>
              <a:cxn ang="0">
                <a:pos x="20" y="5"/>
              </a:cxn>
              <a:cxn ang="0">
                <a:pos x="16" y="2"/>
              </a:cxn>
              <a:cxn ang="0">
                <a:pos x="13" y="2"/>
              </a:cxn>
              <a:cxn ang="0">
                <a:pos x="7" y="5"/>
              </a:cxn>
              <a:cxn ang="0">
                <a:pos x="2" y="2"/>
              </a:cxn>
              <a:cxn ang="0">
                <a:pos x="0" y="12"/>
              </a:cxn>
              <a:cxn ang="0">
                <a:pos x="1" y="14"/>
              </a:cxn>
              <a:cxn ang="0">
                <a:pos x="6" y="14"/>
              </a:cxn>
              <a:cxn ang="0">
                <a:pos x="6" y="17"/>
              </a:cxn>
              <a:cxn ang="0">
                <a:pos x="8" y="17"/>
              </a:cxn>
              <a:cxn ang="0">
                <a:pos x="8" y="20"/>
              </a:cxn>
              <a:cxn ang="0">
                <a:pos x="9" y="20"/>
              </a:cxn>
              <a:cxn ang="0">
                <a:pos x="4" y="23"/>
              </a:cxn>
              <a:cxn ang="0">
                <a:pos x="8" y="27"/>
              </a:cxn>
              <a:cxn ang="0">
                <a:pos x="2" y="32"/>
              </a:cxn>
              <a:cxn ang="0">
                <a:pos x="3" y="33"/>
              </a:cxn>
              <a:cxn ang="0">
                <a:pos x="4" y="34"/>
              </a:cxn>
              <a:cxn ang="0">
                <a:pos x="5" y="39"/>
              </a:cxn>
              <a:cxn ang="0">
                <a:pos x="6" y="41"/>
              </a:cxn>
              <a:cxn ang="0">
                <a:pos x="5" y="41"/>
              </a:cxn>
              <a:cxn ang="0">
                <a:pos x="4" y="44"/>
              </a:cxn>
              <a:cxn ang="0">
                <a:pos x="6" y="55"/>
              </a:cxn>
              <a:cxn ang="0">
                <a:pos x="6" y="58"/>
              </a:cxn>
              <a:cxn ang="0">
                <a:pos x="9" y="61"/>
              </a:cxn>
              <a:cxn ang="0">
                <a:pos x="10" y="61"/>
              </a:cxn>
              <a:cxn ang="0">
                <a:pos x="7" y="61"/>
              </a:cxn>
            </a:cxnLst>
            <a:rect l="0" t="0" r="r" b="b"/>
            <a:pathLst>
              <a:path w="23" h="65">
                <a:moveTo>
                  <a:pt x="7" y="61"/>
                </a:moveTo>
                <a:cubicBezTo>
                  <a:pt x="9" y="62"/>
                  <a:pt x="10" y="62"/>
                  <a:pt x="12" y="62"/>
                </a:cubicBezTo>
                <a:cubicBezTo>
                  <a:pt x="13" y="63"/>
                  <a:pt x="12" y="64"/>
                  <a:pt x="12" y="65"/>
                </a:cubicBezTo>
                <a:cubicBezTo>
                  <a:pt x="13" y="64"/>
                  <a:pt x="14" y="63"/>
                  <a:pt x="14" y="61"/>
                </a:cubicBezTo>
                <a:cubicBezTo>
                  <a:pt x="15" y="60"/>
                  <a:pt x="14" y="59"/>
                  <a:pt x="15" y="58"/>
                </a:cubicBezTo>
                <a:cubicBezTo>
                  <a:pt x="15" y="58"/>
                  <a:pt x="16" y="58"/>
                  <a:pt x="17" y="58"/>
                </a:cubicBezTo>
                <a:cubicBezTo>
                  <a:pt x="17" y="57"/>
                  <a:pt x="15" y="57"/>
                  <a:pt x="14" y="57"/>
                </a:cubicBezTo>
                <a:cubicBezTo>
                  <a:pt x="13" y="56"/>
                  <a:pt x="14" y="56"/>
                  <a:pt x="14" y="55"/>
                </a:cubicBezTo>
                <a:cubicBezTo>
                  <a:pt x="13" y="53"/>
                  <a:pt x="15" y="52"/>
                  <a:pt x="13" y="50"/>
                </a:cubicBezTo>
                <a:cubicBezTo>
                  <a:pt x="14" y="49"/>
                  <a:pt x="15" y="47"/>
                  <a:pt x="16" y="47"/>
                </a:cubicBezTo>
                <a:cubicBezTo>
                  <a:pt x="17" y="44"/>
                  <a:pt x="14" y="43"/>
                  <a:pt x="13" y="41"/>
                </a:cubicBezTo>
                <a:cubicBezTo>
                  <a:pt x="13" y="40"/>
                  <a:pt x="15" y="39"/>
                  <a:pt x="14" y="38"/>
                </a:cubicBezTo>
                <a:cubicBezTo>
                  <a:pt x="14" y="37"/>
                  <a:pt x="13" y="38"/>
                  <a:pt x="12" y="37"/>
                </a:cubicBezTo>
                <a:cubicBezTo>
                  <a:pt x="12" y="35"/>
                  <a:pt x="13" y="34"/>
                  <a:pt x="13" y="33"/>
                </a:cubicBezTo>
                <a:cubicBezTo>
                  <a:pt x="13" y="32"/>
                  <a:pt x="12" y="32"/>
                  <a:pt x="12" y="31"/>
                </a:cubicBezTo>
                <a:cubicBezTo>
                  <a:pt x="13" y="30"/>
                  <a:pt x="16" y="32"/>
                  <a:pt x="16" y="30"/>
                </a:cubicBezTo>
                <a:cubicBezTo>
                  <a:pt x="17" y="28"/>
                  <a:pt x="11" y="28"/>
                  <a:pt x="13" y="25"/>
                </a:cubicBezTo>
                <a:cubicBezTo>
                  <a:pt x="15" y="25"/>
                  <a:pt x="17" y="22"/>
                  <a:pt x="20" y="22"/>
                </a:cubicBezTo>
                <a:cubicBezTo>
                  <a:pt x="20" y="20"/>
                  <a:pt x="20" y="20"/>
                  <a:pt x="20" y="18"/>
                </a:cubicBezTo>
                <a:cubicBezTo>
                  <a:pt x="21" y="19"/>
                  <a:pt x="21" y="17"/>
                  <a:pt x="20" y="17"/>
                </a:cubicBezTo>
                <a:cubicBezTo>
                  <a:pt x="19" y="15"/>
                  <a:pt x="18" y="14"/>
                  <a:pt x="19" y="13"/>
                </a:cubicBezTo>
                <a:cubicBezTo>
                  <a:pt x="20" y="12"/>
                  <a:pt x="22" y="14"/>
                  <a:pt x="22" y="12"/>
                </a:cubicBezTo>
                <a:cubicBezTo>
                  <a:pt x="23" y="10"/>
                  <a:pt x="23" y="8"/>
                  <a:pt x="23" y="6"/>
                </a:cubicBezTo>
                <a:cubicBezTo>
                  <a:pt x="23" y="5"/>
                  <a:pt x="22" y="3"/>
                  <a:pt x="20" y="4"/>
                </a:cubicBezTo>
                <a:cubicBezTo>
                  <a:pt x="20" y="4"/>
                  <a:pt x="21" y="5"/>
                  <a:pt x="20" y="5"/>
                </a:cubicBezTo>
                <a:cubicBezTo>
                  <a:pt x="19" y="6"/>
                  <a:pt x="17" y="2"/>
                  <a:pt x="16" y="2"/>
                </a:cubicBezTo>
                <a:cubicBezTo>
                  <a:pt x="15" y="0"/>
                  <a:pt x="14" y="1"/>
                  <a:pt x="13" y="2"/>
                </a:cubicBezTo>
                <a:cubicBezTo>
                  <a:pt x="11" y="4"/>
                  <a:pt x="10" y="6"/>
                  <a:pt x="7" y="5"/>
                </a:cubicBezTo>
                <a:cubicBezTo>
                  <a:pt x="5" y="4"/>
                  <a:pt x="4" y="2"/>
                  <a:pt x="2" y="2"/>
                </a:cubicBezTo>
                <a:cubicBezTo>
                  <a:pt x="0" y="3"/>
                  <a:pt x="0" y="10"/>
                  <a:pt x="0" y="12"/>
                </a:cubicBezTo>
                <a:cubicBezTo>
                  <a:pt x="0" y="13"/>
                  <a:pt x="0" y="14"/>
                  <a:pt x="1" y="14"/>
                </a:cubicBezTo>
                <a:cubicBezTo>
                  <a:pt x="2" y="14"/>
                  <a:pt x="7" y="15"/>
                  <a:pt x="6" y="14"/>
                </a:cubicBezTo>
                <a:cubicBezTo>
                  <a:pt x="6" y="15"/>
                  <a:pt x="6" y="16"/>
                  <a:pt x="6" y="17"/>
                </a:cubicBezTo>
                <a:cubicBezTo>
                  <a:pt x="7" y="17"/>
                  <a:pt x="7" y="17"/>
                  <a:pt x="8" y="17"/>
                </a:cubicBezTo>
                <a:cubicBezTo>
                  <a:pt x="8" y="18"/>
                  <a:pt x="8" y="19"/>
                  <a:pt x="8" y="20"/>
                </a:cubicBezTo>
                <a:cubicBezTo>
                  <a:pt x="8" y="20"/>
                  <a:pt x="8" y="20"/>
                  <a:pt x="9" y="20"/>
                </a:cubicBezTo>
                <a:cubicBezTo>
                  <a:pt x="7" y="21"/>
                  <a:pt x="5" y="22"/>
                  <a:pt x="4" y="23"/>
                </a:cubicBezTo>
                <a:cubicBezTo>
                  <a:pt x="3" y="27"/>
                  <a:pt x="6" y="25"/>
                  <a:pt x="8" y="27"/>
                </a:cubicBezTo>
                <a:cubicBezTo>
                  <a:pt x="7" y="29"/>
                  <a:pt x="2" y="29"/>
                  <a:pt x="2" y="32"/>
                </a:cubicBezTo>
                <a:cubicBezTo>
                  <a:pt x="2" y="32"/>
                  <a:pt x="3" y="32"/>
                  <a:pt x="3" y="33"/>
                </a:cubicBezTo>
                <a:cubicBezTo>
                  <a:pt x="4" y="33"/>
                  <a:pt x="4" y="34"/>
                  <a:pt x="4" y="34"/>
                </a:cubicBezTo>
                <a:cubicBezTo>
                  <a:pt x="5" y="36"/>
                  <a:pt x="5" y="37"/>
                  <a:pt x="5" y="39"/>
                </a:cubicBezTo>
                <a:cubicBezTo>
                  <a:pt x="6" y="39"/>
                  <a:pt x="6" y="40"/>
                  <a:pt x="6" y="41"/>
                </a:cubicBezTo>
                <a:cubicBezTo>
                  <a:pt x="6" y="41"/>
                  <a:pt x="6" y="41"/>
                  <a:pt x="5" y="41"/>
                </a:cubicBezTo>
                <a:cubicBezTo>
                  <a:pt x="5" y="42"/>
                  <a:pt x="4" y="43"/>
                  <a:pt x="4" y="44"/>
                </a:cubicBezTo>
                <a:cubicBezTo>
                  <a:pt x="3" y="48"/>
                  <a:pt x="5" y="51"/>
                  <a:pt x="6" y="55"/>
                </a:cubicBezTo>
                <a:cubicBezTo>
                  <a:pt x="6" y="55"/>
                  <a:pt x="6" y="57"/>
                  <a:pt x="6" y="58"/>
                </a:cubicBezTo>
                <a:cubicBezTo>
                  <a:pt x="7" y="59"/>
                  <a:pt x="9" y="59"/>
                  <a:pt x="9" y="61"/>
                </a:cubicBezTo>
                <a:cubicBezTo>
                  <a:pt x="10" y="61"/>
                  <a:pt x="10" y="61"/>
                  <a:pt x="10" y="61"/>
                </a:cubicBezTo>
                <a:lnTo>
                  <a:pt x="7" y="61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1" name="Freeform 74">
            <a:extLst>
              <a:ext uri="{FF2B5EF4-FFF2-40B4-BE49-F238E27FC236}">
                <a16:creationId xmlns:a16="http://schemas.microsoft.com/office/drawing/2014/main" id="{0DF71FC1-F706-46BD-95F7-EB0AC2E422AE}"/>
              </a:ext>
            </a:extLst>
          </p:cNvPr>
          <p:cNvSpPr>
            <a:spLocks/>
          </p:cNvSpPr>
          <p:nvPr/>
        </p:nvSpPr>
        <p:spPr bwMode="auto">
          <a:xfrm>
            <a:off x="4070506" y="3483100"/>
            <a:ext cx="14677" cy="14677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7" y="6"/>
              </a:cxn>
              <a:cxn ang="0">
                <a:pos x="8" y="2"/>
              </a:cxn>
              <a:cxn ang="0">
                <a:pos x="3" y="3"/>
              </a:cxn>
              <a:cxn ang="0">
                <a:pos x="0" y="7"/>
              </a:cxn>
            </a:cxnLst>
            <a:rect l="0" t="0" r="r" b="b"/>
            <a:pathLst>
              <a:path w="9" h="9">
                <a:moveTo>
                  <a:pt x="0" y="7"/>
                </a:moveTo>
                <a:cubicBezTo>
                  <a:pt x="0" y="9"/>
                  <a:pt x="6" y="7"/>
                  <a:pt x="7" y="6"/>
                </a:cubicBezTo>
                <a:cubicBezTo>
                  <a:pt x="8" y="5"/>
                  <a:pt x="9" y="3"/>
                  <a:pt x="8" y="2"/>
                </a:cubicBezTo>
                <a:cubicBezTo>
                  <a:pt x="7" y="0"/>
                  <a:pt x="4" y="2"/>
                  <a:pt x="3" y="3"/>
                </a:cubicBezTo>
                <a:cubicBezTo>
                  <a:pt x="1" y="5"/>
                  <a:pt x="0" y="7"/>
                  <a:pt x="0" y="7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2" name="Freeform 75">
            <a:extLst>
              <a:ext uri="{FF2B5EF4-FFF2-40B4-BE49-F238E27FC236}">
                <a16:creationId xmlns:a16="http://schemas.microsoft.com/office/drawing/2014/main" id="{73291120-B5ED-47B2-B8A7-2D0C8C4E1A40}"/>
              </a:ext>
            </a:extLst>
          </p:cNvPr>
          <p:cNvSpPr>
            <a:spLocks/>
          </p:cNvSpPr>
          <p:nvPr/>
        </p:nvSpPr>
        <p:spPr bwMode="auto">
          <a:xfrm>
            <a:off x="3997121" y="3443072"/>
            <a:ext cx="84059" cy="124087"/>
          </a:xfrm>
          <a:custGeom>
            <a:avLst/>
            <a:gdLst/>
            <a:ahLst/>
            <a:cxnLst>
              <a:cxn ang="0">
                <a:pos x="51" y="15"/>
              </a:cxn>
              <a:cxn ang="0">
                <a:pos x="52" y="10"/>
              </a:cxn>
              <a:cxn ang="0">
                <a:pos x="52" y="6"/>
              </a:cxn>
              <a:cxn ang="0">
                <a:pos x="51" y="2"/>
              </a:cxn>
              <a:cxn ang="0">
                <a:pos x="44" y="7"/>
              </a:cxn>
              <a:cxn ang="0">
                <a:pos x="41" y="8"/>
              </a:cxn>
              <a:cxn ang="0">
                <a:pos x="38" y="10"/>
              </a:cxn>
              <a:cxn ang="0">
                <a:pos x="38" y="11"/>
              </a:cxn>
              <a:cxn ang="0">
                <a:pos x="34" y="11"/>
              </a:cxn>
              <a:cxn ang="0">
                <a:pos x="32" y="15"/>
              </a:cxn>
              <a:cxn ang="0">
                <a:pos x="21" y="19"/>
              </a:cxn>
              <a:cxn ang="0">
                <a:pos x="18" y="24"/>
              </a:cxn>
              <a:cxn ang="0">
                <a:pos x="17" y="30"/>
              </a:cxn>
              <a:cxn ang="0">
                <a:pos x="19" y="32"/>
              </a:cxn>
              <a:cxn ang="0">
                <a:pos x="14" y="29"/>
              </a:cxn>
              <a:cxn ang="0">
                <a:pos x="12" y="30"/>
              </a:cxn>
              <a:cxn ang="0">
                <a:pos x="13" y="32"/>
              </a:cxn>
              <a:cxn ang="0">
                <a:pos x="8" y="29"/>
              </a:cxn>
              <a:cxn ang="0">
                <a:pos x="5" y="32"/>
              </a:cxn>
              <a:cxn ang="0">
                <a:pos x="4" y="36"/>
              </a:cxn>
              <a:cxn ang="0">
                <a:pos x="5" y="39"/>
              </a:cxn>
              <a:cxn ang="0">
                <a:pos x="3" y="42"/>
              </a:cxn>
              <a:cxn ang="0">
                <a:pos x="9" y="50"/>
              </a:cxn>
              <a:cxn ang="0">
                <a:pos x="1" y="52"/>
              </a:cxn>
              <a:cxn ang="0">
                <a:pos x="3" y="58"/>
              </a:cxn>
              <a:cxn ang="0">
                <a:pos x="14" y="63"/>
              </a:cxn>
              <a:cxn ang="0">
                <a:pos x="8" y="65"/>
              </a:cxn>
              <a:cxn ang="0">
                <a:pos x="9" y="67"/>
              </a:cxn>
              <a:cxn ang="0">
                <a:pos x="8" y="68"/>
              </a:cxn>
              <a:cxn ang="0">
                <a:pos x="7" y="70"/>
              </a:cxn>
              <a:cxn ang="0">
                <a:pos x="4" y="72"/>
              </a:cxn>
              <a:cxn ang="0">
                <a:pos x="5" y="75"/>
              </a:cxn>
              <a:cxn ang="0">
                <a:pos x="6" y="77"/>
              </a:cxn>
              <a:cxn ang="0">
                <a:pos x="10" y="79"/>
              </a:cxn>
              <a:cxn ang="0">
                <a:pos x="13" y="75"/>
              </a:cxn>
              <a:cxn ang="0">
                <a:pos x="23" y="75"/>
              </a:cxn>
              <a:cxn ang="0">
                <a:pos x="20" y="66"/>
              </a:cxn>
              <a:cxn ang="0">
                <a:pos x="23" y="67"/>
              </a:cxn>
              <a:cxn ang="0">
                <a:pos x="28" y="68"/>
              </a:cxn>
              <a:cxn ang="0">
                <a:pos x="26" y="61"/>
              </a:cxn>
              <a:cxn ang="0">
                <a:pos x="31" y="61"/>
              </a:cxn>
              <a:cxn ang="0">
                <a:pos x="34" y="59"/>
              </a:cxn>
              <a:cxn ang="0">
                <a:pos x="37" y="57"/>
              </a:cxn>
              <a:cxn ang="0">
                <a:pos x="31" y="54"/>
              </a:cxn>
              <a:cxn ang="0">
                <a:pos x="42" y="49"/>
              </a:cxn>
              <a:cxn ang="0">
                <a:pos x="38" y="41"/>
              </a:cxn>
              <a:cxn ang="0">
                <a:pos x="42" y="39"/>
              </a:cxn>
              <a:cxn ang="0">
                <a:pos x="41" y="37"/>
              </a:cxn>
              <a:cxn ang="0">
                <a:pos x="41" y="34"/>
              </a:cxn>
              <a:cxn ang="0">
                <a:pos x="42" y="32"/>
              </a:cxn>
              <a:cxn ang="0">
                <a:pos x="41" y="30"/>
              </a:cxn>
              <a:cxn ang="0">
                <a:pos x="45" y="25"/>
              </a:cxn>
              <a:cxn ang="0">
                <a:pos x="49" y="21"/>
              </a:cxn>
              <a:cxn ang="0">
                <a:pos x="51" y="15"/>
              </a:cxn>
            </a:cxnLst>
            <a:rect l="0" t="0" r="r" b="b"/>
            <a:pathLst>
              <a:path w="54" h="79">
                <a:moveTo>
                  <a:pt x="51" y="15"/>
                </a:moveTo>
                <a:cubicBezTo>
                  <a:pt x="54" y="11"/>
                  <a:pt x="53" y="15"/>
                  <a:pt x="52" y="10"/>
                </a:cubicBezTo>
                <a:cubicBezTo>
                  <a:pt x="52" y="8"/>
                  <a:pt x="52" y="7"/>
                  <a:pt x="52" y="6"/>
                </a:cubicBezTo>
                <a:cubicBezTo>
                  <a:pt x="52" y="4"/>
                  <a:pt x="52" y="3"/>
                  <a:pt x="51" y="2"/>
                </a:cubicBezTo>
                <a:cubicBezTo>
                  <a:pt x="47" y="0"/>
                  <a:pt x="46" y="4"/>
                  <a:pt x="44" y="7"/>
                </a:cubicBezTo>
                <a:cubicBezTo>
                  <a:pt x="43" y="7"/>
                  <a:pt x="42" y="8"/>
                  <a:pt x="41" y="8"/>
                </a:cubicBezTo>
                <a:cubicBezTo>
                  <a:pt x="40" y="9"/>
                  <a:pt x="39" y="9"/>
                  <a:pt x="38" y="10"/>
                </a:cubicBezTo>
                <a:cubicBezTo>
                  <a:pt x="38" y="10"/>
                  <a:pt x="38" y="10"/>
                  <a:pt x="38" y="11"/>
                </a:cubicBezTo>
                <a:cubicBezTo>
                  <a:pt x="37" y="11"/>
                  <a:pt x="35" y="10"/>
                  <a:pt x="34" y="11"/>
                </a:cubicBezTo>
                <a:cubicBezTo>
                  <a:pt x="33" y="11"/>
                  <a:pt x="32" y="14"/>
                  <a:pt x="32" y="15"/>
                </a:cubicBezTo>
                <a:cubicBezTo>
                  <a:pt x="29" y="19"/>
                  <a:pt x="25" y="19"/>
                  <a:pt x="21" y="19"/>
                </a:cubicBezTo>
                <a:cubicBezTo>
                  <a:pt x="19" y="19"/>
                  <a:pt x="19" y="22"/>
                  <a:pt x="18" y="24"/>
                </a:cubicBezTo>
                <a:cubicBezTo>
                  <a:pt x="18" y="26"/>
                  <a:pt x="17" y="29"/>
                  <a:pt x="17" y="30"/>
                </a:cubicBezTo>
                <a:cubicBezTo>
                  <a:pt x="17" y="32"/>
                  <a:pt x="19" y="31"/>
                  <a:pt x="19" y="32"/>
                </a:cubicBezTo>
                <a:cubicBezTo>
                  <a:pt x="18" y="31"/>
                  <a:pt x="16" y="30"/>
                  <a:pt x="14" y="29"/>
                </a:cubicBezTo>
                <a:cubicBezTo>
                  <a:pt x="13" y="29"/>
                  <a:pt x="13" y="28"/>
                  <a:pt x="12" y="30"/>
                </a:cubicBezTo>
                <a:cubicBezTo>
                  <a:pt x="12" y="30"/>
                  <a:pt x="12" y="31"/>
                  <a:pt x="13" y="32"/>
                </a:cubicBezTo>
                <a:cubicBezTo>
                  <a:pt x="10" y="32"/>
                  <a:pt x="8" y="31"/>
                  <a:pt x="8" y="29"/>
                </a:cubicBezTo>
                <a:cubicBezTo>
                  <a:pt x="7" y="29"/>
                  <a:pt x="6" y="31"/>
                  <a:pt x="5" y="32"/>
                </a:cubicBezTo>
                <a:cubicBezTo>
                  <a:pt x="4" y="33"/>
                  <a:pt x="4" y="35"/>
                  <a:pt x="4" y="36"/>
                </a:cubicBezTo>
                <a:cubicBezTo>
                  <a:pt x="5" y="37"/>
                  <a:pt x="5" y="38"/>
                  <a:pt x="5" y="39"/>
                </a:cubicBezTo>
                <a:cubicBezTo>
                  <a:pt x="5" y="40"/>
                  <a:pt x="3" y="41"/>
                  <a:pt x="3" y="42"/>
                </a:cubicBezTo>
                <a:cubicBezTo>
                  <a:pt x="3" y="45"/>
                  <a:pt x="9" y="46"/>
                  <a:pt x="9" y="50"/>
                </a:cubicBezTo>
                <a:cubicBezTo>
                  <a:pt x="7" y="50"/>
                  <a:pt x="2" y="50"/>
                  <a:pt x="1" y="52"/>
                </a:cubicBezTo>
                <a:cubicBezTo>
                  <a:pt x="0" y="53"/>
                  <a:pt x="2" y="57"/>
                  <a:pt x="3" y="58"/>
                </a:cubicBezTo>
                <a:cubicBezTo>
                  <a:pt x="5" y="59"/>
                  <a:pt x="15" y="60"/>
                  <a:pt x="14" y="63"/>
                </a:cubicBezTo>
                <a:cubicBezTo>
                  <a:pt x="13" y="63"/>
                  <a:pt x="9" y="62"/>
                  <a:pt x="8" y="65"/>
                </a:cubicBezTo>
                <a:cubicBezTo>
                  <a:pt x="8" y="65"/>
                  <a:pt x="9" y="66"/>
                  <a:pt x="9" y="67"/>
                </a:cubicBezTo>
                <a:cubicBezTo>
                  <a:pt x="9" y="67"/>
                  <a:pt x="8" y="67"/>
                  <a:pt x="8" y="68"/>
                </a:cubicBezTo>
                <a:cubicBezTo>
                  <a:pt x="7" y="69"/>
                  <a:pt x="7" y="69"/>
                  <a:pt x="7" y="70"/>
                </a:cubicBezTo>
                <a:cubicBezTo>
                  <a:pt x="5" y="71"/>
                  <a:pt x="5" y="71"/>
                  <a:pt x="4" y="72"/>
                </a:cubicBezTo>
                <a:cubicBezTo>
                  <a:pt x="4" y="73"/>
                  <a:pt x="4" y="74"/>
                  <a:pt x="5" y="75"/>
                </a:cubicBezTo>
                <a:cubicBezTo>
                  <a:pt x="5" y="76"/>
                  <a:pt x="6" y="76"/>
                  <a:pt x="6" y="77"/>
                </a:cubicBezTo>
                <a:cubicBezTo>
                  <a:pt x="7" y="77"/>
                  <a:pt x="8" y="79"/>
                  <a:pt x="10" y="79"/>
                </a:cubicBezTo>
                <a:cubicBezTo>
                  <a:pt x="12" y="79"/>
                  <a:pt x="13" y="77"/>
                  <a:pt x="13" y="75"/>
                </a:cubicBezTo>
                <a:cubicBezTo>
                  <a:pt x="16" y="74"/>
                  <a:pt x="20" y="75"/>
                  <a:pt x="23" y="75"/>
                </a:cubicBezTo>
                <a:cubicBezTo>
                  <a:pt x="24" y="71"/>
                  <a:pt x="22" y="69"/>
                  <a:pt x="20" y="66"/>
                </a:cubicBezTo>
                <a:cubicBezTo>
                  <a:pt x="21" y="65"/>
                  <a:pt x="22" y="66"/>
                  <a:pt x="23" y="67"/>
                </a:cubicBezTo>
                <a:cubicBezTo>
                  <a:pt x="25" y="69"/>
                  <a:pt x="26" y="69"/>
                  <a:pt x="28" y="68"/>
                </a:cubicBezTo>
                <a:cubicBezTo>
                  <a:pt x="31" y="65"/>
                  <a:pt x="29" y="63"/>
                  <a:pt x="26" y="61"/>
                </a:cubicBezTo>
                <a:cubicBezTo>
                  <a:pt x="27" y="60"/>
                  <a:pt x="29" y="61"/>
                  <a:pt x="31" y="61"/>
                </a:cubicBezTo>
                <a:cubicBezTo>
                  <a:pt x="33" y="61"/>
                  <a:pt x="33" y="60"/>
                  <a:pt x="34" y="59"/>
                </a:cubicBezTo>
                <a:cubicBezTo>
                  <a:pt x="35" y="59"/>
                  <a:pt x="37" y="58"/>
                  <a:pt x="37" y="57"/>
                </a:cubicBezTo>
                <a:cubicBezTo>
                  <a:pt x="37" y="56"/>
                  <a:pt x="33" y="54"/>
                  <a:pt x="31" y="54"/>
                </a:cubicBezTo>
                <a:cubicBezTo>
                  <a:pt x="34" y="54"/>
                  <a:pt x="42" y="52"/>
                  <a:pt x="42" y="49"/>
                </a:cubicBezTo>
                <a:cubicBezTo>
                  <a:pt x="42" y="46"/>
                  <a:pt x="35" y="43"/>
                  <a:pt x="38" y="41"/>
                </a:cubicBezTo>
                <a:cubicBezTo>
                  <a:pt x="39" y="40"/>
                  <a:pt x="41" y="41"/>
                  <a:pt x="42" y="39"/>
                </a:cubicBezTo>
                <a:cubicBezTo>
                  <a:pt x="44" y="38"/>
                  <a:pt x="42" y="38"/>
                  <a:pt x="41" y="37"/>
                </a:cubicBezTo>
                <a:cubicBezTo>
                  <a:pt x="41" y="36"/>
                  <a:pt x="41" y="35"/>
                  <a:pt x="41" y="34"/>
                </a:cubicBezTo>
                <a:cubicBezTo>
                  <a:pt x="41" y="33"/>
                  <a:pt x="42" y="33"/>
                  <a:pt x="42" y="32"/>
                </a:cubicBezTo>
                <a:cubicBezTo>
                  <a:pt x="42" y="32"/>
                  <a:pt x="41" y="31"/>
                  <a:pt x="41" y="30"/>
                </a:cubicBezTo>
                <a:cubicBezTo>
                  <a:pt x="41" y="28"/>
                  <a:pt x="43" y="26"/>
                  <a:pt x="45" y="25"/>
                </a:cubicBezTo>
                <a:cubicBezTo>
                  <a:pt x="47" y="24"/>
                  <a:pt x="49" y="24"/>
                  <a:pt x="49" y="21"/>
                </a:cubicBezTo>
                <a:lnTo>
                  <a:pt x="51" y="15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3" name="Freeform 76">
            <a:extLst>
              <a:ext uri="{FF2B5EF4-FFF2-40B4-BE49-F238E27FC236}">
                <a16:creationId xmlns:a16="http://schemas.microsoft.com/office/drawing/2014/main" id="{5C0FC0C5-5BE2-41DE-96CF-EA08F30350EF}"/>
              </a:ext>
            </a:extLst>
          </p:cNvPr>
          <p:cNvSpPr>
            <a:spLocks/>
          </p:cNvSpPr>
          <p:nvPr/>
        </p:nvSpPr>
        <p:spPr bwMode="auto">
          <a:xfrm>
            <a:off x="4310673" y="3332329"/>
            <a:ext cx="58708" cy="45365"/>
          </a:xfrm>
          <a:custGeom>
            <a:avLst/>
            <a:gdLst/>
            <a:ahLst/>
            <a:cxnLst>
              <a:cxn ang="0">
                <a:pos x="20" y="7"/>
              </a:cxn>
              <a:cxn ang="0">
                <a:pos x="13" y="2"/>
              </a:cxn>
              <a:cxn ang="0">
                <a:pos x="9" y="1"/>
              </a:cxn>
              <a:cxn ang="0">
                <a:pos x="5" y="11"/>
              </a:cxn>
              <a:cxn ang="0">
                <a:pos x="3" y="21"/>
              </a:cxn>
              <a:cxn ang="0">
                <a:pos x="8" y="20"/>
              </a:cxn>
              <a:cxn ang="0">
                <a:pos x="8" y="16"/>
              </a:cxn>
              <a:cxn ang="0">
                <a:pos x="10" y="13"/>
              </a:cxn>
              <a:cxn ang="0">
                <a:pos x="12" y="19"/>
              </a:cxn>
              <a:cxn ang="0">
                <a:pos x="11" y="24"/>
              </a:cxn>
              <a:cxn ang="0">
                <a:pos x="19" y="22"/>
              </a:cxn>
              <a:cxn ang="0">
                <a:pos x="23" y="25"/>
              </a:cxn>
              <a:cxn ang="0">
                <a:pos x="26" y="26"/>
              </a:cxn>
              <a:cxn ang="0">
                <a:pos x="28" y="27"/>
              </a:cxn>
              <a:cxn ang="0">
                <a:pos x="33" y="28"/>
              </a:cxn>
              <a:cxn ang="0">
                <a:pos x="37" y="23"/>
              </a:cxn>
              <a:cxn ang="0">
                <a:pos x="31" y="22"/>
              </a:cxn>
              <a:cxn ang="0">
                <a:pos x="31" y="19"/>
              </a:cxn>
              <a:cxn ang="0">
                <a:pos x="23" y="15"/>
              </a:cxn>
              <a:cxn ang="0">
                <a:pos x="20" y="15"/>
              </a:cxn>
              <a:cxn ang="0">
                <a:pos x="19" y="7"/>
              </a:cxn>
              <a:cxn ang="0">
                <a:pos x="20" y="7"/>
              </a:cxn>
            </a:cxnLst>
            <a:rect l="0" t="0" r="r" b="b"/>
            <a:pathLst>
              <a:path w="37" h="29">
                <a:moveTo>
                  <a:pt x="20" y="7"/>
                </a:moveTo>
                <a:cubicBezTo>
                  <a:pt x="20" y="5"/>
                  <a:pt x="15" y="3"/>
                  <a:pt x="13" y="2"/>
                </a:cubicBezTo>
                <a:cubicBezTo>
                  <a:pt x="12" y="1"/>
                  <a:pt x="10" y="0"/>
                  <a:pt x="9" y="1"/>
                </a:cubicBezTo>
                <a:cubicBezTo>
                  <a:pt x="8" y="5"/>
                  <a:pt x="6" y="7"/>
                  <a:pt x="5" y="11"/>
                </a:cubicBezTo>
                <a:cubicBezTo>
                  <a:pt x="3" y="14"/>
                  <a:pt x="0" y="17"/>
                  <a:pt x="3" y="21"/>
                </a:cubicBezTo>
                <a:cubicBezTo>
                  <a:pt x="5" y="24"/>
                  <a:pt x="8" y="23"/>
                  <a:pt x="8" y="20"/>
                </a:cubicBezTo>
                <a:cubicBezTo>
                  <a:pt x="9" y="19"/>
                  <a:pt x="8" y="17"/>
                  <a:pt x="8" y="16"/>
                </a:cubicBezTo>
                <a:cubicBezTo>
                  <a:pt x="9" y="15"/>
                  <a:pt x="10" y="14"/>
                  <a:pt x="10" y="13"/>
                </a:cubicBezTo>
                <a:cubicBezTo>
                  <a:pt x="12" y="13"/>
                  <a:pt x="13" y="17"/>
                  <a:pt x="12" y="19"/>
                </a:cubicBezTo>
                <a:cubicBezTo>
                  <a:pt x="12" y="20"/>
                  <a:pt x="10" y="22"/>
                  <a:pt x="11" y="24"/>
                </a:cubicBezTo>
                <a:cubicBezTo>
                  <a:pt x="12" y="26"/>
                  <a:pt x="17" y="23"/>
                  <a:pt x="19" y="22"/>
                </a:cubicBezTo>
                <a:cubicBezTo>
                  <a:pt x="21" y="22"/>
                  <a:pt x="22" y="24"/>
                  <a:pt x="23" y="25"/>
                </a:cubicBezTo>
                <a:cubicBezTo>
                  <a:pt x="24" y="25"/>
                  <a:pt x="25" y="25"/>
                  <a:pt x="26" y="26"/>
                </a:cubicBezTo>
                <a:cubicBezTo>
                  <a:pt x="28" y="26"/>
                  <a:pt x="27" y="26"/>
                  <a:pt x="28" y="27"/>
                </a:cubicBezTo>
                <a:cubicBezTo>
                  <a:pt x="30" y="28"/>
                  <a:pt x="31" y="29"/>
                  <a:pt x="33" y="28"/>
                </a:cubicBezTo>
                <a:cubicBezTo>
                  <a:pt x="34" y="28"/>
                  <a:pt x="37" y="24"/>
                  <a:pt x="37" y="23"/>
                </a:cubicBezTo>
                <a:cubicBezTo>
                  <a:pt x="36" y="22"/>
                  <a:pt x="33" y="23"/>
                  <a:pt x="31" y="22"/>
                </a:cubicBezTo>
                <a:cubicBezTo>
                  <a:pt x="31" y="22"/>
                  <a:pt x="31" y="20"/>
                  <a:pt x="31" y="19"/>
                </a:cubicBezTo>
                <a:cubicBezTo>
                  <a:pt x="29" y="18"/>
                  <a:pt x="22" y="18"/>
                  <a:pt x="23" y="15"/>
                </a:cubicBezTo>
                <a:cubicBezTo>
                  <a:pt x="22" y="15"/>
                  <a:pt x="21" y="15"/>
                  <a:pt x="20" y="15"/>
                </a:cubicBezTo>
                <a:cubicBezTo>
                  <a:pt x="20" y="14"/>
                  <a:pt x="25" y="6"/>
                  <a:pt x="19" y="7"/>
                </a:cubicBezTo>
                <a:lnTo>
                  <a:pt x="20" y="7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4" name="Freeform 77">
            <a:extLst>
              <a:ext uri="{FF2B5EF4-FFF2-40B4-BE49-F238E27FC236}">
                <a16:creationId xmlns:a16="http://schemas.microsoft.com/office/drawing/2014/main" id="{B9A35430-7FB5-4D3F-B628-0A2A9E735171}"/>
              </a:ext>
            </a:extLst>
          </p:cNvPr>
          <p:cNvSpPr>
            <a:spLocks/>
          </p:cNvSpPr>
          <p:nvPr/>
        </p:nvSpPr>
        <p:spPr bwMode="auto">
          <a:xfrm>
            <a:off x="4334690" y="3322989"/>
            <a:ext cx="21348" cy="22683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2"/>
              </a:cxn>
              <a:cxn ang="0">
                <a:pos x="8" y="9"/>
              </a:cxn>
              <a:cxn ang="0">
                <a:pos x="11" y="12"/>
              </a:cxn>
              <a:cxn ang="0">
                <a:pos x="12" y="14"/>
              </a:cxn>
              <a:cxn ang="0">
                <a:pos x="14" y="11"/>
              </a:cxn>
              <a:cxn ang="0">
                <a:pos x="10" y="6"/>
              </a:cxn>
              <a:cxn ang="0">
                <a:pos x="10" y="3"/>
              </a:cxn>
            </a:cxnLst>
            <a:rect l="0" t="0" r="r" b="b"/>
            <a:pathLst>
              <a:path w="14" h="14">
                <a:moveTo>
                  <a:pt x="10" y="3"/>
                </a:moveTo>
                <a:cubicBezTo>
                  <a:pt x="8" y="3"/>
                  <a:pt x="3" y="0"/>
                  <a:pt x="1" y="2"/>
                </a:cubicBezTo>
                <a:cubicBezTo>
                  <a:pt x="0" y="5"/>
                  <a:pt x="6" y="7"/>
                  <a:pt x="8" y="9"/>
                </a:cubicBezTo>
                <a:cubicBezTo>
                  <a:pt x="9" y="10"/>
                  <a:pt x="10" y="11"/>
                  <a:pt x="11" y="12"/>
                </a:cubicBezTo>
                <a:cubicBezTo>
                  <a:pt x="11" y="13"/>
                  <a:pt x="11" y="14"/>
                  <a:pt x="12" y="14"/>
                </a:cubicBezTo>
                <a:cubicBezTo>
                  <a:pt x="14" y="14"/>
                  <a:pt x="14" y="12"/>
                  <a:pt x="14" y="11"/>
                </a:cubicBezTo>
                <a:cubicBezTo>
                  <a:pt x="14" y="8"/>
                  <a:pt x="13" y="7"/>
                  <a:pt x="10" y="6"/>
                </a:cubicBezTo>
                <a:lnTo>
                  <a:pt x="10" y="3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5" name="Freeform 78">
            <a:extLst>
              <a:ext uri="{FF2B5EF4-FFF2-40B4-BE49-F238E27FC236}">
                <a16:creationId xmlns:a16="http://schemas.microsoft.com/office/drawing/2014/main" id="{AC4986C5-F3C5-4585-9566-5F4D077F8F25}"/>
              </a:ext>
            </a:extLst>
          </p:cNvPr>
          <p:cNvSpPr>
            <a:spLocks/>
          </p:cNvSpPr>
          <p:nvPr/>
        </p:nvSpPr>
        <p:spPr bwMode="auto">
          <a:xfrm>
            <a:off x="4344029" y="3296303"/>
            <a:ext cx="20014" cy="24017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0" y="7"/>
              </a:cxn>
              <a:cxn ang="0">
                <a:pos x="4" y="9"/>
              </a:cxn>
              <a:cxn ang="0">
                <a:pos x="4" y="12"/>
              </a:cxn>
              <a:cxn ang="0">
                <a:pos x="11" y="14"/>
              </a:cxn>
              <a:cxn ang="0">
                <a:pos x="5" y="8"/>
              </a:cxn>
              <a:cxn ang="0">
                <a:pos x="11" y="5"/>
              </a:cxn>
              <a:cxn ang="0">
                <a:pos x="7" y="0"/>
              </a:cxn>
            </a:cxnLst>
            <a:rect l="0" t="0" r="r" b="b"/>
            <a:pathLst>
              <a:path w="13" h="15">
                <a:moveTo>
                  <a:pt x="7" y="0"/>
                </a:moveTo>
                <a:cubicBezTo>
                  <a:pt x="4" y="0"/>
                  <a:pt x="0" y="3"/>
                  <a:pt x="0" y="7"/>
                </a:cubicBezTo>
                <a:cubicBezTo>
                  <a:pt x="0" y="9"/>
                  <a:pt x="2" y="8"/>
                  <a:pt x="4" y="9"/>
                </a:cubicBezTo>
                <a:cubicBezTo>
                  <a:pt x="4" y="10"/>
                  <a:pt x="4" y="11"/>
                  <a:pt x="4" y="12"/>
                </a:cubicBezTo>
                <a:cubicBezTo>
                  <a:pt x="5" y="14"/>
                  <a:pt x="9" y="15"/>
                  <a:pt x="11" y="14"/>
                </a:cubicBezTo>
                <a:cubicBezTo>
                  <a:pt x="11" y="11"/>
                  <a:pt x="8" y="8"/>
                  <a:pt x="5" y="8"/>
                </a:cubicBezTo>
                <a:cubicBezTo>
                  <a:pt x="6" y="6"/>
                  <a:pt x="10" y="6"/>
                  <a:pt x="11" y="5"/>
                </a:cubicBezTo>
                <a:cubicBezTo>
                  <a:pt x="13" y="2"/>
                  <a:pt x="9" y="0"/>
                  <a:pt x="7" y="0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6" name="Freeform 79">
            <a:extLst>
              <a:ext uri="{FF2B5EF4-FFF2-40B4-BE49-F238E27FC236}">
                <a16:creationId xmlns:a16="http://schemas.microsoft.com/office/drawing/2014/main" id="{7721D932-89CB-4430-BD3F-06FA10C0F62D}"/>
              </a:ext>
            </a:extLst>
          </p:cNvPr>
          <p:cNvSpPr>
            <a:spLocks/>
          </p:cNvSpPr>
          <p:nvPr/>
        </p:nvSpPr>
        <p:spPr bwMode="auto">
          <a:xfrm>
            <a:off x="4366712" y="3306977"/>
            <a:ext cx="30688" cy="22683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1" y="11"/>
              </a:cxn>
              <a:cxn ang="0">
                <a:pos x="8" y="13"/>
              </a:cxn>
              <a:cxn ang="0">
                <a:pos x="10" y="10"/>
              </a:cxn>
              <a:cxn ang="0">
                <a:pos x="10" y="7"/>
              </a:cxn>
              <a:cxn ang="0">
                <a:pos x="13" y="7"/>
              </a:cxn>
              <a:cxn ang="0">
                <a:pos x="15" y="7"/>
              </a:cxn>
              <a:cxn ang="0">
                <a:pos x="19" y="1"/>
              </a:cxn>
              <a:cxn ang="0">
                <a:pos x="11" y="3"/>
              </a:cxn>
              <a:cxn ang="0">
                <a:pos x="10" y="1"/>
              </a:cxn>
              <a:cxn ang="0">
                <a:pos x="8" y="4"/>
              </a:cxn>
              <a:cxn ang="0">
                <a:pos x="6" y="6"/>
              </a:cxn>
              <a:cxn ang="0">
                <a:pos x="4" y="10"/>
              </a:cxn>
              <a:cxn ang="0">
                <a:pos x="0" y="8"/>
              </a:cxn>
              <a:cxn ang="0">
                <a:pos x="2" y="9"/>
              </a:cxn>
            </a:cxnLst>
            <a:rect l="0" t="0" r="r" b="b"/>
            <a:pathLst>
              <a:path w="19" h="14">
                <a:moveTo>
                  <a:pt x="2" y="9"/>
                </a:moveTo>
                <a:cubicBezTo>
                  <a:pt x="1" y="8"/>
                  <a:pt x="0" y="10"/>
                  <a:pt x="1" y="11"/>
                </a:cubicBezTo>
                <a:cubicBezTo>
                  <a:pt x="2" y="13"/>
                  <a:pt x="6" y="14"/>
                  <a:pt x="8" y="13"/>
                </a:cubicBezTo>
                <a:cubicBezTo>
                  <a:pt x="9" y="12"/>
                  <a:pt x="10" y="11"/>
                  <a:pt x="10" y="10"/>
                </a:cubicBezTo>
                <a:cubicBezTo>
                  <a:pt x="10" y="9"/>
                  <a:pt x="9" y="7"/>
                  <a:pt x="10" y="7"/>
                </a:cubicBezTo>
                <a:cubicBezTo>
                  <a:pt x="11" y="6"/>
                  <a:pt x="13" y="7"/>
                  <a:pt x="13" y="7"/>
                </a:cubicBezTo>
                <a:cubicBezTo>
                  <a:pt x="15" y="7"/>
                  <a:pt x="14" y="8"/>
                  <a:pt x="15" y="7"/>
                </a:cubicBezTo>
                <a:cubicBezTo>
                  <a:pt x="17" y="5"/>
                  <a:pt x="17" y="3"/>
                  <a:pt x="19" y="1"/>
                </a:cubicBezTo>
                <a:cubicBezTo>
                  <a:pt x="17" y="1"/>
                  <a:pt x="10" y="0"/>
                  <a:pt x="11" y="3"/>
                </a:cubicBezTo>
                <a:cubicBezTo>
                  <a:pt x="11" y="3"/>
                  <a:pt x="11" y="1"/>
                  <a:pt x="10" y="1"/>
                </a:cubicBezTo>
                <a:cubicBezTo>
                  <a:pt x="8" y="0"/>
                  <a:pt x="8" y="3"/>
                  <a:pt x="8" y="4"/>
                </a:cubicBezTo>
                <a:cubicBezTo>
                  <a:pt x="8" y="6"/>
                  <a:pt x="7" y="5"/>
                  <a:pt x="6" y="6"/>
                </a:cubicBezTo>
                <a:cubicBezTo>
                  <a:pt x="5" y="7"/>
                  <a:pt x="5" y="9"/>
                  <a:pt x="4" y="10"/>
                </a:cubicBezTo>
                <a:cubicBezTo>
                  <a:pt x="3" y="9"/>
                  <a:pt x="2" y="8"/>
                  <a:pt x="0" y="8"/>
                </a:cubicBezTo>
                <a:lnTo>
                  <a:pt x="2" y="9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7" name="Freeform 80">
            <a:extLst>
              <a:ext uri="{FF2B5EF4-FFF2-40B4-BE49-F238E27FC236}">
                <a16:creationId xmlns:a16="http://schemas.microsoft.com/office/drawing/2014/main" id="{3FE767B0-D309-4F4A-A414-D816D6AB4BC0}"/>
              </a:ext>
            </a:extLst>
          </p:cNvPr>
          <p:cNvSpPr>
            <a:spLocks/>
          </p:cNvSpPr>
          <p:nvPr/>
        </p:nvSpPr>
        <p:spPr bwMode="auto">
          <a:xfrm>
            <a:off x="4374718" y="3339000"/>
            <a:ext cx="14677" cy="9340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0" y="0"/>
              </a:cxn>
              <a:cxn ang="0">
                <a:pos x="0" y="3"/>
              </a:cxn>
              <a:cxn ang="0">
                <a:pos x="5" y="6"/>
              </a:cxn>
              <a:cxn ang="0">
                <a:pos x="1" y="1"/>
              </a:cxn>
              <a:cxn ang="0">
                <a:pos x="3" y="1"/>
              </a:cxn>
            </a:cxnLst>
            <a:rect l="0" t="0" r="r" b="b"/>
            <a:pathLst>
              <a:path w="9" h="6">
                <a:moveTo>
                  <a:pt x="3" y="1"/>
                </a:moveTo>
                <a:cubicBezTo>
                  <a:pt x="3" y="1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4"/>
                  <a:pt x="4" y="6"/>
                  <a:pt x="5" y="6"/>
                </a:cubicBezTo>
                <a:cubicBezTo>
                  <a:pt x="9" y="5"/>
                  <a:pt x="4" y="0"/>
                  <a:pt x="1" y="1"/>
                </a:cubicBezTo>
                <a:lnTo>
                  <a:pt x="3" y="1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8" name="Freeform 81">
            <a:extLst>
              <a:ext uri="{FF2B5EF4-FFF2-40B4-BE49-F238E27FC236}">
                <a16:creationId xmlns:a16="http://schemas.microsoft.com/office/drawing/2014/main" id="{4E36DD2C-1B3A-4503-B291-B0CA5D0E2292}"/>
              </a:ext>
            </a:extLst>
          </p:cNvPr>
          <p:cNvSpPr>
            <a:spLocks/>
          </p:cNvSpPr>
          <p:nvPr/>
        </p:nvSpPr>
        <p:spPr bwMode="auto">
          <a:xfrm>
            <a:off x="4310673" y="3373691"/>
            <a:ext cx="25351" cy="26685"/>
          </a:xfrm>
          <a:custGeom>
            <a:avLst/>
            <a:gdLst/>
            <a:ahLst/>
            <a:cxnLst>
              <a:cxn ang="0">
                <a:pos x="11" y="6"/>
              </a:cxn>
              <a:cxn ang="0">
                <a:pos x="5" y="0"/>
              </a:cxn>
              <a:cxn ang="0">
                <a:pos x="2" y="0"/>
              </a:cxn>
              <a:cxn ang="0">
                <a:pos x="0" y="3"/>
              </a:cxn>
              <a:cxn ang="0">
                <a:pos x="9" y="15"/>
              </a:cxn>
              <a:cxn ang="0">
                <a:pos x="13" y="16"/>
              </a:cxn>
              <a:cxn ang="0">
                <a:pos x="13" y="11"/>
              </a:cxn>
              <a:cxn ang="0">
                <a:pos x="15" y="11"/>
              </a:cxn>
              <a:cxn ang="0">
                <a:pos x="8" y="5"/>
              </a:cxn>
              <a:cxn ang="0">
                <a:pos x="11" y="6"/>
              </a:cxn>
            </a:cxnLst>
            <a:rect l="0" t="0" r="r" b="b"/>
            <a:pathLst>
              <a:path w="16" h="17">
                <a:moveTo>
                  <a:pt x="11" y="6"/>
                </a:moveTo>
                <a:cubicBezTo>
                  <a:pt x="12" y="3"/>
                  <a:pt x="7" y="1"/>
                  <a:pt x="5" y="0"/>
                </a:cubicBezTo>
                <a:cubicBezTo>
                  <a:pt x="4" y="0"/>
                  <a:pt x="3" y="0"/>
                  <a:pt x="2" y="0"/>
                </a:cubicBezTo>
                <a:cubicBezTo>
                  <a:pt x="0" y="0"/>
                  <a:pt x="0" y="0"/>
                  <a:pt x="0" y="3"/>
                </a:cubicBezTo>
                <a:cubicBezTo>
                  <a:pt x="0" y="8"/>
                  <a:pt x="4" y="13"/>
                  <a:pt x="9" y="15"/>
                </a:cubicBezTo>
                <a:cubicBezTo>
                  <a:pt x="10" y="16"/>
                  <a:pt x="12" y="17"/>
                  <a:pt x="13" y="16"/>
                </a:cubicBezTo>
                <a:cubicBezTo>
                  <a:pt x="14" y="15"/>
                  <a:pt x="12" y="12"/>
                  <a:pt x="13" y="11"/>
                </a:cubicBezTo>
                <a:cubicBezTo>
                  <a:pt x="13" y="11"/>
                  <a:pt x="14" y="11"/>
                  <a:pt x="15" y="11"/>
                </a:cubicBezTo>
                <a:cubicBezTo>
                  <a:pt x="16" y="9"/>
                  <a:pt x="9" y="6"/>
                  <a:pt x="8" y="5"/>
                </a:cubicBezTo>
                <a:lnTo>
                  <a:pt x="11" y="6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29" name="Freeform 82">
            <a:extLst>
              <a:ext uri="{FF2B5EF4-FFF2-40B4-BE49-F238E27FC236}">
                <a16:creationId xmlns:a16="http://schemas.microsoft.com/office/drawing/2014/main" id="{22CCCF49-75BB-4FBD-B0B0-C07EEEC13CD1}"/>
              </a:ext>
            </a:extLst>
          </p:cNvPr>
          <p:cNvSpPr>
            <a:spLocks/>
          </p:cNvSpPr>
          <p:nvPr/>
        </p:nvSpPr>
        <p:spPr bwMode="auto">
          <a:xfrm>
            <a:off x="4345364" y="3381696"/>
            <a:ext cx="12009" cy="22683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3" y="2"/>
              </a:cxn>
              <a:cxn ang="0">
                <a:pos x="1" y="6"/>
              </a:cxn>
              <a:cxn ang="0">
                <a:pos x="0" y="11"/>
              </a:cxn>
              <a:cxn ang="0">
                <a:pos x="5" y="12"/>
              </a:cxn>
              <a:cxn ang="0">
                <a:pos x="4" y="5"/>
              </a:cxn>
              <a:cxn ang="0">
                <a:pos x="5" y="0"/>
              </a:cxn>
              <a:cxn ang="0">
                <a:pos x="6" y="3"/>
              </a:cxn>
            </a:cxnLst>
            <a:rect l="0" t="0" r="r" b="b"/>
            <a:pathLst>
              <a:path w="8" h="15">
                <a:moveTo>
                  <a:pt x="6" y="3"/>
                </a:moveTo>
                <a:cubicBezTo>
                  <a:pt x="6" y="2"/>
                  <a:pt x="4" y="2"/>
                  <a:pt x="3" y="2"/>
                </a:cubicBezTo>
                <a:cubicBezTo>
                  <a:pt x="2" y="3"/>
                  <a:pt x="1" y="4"/>
                  <a:pt x="1" y="6"/>
                </a:cubicBezTo>
                <a:cubicBezTo>
                  <a:pt x="1" y="7"/>
                  <a:pt x="0" y="9"/>
                  <a:pt x="0" y="11"/>
                </a:cubicBezTo>
                <a:cubicBezTo>
                  <a:pt x="0" y="14"/>
                  <a:pt x="4" y="15"/>
                  <a:pt x="5" y="12"/>
                </a:cubicBezTo>
                <a:cubicBezTo>
                  <a:pt x="6" y="9"/>
                  <a:pt x="3" y="7"/>
                  <a:pt x="4" y="5"/>
                </a:cubicBezTo>
                <a:cubicBezTo>
                  <a:pt x="8" y="4"/>
                  <a:pt x="7" y="3"/>
                  <a:pt x="5" y="0"/>
                </a:cubicBezTo>
                <a:lnTo>
                  <a:pt x="6" y="3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0" name="Freeform 83">
            <a:extLst>
              <a:ext uri="{FF2B5EF4-FFF2-40B4-BE49-F238E27FC236}">
                <a16:creationId xmlns:a16="http://schemas.microsoft.com/office/drawing/2014/main" id="{71B51F02-9D07-42B6-A6C9-8A9A17E67695}"/>
              </a:ext>
            </a:extLst>
          </p:cNvPr>
          <p:cNvSpPr>
            <a:spLocks/>
          </p:cNvSpPr>
          <p:nvPr/>
        </p:nvSpPr>
        <p:spPr bwMode="auto">
          <a:xfrm>
            <a:off x="4506809" y="3073482"/>
            <a:ext cx="24017" cy="50702"/>
          </a:xfrm>
          <a:custGeom>
            <a:avLst/>
            <a:gdLst/>
            <a:ahLst/>
            <a:cxnLst>
              <a:cxn ang="0">
                <a:pos x="11" y="5"/>
              </a:cxn>
              <a:cxn ang="0">
                <a:pos x="10" y="1"/>
              </a:cxn>
              <a:cxn ang="0">
                <a:pos x="1" y="8"/>
              </a:cxn>
              <a:cxn ang="0">
                <a:pos x="3" y="11"/>
              </a:cxn>
              <a:cxn ang="0">
                <a:pos x="1" y="14"/>
              </a:cxn>
              <a:cxn ang="0">
                <a:pos x="2" y="21"/>
              </a:cxn>
              <a:cxn ang="0">
                <a:pos x="3" y="27"/>
              </a:cxn>
              <a:cxn ang="0">
                <a:pos x="4" y="29"/>
              </a:cxn>
              <a:cxn ang="0">
                <a:pos x="8" y="32"/>
              </a:cxn>
              <a:cxn ang="0">
                <a:pos x="11" y="29"/>
              </a:cxn>
              <a:cxn ang="0">
                <a:pos x="11" y="24"/>
              </a:cxn>
              <a:cxn ang="0">
                <a:pos x="12" y="20"/>
              </a:cxn>
              <a:cxn ang="0">
                <a:pos x="11" y="16"/>
              </a:cxn>
              <a:cxn ang="0">
                <a:pos x="10" y="12"/>
              </a:cxn>
              <a:cxn ang="0">
                <a:pos x="14" y="6"/>
              </a:cxn>
              <a:cxn ang="0">
                <a:pos x="9" y="1"/>
              </a:cxn>
              <a:cxn ang="0">
                <a:pos x="11" y="5"/>
              </a:cxn>
            </a:cxnLst>
            <a:rect l="0" t="0" r="r" b="b"/>
            <a:pathLst>
              <a:path w="15" h="32">
                <a:moveTo>
                  <a:pt x="11" y="5"/>
                </a:moveTo>
                <a:cubicBezTo>
                  <a:pt x="13" y="4"/>
                  <a:pt x="12" y="2"/>
                  <a:pt x="10" y="1"/>
                </a:cubicBezTo>
                <a:cubicBezTo>
                  <a:pt x="6" y="0"/>
                  <a:pt x="1" y="4"/>
                  <a:pt x="1" y="8"/>
                </a:cubicBezTo>
                <a:cubicBezTo>
                  <a:pt x="0" y="10"/>
                  <a:pt x="2" y="9"/>
                  <a:pt x="3" y="11"/>
                </a:cubicBezTo>
                <a:cubicBezTo>
                  <a:pt x="3" y="12"/>
                  <a:pt x="2" y="14"/>
                  <a:pt x="1" y="14"/>
                </a:cubicBezTo>
                <a:cubicBezTo>
                  <a:pt x="0" y="16"/>
                  <a:pt x="1" y="19"/>
                  <a:pt x="2" y="21"/>
                </a:cubicBezTo>
                <a:cubicBezTo>
                  <a:pt x="2" y="23"/>
                  <a:pt x="3" y="25"/>
                  <a:pt x="3" y="27"/>
                </a:cubicBezTo>
                <a:cubicBezTo>
                  <a:pt x="4" y="29"/>
                  <a:pt x="3" y="28"/>
                  <a:pt x="4" y="29"/>
                </a:cubicBezTo>
                <a:cubicBezTo>
                  <a:pt x="5" y="30"/>
                  <a:pt x="7" y="31"/>
                  <a:pt x="8" y="32"/>
                </a:cubicBezTo>
                <a:cubicBezTo>
                  <a:pt x="10" y="32"/>
                  <a:pt x="10" y="31"/>
                  <a:pt x="11" y="29"/>
                </a:cubicBezTo>
                <a:cubicBezTo>
                  <a:pt x="11" y="27"/>
                  <a:pt x="11" y="25"/>
                  <a:pt x="11" y="24"/>
                </a:cubicBezTo>
                <a:cubicBezTo>
                  <a:pt x="11" y="23"/>
                  <a:pt x="12" y="22"/>
                  <a:pt x="12" y="20"/>
                </a:cubicBezTo>
                <a:cubicBezTo>
                  <a:pt x="12" y="18"/>
                  <a:pt x="12" y="17"/>
                  <a:pt x="11" y="16"/>
                </a:cubicBezTo>
                <a:cubicBezTo>
                  <a:pt x="11" y="15"/>
                  <a:pt x="10" y="13"/>
                  <a:pt x="10" y="12"/>
                </a:cubicBezTo>
                <a:cubicBezTo>
                  <a:pt x="10" y="10"/>
                  <a:pt x="13" y="8"/>
                  <a:pt x="14" y="6"/>
                </a:cubicBezTo>
                <a:cubicBezTo>
                  <a:pt x="15" y="3"/>
                  <a:pt x="10" y="3"/>
                  <a:pt x="9" y="1"/>
                </a:cubicBezTo>
                <a:lnTo>
                  <a:pt x="11" y="5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1" name="Freeform 84">
            <a:extLst>
              <a:ext uri="{FF2B5EF4-FFF2-40B4-BE49-F238E27FC236}">
                <a16:creationId xmlns:a16="http://schemas.microsoft.com/office/drawing/2014/main" id="{1206F313-8987-4260-86F2-0063C4B5A10B}"/>
              </a:ext>
            </a:extLst>
          </p:cNvPr>
          <p:cNvSpPr>
            <a:spLocks/>
          </p:cNvSpPr>
          <p:nvPr/>
        </p:nvSpPr>
        <p:spPr bwMode="auto">
          <a:xfrm>
            <a:off x="4533495" y="3096164"/>
            <a:ext cx="9340" cy="1067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5" y="6"/>
              </a:cxn>
              <a:cxn ang="0">
                <a:pos x="3" y="7"/>
              </a:cxn>
              <a:cxn ang="0">
                <a:pos x="1" y="5"/>
              </a:cxn>
              <a:cxn ang="0">
                <a:pos x="5" y="2"/>
              </a:cxn>
              <a:cxn ang="0">
                <a:pos x="3" y="0"/>
              </a:cxn>
            </a:cxnLst>
            <a:rect l="0" t="0" r="r" b="b"/>
            <a:pathLst>
              <a:path w="6" h="7">
                <a:moveTo>
                  <a:pt x="3" y="0"/>
                </a:moveTo>
                <a:cubicBezTo>
                  <a:pt x="6" y="0"/>
                  <a:pt x="6" y="4"/>
                  <a:pt x="5" y="6"/>
                </a:cubicBezTo>
                <a:cubicBezTo>
                  <a:pt x="4" y="7"/>
                  <a:pt x="4" y="7"/>
                  <a:pt x="3" y="7"/>
                </a:cubicBezTo>
                <a:cubicBezTo>
                  <a:pt x="2" y="7"/>
                  <a:pt x="1" y="6"/>
                  <a:pt x="1" y="5"/>
                </a:cubicBezTo>
                <a:cubicBezTo>
                  <a:pt x="0" y="3"/>
                  <a:pt x="2" y="0"/>
                  <a:pt x="5" y="2"/>
                </a:cubicBez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2" name="Freeform 85">
            <a:extLst>
              <a:ext uri="{FF2B5EF4-FFF2-40B4-BE49-F238E27FC236}">
                <a16:creationId xmlns:a16="http://schemas.microsoft.com/office/drawing/2014/main" id="{DDF4B597-5726-428B-A1AB-82451D041385}"/>
              </a:ext>
            </a:extLst>
          </p:cNvPr>
          <p:cNvSpPr>
            <a:spLocks/>
          </p:cNvSpPr>
          <p:nvPr/>
        </p:nvSpPr>
        <p:spPr bwMode="auto">
          <a:xfrm>
            <a:off x="4464113" y="3081488"/>
            <a:ext cx="69382" cy="145435"/>
          </a:xfrm>
          <a:custGeom>
            <a:avLst/>
            <a:gdLst/>
            <a:ahLst/>
            <a:cxnLst>
              <a:cxn ang="0">
                <a:pos x="36" y="35"/>
              </a:cxn>
              <a:cxn ang="0">
                <a:pos x="44" y="37"/>
              </a:cxn>
              <a:cxn ang="0">
                <a:pos x="41" y="34"/>
              </a:cxn>
              <a:cxn ang="0">
                <a:pos x="33" y="33"/>
              </a:cxn>
              <a:cxn ang="0">
                <a:pos x="30" y="32"/>
              </a:cxn>
              <a:cxn ang="0">
                <a:pos x="28" y="26"/>
              </a:cxn>
              <a:cxn ang="0">
                <a:pos x="20" y="26"/>
              </a:cxn>
              <a:cxn ang="0">
                <a:pos x="20" y="16"/>
              </a:cxn>
              <a:cxn ang="0">
                <a:pos x="21" y="12"/>
              </a:cxn>
              <a:cxn ang="0">
                <a:pos x="6" y="20"/>
              </a:cxn>
              <a:cxn ang="0">
                <a:pos x="9" y="25"/>
              </a:cxn>
              <a:cxn ang="0">
                <a:pos x="12" y="28"/>
              </a:cxn>
              <a:cxn ang="0">
                <a:pos x="13" y="32"/>
              </a:cxn>
              <a:cxn ang="0">
                <a:pos x="16" y="36"/>
              </a:cxn>
              <a:cxn ang="0">
                <a:pos x="13" y="41"/>
              </a:cxn>
              <a:cxn ang="0">
                <a:pos x="11" y="44"/>
              </a:cxn>
              <a:cxn ang="0">
                <a:pos x="4" y="41"/>
              </a:cxn>
              <a:cxn ang="0">
                <a:pos x="0" y="44"/>
              </a:cxn>
              <a:cxn ang="0">
                <a:pos x="3" y="48"/>
              </a:cxn>
              <a:cxn ang="0">
                <a:pos x="6" y="54"/>
              </a:cxn>
              <a:cxn ang="0">
                <a:pos x="21" y="54"/>
              </a:cxn>
              <a:cxn ang="0">
                <a:pos x="21" y="67"/>
              </a:cxn>
              <a:cxn ang="0">
                <a:pos x="20" y="80"/>
              </a:cxn>
              <a:cxn ang="0">
                <a:pos x="20" y="92"/>
              </a:cxn>
              <a:cxn ang="0">
                <a:pos x="25" y="82"/>
              </a:cxn>
              <a:cxn ang="0">
                <a:pos x="28" y="68"/>
              </a:cxn>
              <a:cxn ang="0">
                <a:pos x="30" y="61"/>
              </a:cxn>
              <a:cxn ang="0">
                <a:pos x="36" y="62"/>
              </a:cxn>
              <a:cxn ang="0">
                <a:pos x="33" y="58"/>
              </a:cxn>
              <a:cxn ang="0">
                <a:pos x="29" y="52"/>
              </a:cxn>
              <a:cxn ang="0">
                <a:pos x="34" y="44"/>
              </a:cxn>
              <a:cxn ang="0">
                <a:pos x="33" y="38"/>
              </a:cxn>
              <a:cxn ang="0">
                <a:pos x="37" y="34"/>
              </a:cxn>
            </a:cxnLst>
            <a:rect l="0" t="0" r="r" b="b"/>
            <a:pathLst>
              <a:path w="44" h="93">
                <a:moveTo>
                  <a:pt x="37" y="34"/>
                </a:moveTo>
                <a:cubicBezTo>
                  <a:pt x="37" y="35"/>
                  <a:pt x="37" y="35"/>
                  <a:pt x="36" y="35"/>
                </a:cubicBezTo>
                <a:cubicBezTo>
                  <a:pt x="36" y="35"/>
                  <a:pt x="36" y="37"/>
                  <a:pt x="36" y="38"/>
                </a:cubicBezTo>
                <a:cubicBezTo>
                  <a:pt x="38" y="38"/>
                  <a:pt x="43" y="39"/>
                  <a:pt x="44" y="37"/>
                </a:cubicBezTo>
                <a:cubicBezTo>
                  <a:pt x="43" y="37"/>
                  <a:pt x="42" y="37"/>
                  <a:pt x="42" y="36"/>
                </a:cubicBezTo>
                <a:cubicBezTo>
                  <a:pt x="41" y="36"/>
                  <a:pt x="41" y="35"/>
                  <a:pt x="41" y="34"/>
                </a:cubicBezTo>
                <a:cubicBezTo>
                  <a:pt x="40" y="33"/>
                  <a:pt x="35" y="32"/>
                  <a:pt x="35" y="35"/>
                </a:cubicBezTo>
                <a:cubicBezTo>
                  <a:pt x="34" y="35"/>
                  <a:pt x="33" y="34"/>
                  <a:pt x="33" y="33"/>
                </a:cubicBezTo>
                <a:cubicBezTo>
                  <a:pt x="32" y="32"/>
                  <a:pt x="33" y="32"/>
                  <a:pt x="33" y="31"/>
                </a:cubicBezTo>
                <a:cubicBezTo>
                  <a:pt x="32" y="31"/>
                  <a:pt x="29" y="30"/>
                  <a:pt x="30" y="32"/>
                </a:cubicBezTo>
                <a:cubicBezTo>
                  <a:pt x="30" y="31"/>
                  <a:pt x="30" y="30"/>
                  <a:pt x="30" y="29"/>
                </a:cubicBezTo>
                <a:cubicBezTo>
                  <a:pt x="30" y="27"/>
                  <a:pt x="30" y="27"/>
                  <a:pt x="28" y="26"/>
                </a:cubicBezTo>
                <a:cubicBezTo>
                  <a:pt x="24" y="25"/>
                  <a:pt x="22" y="25"/>
                  <a:pt x="22" y="30"/>
                </a:cubicBezTo>
                <a:cubicBezTo>
                  <a:pt x="22" y="28"/>
                  <a:pt x="20" y="27"/>
                  <a:pt x="20" y="26"/>
                </a:cubicBezTo>
                <a:cubicBezTo>
                  <a:pt x="19" y="25"/>
                  <a:pt x="20" y="22"/>
                  <a:pt x="20" y="21"/>
                </a:cubicBezTo>
                <a:cubicBezTo>
                  <a:pt x="20" y="19"/>
                  <a:pt x="19" y="18"/>
                  <a:pt x="20" y="16"/>
                </a:cubicBezTo>
                <a:cubicBezTo>
                  <a:pt x="20" y="16"/>
                  <a:pt x="20" y="16"/>
                  <a:pt x="21" y="15"/>
                </a:cubicBezTo>
                <a:cubicBezTo>
                  <a:pt x="21" y="14"/>
                  <a:pt x="21" y="13"/>
                  <a:pt x="21" y="12"/>
                </a:cubicBezTo>
                <a:cubicBezTo>
                  <a:pt x="21" y="0"/>
                  <a:pt x="8" y="20"/>
                  <a:pt x="10" y="21"/>
                </a:cubicBezTo>
                <a:cubicBezTo>
                  <a:pt x="9" y="21"/>
                  <a:pt x="7" y="20"/>
                  <a:pt x="6" y="20"/>
                </a:cubicBezTo>
                <a:cubicBezTo>
                  <a:pt x="6" y="21"/>
                  <a:pt x="6" y="22"/>
                  <a:pt x="6" y="22"/>
                </a:cubicBezTo>
                <a:cubicBezTo>
                  <a:pt x="6" y="24"/>
                  <a:pt x="8" y="24"/>
                  <a:pt x="9" y="25"/>
                </a:cubicBezTo>
                <a:cubicBezTo>
                  <a:pt x="9" y="25"/>
                  <a:pt x="8" y="26"/>
                  <a:pt x="9" y="26"/>
                </a:cubicBezTo>
                <a:cubicBezTo>
                  <a:pt x="10" y="28"/>
                  <a:pt x="10" y="27"/>
                  <a:pt x="12" y="28"/>
                </a:cubicBezTo>
                <a:cubicBezTo>
                  <a:pt x="14" y="28"/>
                  <a:pt x="13" y="28"/>
                  <a:pt x="14" y="29"/>
                </a:cubicBezTo>
                <a:cubicBezTo>
                  <a:pt x="14" y="30"/>
                  <a:pt x="13" y="31"/>
                  <a:pt x="13" y="32"/>
                </a:cubicBezTo>
                <a:cubicBezTo>
                  <a:pt x="14" y="33"/>
                  <a:pt x="14" y="33"/>
                  <a:pt x="15" y="35"/>
                </a:cubicBezTo>
                <a:cubicBezTo>
                  <a:pt x="16" y="35"/>
                  <a:pt x="16" y="35"/>
                  <a:pt x="16" y="36"/>
                </a:cubicBezTo>
                <a:cubicBezTo>
                  <a:pt x="15" y="36"/>
                  <a:pt x="12" y="35"/>
                  <a:pt x="11" y="36"/>
                </a:cubicBezTo>
                <a:cubicBezTo>
                  <a:pt x="11" y="37"/>
                  <a:pt x="12" y="40"/>
                  <a:pt x="13" y="41"/>
                </a:cubicBezTo>
                <a:cubicBezTo>
                  <a:pt x="12" y="42"/>
                  <a:pt x="11" y="41"/>
                  <a:pt x="11" y="42"/>
                </a:cubicBezTo>
                <a:cubicBezTo>
                  <a:pt x="10" y="42"/>
                  <a:pt x="11" y="43"/>
                  <a:pt x="11" y="44"/>
                </a:cubicBezTo>
                <a:cubicBezTo>
                  <a:pt x="9" y="44"/>
                  <a:pt x="6" y="45"/>
                  <a:pt x="5" y="44"/>
                </a:cubicBezTo>
                <a:cubicBezTo>
                  <a:pt x="3" y="44"/>
                  <a:pt x="4" y="43"/>
                  <a:pt x="4" y="41"/>
                </a:cubicBezTo>
                <a:cubicBezTo>
                  <a:pt x="4" y="40"/>
                  <a:pt x="2" y="38"/>
                  <a:pt x="0" y="40"/>
                </a:cubicBezTo>
                <a:cubicBezTo>
                  <a:pt x="0" y="40"/>
                  <a:pt x="0" y="43"/>
                  <a:pt x="0" y="44"/>
                </a:cubicBezTo>
                <a:cubicBezTo>
                  <a:pt x="0" y="45"/>
                  <a:pt x="0" y="47"/>
                  <a:pt x="0" y="47"/>
                </a:cubicBezTo>
                <a:cubicBezTo>
                  <a:pt x="1" y="48"/>
                  <a:pt x="2" y="47"/>
                  <a:pt x="3" y="48"/>
                </a:cubicBezTo>
                <a:cubicBezTo>
                  <a:pt x="5" y="49"/>
                  <a:pt x="4" y="50"/>
                  <a:pt x="4" y="51"/>
                </a:cubicBezTo>
                <a:cubicBezTo>
                  <a:pt x="4" y="52"/>
                  <a:pt x="5" y="53"/>
                  <a:pt x="6" y="54"/>
                </a:cubicBezTo>
                <a:cubicBezTo>
                  <a:pt x="9" y="56"/>
                  <a:pt x="11" y="54"/>
                  <a:pt x="14" y="55"/>
                </a:cubicBezTo>
                <a:cubicBezTo>
                  <a:pt x="14" y="60"/>
                  <a:pt x="20" y="57"/>
                  <a:pt x="21" y="54"/>
                </a:cubicBezTo>
                <a:cubicBezTo>
                  <a:pt x="21" y="57"/>
                  <a:pt x="20" y="60"/>
                  <a:pt x="20" y="63"/>
                </a:cubicBezTo>
                <a:cubicBezTo>
                  <a:pt x="20" y="64"/>
                  <a:pt x="21" y="66"/>
                  <a:pt x="21" y="67"/>
                </a:cubicBezTo>
                <a:cubicBezTo>
                  <a:pt x="20" y="69"/>
                  <a:pt x="18" y="70"/>
                  <a:pt x="17" y="72"/>
                </a:cubicBezTo>
                <a:cubicBezTo>
                  <a:pt x="17" y="76"/>
                  <a:pt x="20" y="77"/>
                  <a:pt x="20" y="80"/>
                </a:cubicBezTo>
                <a:cubicBezTo>
                  <a:pt x="19" y="83"/>
                  <a:pt x="19" y="86"/>
                  <a:pt x="19" y="89"/>
                </a:cubicBezTo>
                <a:cubicBezTo>
                  <a:pt x="19" y="90"/>
                  <a:pt x="19" y="91"/>
                  <a:pt x="20" y="92"/>
                </a:cubicBezTo>
                <a:cubicBezTo>
                  <a:pt x="21" y="93"/>
                  <a:pt x="22" y="92"/>
                  <a:pt x="23" y="91"/>
                </a:cubicBezTo>
                <a:cubicBezTo>
                  <a:pt x="25" y="88"/>
                  <a:pt x="26" y="86"/>
                  <a:pt x="25" y="82"/>
                </a:cubicBezTo>
                <a:cubicBezTo>
                  <a:pt x="24" y="80"/>
                  <a:pt x="25" y="78"/>
                  <a:pt x="25" y="76"/>
                </a:cubicBezTo>
                <a:cubicBezTo>
                  <a:pt x="25" y="73"/>
                  <a:pt x="25" y="70"/>
                  <a:pt x="28" y="68"/>
                </a:cubicBezTo>
                <a:cubicBezTo>
                  <a:pt x="29" y="68"/>
                  <a:pt x="31" y="67"/>
                  <a:pt x="31" y="65"/>
                </a:cubicBezTo>
                <a:cubicBezTo>
                  <a:pt x="30" y="64"/>
                  <a:pt x="29" y="63"/>
                  <a:pt x="30" y="61"/>
                </a:cubicBezTo>
                <a:cubicBezTo>
                  <a:pt x="32" y="61"/>
                  <a:pt x="31" y="63"/>
                  <a:pt x="32" y="64"/>
                </a:cubicBezTo>
                <a:cubicBezTo>
                  <a:pt x="33" y="65"/>
                  <a:pt x="35" y="63"/>
                  <a:pt x="36" y="62"/>
                </a:cubicBezTo>
                <a:cubicBezTo>
                  <a:pt x="37" y="60"/>
                  <a:pt x="39" y="58"/>
                  <a:pt x="37" y="57"/>
                </a:cubicBezTo>
                <a:cubicBezTo>
                  <a:pt x="36" y="56"/>
                  <a:pt x="33" y="56"/>
                  <a:pt x="33" y="58"/>
                </a:cubicBezTo>
                <a:cubicBezTo>
                  <a:pt x="32" y="58"/>
                  <a:pt x="32" y="57"/>
                  <a:pt x="31" y="56"/>
                </a:cubicBezTo>
                <a:cubicBezTo>
                  <a:pt x="31" y="55"/>
                  <a:pt x="28" y="53"/>
                  <a:pt x="29" y="52"/>
                </a:cubicBezTo>
                <a:cubicBezTo>
                  <a:pt x="31" y="51"/>
                  <a:pt x="34" y="52"/>
                  <a:pt x="36" y="50"/>
                </a:cubicBezTo>
                <a:cubicBezTo>
                  <a:pt x="37" y="48"/>
                  <a:pt x="33" y="46"/>
                  <a:pt x="34" y="44"/>
                </a:cubicBezTo>
                <a:cubicBezTo>
                  <a:pt x="34" y="43"/>
                  <a:pt x="34" y="43"/>
                  <a:pt x="34" y="42"/>
                </a:cubicBezTo>
                <a:cubicBezTo>
                  <a:pt x="35" y="40"/>
                  <a:pt x="34" y="39"/>
                  <a:pt x="33" y="38"/>
                </a:cubicBezTo>
                <a:cubicBezTo>
                  <a:pt x="33" y="38"/>
                  <a:pt x="34" y="37"/>
                  <a:pt x="35" y="37"/>
                </a:cubicBezTo>
                <a:lnTo>
                  <a:pt x="37" y="34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3" name="Freeform 86">
            <a:extLst>
              <a:ext uri="{FF2B5EF4-FFF2-40B4-BE49-F238E27FC236}">
                <a16:creationId xmlns:a16="http://schemas.microsoft.com/office/drawing/2014/main" id="{2DADEAEC-F1FE-49CE-81C6-955DCBEFD063}"/>
              </a:ext>
            </a:extLst>
          </p:cNvPr>
          <p:cNvSpPr>
            <a:spLocks/>
          </p:cNvSpPr>
          <p:nvPr/>
        </p:nvSpPr>
        <p:spPr bwMode="auto">
          <a:xfrm>
            <a:off x="4529492" y="3056136"/>
            <a:ext cx="17346" cy="33357"/>
          </a:xfrm>
          <a:custGeom>
            <a:avLst/>
            <a:gdLst/>
            <a:ahLst/>
            <a:cxnLst>
              <a:cxn ang="0">
                <a:pos x="9" y="2"/>
              </a:cxn>
              <a:cxn ang="0">
                <a:pos x="1" y="11"/>
              </a:cxn>
              <a:cxn ang="0">
                <a:pos x="1" y="18"/>
              </a:cxn>
              <a:cxn ang="0">
                <a:pos x="8" y="15"/>
              </a:cxn>
              <a:cxn ang="0">
                <a:pos x="9" y="0"/>
              </a:cxn>
              <a:cxn ang="0">
                <a:pos x="9" y="2"/>
              </a:cxn>
            </a:cxnLst>
            <a:rect l="0" t="0" r="r" b="b"/>
            <a:pathLst>
              <a:path w="11" h="21">
                <a:moveTo>
                  <a:pt x="9" y="2"/>
                </a:moveTo>
                <a:cubicBezTo>
                  <a:pt x="4" y="2"/>
                  <a:pt x="1" y="7"/>
                  <a:pt x="1" y="11"/>
                </a:cubicBezTo>
                <a:cubicBezTo>
                  <a:pt x="1" y="13"/>
                  <a:pt x="0" y="17"/>
                  <a:pt x="1" y="18"/>
                </a:cubicBezTo>
                <a:cubicBezTo>
                  <a:pt x="3" y="21"/>
                  <a:pt x="7" y="17"/>
                  <a:pt x="8" y="15"/>
                </a:cubicBezTo>
                <a:cubicBezTo>
                  <a:pt x="10" y="11"/>
                  <a:pt x="11" y="6"/>
                  <a:pt x="9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4" name="Line 87">
            <a:extLst>
              <a:ext uri="{FF2B5EF4-FFF2-40B4-BE49-F238E27FC236}">
                <a16:creationId xmlns:a16="http://schemas.microsoft.com/office/drawing/2014/main" id="{41DC2769-D7E8-4EC2-B22E-79379FB98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7093" y="3712593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5" name="Line 88">
            <a:extLst>
              <a:ext uri="{FF2B5EF4-FFF2-40B4-BE49-F238E27FC236}">
                <a16:creationId xmlns:a16="http://schemas.microsoft.com/office/drawing/2014/main" id="{43FA6E2D-F722-4FA3-B216-6152D190B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7093" y="3712593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6" name="Freeform 89">
            <a:extLst>
              <a:ext uri="{FF2B5EF4-FFF2-40B4-BE49-F238E27FC236}">
                <a16:creationId xmlns:a16="http://schemas.microsoft.com/office/drawing/2014/main" id="{C368F91F-C892-4907-AD78-045CD2BB2198}"/>
              </a:ext>
            </a:extLst>
          </p:cNvPr>
          <p:cNvSpPr>
            <a:spLocks/>
          </p:cNvSpPr>
          <p:nvPr/>
        </p:nvSpPr>
        <p:spPr bwMode="auto">
          <a:xfrm>
            <a:off x="3918400" y="3946089"/>
            <a:ext cx="221488" cy="186797"/>
          </a:xfrm>
          <a:custGeom>
            <a:avLst/>
            <a:gdLst/>
            <a:ahLst/>
            <a:cxnLst>
              <a:cxn ang="0">
                <a:pos x="140" y="68"/>
              </a:cxn>
              <a:cxn ang="0">
                <a:pos x="135" y="48"/>
              </a:cxn>
              <a:cxn ang="0">
                <a:pos x="127" y="45"/>
              </a:cxn>
              <a:cxn ang="0">
                <a:pos x="118" y="42"/>
              </a:cxn>
              <a:cxn ang="0">
                <a:pos x="107" y="16"/>
              </a:cxn>
              <a:cxn ang="0">
                <a:pos x="90" y="6"/>
              </a:cxn>
              <a:cxn ang="0">
                <a:pos x="78" y="1"/>
              </a:cxn>
              <a:cxn ang="0">
                <a:pos x="73" y="0"/>
              </a:cxn>
              <a:cxn ang="0">
                <a:pos x="61" y="6"/>
              </a:cxn>
              <a:cxn ang="0">
                <a:pos x="58" y="13"/>
              </a:cxn>
              <a:cxn ang="0">
                <a:pos x="55" y="16"/>
              </a:cxn>
              <a:cxn ang="0">
                <a:pos x="50" y="21"/>
              </a:cxn>
              <a:cxn ang="0">
                <a:pos x="41" y="26"/>
              </a:cxn>
              <a:cxn ang="0">
                <a:pos x="35" y="36"/>
              </a:cxn>
              <a:cxn ang="0">
                <a:pos x="31" y="44"/>
              </a:cxn>
              <a:cxn ang="0">
                <a:pos x="24" y="53"/>
              </a:cxn>
              <a:cxn ang="0">
                <a:pos x="11" y="55"/>
              </a:cxn>
              <a:cxn ang="0">
                <a:pos x="11" y="61"/>
              </a:cxn>
              <a:cxn ang="0">
                <a:pos x="19" y="63"/>
              </a:cxn>
              <a:cxn ang="0">
                <a:pos x="14" y="68"/>
              </a:cxn>
              <a:cxn ang="0">
                <a:pos x="3" y="76"/>
              </a:cxn>
              <a:cxn ang="0">
                <a:pos x="1" y="86"/>
              </a:cxn>
              <a:cxn ang="0">
                <a:pos x="6" y="90"/>
              </a:cxn>
              <a:cxn ang="0">
                <a:pos x="7" y="94"/>
              </a:cxn>
              <a:cxn ang="0">
                <a:pos x="11" y="100"/>
              </a:cxn>
              <a:cxn ang="0">
                <a:pos x="22" y="103"/>
              </a:cxn>
              <a:cxn ang="0">
                <a:pos x="25" y="106"/>
              </a:cxn>
              <a:cxn ang="0">
                <a:pos x="35" y="109"/>
              </a:cxn>
              <a:cxn ang="0">
                <a:pos x="42" y="104"/>
              </a:cxn>
              <a:cxn ang="0">
                <a:pos x="49" y="97"/>
              </a:cxn>
              <a:cxn ang="0">
                <a:pos x="50" y="89"/>
              </a:cxn>
              <a:cxn ang="0">
                <a:pos x="58" y="84"/>
              </a:cxn>
              <a:cxn ang="0">
                <a:pos x="66" y="95"/>
              </a:cxn>
              <a:cxn ang="0">
                <a:pos x="71" y="102"/>
              </a:cxn>
              <a:cxn ang="0">
                <a:pos x="76" y="113"/>
              </a:cxn>
              <a:cxn ang="0">
                <a:pos x="85" y="116"/>
              </a:cxn>
              <a:cxn ang="0">
                <a:pos x="89" y="113"/>
              </a:cxn>
              <a:cxn ang="0">
                <a:pos x="95" y="112"/>
              </a:cxn>
              <a:cxn ang="0">
                <a:pos x="104" y="116"/>
              </a:cxn>
              <a:cxn ang="0">
                <a:pos x="110" y="117"/>
              </a:cxn>
              <a:cxn ang="0">
                <a:pos x="117" y="99"/>
              </a:cxn>
              <a:cxn ang="0">
                <a:pos x="132" y="94"/>
              </a:cxn>
              <a:cxn ang="0">
                <a:pos x="140" y="77"/>
              </a:cxn>
            </a:cxnLst>
            <a:rect l="0" t="0" r="r" b="b"/>
            <a:pathLst>
              <a:path w="141" h="119">
                <a:moveTo>
                  <a:pt x="140" y="77"/>
                </a:moveTo>
                <a:cubicBezTo>
                  <a:pt x="140" y="74"/>
                  <a:pt x="141" y="71"/>
                  <a:pt x="140" y="68"/>
                </a:cubicBezTo>
                <a:cubicBezTo>
                  <a:pt x="139" y="65"/>
                  <a:pt x="135" y="62"/>
                  <a:pt x="133" y="62"/>
                </a:cubicBezTo>
                <a:cubicBezTo>
                  <a:pt x="132" y="57"/>
                  <a:pt x="137" y="53"/>
                  <a:pt x="135" y="48"/>
                </a:cubicBezTo>
                <a:cubicBezTo>
                  <a:pt x="134" y="48"/>
                  <a:pt x="132" y="48"/>
                  <a:pt x="131" y="47"/>
                </a:cubicBezTo>
                <a:cubicBezTo>
                  <a:pt x="128" y="46"/>
                  <a:pt x="129" y="47"/>
                  <a:pt x="127" y="45"/>
                </a:cubicBezTo>
                <a:cubicBezTo>
                  <a:pt x="126" y="43"/>
                  <a:pt x="125" y="41"/>
                  <a:pt x="122" y="41"/>
                </a:cubicBezTo>
                <a:cubicBezTo>
                  <a:pt x="120" y="41"/>
                  <a:pt x="120" y="43"/>
                  <a:pt x="118" y="42"/>
                </a:cubicBezTo>
                <a:cubicBezTo>
                  <a:pt x="118" y="38"/>
                  <a:pt x="114" y="34"/>
                  <a:pt x="112" y="30"/>
                </a:cubicBezTo>
                <a:cubicBezTo>
                  <a:pt x="109" y="25"/>
                  <a:pt x="107" y="22"/>
                  <a:pt x="107" y="16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6" y="6"/>
                  <a:pt x="97" y="5"/>
                  <a:pt x="90" y="6"/>
                </a:cubicBezTo>
                <a:cubicBezTo>
                  <a:pt x="86" y="6"/>
                  <a:pt x="85" y="8"/>
                  <a:pt x="82" y="8"/>
                </a:cubicBezTo>
                <a:cubicBezTo>
                  <a:pt x="77" y="9"/>
                  <a:pt x="78" y="4"/>
                  <a:pt x="78" y="1"/>
                </a:cubicBezTo>
                <a:cubicBezTo>
                  <a:pt x="76" y="0"/>
                  <a:pt x="75" y="0"/>
                  <a:pt x="73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1" y="2"/>
                  <a:pt x="68" y="2"/>
                  <a:pt x="66" y="3"/>
                </a:cubicBezTo>
                <a:cubicBezTo>
                  <a:pt x="64" y="3"/>
                  <a:pt x="63" y="5"/>
                  <a:pt x="61" y="6"/>
                </a:cubicBezTo>
                <a:cubicBezTo>
                  <a:pt x="60" y="7"/>
                  <a:pt x="58" y="9"/>
                  <a:pt x="58" y="10"/>
                </a:cubicBezTo>
                <a:cubicBezTo>
                  <a:pt x="58" y="11"/>
                  <a:pt x="58" y="12"/>
                  <a:pt x="58" y="13"/>
                </a:cubicBezTo>
                <a:cubicBezTo>
                  <a:pt x="57" y="13"/>
                  <a:pt x="57" y="13"/>
                  <a:pt x="56" y="13"/>
                </a:cubicBezTo>
                <a:cubicBezTo>
                  <a:pt x="56" y="14"/>
                  <a:pt x="56" y="15"/>
                  <a:pt x="55" y="16"/>
                </a:cubicBezTo>
                <a:cubicBezTo>
                  <a:pt x="55" y="16"/>
                  <a:pt x="54" y="18"/>
                  <a:pt x="54" y="18"/>
                </a:cubicBezTo>
                <a:cubicBezTo>
                  <a:pt x="53" y="19"/>
                  <a:pt x="51" y="20"/>
                  <a:pt x="50" y="21"/>
                </a:cubicBezTo>
                <a:cubicBezTo>
                  <a:pt x="48" y="22"/>
                  <a:pt x="48" y="23"/>
                  <a:pt x="46" y="23"/>
                </a:cubicBezTo>
                <a:cubicBezTo>
                  <a:pt x="43" y="24"/>
                  <a:pt x="42" y="22"/>
                  <a:pt x="41" y="26"/>
                </a:cubicBezTo>
                <a:cubicBezTo>
                  <a:pt x="41" y="29"/>
                  <a:pt x="40" y="29"/>
                  <a:pt x="38" y="31"/>
                </a:cubicBezTo>
                <a:cubicBezTo>
                  <a:pt x="37" y="33"/>
                  <a:pt x="36" y="34"/>
                  <a:pt x="35" y="36"/>
                </a:cubicBezTo>
                <a:cubicBezTo>
                  <a:pt x="34" y="38"/>
                  <a:pt x="34" y="40"/>
                  <a:pt x="33" y="41"/>
                </a:cubicBezTo>
                <a:cubicBezTo>
                  <a:pt x="33" y="43"/>
                  <a:pt x="32" y="43"/>
                  <a:pt x="31" y="44"/>
                </a:cubicBezTo>
                <a:cubicBezTo>
                  <a:pt x="29" y="46"/>
                  <a:pt x="28" y="49"/>
                  <a:pt x="28" y="51"/>
                </a:cubicBezTo>
                <a:cubicBezTo>
                  <a:pt x="27" y="53"/>
                  <a:pt x="27" y="53"/>
                  <a:pt x="24" y="53"/>
                </a:cubicBezTo>
                <a:cubicBezTo>
                  <a:pt x="22" y="53"/>
                  <a:pt x="20" y="53"/>
                  <a:pt x="17" y="53"/>
                </a:cubicBezTo>
                <a:cubicBezTo>
                  <a:pt x="15" y="53"/>
                  <a:pt x="12" y="53"/>
                  <a:pt x="11" y="55"/>
                </a:cubicBezTo>
                <a:cubicBezTo>
                  <a:pt x="11" y="56"/>
                  <a:pt x="10" y="58"/>
                  <a:pt x="10" y="59"/>
                </a:cubicBezTo>
                <a:cubicBezTo>
                  <a:pt x="10" y="60"/>
                  <a:pt x="10" y="60"/>
                  <a:pt x="11" y="61"/>
                </a:cubicBezTo>
                <a:cubicBezTo>
                  <a:pt x="13" y="62"/>
                  <a:pt x="14" y="62"/>
                  <a:pt x="16" y="62"/>
                </a:cubicBezTo>
                <a:cubicBezTo>
                  <a:pt x="17" y="62"/>
                  <a:pt x="18" y="63"/>
                  <a:pt x="19" y="63"/>
                </a:cubicBezTo>
                <a:cubicBezTo>
                  <a:pt x="18" y="63"/>
                  <a:pt x="17" y="64"/>
                  <a:pt x="16" y="65"/>
                </a:cubicBezTo>
                <a:cubicBezTo>
                  <a:pt x="16" y="66"/>
                  <a:pt x="15" y="67"/>
                  <a:pt x="14" y="68"/>
                </a:cubicBezTo>
                <a:cubicBezTo>
                  <a:pt x="13" y="69"/>
                  <a:pt x="10" y="71"/>
                  <a:pt x="8" y="72"/>
                </a:cubicBezTo>
                <a:cubicBezTo>
                  <a:pt x="6" y="73"/>
                  <a:pt x="5" y="74"/>
                  <a:pt x="3" y="76"/>
                </a:cubicBezTo>
                <a:cubicBezTo>
                  <a:pt x="2" y="78"/>
                  <a:pt x="0" y="78"/>
                  <a:pt x="0" y="80"/>
                </a:cubicBezTo>
                <a:cubicBezTo>
                  <a:pt x="0" y="82"/>
                  <a:pt x="0" y="84"/>
                  <a:pt x="1" y="86"/>
                </a:cubicBezTo>
                <a:cubicBezTo>
                  <a:pt x="2" y="87"/>
                  <a:pt x="3" y="88"/>
                  <a:pt x="5" y="89"/>
                </a:cubicBezTo>
                <a:cubicBezTo>
                  <a:pt x="5" y="89"/>
                  <a:pt x="6" y="90"/>
                  <a:pt x="6" y="90"/>
                </a:cubicBezTo>
                <a:cubicBezTo>
                  <a:pt x="7" y="91"/>
                  <a:pt x="6" y="91"/>
                  <a:pt x="6" y="92"/>
                </a:cubicBezTo>
                <a:cubicBezTo>
                  <a:pt x="7" y="92"/>
                  <a:pt x="7" y="93"/>
                  <a:pt x="7" y="94"/>
                </a:cubicBezTo>
                <a:cubicBezTo>
                  <a:pt x="8" y="95"/>
                  <a:pt x="9" y="95"/>
                  <a:pt x="10" y="97"/>
                </a:cubicBezTo>
                <a:cubicBezTo>
                  <a:pt x="10" y="98"/>
                  <a:pt x="10" y="99"/>
                  <a:pt x="11" y="100"/>
                </a:cubicBezTo>
                <a:cubicBezTo>
                  <a:pt x="12" y="101"/>
                  <a:pt x="15" y="102"/>
                  <a:pt x="17" y="102"/>
                </a:cubicBezTo>
                <a:cubicBezTo>
                  <a:pt x="18" y="102"/>
                  <a:pt x="21" y="102"/>
                  <a:pt x="22" y="103"/>
                </a:cubicBezTo>
                <a:cubicBezTo>
                  <a:pt x="23" y="104"/>
                  <a:pt x="22" y="104"/>
                  <a:pt x="23" y="104"/>
                </a:cubicBezTo>
                <a:cubicBezTo>
                  <a:pt x="24" y="105"/>
                  <a:pt x="24" y="105"/>
                  <a:pt x="25" y="106"/>
                </a:cubicBezTo>
                <a:cubicBezTo>
                  <a:pt x="26" y="106"/>
                  <a:pt x="27" y="107"/>
                  <a:pt x="28" y="108"/>
                </a:cubicBezTo>
                <a:cubicBezTo>
                  <a:pt x="30" y="109"/>
                  <a:pt x="33" y="108"/>
                  <a:pt x="35" y="109"/>
                </a:cubicBezTo>
                <a:cubicBezTo>
                  <a:pt x="36" y="109"/>
                  <a:pt x="39" y="110"/>
                  <a:pt x="41" y="110"/>
                </a:cubicBezTo>
                <a:cubicBezTo>
                  <a:pt x="43" y="109"/>
                  <a:pt x="41" y="106"/>
                  <a:pt x="42" y="104"/>
                </a:cubicBezTo>
                <a:cubicBezTo>
                  <a:pt x="43" y="102"/>
                  <a:pt x="47" y="104"/>
                  <a:pt x="48" y="103"/>
                </a:cubicBezTo>
                <a:cubicBezTo>
                  <a:pt x="50" y="102"/>
                  <a:pt x="50" y="99"/>
                  <a:pt x="49" y="97"/>
                </a:cubicBezTo>
                <a:cubicBezTo>
                  <a:pt x="48" y="96"/>
                  <a:pt x="48" y="95"/>
                  <a:pt x="48" y="94"/>
                </a:cubicBezTo>
                <a:cubicBezTo>
                  <a:pt x="48" y="92"/>
                  <a:pt x="49" y="91"/>
                  <a:pt x="50" y="89"/>
                </a:cubicBezTo>
                <a:cubicBezTo>
                  <a:pt x="51" y="88"/>
                  <a:pt x="52" y="85"/>
                  <a:pt x="54" y="85"/>
                </a:cubicBezTo>
                <a:cubicBezTo>
                  <a:pt x="55" y="84"/>
                  <a:pt x="57" y="85"/>
                  <a:pt x="58" y="84"/>
                </a:cubicBezTo>
                <a:cubicBezTo>
                  <a:pt x="60" y="86"/>
                  <a:pt x="61" y="88"/>
                  <a:pt x="62" y="90"/>
                </a:cubicBezTo>
                <a:cubicBezTo>
                  <a:pt x="64" y="92"/>
                  <a:pt x="65" y="93"/>
                  <a:pt x="66" y="95"/>
                </a:cubicBezTo>
                <a:cubicBezTo>
                  <a:pt x="67" y="97"/>
                  <a:pt x="66" y="98"/>
                  <a:pt x="66" y="100"/>
                </a:cubicBezTo>
                <a:cubicBezTo>
                  <a:pt x="66" y="102"/>
                  <a:pt x="69" y="102"/>
                  <a:pt x="71" y="102"/>
                </a:cubicBezTo>
                <a:cubicBezTo>
                  <a:pt x="73" y="103"/>
                  <a:pt x="74" y="104"/>
                  <a:pt x="74" y="105"/>
                </a:cubicBezTo>
                <a:cubicBezTo>
                  <a:pt x="75" y="108"/>
                  <a:pt x="76" y="110"/>
                  <a:pt x="76" y="113"/>
                </a:cubicBezTo>
                <a:cubicBezTo>
                  <a:pt x="76" y="115"/>
                  <a:pt x="76" y="117"/>
                  <a:pt x="79" y="117"/>
                </a:cubicBezTo>
                <a:cubicBezTo>
                  <a:pt x="81" y="117"/>
                  <a:pt x="83" y="117"/>
                  <a:pt x="85" y="116"/>
                </a:cubicBezTo>
                <a:cubicBezTo>
                  <a:pt x="86" y="115"/>
                  <a:pt x="87" y="115"/>
                  <a:pt x="88" y="113"/>
                </a:cubicBezTo>
                <a:cubicBezTo>
                  <a:pt x="88" y="113"/>
                  <a:pt x="88" y="113"/>
                  <a:pt x="89" y="113"/>
                </a:cubicBezTo>
                <a:cubicBezTo>
                  <a:pt x="89" y="112"/>
                  <a:pt x="89" y="111"/>
                  <a:pt x="90" y="110"/>
                </a:cubicBezTo>
                <a:cubicBezTo>
                  <a:pt x="92" y="111"/>
                  <a:pt x="93" y="111"/>
                  <a:pt x="95" y="112"/>
                </a:cubicBezTo>
                <a:cubicBezTo>
                  <a:pt x="97" y="113"/>
                  <a:pt x="98" y="115"/>
                  <a:pt x="100" y="115"/>
                </a:cubicBezTo>
                <a:cubicBezTo>
                  <a:pt x="102" y="115"/>
                  <a:pt x="102" y="115"/>
                  <a:pt x="104" y="116"/>
                </a:cubicBezTo>
                <a:cubicBezTo>
                  <a:pt x="106" y="117"/>
                  <a:pt x="108" y="118"/>
                  <a:pt x="109" y="119"/>
                </a:cubicBezTo>
                <a:cubicBezTo>
                  <a:pt x="110" y="118"/>
                  <a:pt x="110" y="118"/>
                  <a:pt x="110" y="117"/>
                </a:cubicBezTo>
                <a:cubicBezTo>
                  <a:pt x="113" y="114"/>
                  <a:pt x="114" y="111"/>
                  <a:pt x="114" y="107"/>
                </a:cubicBezTo>
                <a:cubicBezTo>
                  <a:pt x="114" y="103"/>
                  <a:pt x="113" y="100"/>
                  <a:pt x="117" y="99"/>
                </a:cubicBezTo>
                <a:cubicBezTo>
                  <a:pt x="120" y="99"/>
                  <a:pt x="123" y="99"/>
                  <a:pt x="125" y="99"/>
                </a:cubicBezTo>
                <a:cubicBezTo>
                  <a:pt x="130" y="99"/>
                  <a:pt x="130" y="98"/>
                  <a:pt x="132" y="94"/>
                </a:cubicBezTo>
                <a:cubicBezTo>
                  <a:pt x="134" y="92"/>
                  <a:pt x="136" y="90"/>
                  <a:pt x="138" y="87"/>
                </a:cubicBezTo>
                <a:cubicBezTo>
                  <a:pt x="139" y="84"/>
                  <a:pt x="139" y="80"/>
                  <a:pt x="140" y="77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7" name="Freeform 90">
            <a:extLst>
              <a:ext uri="{FF2B5EF4-FFF2-40B4-BE49-F238E27FC236}">
                <a16:creationId xmlns:a16="http://schemas.microsoft.com/office/drawing/2014/main" id="{45F35BF4-713B-43DF-80BE-82100BFBCCBA}"/>
              </a:ext>
            </a:extLst>
          </p:cNvPr>
          <p:cNvSpPr>
            <a:spLocks/>
          </p:cNvSpPr>
          <p:nvPr/>
        </p:nvSpPr>
        <p:spPr bwMode="auto">
          <a:xfrm>
            <a:off x="4197261" y="4074178"/>
            <a:ext cx="38694" cy="45365"/>
          </a:xfrm>
          <a:custGeom>
            <a:avLst/>
            <a:gdLst/>
            <a:ahLst/>
            <a:cxnLst>
              <a:cxn ang="0">
                <a:pos x="21" y="1"/>
              </a:cxn>
              <a:cxn ang="0">
                <a:pos x="21" y="1"/>
              </a:cxn>
              <a:cxn ang="0">
                <a:pos x="19" y="0"/>
              </a:cxn>
              <a:cxn ang="0">
                <a:pos x="11" y="3"/>
              </a:cxn>
              <a:cxn ang="0">
                <a:pos x="8" y="7"/>
              </a:cxn>
              <a:cxn ang="0">
                <a:pos x="6" y="10"/>
              </a:cxn>
              <a:cxn ang="0">
                <a:pos x="1" y="19"/>
              </a:cxn>
              <a:cxn ang="0">
                <a:pos x="1" y="25"/>
              </a:cxn>
              <a:cxn ang="0">
                <a:pos x="2" y="27"/>
              </a:cxn>
              <a:cxn ang="0">
                <a:pos x="4" y="28"/>
              </a:cxn>
              <a:cxn ang="0">
                <a:pos x="10" y="28"/>
              </a:cxn>
              <a:cxn ang="0">
                <a:pos x="15" y="27"/>
              </a:cxn>
              <a:cxn ang="0">
                <a:pos x="18" y="24"/>
              </a:cxn>
              <a:cxn ang="0">
                <a:pos x="21" y="21"/>
              </a:cxn>
              <a:cxn ang="0">
                <a:pos x="24" y="14"/>
              </a:cxn>
              <a:cxn ang="0">
                <a:pos x="22" y="6"/>
              </a:cxn>
              <a:cxn ang="0">
                <a:pos x="20" y="4"/>
              </a:cxn>
              <a:cxn ang="0">
                <a:pos x="18" y="2"/>
              </a:cxn>
              <a:cxn ang="0">
                <a:pos x="21" y="1"/>
              </a:cxn>
            </a:cxnLst>
            <a:rect l="0" t="0" r="r" b="b"/>
            <a:pathLst>
              <a:path w="24" h="29">
                <a:moveTo>
                  <a:pt x="21" y="1"/>
                </a:moveTo>
                <a:cubicBezTo>
                  <a:pt x="21" y="1"/>
                  <a:pt x="21" y="1"/>
                  <a:pt x="21" y="1"/>
                </a:cubicBezTo>
                <a:cubicBezTo>
                  <a:pt x="21" y="0"/>
                  <a:pt x="19" y="0"/>
                  <a:pt x="19" y="0"/>
                </a:cubicBezTo>
                <a:cubicBezTo>
                  <a:pt x="16" y="0"/>
                  <a:pt x="13" y="0"/>
                  <a:pt x="11" y="3"/>
                </a:cubicBezTo>
                <a:cubicBezTo>
                  <a:pt x="10" y="4"/>
                  <a:pt x="9" y="6"/>
                  <a:pt x="8" y="7"/>
                </a:cubicBezTo>
                <a:cubicBezTo>
                  <a:pt x="8" y="8"/>
                  <a:pt x="7" y="9"/>
                  <a:pt x="6" y="10"/>
                </a:cubicBezTo>
                <a:cubicBezTo>
                  <a:pt x="4" y="13"/>
                  <a:pt x="2" y="16"/>
                  <a:pt x="1" y="19"/>
                </a:cubicBezTo>
                <a:cubicBezTo>
                  <a:pt x="0" y="21"/>
                  <a:pt x="0" y="23"/>
                  <a:pt x="1" y="25"/>
                </a:cubicBezTo>
                <a:cubicBezTo>
                  <a:pt x="1" y="26"/>
                  <a:pt x="1" y="27"/>
                  <a:pt x="2" y="27"/>
                </a:cubicBezTo>
                <a:cubicBezTo>
                  <a:pt x="2" y="28"/>
                  <a:pt x="3" y="28"/>
                  <a:pt x="4" y="28"/>
                </a:cubicBezTo>
                <a:cubicBezTo>
                  <a:pt x="6" y="28"/>
                  <a:pt x="8" y="29"/>
                  <a:pt x="10" y="28"/>
                </a:cubicBezTo>
                <a:cubicBezTo>
                  <a:pt x="12" y="28"/>
                  <a:pt x="13" y="28"/>
                  <a:pt x="15" y="27"/>
                </a:cubicBezTo>
                <a:cubicBezTo>
                  <a:pt x="16" y="26"/>
                  <a:pt x="17" y="25"/>
                  <a:pt x="18" y="24"/>
                </a:cubicBezTo>
                <a:cubicBezTo>
                  <a:pt x="19" y="23"/>
                  <a:pt x="20" y="22"/>
                  <a:pt x="21" y="21"/>
                </a:cubicBezTo>
                <a:cubicBezTo>
                  <a:pt x="23" y="19"/>
                  <a:pt x="23" y="16"/>
                  <a:pt x="24" y="14"/>
                </a:cubicBezTo>
                <a:cubicBezTo>
                  <a:pt x="24" y="11"/>
                  <a:pt x="24" y="9"/>
                  <a:pt x="22" y="6"/>
                </a:cubicBezTo>
                <a:cubicBezTo>
                  <a:pt x="21" y="6"/>
                  <a:pt x="20" y="5"/>
                  <a:pt x="20" y="4"/>
                </a:cubicBezTo>
                <a:cubicBezTo>
                  <a:pt x="19" y="4"/>
                  <a:pt x="18" y="3"/>
                  <a:pt x="18" y="2"/>
                </a:cubicBezTo>
                <a:lnTo>
                  <a:pt x="21" y="1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8" name="Freeform 91">
            <a:extLst>
              <a:ext uri="{FF2B5EF4-FFF2-40B4-BE49-F238E27FC236}">
                <a16:creationId xmlns:a16="http://schemas.microsoft.com/office/drawing/2014/main" id="{A7EB34F7-D5E4-4A33-B4B7-521A207A6891}"/>
              </a:ext>
            </a:extLst>
          </p:cNvPr>
          <p:cNvSpPr>
            <a:spLocks/>
          </p:cNvSpPr>
          <p:nvPr/>
        </p:nvSpPr>
        <p:spPr bwMode="auto">
          <a:xfrm>
            <a:off x="4460111" y="4598543"/>
            <a:ext cx="60042" cy="25351"/>
          </a:xfrm>
          <a:custGeom>
            <a:avLst/>
            <a:gdLst/>
            <a:ahLst/>
            <a:cxnLst>
              <a:cxn ang="0">
                <a:pos x="29" y="3"/>
              </a:cxn>
              <a:cxn ang="0">
                <a:pos x="29" y="3"/>
              </a:cxn>
              <a:cxn ang="0">
                <a:pos x="24" y="1"/>
              </a:cxn>
              <a:cxn ang="0">
                <a:pos x="13" y="1"/>
              </a:cxn>
              <a:cxn ang="0">
                <a:pos x="9" y="3"/>
              </a:cxn>
              <a:cxn ang="0">
                <a:pos x="4" y="4"/>
              </a:cxn>
              <a:cxn ang="0">
                <a:pos x="1" y="6"/>
              </a:cxn>
              <a:cxn ang="0">
                <a:pos x="0" y="9"/>
              </a:cxn>
              <a:cxn ang="0">
                <a:pos x="2" y="12"/>
              </a:cxn>
              <a:cxn ang="0">
                <a:pos x="6" y="14"/>
              </a:cxn>
              <a:cxn ang="0">
                <a:pos x="13" y="16"/>
              </a:cxn>
              <a:cxn ang="0">
                <a:pos x="21" y="16"/>
              </a:cxn>
              <a:cxn ang="0">
                <a:pos x="29" y="15"/>
              </a:cxn>
              <a:cxn ang="0">
                <a:pos x="34" y="13"/>
              </a:cxn>
              <a:cxn ang="0">
                <a:pos x="38" y="10"/>
              </a:cxn>
              <a:cxn ang="0">
                <a:pos x="36" y="5"/>
              </a:cxn>
              <a:cxn ang="0">
                <a:pos x="29" y="3"/>
              </a:cxn>
            </a:cxnLst>
            <a:rect l="0" t="0" r="r" b="b"/>
            <a:pathLst>
              <a:path w="38" h="16">
                <a:moveTo>
                  <a:pt x="29" y="3"/>
                </a:moveTo>
                <a:cubicBezTo>
                  <a:pt x="29" y="3"/>
                  <a:pt x="29" y="3"/>
                  <a:pt x="29" y="3"/>
                </a:cubicBezTo>
                <a:cubicBezTo>
                  <a:pt x="28" y="2"/>
                  <a:pt x="26" y="1"/>
                  <a:pt x="24" y="1"/>
                </a:cubicBezTo>
                <a:cubicBezTo>
                  <a:pt x="21" y="0"/>
                  <a:pt x="17" y="0"/>
                  <a:pt x="13" y="1"/>
                </a:cubicBezTo>
                <a:cubicBezTo>
                  <a:pt x="12" y="1"/>
                  <a:pt x="10" y="2"/>
                  <a:pt x="9" y="3"/>
                </a:cubicBezTo>
                <a:cubicBezTo>
                  <a:pt x="7" y="3"/>
                  <a:pt x="6" y="4"/>
                  <a:pt x="4" y="4"/>
                </a:cubicBezTo>
                <a:cubicBezTo>
                  <a:pt x="3" y="5"/>
                  <a:pt x="2" y="6"/>
                  <a:pt x="1" y="6"/>
                </a:cubicBezTo>
                <a:cubicBezTo>
                  <a:pt x="1" y="7"/>
                  <a:pt x="0" y="8"/>
                  <a:pt x="0" y="9"/>
                </a:cubicBezTo>
                <a:cubicBezTo>
                  <a:pt x="0" y="10"/>
                  <a:pt x="1" y="11"/>
                  <a:pt x="2" y="12"/>
                </a:cubicBezTo>
                <a:cubicBezTo>
                  <a:pt x="3" y="13"/>
                  <a:pt x="4" y="14"/>
                  <a:pt x="6" y="14"/>
                </a:cubicBezTo>
                <a:cubicBezTo>
                  <a:pt x="8" y="15"/>
                  <a:pt x="10" y="16"/>
                  <a:pt x="13" y="16"/>
                </a:cubicBezTo>
                <a:cubicBezTo>
                  <a:pt x="16" y="16"/>
                  <a:pt x="19" y="16"/>
                  <a:pt x="21" y="16"/>
                </a:cubicBezTo>
                <a:cubicBezTo>
                  <a:pt x="24" y="16"/>
                  <a:pt x="27" y="16"/>
                  <a:pt x="29" y="15"/>
                </a:cubicBezTo>
                <a:cubicBezTo>
                  <a:pt x="31" y="15"/>
                  <a:pt x="33" y="14"/>
                  <a:pt x="34" y="13"/>
                </a:cubicBezTo>
                <a:cubicBezTo>
                  <a:pt x="36" y="12"/>
                  <a:pt x="37" y="11"/>
                  <a:pt x="38" y="10"/>
                </a:cubicBezTo>
                <a:cubicBezTo>
                  <a:pt x="38" y="8"/>
                  <a:pt x="37" y="6"/>
                  <a:pt x="36" y="5"/>
                </a:cubicBezTo>
                <a:lnTo>
                  <a:pt x="29" y="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39" name="Freeform 92">
            <a:extLst>
              <a:ext uri="{FF2B5EF4-FFF2-40B4-BE49-F238E27FC236}">
                <a16:creationId xmlns:a16="http://schemas.microsoft.com/office/drawing/2014/main" id="{D016F226-E058-4FA9-AC9F-072CA54FBCBA}"/>
              </a:ext>
            </a:extLst>
          </p:cNvPr>
          <p:cNvSpPr>
            <a:spLocks/>
          </p:cNvSpPr>
          <p:nvPr/>
        </p:nvSpPr>
        <p:spPr bwMode="auto">
          <a:xfrm>
            <a:off x="3736941" y="5616585"/>
            <a:ext cx="306880" cy="597749"/>
          </a:xfrm>
          <a:custGeom>
            <a:avLst/>
            <a:gdLst/>
            <a:ahLst/>
            <a:cxnLst>
              <a:cxn ang="0">
                <a:pos x="9" y="214"/>
              </a:cxn>
              <a:cxn ang="0">
                <a:pos x="1" y="233"/>
              </a:cxn>
              <a:cxn ang="0">
                <a:pos x="0" y="251"/>
              </a:cxn>
              <a:cxn ang="0">
                <a:pos x="9" y="267"/>
              </a:cxn>
              <a:cxn ang="0">
                <a:pos x="25" y="280"/>
              </a:cxn>
              <a:cxn ang="0">
                <a:pos x="36" y="293"/>
              </a:cxn>
              <a:cxn ang="0">
                <a:pos x="30" y="317"/>
              </a:cxn>
              <a:cxn ang="0">
                <a:pos x="35" y="341"/>
              </a:cxn>
              <a:cxn ang="0">
                <a:pos x="34" y="354"/>
              </a:cxn>
              <a:cxn ang="0">
                <a:pos x="29" y="365"/>
              </a:cxn>
              <a:cxn ang="0">
                <a:pos x="54" y="374"/>
              </a:cxn>
              <a:cxn ang="0">
                <a:pos x="67" y="374"/>
              </a:cxn>
              <a:cxn ang="0">
                <a:pos x="81" y="378"/>
              </a:cxn>
              <a:cxn ang="0">
                <a:pos x="98" y="375"/>
              </a:cxn>
              <a:cxn ang="0">
                <a:pos x="105" y="374"/>
              </a:cxn>
              <a:cxn ang="0">
                <a:pos x="109" y="356"/>
              </a:cxn>
              <a:cxn ang="0">
                <a:pos x="108" y="349"/>
              </a:cxn>
              <a:cxn ang="0">
                <a:pos x="110" y="331"/>
              </a:cxn>
              <a:cxn ang="0">
                <a:pos x="116" y="322"/>
              </a:cxn>
              <a:cxn ang="0">
                <a:pos x="118" y="315"/>
              </a:cxn>
              <a:cxn ang="0">
                <a:pos x="129" y="309"/>
              </a:cxn>
              <a:cxn ang="0">
                <a:pos x="135" y="298"/>
              </a:cxn>
              <a:cxn ang="0">
                <a:pos x="125" y="290"/>
              </a:cxn>
              <a:cxn ang="0">
                <a:pos x="122" y="283"/>
              </a:cxn>
              <a:cxn ang="0">
                <a:pos x="128" y="254"/>
              </a:cxn>
              <a:cxn ang="0">
                <a:pos x="133" y="234"/>
              </a:cxn>
              <a:cxn ang="0">
                <a:pos x="123" y="229"/>
              </a:cxn>
              <a:cxn ang="0">
                <a:pos x="119" y="209"/>
              </a:cxn>
              <a:cxn ang="0">
                <a:pos x="115" y="206"/>
              </a:cxn>
              <a:cxn ang="0">
                <a:pos x="117" y="196"/>
              </a:cxn>
              <a:cxn ang="0">
                <a:pos x="137" y="180"/>
              </a:cxn>
              <a:cxn ang="0">
                <a:pos x="139" y="156"/>
              </a:cxn>
              <a:cxn ang="0">
                <a:pos x="145" y="131"/>
              </a:cxn>
              <a:cxn ang="0">
                <a:pos x="144" y="102"/>
              </a:cxn>
              <a:cxn ang="0">
                <a:pos x="149" y="85"/>
              </a:cxn>
              <a:cxn ang="0">
                <a:pos x="166" y="75"/>
              </a:cxn>
              <a:cxn ang="0">
                <a:pos x="180" y="65"/>
              </a:cxn>
              <a:cxn ang="0">
                <a:pos x="194" y="46"/>
              </a:cxn>
              <a:cxn ang="0">
                <a:pos x="177" y="38"/>
              </a:cxn>
              <a:cxn ang="0">
                <a:pos x="172" y="29"/>
              </a:cxn>
              <a:cxn ang="0">
                <a:pos x="169" y="18"/>
              </a:cxn>
              <a:cxn ang="0">
                <a:pos x="155" y="16"/>
              </a:cxn>
              <a:cxn ang="0">
                <a:pos x="142" y="19"/>
              </a:cxn>
              <a:cxn ang="0">
                <a:pos x="122" y="29"/>
              </a:cxn>
              <a:cxn ang="0">
                <a:pos x="112" y="25"/>
              </a:cxn>
              <a:cxn ang="0">
                <a:pos x="98" y="22"/>
              </a:cxn>
              <a:cxn ang="0">
                <a:pos x="84" y="30"/>
              </a:cxn>
              <a:cxn ang="0">
                <a:pos x="86" y="12"/>
              </a:cxn>
              <a:cxn ang="0">
                <a:pos x="82" y="1"/>
              </a:cxn>
              <a:cxn ang="0">
                <a:pos x="73" y="7"/>
              </a:cxn>
              <a:cxn ang="0">
                <a:pos x="47" y="19"/>
              </a:cxn>
              <a:cxn ang="0">
                <a:pos x="42" y="29"/>
              </a:cxn>
              <a:cxn ang="0">
                <a:pos x="44" y="42"/>
              </a:cxn>
              <a:cxn ang="0">
                <a:pos x="44" y="61"/>
              </a:cxn>
              <a:cxn ang="0">
                <a:pos x="39" y="72"/>
              </a:cxn>
              <a:cxn ang="0">
                <a:pos x="44" y="90"/>
              </a:cxn>
              <a:cxn ang="0">
                <a:pos x="44" y="127"/>
              </a:cxn>
              <a:cxn ang="0">
                <a:pos x="39" y="139"/>
              </a:cxn>
              <a:cxn ang="0">
                <a:pos x="37" y="147"/>
              </a:cxn>
              <a:cxn ang="0">
                <a:pos x="38" y="159"/>
              </a:cxn>
              <a:cxn ang="0">
                <a:pos x="28" y="171"/>
              </a:cxn>
              <a:cxn ang="0">
                <a:pos x="26" y="186"/>
              </a:cxn>
            </a:cxnLst>
            <a:rect l="0" t="0" r="r" b="b"/>
            <a:pathLst>
              <a:path w="195" h="380">
                <a:moveTo>
                  <a:pt x="26" y="188"/>
                </a:moveTo>
                <a:cubicBezTo>
                  <a:pt x="25" y="192"/>
                  <a:pt x="23" y="197"/>
                  <a:pt x="20" y="200"/>
                </a:cubicBezTo>
                <a:cubicBezTo>
                  <a:pt x="17" y="205"/>
                  <a:pt x="13" y="210"/>
                  <a:pt x="9" y="214"/>
                </a:cubicBezTo>
                <a:cubicBezTo>
                  <a:pt x="7" y="216"/>
                  <a:pt x="6" y="218"/>
                  <a:pt x="5" y="220"/>
                </a:cubicBezTo>
                <a:cubicBezTo>
                  <a:pt x="4" y="222"/>
                  <a:pt x="5" y="224"/>
                  <a:pt x="4" y="226"/>
                </a:cubicBezTo>
                <a:cubicBezTo>
                  <a:pt x="4" y="228"/>
                  <a:pt x="2" y="231"/>
                  <a:pt x="1" y="233"/>
                </a:cubicBezTo>
                <a:cubicBezTo>
                  <a:pt x="1" y="237"/>
                  <a:pt x="0" y="241"/>
                  <a:pt x="0" y="245"/>
                </a:cubicBezTo>
                <a:cubicBezTo>
                  <a:pt x="0" y="246"/>
                  <a:pt x="0" y="247"/>
                  <a:pt x="0" y="249"/>
                </a:cubicBezTo>
                <a:cubicBezTo>
                  <a:pt x="0" y="249"/>
                  <a:pt x="0" y="250"/>
                  <a:pt x="0" y="251"/>
                </a:cubicBezTo>
                <a:cubicBezTo>
                  <a:pt x="0" y="252"/>
                  <a:pt x="0" y="253"/>
                  <a:pt x="1" y="254"/>
                </a:cubicBezTo>
                <a:cubicBezTo>
                  <a:pt x="3" y="255"/>
                  <a:pt x="7" y="253"/>
                  <a:pt x="9" y="256"/>
                </a:cubicBezTo>
                <a:cubicBezTo>
                  <a:pt x="10" y="259"/>
                  <a:pt x="8" y="264"/>
                  <a:pt x="9" y="267"/>
                </a:cubicBezTo>
                <a:cubicBezTo>
                  <a:pt x="11" y="272"/>
                  <a:pt x="17" y="271"/>
                  <a:pt x="16" y="277"/>
                </a:cubicBezTo>
                <a:cubicBezTo>
                  <a:pt x="16" y="280"/>
                  <a:pt x="15" y="278"/>
                  <a:pt x="14" y="281"/>
                </a:cubicBezTo>
                <a:cubicBezTo>
                  <a:pt x="12" y="285"/>
                  <a:pt x="22" y="282"/>
                  <a:pt x="25" y="280"/>
                </a:cubicBezTo>
                <a:cubicBezTo>
                  <a:pt x="26" y="279"/>
                  <a:pt x="30" y="277"/>
                  <a:pt x="32" y="279"/>
                </a:cubicBezTo>
                <a:cubicBezTo>
                  <a:pt x="33" y="279"/>
                  <a:pt x="37" y="284"/>
                  <a:pt x="37" y="285"/>
                </a:cubicBezTo>
                <a:cubicBezTo>
                  <a:pt x="38" y="287"/>
                  <a:pt x="36" y="290"/>
                  <a:pt x="36" y="293"/>
                </a:cubicBezTo>
                <a:cubicBezTo>
                  <a:pt x="35" y="296"/>
                  <a:pt x="35" y="300"/>
                  <a:pt x="35" y="303"/>
                </a:cubicBezTo>
                <a:cubicBezTo>
                  <a:pt x="35" y="306"/>
                  <a:pt x="35" y="307"/>
                  <a:pt x="34" y="310"/>
                </a:cubicBezTo>
                <a:cubicBezTo>
                  <a:pt x="33" y="312"/>
                  <a:pt x="30" y="315"/>
                  <a:pt x="30" y="317"/>
                </a:cubicBezTo>
                <a:cubicBezTo>
                  <a:pt x="30" y="321"/>
                  <a:pt x="36" y="322"/>
                  <a:pt x="38" y="325"/>
                </a:cubicBezTo>
                <a:cubicBezTo>
                  <a:pt x="39" y="327"/>
                  <a:pt x="40" y="330"/>
                  <a:pt x="39" y="332"/>
                </a:cubicBezTo>
                <a:cubicBezTo>
                  <a:pt x="38" y="335"/>
                  <a:pt x="36" y="338"/>
                  <a:pt x="35" y="341"/>
                </a:cubicBezTo>
                <a:cubicBezTo>
                  <a:pt x="34" y="343"/>
                  <a:pt x="34" y="345"/>
                  <a:pt x="34" y="347"/>
                </a:cubicBezTo>
                <a:cubicBezTo>
                  <a:pt x="34" y="348"/>
                  <a:pt x="34" y="348"/>
                  <a:pt x="34" y="349"/>
                </a:cubicBezTo>
                <a:cubicBezTo>
                  <a:pt x="34" y="351"/>
                  <a:pt x="34" y="353"/>
                  <a:pt x="34" y="354"/>
                </a:cubicBezTo>
                <a:cubicBezTo>
                  <a:pt x="34" y="355"/>
                  <a:pt x="33" y="356"/>
                  <a:pt x="33" y="357"/>
                </a:cubicBezTo>
                <a:cubicBezTo>
                  <a:pt x="33" y="358"/>
                  <a:pt x="32" y="360"/>
                  <a:pt x="31" y="361"/>
                </a:cubicBezTo>
                <a:cubicBezTo>
                  <a:pt x="30" y="362"/>
                  <a:pt x="30" y="364"/>
                  <a:pt x="29" y="365"/>
                </a:cubicBezTo>
                <a:cubicBezTo>
                  <a:pt x="28" y="370"/>
                  <a:pt x="29" y="375"/>
                  <a:pt x="26" y="379"/>
                </a:cubicBezTo>
                <a:cubicBezTo>
                  <a:pt x="31" y="380"/>
                  <a:pt x="37" y="375"/>
                  <a:pt x="41" y="374"/>
                </a:cubicBezTo>
                <a:cubicBezTo>
                  <a:pt x="45" y="373"/>
                  <a:pt x="50" y="373"/>
                  <a:pt x="54" y="374"/>
                </a:cubicBezTo>
                <a:cubicBezTo>
                  <a:pt x="56" y="374"/>
                  <a:pt x="57" y="374"/>
                  <a:pt x="59" y="374"/>
                </a:cubicBezTo>
                <a:cubicBezTo>
                  <a:pt x="60" y="374"/>
                  <a:pt x="62" y="374"/>
                  <a:pt x="63" y="374"/>
                </a:cubicBezTo>
                <a:cubicBezTo>
                  <a:pt x="65" y="374"/>
                  <a:pt x="66" y="374"/>
                  <a:pt x="67" y="374"/>
                </a:cubicBezTo>
                <a:cubicBezTo>
                  <a:pt x="69" y="375"/>
                  <a:pt x="70" y="376"/>
                  <a:pt x="72" y="376"/>
                </a:cubicBezTo>
                <a:cubicBezTo>
                  <a:pt x="74" y="377"/>
                  <a:pt x="76" y="378"/>
                  <a:pt x="78" y="379"/>
                </a:cubicBezTo>
                <a:cubicBezTo>
                  <a:pt x="80" y="379"/>
                  <a:pt x="80" y="379"/>
                  <a:pt x="81" y="378"/>
                </a:cubicBezTo>
                <a:cubicBezTo>
                  <a:pt x="84" y="378"/>
                  <a:pt x="84" y="377"/>
                  <a:pt x="85" y="377"/>
                </a:cubicBezTo>
                <a:cubicBezTo>
                  <a:pt x="89" y="375"/>
                  <a:pt x="92" y="375"/>
                  <a:pt x="95" y="375"/>
                </a:cubicBezTo>
                <a:cubicBezTo>
                  <a:pt x="96" y="375"/>
                  <a:pt x="97" y="375"/>
                  <a:pt x="98" y="375"/>
                </a:cubicBezTo>
                <a:cubicBezTo>
                  <a:pt x="98" y="375"/>
                  <a:pt x="99" y="375"/>
                  <a:pt x="99" y="375"/>
                </a:cubicBezTo>
                <a:cubicBezTo>
                  <a:pt x="101" y="375"/>
                  <a:pt x="103" y="374"/>
                  <a:pt x="105" y="374"/>
                </a:cubicBezTo>
                <a:cubicBezTo>
                  <a:pt x="105" y="374"/>
                  <a:pt x="105" y="374"/>
                  <a:pt x="105" y="374"/>
                </a:cubicBezTo>
                <a:cubicBezTo>
                  <a:pt x="106" y="374"/>
                  <a:pt x="107" y="373"/>
                  <a:pt x="108" y="373"/>
                </a:cubicBezTo>
                <a:cubicBezTo>
                  <a:pt x="108" y="371"/>
                  <a:pt x="108" y="369"/>
                  <a:pt x="108" y="367"/>
                </a:cubicBezTo>
                <a:cubicBezTo>
                  <a:pt x="109" y="363"/>
                  <a:pt x="109" y="360"/>
                  <a:pt x="109" y="356"/>
                </a:cubicBezTo>
                <a:cubicBezTo>
                  <a:pt x="109" y="355"/>
                  <a:pt x="109" y="353"/>
                  <a:pt x="109" y="351"/>
                </a:cubicBezTo>
                <a:cubicBezTo>
                  <a:pt x="109" y="351"/>
                  <a:pt x="109" y="351"/>
                  <a:pt x="108" y="351"/>
                </a:cubicBezTo>
                <a:cubicBezTo>
                  <a:pt x="108" y="350"/>
                  <a:pt x="108" y="350"/>
                  <a:pt x="108" y="349"/>
                </a:cubicBezTo>
                <a:cubicBezTo>
                  <a:pt x="107" y="348"/>
                  <a:pt x="107" y="346"/>
                  <a:pt x="107" y="345"/>
                </a:cubicBezTo>
                <a:cubicBezTo>
                  <a:pt x="107" y="344"/>
                  <a:pt x="106" y="343"/>
                  <a:pt x="106" y="341"/>
                </a:cubicBezTo>
                <a:cubicBezTo>
                  <a:pt x="106" y="338"/>
                  <a:pt x="108" y="334"/>
                  <a:pt x="110" y="331"/>
                </a:cubicBezTo>
                <a:cubicBezTo>
                  <a:pt x="110" y="331"/>
                  <a:pt x="111" y="330"/>
                  <a:pt x="111" y="329"/>
                </a:cubicBezTo>
                <a:cubicBezTo>
                  <a:pt x="112" y="328"/>
                  <a:pt x="113" y="326"/>
                  <a:pt x="114" y="325"/>
                </a:cubicBezTo>
                <a:cubicBezTo>
                  <a:pt x="115" y="324"/>
                  <a:pt x="116" y="323"/>
                  <a:pt x="116" y="322"/>
                </a:cubicBezTo>
                <a:cubicBezTo>
                  <a:pt x="117" y="321"/>
                  <a:pt x="117" y="321"/>
                  <a:pt x="117" y="321"/>
                </a:cubicBezTo>
                <a:cubicBezTo>
                  <a:pt x="117" y="320"/>
                  <a:pt x="118" y="319"/>
                  <a:pt x="118" y="318"/>
                </a:cubicBezTo>
                <a:cubicBezTo>
                  <a:pt x="119" y="317"/>
                  <a:pt x="118" y="316"/>
                  <a:pt x="118" y="315"/>
                </a:cubicBezTo>
                <a:cubicBezTo>
                  <a:pt x="118" y="311"/>
                  <a:pt x="121" y="313"/>
                  <a:pt x="124" y="312"/>
                </a:cubicBezTo>
                <a:cubicBezTo>
                  <a:pt x="125" y="312"/>
                  <a:pt x="127" y="312"/>
                  <a:pt x="128" y="311"/>
                </a:cubicBezTo>
                <a:cubicBezTo>
                  <a:pt x="128" y="311"/>
                  <a:pt x="129" y="310"/>
                  <a:pt x="129" y="309"/>
                </a:cubicBezTo>
                <a:cubicBezTo>
                  <a:pt x="130" y="309"/>
                  <a:pt x="130" y="309"/>
                  <a:pt x="131" y="309"/>
                </a:cubicBezTo>
                <a:cubicBezTo>
                  <a:pt x="134" y="308"/>
                  <a:pt x="136" y="307"/>
                  <a:pt x="136" y="304"/>
                </a:cubicBezTo>
                <a:cubicBezTo>
                  <a:pt x="136" y="302"/>
                  <a:pt x="137" y="299"/>
                  <a:pt x="135" y="298"/>
                </a:cubicBezTo>
                <a:cubicBezTo>
                  <a:pt x="134" y="299"/>
                  <a:pt x="132" y="300"/>
                  <a:pt x="130" y="299"/>
                </a:cubicBezTo>
                <a:cubicBezTo>
                  <a:pt x="128" y="298"/>
                  <a:pt x="129" y="297"/>
                  <a:pt x="128" y="295"/>
                </a:cubicBezTo>
                <a:cubicBezTo>
                  <a:pt x="128" y="293"/>
                  <a:pt x="126" y="291"/>
                  <a:pt x="125" y="290"/>
                </a:cubicBezTo>
                <a:cubicBezTo>
                  <a:pt x="125" y="289"/>
                  <a:pt x="124" y="288"/>
                  <a:pt x="124" y="287"/>
                </a:cubicBezTo>
                <a:cubicBezTo>
                  <a:pt x="123" y="286"/>
                  <a:pt x="123" y="285"/>
                  <a:pt x="123" y="284"/>
                </a:cubicBezTo>
                <a:cubicBezTo>
                  <a:pt x="123" y="284"/>
                  <a:pt x="122" y="283"/>
                  <a:pt x="122" y="283"/>
                </a:cubicBezTo>
                <a:cubicBezTo>
                  <a:pt x="120" y="279"/>
                  <a:pt x="118" y="275"/>
                  <a:pt x="118" y="271"/>
                </a:cubicBezTo>
                <a:cubicBezTo>
                  <a:pt x="119" y="267"/>
                  <a:pt x="122" y="264"/>
                  <a:pt x="123" y="261"/>
                </a:cubicBezTo>
                <a:cubicBezTo>
                  <a:pt x="124" y="257"/>
                  <a:pt x="125" y="256"/>
                  <a:pt x="128" y="254"/>
                </a:cubicBezTo>
                <a:cubicBezTo>
                  <a:pt x="130" y="253"/>
                  <a:pt x="132" y="253"/>
                  <a:pt x="134" y="252"/>
                </a:cubicBezTo>
                <a:cubicBezTo>
                  <a:pt x="138" y="248"/>
                  <a:pt x="136" y="241"/>
                  <a:pt x="134" y="237"/>
                </a:cubicBezTo>
                <a:cubicBezTo>
                  <a:pt x="134" y="236"/>
                  <a:pt x="134" y="235"/>
                  <a:pt x="133" y="234"/>
                </a:cubicBezTo>
                <a:cubicBezTo>
                  <a:pt x="133" y="234"/>
                  <a:pt x="132" y="233"/>
                  <a:pt x="131" y="233"/>
                </a:cubicBezTo>
                <a:cubicBezTo>
                  <a:pt x="130" y="232"/>
                  <a:pt x="129" y="232"/>
                  <a:pt x="127" y="231"/>
                </a:cubicBezTo>
                <a:cubicBezTo>
                  <a:pt x="126" y="231"/>
                  <a:pt x="124" y="231"/>
                  <a:pt x="123" y="229"/>
                </a:cubicBezTo>
                <a:cubicBezTo>
                  <a:pt x="123" y="227"/>
                  <a:pt x="124" y="226"/>
                  <a:pt x="123" y="224"/>
                </a:cubicBezTo>
                <a:cubicBezTo>
                  <a:pt x="122" y="223"/>
                  <a:pt x="120" y="222"/>
                  <a:pt x="119" y="223"/>
                </a:cubicBezTo>
                <a:cubicBezTo>
                  <a:pt x="119" y="219"/>
                  <a:pt x="120" y="213"/>
                  <a:pt x="119" y="209"/>
                </a:cubicBezTo>
                <a:cubicBezTo>
                  <a:pt x="119" y="209"/>
                  <a:pt x="118" y="208"/>
                  <a:pt x="118" y="207"/>
                </a:cubicBezTo>
                <a:cubicBezTo>
                  <a:pt x="118" y="207"/>
                  <a:pt x="117" y="207"/>
                  <a:pt x="117" y="207"/>
                </a:cubicBezTo>
                <a:cubicBezTo>
                  <a:pt x="116" y="208"/>
                  <a:pt x="115" y="207"/>
                  <a:pt x="115" y="206"/>
                </a:cubicBezTo>
                <a:cubicBezTo>
                  <a:pt x="114" y="206"/>
                  <a:pt x="113" y="203"/>
                  <a:pt x="112" y="202"/>
                </a:cubicBezTo>
                <a:cubicBezTo>
                  <a:pt x="111" y="201"/>
                  <a:pt x="109" y="199"/>
                  <a:pt x="110" y="197"/>
                </a:cubicBezTo>
                <a:cubicBezTo>
                  <a:pt x="110" y="195"/>
                  <a:pt x="115" y="196"/>
                  <a:pt x="117" y="196"/>
                </a:cubicBezTo>
                <a:cubicBezTo>
                  <a:pt x="122" y="196"/>
                  <a:pt x="132" y="197"/>
                  <a:pt x="133" y="191"/>
                </a:cubicBezTo>
                <a:cubicBezTo>
                  <a:pt x="133" y="189"/>
                  <a:pt x="132" y="186"/>
                  <a:pt x="133" y="184"/>
                </a:cubicBezTo>
                <a:cubicBezTo>
                  <a:pt x="133" y="183"/>
                  <a:pt x="136" y="180"/>
                  <a:pt x="137" y="180"/>
                </a:cubicBezTo>
                <a:cubicBezTo>
                  <a:pt x="139" y="177"/>
                  <a:pt x="141" y="174"/>
                  <a:pt x="141" y="171"/>
                </a:cubicBezTo>
                <a:cubicBezTo>
                  <a:pt x="140" y="166"/>
                  <a:pt x="135" y="164"/>
                  <a:pt x="134" y="159"/>
                </a:cubicBezTo>
                <a:cubicBezTo>
                  <a:pt x="136" y="159"/>
                  <a:pt x="137" y="157"/>
                  <a:pt x="139" y="156"/>
                </a:cubicBezTo>
                <a:cubicBezTo>
                  <a:pt x="141" y="155"/>
                  <a:pt x="143" y="154"/>
                  <a:pt x="144" y="152"/>
                </a:cubicBezTo>
                <a:cubicBezTo>
                  <a:pt x="145" y="149"/>
                  <a:pt x="144" y="143"/>
                  <a:pt x="144" y="140"/>
                </a:cubicBezTo>
                <a:cubicBezTo>
                  <a:pt x="144" y="137"/>
                  <a:pt x="145" y="134"/>
                  <a:pt x="145" y="131"/>
                </a:cubicBezTo>
                <a:cubicBezTo>
                  <a:pt x="146" y="125"/>
                  <a:pt x="144" y="119"/>
                  <a:pt x="144" y="113"/>
                </a:cubicBezTo>
                <a:cubicBezTo>
                  <a:pt x="144" y="110"/>
                  <a:pt x="144" y="107"/>
                  <a:pt x="144" y="105"/>
                </a:cubicBezTo>
                <a:cubicBezTo>
                  <a:pt x="144" y="104"/>
                  <a:pt x="144" y="103"/>
                  <a:pt x="144" y="102"/>
                </a:cubicBezTo>
                <a:cubicBezTo>
                  <a:pt x="143" y="102"/>
                  <a:pt x="141" y="101"/>
                  <a:pt x="141" y="101"/>
                </a:cubicBezTo>
                <a:cubicBezTo>
                  <a:pt x="139" y="98"/>
                  <a:pt x="141" y="97"/>
                  <a:pt x="144" y="96"/>
                </a:cubicBezTo>
                <a:cubicBezTo>
                  <a:pt x="144" y="92"/>
                  <a:pt x="147" y="88"/>
                  <a:pt x="149" y="85"/>
                </a:cubicBezTo>
                <a:cubicBezTo>
                  <a:pt x="151" y="82"/>
                  <a:pt x="152" y="83"/>
                  <a:pt x="155" y="82"/>
                </a:cubicBezTo>
                <a:cubicBezTo>
                  <a:pt x="158" y="82"/>
                  <a:pt x="161" y="81"/>
                  <a:pt x="163" y="79"/>
                </a:cubicBezTo>
                <a:cubicBezTo>
                  <a:pt x="164" y="78"/>
                  <a:pt x="165" y="76"/>
                  <a:pt x="166" y="75"/>
                </a:cubicBezTo>
                <a:cubicBezTo>
                  <a:pt x="168" y="74"/>
                  <a:pt x="169" y="72"/>
                  <a:pt x="170" y="72"/>
                </a:cubicBezTo>
                <a:cubicBezTo>
                  <a:pt x="172" y="70"/>
                  <a:pt x="174" y="69"/>
                  <a:pt x="176" y="67"/>
                </a:cubicBezTo>
                <a:cubicBezTo>
                  <a:pt x="177" y="66"/>
                  <a:pt x="178" y="66"/>
                  <a:pt x="180" y="65"/>
                </a:cubicBezTo>
                <a:cubicBezTo>
                  <a:pt x="182" y="64"/>
                  <a:pt x="183" y="64"/>
                  <a:pt x="184" y="62"/>
                </a:cubicBezTo>
                <a:cubicBezTo>
                  <a:pt x="186" y="60"/>
                  <a:pt x="186" y="58"/>
                  <a:pt x="188" y="56"/>
                </a:cubicBezTo>
                <a:cubicBezTo>
                  <a:pt x="191" y="53"/>
                  <a:pt x="194" y="50"/>
                  <a:pt x="194" y="46"/>
                </a:cubicBezTo>
                <a:cubicBezTo>
                  <a:pt x="195" y="44"/>
                  <a:pt x="194" y="44"/>
                  <a:pt x="192" y="43"/>
                </a:cubicBezTo>
                <a:cubicBezTo>
                  <a:pt x="189" y="42"/>
                  <a:pt x="186" y="40"/>
                  <a:pt x="183" y="39"/>
                </a:cubicBezTo>
                <a:cubicBezTo>
                  <a:pt x="181" y="38"/>
                  <a:pt x="179" y="38"/>
                  <a:pt x="177" y="38"/>
                </a:cubicBezTo>
                <a:cubicBezTo>
                  <a:pt x="176" y="38"/>
                  <a:pt x="177" y="39"/>
                  <a:pt x="175" y="38"/>
                </a:cubicBezTo>
                <a:cubicBezTo>
                  <a:pt x="174" y="38"/>
                  <a:pt x="173" y="35"/>
                  <a:pt x="172" y="34"/>
                </a:cubicBezTo>
                <a:cubicBezTo>
                  <a:pt x="171" y="32"/>
                  <a:pt x="171" y="30"/>
                  <a:pt x="172" y="29"/>
                </a:cubicBezTo>
                <a:cubicBezTo>
                  <a:pt x="173" y="27"/>
                  <a:pt x="176" y="25"/>
                  <a:pt x="175" y="23"/>
                </a:cubicBezTo>
                <a:cubicBezTo>
                  <a:pt x="177" y="17"/>
                  <a:pt x="177" y="17"/>
                  <a:pt x="177" y="17"/>
                </a:cubicBezTo>
                <a:cubicBezTo>
                  <a:pt x="174" y="17"/>
                  <a:pt x="172" y="18"/>
                  <a:pt x="169" y="18"/>
                </a:cubicBezTo>
                <a:cubicBezTo>
                  <a:pt x="167" y="18"/>
                  <a:pt x="163" y="19"/>
                  <a:pt x="161" y="17"/>
                </a:cubicBezTo>
                <a:cubicBezTo>
                  <a:pt x="160" y="15"/>
                  <a:pt x="162" y="14"/>
                  <a:pt x="160" y="14"/>
                </a:cubicBezTo>
                <a:cubicBezTo>
                  <a:pt x="159" y="14"/>
                  <a:pt x="157" y="16"/>
                  <a:pt x="155" y="16"/>
                </a:cubicBezTo>
                <a:cubicBezTo>
                  <a:pt x="153" y="16"/>
                  <a:pt x="145" y="15"/>
                  <a:pt x="145" y="17"/>
                </a:cubicBezTo>
                <a:cubicBezTo>
                  <a:pt x="145" y="17"/>
                  <a:pt x="144" y="16"/>
                  <a:pt x="143" y="16"/>
                </a:cubicBezTo>
                <a:cubicBezTo>
                  <a:pt x="142" y="17"/>
                  <a:pt x="143" y="18"/>
                  <a:pt x="142" y="19"/>
                </a:cubicBezTo>
                <a:cubicBezTo>
                  <a:pt x="141" y="20"/>
                  <a:pt x="140" y="21"/>
                  <a:pt x="139" y="22"/>
                </a:cubicBezTo>
                <a:cubicBezTo>
                  <a:pt x="137" y="24"/>
                  <a:pt x="137" y="25"/>
                  <a:pt x="134" y="26"/>
                </a:cubicBezTo>
                <a:cubicBezTo>
                  <a:pt x="130" y="28"/>
                  <a:pt x="122" y="23"/>
                  <a:pt x="122" y="29"/>
                </a:cubicBezTo>
                <a:cubicBezTo>
                  <a:pt x="119" y="30"/>
                  <a:pt x="117" y="28"/>
                  <a:pt x="115" y="27"/>
                </a:cubicBezTo>
                <a:cubicBezTo>
                  <a:pt x="114" y="27"/>
                  <a:pt x="114" y="29"/>
                  <a:pt x="112" y="28"/>
                </a:cubicBezTo>
                <a:cubicBezTo>
                  <a:pt x="112" y="27"/>
                  <a:pt x="112" y="25"/>
                  <a:pt x="112" y="25"/>
                </a:cubicBezTo>
                <a:cubicBezTo>
                  <a:pt x="110" y="24"/>
                  <a:pt x="107" y="23"/>
                  <a:pt x="105" y="24"/>
                </a:cubicBezTo>
                <a:cubicBezTo>
                  <a:pt x="104" y="25"/>
                  <a:pt x="103" y="27"/>
                  <a:pt x="101" y="26"/>
                </a:cubicBezTo>
                <a:cubicBezTo>
                  <a:pt x="99" y="25"/>
                  <a:pt x="99" y="23"/>
                  <a:pt x="98" y="22"/>
                </a:cubicBezTo>
                <a:cubicBezTo>
                  <a:pt x="94" y="18"/>
                  <a:pt x="94" y="24"/>
                  <a:pt x="93" y="26"/>
                </a:cubicBezTo>
                <a:cubicBezTo>
                  <a:pt x="91" y="28"/>
                  <a:pt x="90" y="27"/>
                  <a:pt x="88" y="28"/>
                </a:cubicBezTo>
                <a:cubicBezTo>
                  <a:pt x="87" y="28"/>
                  <a:pt x="85" y="30"/>
                  <a:pt x="84" y="30"/>
                </a:cubicBezTo>
                <a:cubicBezTo>
                  <a:pt x="82" y="30"/>
                  <a:pt x="81" y="22"/>
                  <a:pt x="81" y="21"/>
                </a:cubicBezTo>
                <a:cubicBezTo>
                  <a:pt x="82" y="19"/>
                  <a:pt x="84" y="19"/>
                  <a:pt x="85" y="17"/>
                </a:cubicBezTo>
                <a:cubicBezTo>
                  <a:pt x="86" y="16"/>
                  <a:pt x="86" y="14"/>
                  <a:pt x="86" y="12"/>
                </a:cubicBezTo>
                <a:cubicBezTo>
                  <a:pt x="85" y="11"/>
                  <a:pt x="83" y="12"/>
                  <a:pt x="82" y="11"/>
                </a:cubicBezTo>
                <a:cubicBezTo>
                  <a:pt x="81" y="10"/>
                  <a:pt x="81" y="7"/>
                  <a:pt x="81" y="6"/>
                </a:cubicBezTo>
                <a:cubicBezTo>
                  <a:pt x="82" y="4"/>
                  <a:pt x="84" y="2"/>
                  <a:pt x="82" y="1"/>
                </a:cubicBezTo>
                <a:cubicBezTo>
                  <a:pt x="80" y="0"/>
                  <a:pt x="79" y="2"/>
                  <a:pt x="78" y="3"/>
                </a:cubicBezTo>
                <a:cubicBezTo>
                  <a:pt x="78" y="4"/>
                  <a:pt x="77" y="6"/>
                  <a:pt x="77" y="6"/>
                </a:cubicBezTo>
                <a:cubicBezTo>
                  <a:pt x="76" y="7"/>
                  <a:pt x="74" y="7"/>
                  <a:pt x="73" y="7"/>
                </a:cubicBezTo>
                <a:cubicBezTo>
                  <a:pt x="69" y="8"/>
                  <a:pt x="66" y="10"/>
                  <a:pt x="63" y="11"/>
                </a:cubicBezTo>
                <a:cubicBezTo>
                  <a:pt x="60" y="13"/>
                  <a:pt x="56" y="15"/>
                  <a:pt x="53" y="16"/>
                </a:cubicBezTo>
                <a:cubicBezTo>
                  <a:pt x="51" y="17"/>
                  <a:pt x="48" y="18"/>
                  <a:pt x="47" y="19"/>
                </a:cubicBezTo>
                <a:cubicBezTo>
                  <a:pt x="46" y="20"/>
                  <a:pt x="46" y="23"/>
                  <a:pt x="45" y="24"/>
                </a:cubicBezTo>
                <a:cubicBezTo>
                  <a:pt x="45" y="24"/>
                  <a:pt x="43" y="26"/>
                  <a:pt x="42" y="26"/>
                </a:cubicBezTo>
                <a:cubicBezTo>
                  <a:pt x="42" y="27"/>
                  <a:pt x="42" y="28"/>
                  <a:pt x="42" y="29"/>
                </a:cubicBezTo>
                <a:cubicBezTo>
                  <a:pt x="42" y="30"/>
                  <a:pt x="42" y="31"/>
                  <a:pt x="41" y="31"/>
                </a:cubicBezTo>
                <a:cubicBezTo>
                  <a:pt x="41" y="33"/>
                  <a:pt x="41" y="35"/>
                  <a:pt x="41" y="36"/>
                </a:cubicBezTo>
                <a:cubicBezTo>
                  <a:pt x="42" y="39"/>
                  <a:pt x="43" y="40"/>
                  <a:pt x="44" y="42"/>
                </a:cubicBezTo>
                <a:cubicBezTo>
                  <a:pt x="46" y="45"/>
                  <a:pt x="46" y="51"/>
                  <a:pt x="45" y="54"/>
                </a:cubicBezTo>
                <a:cubicBezTo>
                  <a:pt x="44" y="55"/>
                  <a:pt x="43" y="56"/>
                  <a:pt x="43" y="57"/>
                </a:cubicBezTo>
                <a:cubicBezTo>
                  <a:pt x="42" y="59"/>
                  <a:pt x="44" y="60"/>
                  <a:pt x="44" y="61"/>
                </a:cubicBezTo>
                <a:cubicBezTo>
                  <a:pt x="45" y="62"/>
                  <a:pt x="46" y="65"/>
                  <a:pt x="46" y="66"/>
                </a:cubicBezTo>
                <a:cubicBezTo>
                  <a:pt x="46" y="69"/>
                  <a:pt x="45" y="68"/>
                  <a:pt x="43" y="69"/>
                </a:cubicBezTo>
                <a:cubicBezTo>
                  <a:pt x="42" y="70"/>
                  <a:pt x="39" y="71"/>
                  <a:pt x="39" y="72"/>
                </a:cubicBezTo>
                <a:cubicBezTo>
                  <a:pt x="38" y="73"/>
                  <a:pt x="38" y="75"/>
                  <a:pt x="38" y="76"/>
                </a:cubicBezTo>
                <a:cubicBezTo>
                  <a:pt x="38" y="81"/>
                  <a:pt x="40" y="83"/>
                  <a:pt x="42" y="87"/>
                </a:cubicBezTo>
                <a:cubicBezTo>
                  <a:pt x="43" y="88"/>
                  <a:pt x="44" y="88"/>
                  <a:pt x="44" y="90"/>
                </a:cubicBezTo>
                <a:cubicBezTo>
                  <a:pt x="44" y="95"/>
                  <a:pt x="46" y="99"/>
                  <a:pt x="47" y="103"/>
                </a:cubicBezTo>
                <a:cubicBezTo>
                  <a:pt x="47" y="108"/>
                  <a:pt x="47" y="113"/>
                  <a:pt x="47" y="118"/>
                </a:cubicBezTo>
                <a:cubicBezTo>
                  <a:pt x="47" y="121"/>
                  <a:pt x="46" y="124"/>
                  <a:pt x="44" y="127"/>
                </a:cubicBezTo>
                <a:cubicBezTo>
                  <a:pt x="43" y="129"/>
                  <a:pt x="42" y="132"/>
                  <a:pt x="41" y="134"/>
                </a:cubicBezTo>
                <a:cubicBezTo>
                  <a:pt x="41" y="134"/>
                  <a:pt x="40" y="135"/>
                  <a:pt x="40" y="136"/>
                </a:cubicBezTo>
                <a:cubicBezTo>
                  <a:pt x="40" y="137"/>
                  <a:pt x="39" y="138"/>
                  <a:pt x="39" y="139"/>
                </a:cubicBezTo>
                <a:cubicBezTo>
                  <a:pt x="38" y="140"/>
                  <a:pt x="38" y="140"/>
                  <a:pt x="38" y="141"/>
                </a:cubicBezTo>
                <a:cubicBezTo>
                  <a:pt x="38" y="142"/>
                  <a:pt x="37" y="143"/>
                  <a:pt x="37" y="145"/>
                </a:cubicBezTo>
                <a:cubicBezTo>
                  <a:pt x="37" y="145"/>
                  <a:pt x="37" y="146"/>
                  <a:pt x="37" y="147"/>
                </a:cubicBezTo>
                <a:cubicBezTo>
                  <a:pt x="37" y="149"/>
                  <a:pt x="37" y="151"/>
                  <a:pt x="38" y="153"/>
                </a:cubicBezTo>
                <a:cubicBezTo>
                  <a:pt x="38" y="154"/>
                  <a:pt x="39" y="156"/>
                  <a:pt x="38" y="157"/>
                </a:cubicBezTo>
                <a:cubicBezTo>
                  <a:pt x="38" y="158"/>
                  <a:pt x="38" y="158"/>
                  <a:pt x="38" y="159"/>
                </a:cubicBezTo>
                <a:cubicBezTo>
                  <a:pt x="38" y="159"/>
                  <a:pt x="37" y="160"/>
                  <a:pt x="37" y="161"/>
                </a:cubicBezTo>
                <a:cubicBezTo>
                  <a:pt x="36" y="162"/>
                  <a:pt x="34" y="163"/>
                  <a:pt x="33" y="164"/>
                </a:cubicBezTo>
                <a:cubicBezTo>
                  <a:pt x="32" y="166"/>
                  <a:pt x="30" y="168"/>
                  <a:pt x="28" y="171"/>
                </a:cubicBezTo>
                <a:cubicBezTo>
                  <a:pt x="26" y="174"/>
                  <a:pt x="26" y="177"/>
                  <a:pt x="26" y="181"/>
                </a:cubicBezTo>
                <a:cubicBezTo>
                  <a:pt x="26" y="182"/>
                  <a:pt x="26" y="183"/>
                  <a:pt x="26" y="184"/>
                </a:cubicBezTo>
                <a:cubicBezTo>
                  <a:pt x="26" y="185"/>
                  <a:pt x="26" y="186"/>
                  <a:pt x="26" y="186"/>
                </a:cubicBezTo>
                <a:cubicBezTo>
                  <a:pt x="26" y="187"/>
                  <a:pt x="26" y="188"/>
                  <a:pt x="26" y="188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0" name="Freeform 93">
            <a:extLst>
              <a:ext uri="{FF2B5EF4-FFF2-40B4-BE49-F238E27FC236}">
                <a16:creationId xmlns:a16="http://schemas.microsoft.com/office/drawing/2014/main" id="{E1ACCE07-3D67-4CFF-B47D-6DF923947EFA}"/>
              </a:ext>
            </a:extLst>
          </p:cNvPr>
          <p:cNvSpPr>
            <a:spLocks noEditPoints="1"/>
          </p:cNvSpPr>
          <p:nvPr/>
        </p:nvSpPr>
        <p:spPr bwMode="auto">
          <a:xfrm>
            <a:off x="3736941" y="5425785"/>
            <a:ext cx="1150134" cy="893955"/>
          </a:xfrm>
          <a:custGeom>
            <a:avLst/>
            <a:gdLst/>
            <a:ahLst/>
            <a:cxnLst>
              <a:cxn ang="0">
                <a:pos x="99" y="497"/>
              </a:cxn>
              <a:cxn ang="0">
                <a:pos x="34" y="469"/>
              </a:cxn>
              <a:cxn ang="0">
                <a:pos x="34" y="466"/>
              </a:cxn>
              <a:cxn ang="0">
                <a:pos x="33" y="479"/>
              </a:cxn>
              <a:cxn ang="0">
                <a:pos x="35" y="465"/>
              </a:cxn>
              <a:cxn ang="0">
                <a:pos x="37" y="282"/>
              </a:cxn>
              <a:cxn ang="0">
                <a:pos x="38" y="276"/>
              </a:cxn>
              <a:cxn ang="0">
                <a:pos x="38" y="457"/>
              </a:cxn>
              <a:cxn ang="0">
                <a:pos x="26" y="306"/>
              </a:cxn>
              <a:cxn ang="0">
                <a:pos x="34" y="285"/>
              </a:cxn>
              <a:cxn ang="0">
                <a:pos x="40" y="258"/>
              </a:cxn>
              <a:cxn ang="0">
                <a:pos x="45" y="246"/>
              </a:cxn>
              <a:cxn ang="0">
                <a:pos x="48" y="495"/>
              </a:cxn>
              <a:cxn ang="0">
                <a:pos x="52" y="496"/>
              </a:cxn>
              <a:cxn ang="0">
                <a:pos x="0" y="373"/>
              </a:cxn>
              <a:cxn ang="0">
                <a:pos x="0" y="375"/>
              </a:cxn>
              <a:cxn ang="0">
                <a:pos x="1" y="359"/>
              </a:cxn>
              <a:cxn ang="0">
                <a:pos x="499" y="314"/>
              </a:cxn>
              <a:cxn ang="0">
                <a:pos x="672" y="99"/>
              </a:cxn>
              <a:cxn ang="0">
                <a:pos x="648" y="101"/>
              </a:cxn>
              <a:cxn ang="0">
                <a:pos x="621" y="96"/>
              </a:cxn>
              <a:cxn ang="0">
                <a:pos x="617" y="77"/>
              </a:cxn>
              <a:cxn ang="0">
                <a:pos x="577" y="77"/>
              </a:cxn>
              <a:cxn ang="0">
                <a:pos x="490" y="58"/>
              </a:cxn>
              <a:cxn ang="0">
                <a:pos x="456" y="31"/>
              </a:cxn>
              <a:cxn ang="0">
                <a:pos x="373" y="28"/>
              </a:cxn>
              <a:cxn ang="0">
                <a:pos x="285" y="25"/>
              </a:cxn>
              <a:cxn ang="0">
                <a:pos x="205" y="15"/>
              </a:cxn>
              <a:cxn ang="0">
                <a:pos x="83" y="15"/>
              </a:cxn>
              <a:cxn ang="0">
                <a:pos x="63" y="39"/>
              </a:cxn>
              <a:cxn ang="0">
                <a:pos x="27" y="69"/>
              </a:cxn>
              <a:cxn ang="0">
                <a:pos x="53" y="92"/>
              </a:cxn>
              <a:cxn ang="0">
                <a:pos x="24" y="129"/>
              </a:cxn>
              <a:cxn ang="0">
                <a:pos x="47" y="141"/>
              </a:cxn>
              <a:cxn ang="0">
                <a:pos x="82" y="133"/>
              </a:cxn>
              <a:cxn ang="0">
                <a:pos x="101" y="148"/>
              </a:cxn>
              <a:cxn ang="0">
                <a:pos x="142" y="141"/>
              </a:cxn>
              <a:cxn ang="0">
                <a:pos x="175" y="145"/>
              </a:cxn>
              <a:cxn ang="0">
                <a:pos x="188" y="178"/>
              </a:cxn>
              <a:cxn ang="0">
                <a:pos x="149" y="207"/>
              </a:cxn>
              <a:cxn ang="0">
                <a:pos x="144" y="274"/>
              </a:cxn>
              <a:cxn ang="0">
                <a:pos x="110" y="319"/>
              </a:cxn>
              <a:cxn ang="0">
                <a:pos x="123" y="351"/>
              </a:cxn>
              <a:cxn ang="0">
                <a:pos x="118" y="393"/>
              </a:cxn>
              <a:cxn ang="0">
                <a:pos x="136" y="426"/>
              </a:cxn>
              <a:cxn ang="0">
                <a:pos x="116" y="444"/>
              </a:cxn>
              <a:cxn ang="0">
                <a:pos x="109" y="473"/>
              </a:cxn>
              <a:cxn ang="0">
                <a:pos x="159" y="506"/>
              </a:cxn>
              <a:cxn ang="0">
                <a:pos x="205" y="564"/>
              </a:cxn>
              <a:cxn ang="0">
                <a:pos x="263" y="534"/>
              </a:cxn>
              <a:cxn ang="0">
                <a:pos x="351" y="521"/>
              </a:cxn>
              <a:cxn ang="0">
                <a:pos x="399" y="517"/>
              </a:cxn>
              <a:cxn ang="0">
                <a:pos x="438" y="466"/>
              </a:cxn>
              <a:cxn ang="0">
                <a:pos x="472" y="442"/>
              </a:cxn>
              <a:cxn ang="0">
                <a:pos x="513" y="394"/>
              </a:cxn>
              <a:cxn ang="0">
                <a:pos x="493" y="328"/>
              </a:cxn>
              <a:cxn ang="0">
                <a:pos x="547" y="255"/>
              </a:cxn>
              <a:cxn ang="0">
                <a:pos x="619" y="203"/>
              </a:cxn>
              <a:cxn ang="0">
                <a:pos x="671" y="178"/>
              </a:cxn>
              <a:cxn ang="0">
                <a:pos x="731" y="134"/>
              </a:cxn>
            </a:cxnLst>
            <a:rect l="0" t="0" r="r" b="b"/>
            <a:pathLst>
              <a:path w="732" h="569">
                <a:moveTo>
                  <a:pt x="108" y="495"/>
                </a:moveTo>
                <a:cubicBezTo>
                  <a:pt x="107" y="495"/>
                  <a:pt x="106" y="496"/>
                  <a:pt x="105" y="496"/>
                </a:cubicBezTo>
                <a:cubicBezTo>
                  <a:pt x="106" y="496"/>
                  <a:pt x="107" y="495"/>
                  <a:pt x="108" y="495"/>
                </a:cubicBezTo>
                <a:moveTo>
                  <a:pt x="98" y="497"/>
                </a:moveTo>
                <a:cubicBezTo>
                  <a:pt x="97" y="497"/>
                  <a:pt x="96" y="497"/>
                  <a:pt x="95" y="497"/>
                </a:cubicBezTo>
                <a:cubicBezTo>
                  <a:pt x="99" y="497"/>
                  <a:pt x="102" y="497"/>
                  <a:pt x="105" y="496"/>
                </a:cubicBezTo>
                <a:cubicBezTo>
                  <a:pt x="105" y="496"/>
                  <a:pt x="105" y="496"/>
                  <a:pt x="105" y="496"/>
                </a:cubicBezTo>
                <a:cubicBezTo>
                  <a:pt x="103" y="496"/>
                  <a:pt x="101" y="497"/>
                  <a:pt x="99" y="497"/>
                </a:cubicBezTo>
                <a:cubicBezTo>
                  <a:pt x="99" y="497"/>
                  <a:pt x="98" y="497"/>
                  <a:pt x="98" y="497"/>
                </a:cubicBezTo>
                <a:moveTo>
                  <a:pt x="59" y="496"/>
                </a:moveTo>
                <a:cubicBezTo>
                  <a:pt x="57" y="496"/>
                  <a:pt x="56" y="496"/>
                  <a:pt x="54" y="496"/>
                </a:cubicBezTo>
                <a:cubicBezTo>
                  <a:pt x="56" y="496"/>
                  <a:pt x="57" y="496"/>
                  <a:pt x="59" y="496"/>
                </a:cubicBezTo>
                <a:cubicBezTo>
                  <a:pt x="60" y="496"/>
                  <a:pt x="60" y="496"/>
                  <a:pt x="61" y="496"/>
                </a:cubicBezTo>
                <a:cubicBezTo>
                  <a:pt x="60" y="496"/>
                  <a:pt x="60" y="496"/>
                  <a:pt x="59" y="496"/>
                </a:cubicBezTo>
                <a:moveTo>
                  <a:pt x="34" y="471"/>
                </a:moveTo>
                <a:cubicBezTo>
                  <a:pt x="34" y="470"/>
                  <a:pt x="34" y="470"/>
                  <a:pt x="34" y="469"/>
                </a:cubicBezTo>
                <a:cubicBezTo>
                  <a:pt x="34" y="470"/>
                  <a:pt x="34" y="470"/>
                  <a:pt x="34" y="471"/>
                </a:cubicBezTo>
                <a:moveTo>
                  <a:pt x="34" y="472"/>
                </a:moveTo>
                <a:cubicBezTo>
                  <a:pt x="34" y="472"/>
                  <a:pt x="34" y="471"/>
                  <a:pt x="34" y="471"/>
                </a:cubicBezTo>
                <a:cubicBezTo>
                  <a:pt x="34" y="471"/>
                  <a:pt x="34" y="472"/>
                  <a:pt x="34" y="472"/>
                </a:cubicBezTo>
                <a:moveTo>
                  <a:pt x="34" y="473"/>
                </a:moveTo>
                <a:cubicBezTo>
                  <a:pt x="34" y="473"/>
                  <a:pt x="34" y="474"/>
                  <a:pt x="34" y="474"/>
                </a:cubicBezTo>
                <a:cubicBezTo>
                  <a:pt x="34" y="474"/>
                  <a:pt x="34" y="473"/>
                  <a:pt x="34" y="473"/>
                </a:cubicBezTo>
                <a:moveTo>
                  <a:pt x="34" y="466"/>
                </a:moveTo>
                <a:cubicBezTo>
                  <a:pt x="34" y="467"/>
                  <a:pt x="34" y="467"/>
                  <a:pt x="34" y="467"/>
                </a:cubicBezTo>
                <a:cubicBezTo>
                  <a:pt x="34" y="467"/>
                  <a:pt x="34" y="467"/>
                  <a:pt x="34" y="466"/>
                </a:cubicBezTo>
                <a:moveTo>
                  <a:pt x="34" y="476"/>
                </a:moveTo>
                <a:cubicBezTo>
                  <a:pt x="34" y="476"/>
                  <a:pt x="34" y="475"/>
                  <a:pt x="34" y="475"/>
                </a:cubicBezTo>
                <a:cubicBezTo>
                  <a:pt x="34" y="475"/>
                  <a:pt x="34" y="476"/>
                  <a:pt x="34" y="476"/>
                </a:cubicBezTo>
                <a:moveTo>
                  <a:pt x="33" y="479"/>
                </a:moveTo>
                <a:cubicBezTo>
                  <a:pt x="33" y="478"/>
                  <a:pt x="34" y="477"/>
                  <a:pt x="34" y="476"/>
                </a:cubicBezTo>
                <a:cubicBezTo>
                  <a:pt x="34" y="477"/>
                  <a:pt x="33" y="478"/>
                  <a:pt x="33" y="479"/>
                </a:cubicBezTo>
                <a:moveTo>
                  <a:pt x="30" y="485"/>
                </a:moveTo>
                <a:cubicBezTo>
                  <a:pt x="31" y="484"/>
                  <a:pt x="31" y="484"/>
                  <a:pt x="31" y="483"/>
                </a:cubicBezTo>
                <a:cubicBezTo>
                  <a:pt x="31" y="484"/>
                  <a:pt x="31" y="484"/>
                  <a:pt x="30" y="485"/>
                </a:cubicBezTo>
                <a:moveTo>
                  <a:pt x="32" y="481"/>
                </a:moveTo>
                <a:cubicBezTo>
                  <a:pt x="32" y="481"/>
                  <a:pt x="32" y="481"/>
                  <a:pt x="32" y="481"/>
                </a:cubicBezTo>
                <a:cubicBezTo>
                  <a:pt x="32" y="481"/>
                  <a:pt x="32" y="481"/>
                  <a:pt x="32" y="481"/>
                </a:cubicBezTo>
                <a:moveTo>
                  <a:pt x="34" y="465"/>
                </a:moveTo>
                <a:cubicBezTo>
                  <a:pt x="34" y="465"/>
                  <a:pt x="35" y="465"/>
                  <a:pt x="35" y="465"/>
                </a:cubicBezTo>
                <a:cubicBezTo>
                  <a:pt x="35" y="465"/>
                  <a:pt x="34" y="465"/>
                  <a:pt x="34" y="465"/>
                </a:cubicBezTo>
                <a:moveTo>
                  <a:pt x="35" y="463"/>
                </a:moveTo>
                <a:cubicBezTo>
                  <a:pt x="35" y="462"/>
                  <a:pt x="36" y="461"/>
                  <a:pt x="36" y="461"/>
                </a:cubicBezTo>
                <a:cubicBezTo>
                  <a:pt x="36" y="461"/>
                  <a:pt x="35" y="462"/>
                  <a:pt x="35" y="463"/>
                </a:cubicBezTo>
                <a:moveTo>
                  <a:pt x="37" y="460"/>
                </a:moveTo>
                <a:cubicBezTo>
                  <a:pt x="37" y="459"/>
                  <a:pt x="37" y="459"/>
                  <a:pt x="37" y="458"/>
                </a:cubicBezTo>
                <a:cubicBezTo>
                  <a:pt x="37" y="459"/>
                  <a:pt x="37" y="459"/>
                  <a:pt x="37" y="460"/>
                </a:cubicBezTo>
                <a:moveTo>
                  <a:pt x="37" y="282"/>
                </a:moveTo>
                <a:cubicBezTo>
                  <a:pt x="38" y="282"/>
                  <a:pt x="38" y="282"/>
                  <a:pt x="38" y="282"/>
                </a:cubicBezTo>
                <a:cubicBezTo>
                  <a:pt x="38" y="282"/>
                  <a:pt x="38" y="282"/>
                  <a:pt x="37" y="282"/>
                </a:cubicBezTo>
                <a:moveTo>
                  <a:pt x="38" y="281"/>
                </a:moveTo>
                <a:cubicBezTo>
                  <a:pt x="38" y="281"/>
                  <a:pt x="38" y="281"/>
                  <a:pt x="38" y="281"/>
                </a:cubicBezTo>
                <a:cubicBezTo>
                  <a:pt x="38" y="281"/>
                  <a:pt x="38" y="281"/>
                  <a:pt x="38" y="281"/>
                </a:cubicBezTo>
                <a:moveTo>
                  <a:pt x="38" y="275"/>
                </a:moveTo>
                <a:cubicBezTo>
                  <a:pt x="38" y="274"/>
                  <a:pt x="38" y="274"/>
                  <a:pt x="37" y="273"/>
                </a:cubicBezTo>
                <a:cubicBezTo>
                  <a:pt x="38" y="274"/>
                  <a:pt x="38" y="275"/>
                  <a:pt x="38" y="276"/>
                </a:cubicBezTo>
                <a:cubicBezTo>
                  <a:pt x="38" y="276"/>
                  <a:pt x="38" y="275"/>
                  <a:pt x="38" y="275"/>
                </a:cubicBezTo>
                <a:moveTo>
                  <a:pt x="38" y="278"/>
                </a:moveTo>
                <a:cubicBezTo>
                  <a:pt x="39" y="278"/>
                  <a:pt x="39" y="279"/>
                  <a:pt x="38" y="279"/>
                </a:cubicBezTo>
                <a:cubicBezTo>
                  <a:pt x="39" y="279"/>
                  <a:pt x="39" y="278"/>
                  <a:pt x="38" y="278"/>
                </a:cubicBezTo>
                <a:moveTo>
                  <a:pt x="38" y="278"/>
                </a:moveTo>
                <a:cubicBezTo>
                  <a:pt x="38" y="277"/>
                  <a:pt x="38" y="277"/>
                  <a:pt x="38" y="277"/>
                </a:cubicBezTo>
                <a:cubicBezTo>
                  <a:pt x="38" y="277"/>
                  <a:pt x="38" y="277"/>
                  <a:pt x="38" y="278"/>
                </a:cubicBezTo>
                <a:moveTo>
                  <a:pt x="38" y="457"/>
                </a:moveTo>
                <a:cubicBezTo>
                  <a:pt x="38" y="456"/>
                  <a:pt x="38" y="456"/>
                  <a:pt x="38" y="456"/>
                </a:cubicBezTo>
                <a:cubicBezTo>
                  <a:pt x="38" y="456"/>
                  <a:pt x="38" y="456"/>
                  <a:pt x="38" y="457"/>
                </a:cubicBezTo>
                <a:moveTo>
                  <a:pt x="30" y="485"/>
                </a:moveTo>
                <a:cubicBezTo>
                  <a:pt x="30" y="486"/>
                  <a:pt x="29" y="486"/>
                  <a:pt x="29" y="487"/>
                </a:cubicBezTo>
                <a:cubicBezTo>
                  <a:pt x="29" y="486"/>
                  <a:pt x="30" y="486"/>
                  <a:pt x="30" y="485"/>
                </a:cubicBezTo>
                <a:moveTo>
                  <a:pt x="26" y="306"/>
                </a:moveTo>
                <a:cubicBezTo>
                  <a:pt x="26" y="307"/>
                  <a:pt x="26" y="308"/>
                  <a:pt x="26" y="308"/>
                </a:cubicBezTo>
                <a:cubicBezTo>
                  <a:pt x="26" y="308"/>
                  <a:pt x="26" y="307"/>
                  <a:pt x="26" y="306"/>
                </a:cubicBezTo>
                <a:moveTo>
                  <a:pt x="26" y="303"/>
                </a:moveTo>
                <a:cubicBezTo>
                  <a:pt x="26" y="304"/>
                  <a:pt x="26" y="305"/>
                  <a:pt x="26" y="306"/>
                </a:cubicBezTo>
                <a:cubicBezTo>
                  <a:pt x="26" y="305"/>
                  <a:pt x="26" y="304"/>
                  <a:pt x="26" y="303"/>
                </a:cubicBezTo>
                <a:moveTo>
                  <a:pt x="36" y="284"/>
                </a:moveTo>
                <a:cubicBezTo>
                  <a:pt x="36" y="284"/>
                  <a:pt x="36" y="284"/>
                  <a:pt x="35" y="284"/>
                </a:cubicBezTo>
                <a:cubicBezTo>
                  <a:pt x="36" y="284"/>
                  <a:pt x="36" y="284"/>
                  <a:pt x="36" y="284"/>
                </a:cubicBezTo>
                <a:moveTo>
                  <a:pt x="35" y="285"/>
                </a:moveTo>
                <a:cubicBezTo>
                  <a:pt x="35" y="285"/>
                  <a:pt x="34" y="285"/>
                  <a:pt x="34" y="285"/>
                </a:cubicBezTo>
                <a:cubicBezTo>
                  <a:pt x="34" y="285"/>
                  <a:pt x="35" y="285"/>
                  <a:pt x="35" y="285"/>
                </a:cubicBezTo>
                <a:moveTo>
                  <a:pt x="33" y="286"/>
                </a:moveTo>
                <a:cubicBezTo>
                  <a:pt x="33" y="286"/>
                  <a:pt x="34" y="286"/>
                  <a:pt x="34" y="286"/>
                </a:cubicBezTo>
                <a:cubicBezTo>
                  <a:pt x="34" y="286"/>
                  <a:pt x="33" y="286"/>
                  <a:pt x="33" y="286"/>
                </a:cubicBezTo>
                <a:moveTo>
                  <a:pt x="37" y="282"/>
                </a:moveTo>
                <a:cubicBezTo>
                  <a:pt x="37" y="282"/>
                  <a:pt x="37" y="283"/>
                  <a:pt x="37" y="283"/>
                </a:cubicBezTo>
                <a:cubicBezTo>
                  <a:pt x="37" y="283"/>
                  <a:pt x="37" y="282"/>
                  <a:pt x="37" y="282"/>
                </a:cubicBezTo>
                <a:moveTo>
                  <a:pt x="40" y="258"/>
                </a:moveTo>
                <a:cubicBezTo>
                  <a:pt x="40" y="259"/>
                  <a:pt x="39" y="260"/>
                  <a:pt x="39" y="261"/>
                </a:cubicBezTo>
                <a:cubicBezTo>
                  <a:pt x="39" y="260"/>
                  <a:pt x="40" y="259"/>
                  <a:pt x="40" y="258"/>
                </a:cubicBezTo>
                <a:moveTo>
                  <a:pt x="41" y="153"/>
                </a:moveTo>
                <a:cubicBezTo>
                  <a:pt x="42" y="153"/>
                  <a:pt x="42" y="152"/>
                  <a:pt x="42" y="151"/>
                </a:cubicBezTo>
                <a:cubicBezTo>
                  <a:pt x="42" y="151"/>
                  <a:pt x="42" y="151"/>
                  <a:pt x="42" y="151"/>
                </a:cubicBezTo>
                <a:cubicBezTo>
                  <a:pt x="42" y="152"/>
                  <a:pt x="42" y="153"/>
                  <a:pt x="41" y="153"/>
                </a:cubicBezTo>
                <a:moveTo>
                  <a:pt x="45" y="247"/>
                </a:moveTo>
                <a:cubicBezTo>
                  <a:pt x="45" y="247"/>
                  <a:pt x="45" y="247"/>
                  <a:pt x="45" y="246"/>
                </a:cubicBezTo>
                <a:cubicBezTo>
                  <a:pt x="45" y="247"/>
                  <a:pt x="45" y="247"/>
                  <a:pt x="45" y="247"/>
                </a:cubicBezTo>
                <a:moveTo>
                  <a:pt x="46" y="245"/>
                </a:moveTo>
                <a:cubicBezTo>
                  <a:pt x="46" y="245"/>
                  <a:pt x="46" y="244"/>
                  <a:pt x="46" y="244"/>
                </a:cubicBezTo>
                <a:cubicBezTo>
                  <a:pt x="46" y="244"/>
                  <a:pt x="46" y="245"/>
                  <a:pt x="46" y="245"/>
                </a:cubicBezTo>
                <a:moveTo>
                  <a:pt x="46" y="243"/>
                </a:moveTo>
                <a:cubicBezTo>
                  <a:pt x="46" y="243"/>
                  <a:pt x="46" y="242"/>
                  <a:pt x="46" y="242"/>
                </a:cubicBezTo>
                <a:cubicBezTo>
                  <a:pt x="46" y="242"/>
                  <a:pt x="46" y="243"/>
                  <a:pt x="46" y="243"/>
                </a:cubicBezTo>
                <a:moveTo>
                  <a:pt x="48" y="495"/>
                </a:moveTo>
                <a:cubicBezTo>
                  <a:pt x="47" y="495"/>
                  <a:pt x="46" y="495"/>
                  <a:pt x="45" y="495"/>
                </a:cubicBezTo>
                <a:cubicBezTo>
                  <a:pt x="46" y="495"/>
                  <a:pt x="47" y="495"/>
                  <a:pt x="48" y="495"/>
                </a:cubicBezTo>
                <a:moveTo>
                  <a:pt x="43" y="496"/>
                </a:moveTo>
                <a:cubicBezTo>
                  <a:pt x="42" y="496"/>
                  <a:pt x="41" y="496"/>
                  <a:pt x="41" y="496"/>
                </a:cubicBezTo>
                <a:cubicBezTo>
                  <a:pt x="41" y="496"/>
                  <a:pt x="42" y="496"/>
                  <a:pt x="43" y="496"/>
                </a:cubicBezTo>
                <a:moveTo>
                  <a:pt x="52" y="496"/>
                </a:moveTo>
                <a:cubicBezTo>
                  <a:pt x="51" y="496"/>
                  <a:pt x="51" y="496"/>
                  <a:pt x="50" y="495"/>
                </a:cubicBezTo>
                <a:cubicBezTo>
                  <a:pt x="51" y="496"/>
                  <a:pt x="51" y="496"/>
                  <a:pt x="52" y="496"/>
                </a:cubicBezTo>
                <a:moveTo>
                  <a:pt x="50" y="495"/>
                </a:moveTo>
                <a:cubicBezTo>
                  <a:pt x="49" y="495"/>
                  <a:pt x="48" y="495"/>
                  <a:pt x="48" y="495"/>
                </a:cubicBezTo>
                <a:cubicBezTo>
                  <a:pt x="48" y="495"/>
                  <a:pt x="49" y="495"/>
                  <a:pt x="50" y="495"/>
                </a:cubicBezTo>
                <a:moveTo>
                  <a:pt x="45" y="495"/>
                </a:moveTo>
                <a:cubicBezTo>
                  <a:pt x="44" y="495"/>
                  <a:pt x="44" y="495"/>
                  <a:pt x="43" y="495"/>
                </a:cubicBezTo>
                <a:cubicBezTo>
                  <a:pt x="44" y="495"/>
                  <a:pt x="44" y="495"/>
                  <a:pt x="45" y="495"/>
                </a:cubicBezTo>
                <a:moveTo>
                  <a:pt x="0" y="373"/>
                </a:moveTo>
                <a:cubicBezTo>
                  <a:pt x="0" y="373"/>
                  <a:pt x="0" y="373"/>
                  <a:pt x="0" y="373"/>
                </a:cubicBezTo>
                <a:cubicBezTo>
                  <a:pt x="0" y="373"/>
                  <a:pt x="0" y="373"/>
                  <a:pt x="0" y="373"/>
                </a:cubicBezTo>
                <a:moveTo>
                  <a:pt x="0" y="372"/>
                </a:moveTo>
                <a:cubicBezTo>
                  <a:pt x="0" y="372"/>
                  <a:pt x="0" y="372"/>
                  <a:pt x="0" y="373"/>
                </a:cubicBezTo>
                <a:cubicBezTo>
                  <a:pt x="0" y="372"/>
                  <a:pt x="0" y="372"/>
                  <a:pt x="0" y="372"/>
                </a:cubicBezTo>
                <a:moveTo>
                  <a:pt x="1" y="376"/>
                </a:moveTo>
                <a:cubicBezTo>
                  <a:pt x="1" y="375"/>
                  <a:pt x="0" y="375"/>
                  <a:pt x="0" y="375"/>
                </a:cubicBezTo>
                <a:cubicBezTo>
                  <a:pt x="0" y="375"/>
                  <a:pt x="1" y="375"/>
                  <a:pt x="1" y="376"/>
                </a:cubicBezTo>
                <a:moveTo>
                  <a:pt x="0" y="375"/>
                </a:moveTo>
                <a:cubicBezTo>
                  <a:pt x="0" y="375"/>
                  <a:pt x="0" y="375"/>
                  <a:pt x="0" y="374"/>
                </a:cubicBezTo>
                <a:cubicBezTo>
                  <a:pt x="0" y="375"/>
                  <a:pt x="0" y="375"/>
                  <a:pt x="0" y="375"/>
                </a:cubicBezTo>
                <a:moveTo>
                  <a:pt x="0" y="374"/>
                </a:moveTo>
                <a:cubicBezTo>
                  <a:pt x="0" y="374"/>
                  <a:pt x="0" y="374"/>
                  <a:pt x="0" y="374"/>
                </a:cubicBezTo>
                <a:cubicBezTo>
                  <a:pt x="0" y="374"/>
                  <a:pt x="0" y="374"/>
                  <a:pt x="0" y="374"/>
                </a:cubicBezTo>
                <a:moveTo>
                  <a:pt x="1" y="359"/>
                </a:moveTo>
                <a:cubicBezTo>
                  <a:pt x="1" y="359"/>
                  <a:pt x="1" y="360"/>
                  <a:pt x="1" y="360"/>
                </a:cubicBezTo>
                <a:cubicBezTo>
                  <a:pt x="1" y="360"/>
                  <a:pt x="1" y="359"/>
                  <a:pt x="1" y="359"/>
                </a:cubicBezTo>
                <a:moveTo>
                  <a:pt x="0" y="362"/>
                </a:moveTo>
                <a:cubicBezTo>
                  <a:pt x="0" y="363"/>
                  <a:pt x="0" y="363"/>
                  <a:pt x="0" y="363"/>
                </a:cubicBezTo>
                <a:cubicBezTo>
                  <a:pt x="0" y="363"/>
                  <a:pt x="0" y="363"/>
                  <a:pt x="0" y="362"/>
                </a:cubicBezTo>
                <a:moveTo>
                  <a:pt x="447" y="26"/>
                </a:moveTo>
                <a:cubicBezTo>
                  <a:pt x="447" y="26"/>
                  <a:pt x="448" y="26"/>
                  <a:pt x="448" y="26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51" y="24"/>
                  <a:pt x="447" y="26"/>
                  <a:pt x="447" y="26"/>
                </a:cubicBezTo>
                <a:moveTo>
                  <a:pt x="499" y="314"/>
                </a:moveTo>
                <a:cubicBezTo>
                  <a:pt x="499" y="313"/>
                  <a:pt x="500" y="313"/>
                  <a:pt x="500" y="313"/>
                </a:cubicBezTo>
                <a:cubicBezTo>
                  <a:pt x="500" y="313"/>
                  <a:pt x="499" y="313"/>
                  <a:pt x="499" y="314"/>
                </a:cubicBezTo>
                <a:moveTo>
                  <a:pt x="731" y="104"/>
                </a:moveTo>
                <a:cubicBezTo>
                  <a:pt x="732" y="100"/>
                  <a:pt x="727" y="98"/>
                  <a:pt x="724" y="97"/>
                </a:cubicBezTo>
                <a:cubicBezTo>
                  <a:pt x="719" y="96"/>
                  <a:pt x="714" y="96"/>
                  <a:pt x="709" y="96"/>
                </a:cubicBezTo>
                <a:cubicBezTo>
                  <a:pt x="705" y="96"/>
                  <a:pt x="703" y="97"/>
                  <a:pt x="699" y="98"/>
                </a:cubicBezTo>
                <a:cubicBezTo>
                  <a:pt x="695" y="100"/>
                  <a:pt x="694" y="103"/>
                  <a:pt x="689" y="102"/>
                </a:cubicBezTo>
                <a:cubicBezTo>
                  <a:pt x="684" y="101"/>
                  <a:pt x="677" y="98"/>
                  <a:pt x="672" y="99"/>
                </a:cubicBezTo>
                <a:cubicBezTo>
                  <a:pt x="671" y="99"/>
                  <a:pt x="670" y="100"/>
                  <a:pt x="669" y="100"/>
                </a:cubicBezTo>
                <a:cubicBezTo>
                  <a:pt x="669" y="101"/>
                  <a:pt x="669" y="101"/>
                  <a:pt x="668" y="102"/>
                </a:cubicBezTo>
                <a:cubicBezTo>
                  <a:pt x="668" y="102"/>
                  <a:pt x="667" y="102"/>
                  <a:pt x="667" y="102"/>
                </a:cubicBezTo>
                <a:cubicBezTo>
                  <a:pt x="665" y="103"/>
                  <a:pt x="665" y="104"/>
                  <a:pt x="663" y="104"/>
                </a:cubicBezTo>
                <a:cubicBezTo>
                  <a:pt x="661" y="105"/>
                  <a:pt x="661" y="104"/>
                  <a:pt x="659" y="103"/>
                </a:cubicBezTo>
                <a:cubicBezTo>
                  <a:pt x="659" y="103"/>
                  <a:pt x="659" y="103"/>
                  <a:pt x="659" y="103"/>
                </a:cubicBezTo>
                <a:cubicBezTo>
                  <a:pt x="658" y="104"/>
                  <a:pt x="656" y="104"/>
                  <a:pt x="655" y="103"/>
                </a:cubicBezTo>
                <a:cubicBezTo>
                  <a:pt x="652" y="103"/>
                  <a:pt x="650" y="102"/>
                  <a:pt x="648" y="101"/>
                </a:cubicBezTo>
                <a:cubicBezTo>
                  <a:pt x="647" y="100"/>
                  <a:pt x="646" y="99"/>
                  <a:pt x="645" y="99"/>
                </a:cubicBezTo>
                <a:cubicBezTo>
                  <a:pt x="644" y="99"/>
                  <a:pt x="643" y="98"/>
                  <a:pt x="641" y="98"/>
                </a:cubicBezTo>
                <a:cubicBezTo>
                  <a:pt x="640" y="98"/>
                  <a:pt x="639" y="98"/>
                  <a:pt x="638" y="98"/>
                </a:cubicBezTo>
                <a:cubicBezTo>
                  <a:pt x="637" y="98"/>
                  <a:pt x="636" y="98"/>
                  <a:pt x="636" y="98"/>
                </a:cubicBezTo>
                <a:cubicBezTo>
                  <a:pt x="635" y="99"/>
                  <a:pt x="635" y="99"/>
                  <a:pt x="634" y="99"/>
                </a:cubicBezTo>
                <a:cubicBezTo>
                  <a:pt x="633" y="100"/>
                  <a:pt x="632" y="100"/>
                  <a:pt x="631" y="99"/>
                </a:cubicBezTo>
                <a:cubicBezTo>
                  <a:pt x="629" y="99"/>
                  <a:pt x="627" y="99"/>
                  <a:pt x="625" y="99"/>
                </a:cubicBezTo>
                <a:cubicBezTo>
                  <a:pt x="623" y="98"/>
                  <a:pt x="622" y="97"/>
                  <a:pt x="621" y="96"/>
                </a:cubicBezTo>
                <a:cubicBezTo>
                  <a:pt x="619" y="94"/>
                  <a:pt x="617" y="93"/>
                  <a:pt x="617" y="91"/>
                </a:cubicBezTo>
                <a:cubicBezTo>
                  <a:pt x="616" y="90"/>
                  <a:pt x="616" y="88"/>
                  <a:pt x="617" y="87"/>
                </a:cubicBezTo>
                <a:cubicBezTo>
                  <a:pt x="618" y="85"/>
                  <a:pt x="621" y="85"/>
                  <a:pt x="623" y="84"/>
                </a:cubicBezTo>
                <a:cubicBezTo>
                  <a:pt x="623" y="83"/>
                  <a:pt x="623" y="83"/>
                  <a:pt x="623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3" y="80"/>
                  <a:pt x="620" y="78"/>
                  <a:pt x="617" y="77"/>
                </a:cubicBezTo>
                <a:cubicBezTo>
                  <a:pt x="615" y="76"/>
                  <a:pt x="614" y="75"/>
                  <a:pt x="611" y="74"/>
                </a:cubicBezTo>
                <a:cubicBezTo>
                  <a:pt x="609" y="73"/>
                  <a:pt x="607" y="73"/>
                  <a:pt x="605" y="73"/>
                </a:cubicBezTo>
                <a:cubicBezTo>
                  <a:pt x="600" y="72"/>
                  <a:pt x="596" y="69"/>
                  <a:pt x="592" y="68"/>
                </a:cubicBezTo>
                <a:cubicBezTo>
                  <a:pt x="589" y="68"/>
                  <a:pt x="587" y="66"/>
                  <a:pt x="584" y="65"/>
                </a:cubicBezTo>
                <a:cubicBezTo>
                  <a:pt x="584" y="67"/>
                  <a:pt x="584" y="69"/>
                  <a:pt x="583" y="70"/>
                </a:cubicBezTo>
                <a:cubicBezTo>
                  <a:pt x="583" y="71"/>
                  <a:pt x="582" y="71"/>
                  <a:pt x="582" y="73"/>
                </a:cubicBezTo>
                <a:cubicBezTo>
                  <a:pt x="581" y="74"/>
                  <a:pt x="582" y="75"/>
                  <a:pt x="581" y="76"/>
                </a:cubicBezTo>
                <a:cubicBezTo>
                  <a:pt x="580" y="78"/>
                  <a:pt x="579" y="77"/>
                  <a:pt x="577" y="77"/>
                </a:cubicBezTo>
                <a:cubicBezTo>
                  <a:pt x="569" y="78"/>
                  <a:pt x="560" y="77"/>
                  <a:pt x="552" y="77"/>
                </a:cubicBezTo>
                <a:cubicBezTo>
                  <a:pt x="549" y="77"/>
                  <a:pt x="547" y="78"/>
                  <a:pt x="545" y="78"/>
                </a:cubicBezTo>
                <a:cubicBezTo>
                  <a:pt x="543" y="78"/>
                  <a:pt x="541" y="77"/>
                  <a:pt x="540" y="76"/>
                </a:cubicBezTo>
                <a:cubicBezTo>
                  <a:pt x="538" y="75"/>
                  <a:pt x="536" y="74"/>
                  <a:pt x="534" y="73"/>
                </a:cubicBezTo>
                <a:cubicBezTo>
                  <a:pt x="534" y="72"/>
                  <a:pt x="532" y="70"/>
                  <a:pt x="531" y="70"/>
                </a:cubicBezTo>
                <a:cubicBezTo>
                  <a:pt x="529" y="69"/>
                  <a:pt x="525" y="71"/>
                  <a:pt x="522" y="70"/>
                </a:cubicBezTo>
                <a:cubicBezTo>
                  <a:pt x="517" y="70"/>
                  <a:pt x="512" y="68"/>
                  <a:pt x="506" y="67"/>
                </a:cubicBezTo>
                <a:cubicBezTo>
                  <a:pt x="504" y="58"/>
                  <a:pt x="497" y="61"/>
                  <a:pt x="490" y="58"/>
                </a:cubicBezTo>
                <a:cubicBezTo>
                  <a:pt x="488" y="57"/>
                  <a:pt x="486" y="56"/>
                  <a:pt x="484" y="54"/>
                </a:cubicBezTo>
                <a:cubicBezTo>
                  <a:pt x="481" y="52"/>
                  <a:pt x="475" y="50"/>
                  <a:pt x="475" y="46"/>
                </a:cubicBezTo>
                <a:cubicBezTo>
                  <a:pt x="472" y="45"/>
                  <a:pt x="471" y="48"/>
                  <a:pt x="469" y="49"/>
                </a:cubicBezTo>
                <a:cubicBezTo>
                  <a:pt x="467" y="51"/>
                  <a:pt x="465" y="50"/>
                  <a:pt x="464" y="46"/>
                </a:cubicBezTo>
                <a:cubicBezTo>
                  <a:pt x="463" y="42"/>
                  <a:pt x="469" y="39"/>
                  <a:pt x="466" y="35"/>
                </a:cubicBezTo>
                <a:cubicBezTo>
                  <a:pt x="465" y="33"/>
                  <a:pt x="463" y="34"/>
                  <a:pt x="462" y="33"/>
                </a:cubicBezTo>
                <a:cubicBezTo>
                  <a:pt x="461" y="33"/>
                  <a:pt x="460" y="33"/>
                  <a:pt x="459" y="33"/>
                </a:cubicBezTo>
                <a:cubicBezTo>
                  <a:pt x="458" y="32"/>
                  <a:pt x="457" y="32"/>
                  <a:pt x="456" y="31"/>
                </a:cubicBezTo>
                <a:cubicBezTo>
                  <a:pt x="456" y="31"/>
                  <a:pt x="455" y="30"/>
                  <a:pt x="453" y="30"/>
                </a:cubicBezTo>
                <a:cubicBezTo>
                  <a:pt x="453" y="30"/>
                  <a:pt x="452" y="29"/>
                  <a:pt x="451" y="28"/>
                </a:cubicBezTo>
                <a:cubicBezTo>
                  <a:pt x="450" y="27"/>
                  <a:pt x="449" y="27"/>
                  <a:pt x="448" y="26"/>
                </a:cubicBezTo>
                <a:cubicBezTo>
                  <a:pt x="444" y="29"/>
                  <a:pt x="439" y="31"/>
                  <a:pt x="434" y="31"/>
                </a:cubicBezTo>
                <a:cubicBezTo>
                  <a:pt x="429" y="31"/>
                  <a:pt x="424" y="32"/>
                  <a:pt x="419" y="31"/>
                </a:cubicBezTo>
                <a:cubicBezTo>
                  <a:pt x="413" y="31"/>
                  <a:pt x="406" y="29"/>
                  <a:pt x="400" y="28"/>
                </a:cubicBezTo>
                <a:cubicBezTo>
                  <a:pt x="393" y="28"/>
                  <a:pt x="386" y="27"/>
                  <a:pt x="379" y="27"/>
                </a:cubicBezTo>
                <a:cubicBezTo>
                  <a:pt x="377" y="27"/>
                  <a:pt x="375" y="27"/>
                  <a:pt x="373" y="28"/>
                </a:cubicBezTo>
                <a:cubicBezTo>
                  <a:pt x="372" y="29"/>
                  <a:pt x="372" y="31"/>
                  <a:pt x="371" y="31"/>
                </a:cubicBezTo>
                <a:cubicBezTo>
                  <a:pt x="369" y="32"/>
                  <a:pt x="367" y="29"/>
                  <a:pt x="365" y="28"/>
                </a:cubicBezTo>
                <a:cubicBezTo>
                  <a:pt x="363" y="27"/>
                  <a:pt x="362" y="27"/>
                  <a:pt x="360" y="26"/>
                </a:cubicBezTo>
                <a:cubicBezTo>
                  <a:pt x="355" y="24"/>
                  <a:pt x="350" y="24"/>
                  <a:pt x="346" y="24"/>
                </a:cubicBezTo>
                <a:cubicBezTo>
                  <a:pt x="340" y="23"/>
                  <a:pt x="334" y="24"/>
                  <a:pt x="328" y="24"/>
                </a:cubicBezTo>
                <a:cubicBezTo>
                  <a:pt x="319" y="24"/>
                  <a:pt x="311" y="23"/>
                  <a:pt x="303" y="26"/>
                </a:cubicBezTo>
                <a:cubicBezTo>
                  <a:pt x="299" y="28"/>
                  <a:pt x="296" y="27"/>
                  <a:pt x="292" y="27"/>
                </a:cubicBezTo>
                <a:cubicBezTo>
                  <a:pt x="288" y="27"/>
                  <a:pt x="288" y="27"/>
                  <a:pt x="285" y="25"/>
                </a:cubicBezTo>
                <a:cubicBezTo>
                  <a:pt x="279" y="23"/>
                  <a:pt x="272" y="23"/>
                  <a:pt x="266" y="22"/>
                </a:cubicBezTo>
                <a:cubicBezTo>
                  <a:pt x="263" y="22"/>
                  <a:pt x="259" y="21"/>
                  <a:pt x="256" y="21"/>
                </a:cubicBezTo>
                <a:cubicBezTo>
                  <a:pt x="252" y="20"/>
                  <a:pt x="249" y="20"/>
                  <a:pt x="246" y="20"/>
                </a:cubicBezTo>
                <a:cubicBezTo>
                  <a:pt x="244" y="19"/>
                  <a:pt x="242" y="18"/>
                  <a:pt x="240" y="18"/>
                </a:cubicBezTo>
                <a:cubicBezTo>
                  <a:pt x="236" y="16"/>
                  <a:pt x="231" y="17"/>
                  <a:pt x="227" y="16"/>
                </a:cubicBezTo>
                <a:cubicBezTo>
                  <a:pt x="226" y="11"/>
                  <a:pt x="220" y="12"/>
                  <a:pt x="216" y="12"/>
                </a:cubicBezTo>
                <a:cubicBezTo>
                  <a:pt x="214" y="13"/>
                  <a:pt x="212" y="14"/>
                  <a:pt x="209" y="15"/>
                </a:cubicBezTo>
                <a:cubicBezTo>
                  <a:pt x="208" y="15"/>
                  <a:pt x="207" y="15"/>
                  <a:pt x="205" y="15"/>
                </a:cubicBezTo>
                <a:cubicBezTo>
                  <a:pt x="204" y="16"/>
                  <a:pt x="203" y="16"/>
                  <a:pt x="201" y="16"/>
                </a:cubicBezTo>
                <a:cubicBezTo>
                  <a:pt x="194" y="18"/>
                  <a:pt x="185" y="17"/>
                  <a:pt x="178" y="17"/>
                </a:cubicBezTo>
                <a:cubicBezTo>
                  <a:pt x="157" y="17"/>
                  <a:pt x="157" y="17"/>
                  <a:pt x="157" y="17"/>
                </a:cubicBezTo>
                <a:cubicBezTo>
                  <a:pt x="153" y="17"/>
                  <a:pt x="148" y="18"/>
                  <a:pt x="144" y="15"/>
                </a:cubicBezTo>
                <a:cubicBezTo>
                  <a:pt x="139" y="13"/>
                  <a:pt x="135" y="10"/>
                  <a:pt x="130" y="8"/>
                </a:cubicBezTo>
                <a:cubicBezTo>
                  <a:pt x="125" y="5"/>
                  <a:pt x="121" y="4"/>
                  <a:pt x="116" y="3"/>
                </a:cubicBezTo>
                <a:cubicBezTo>
                  <a:pt x="109" y="2"/>
                  <a:pt x="101" y="0"/>
                  <a:pt x="95" y="2"/>
                </a:cubicBezTo>
                <a:cubicBezTo>
                  <a:pt x="88" y="4"/>
                  <a:pt x="87" y="10"/>
                  <a:pt x="83" y="15"/>
                </a:cubicBezTo>
                <a:cubicBezTo>
                  <a:pt x="82" y="17"/>
                  <a:pt x="80" y="17"/>
                  <a:pt x="80" y="19"/>
                </a:cubicBezTo>
                <a:cubicBezTo>
                  <a:pt x="80" y="20"/>
                  <a:pt x="81" y="22"/>
                  <a:pt x="81" y="23"/>
                </a:cubicBezTo>
                <a:cubicBezTo>
                  <a:pt x="82" y="25"/>
                  <a:pt x="83" y="31"/>
                  <a:pt x="81" y="33"/>
                </a:cubicBezTo>
                <a:cubicBezTo>
                  <a:pt x="80" y="33"/>
                  <a:pt x="77" y="33"/>
                  <a:pt x="76" y="33"/>
                </a:cubicBezTo>
                <a:cubicBezTo>
                  <a:pt x="73" y="33"/>
                  <a:pt x="73" y="33"/>
                  <a:pt x="72" y="35"/>
                </a:cubicBezTo>
                <a:cubicBezTo>
                  <a:pt x="71" y="36"/>
                  <a:pt x="70" y="37"/>
                  <a:pt x="68" y="38"/>
                </a:cubicBezTo>
                <a:cubicBezTo>
                  <a:pt x="67" y="38"/>
                  <a:pt x="66" y="38"/>
                  <a:pt x="65" y="38"/>
                </a:cubicBezTo>
                <a:cubicBezTo>
                  <a:pt x="64" y="38"/>
                  <a:pt x="64" y="39"/>
                  <a:pt x="63" y="39"/>
                </a:cubicBezTo>
                <a:cubicBezTo>
                  <a:pt x="59" y="41"/>
                  <a:pt x="54" y="39"/>
                  <a:pt x="49" y="39"/>
                </a:cubicBezTo>
                <a:cubicBezTo>
                  <a:pt x="47" y="39"/>
                  <a:pt x="45" y="39"/>
                  <a:pt x="43" y="40"/>
                </a:cubicBezTo>
                <a:cubicBezTo>
                  <a:pt x="41" y="40"/>
                  <a:pt x="39" y="42"/>
                  <a:pt x="37" y="43"/>
                </a:cubicBezTo>
                <a:cubicBezTo>
                  <a:pt x="33" y="45"/>
                  <a:pt x="30" y="48"/>
                  <a:pt x="27" y="51"/>
                </a:cubicBezTo>
                <a:cubicBezTo>
                  <a:pt x="26" y="52"/>
                  <a:pt x="24" y="54"/>
                  <a:pt x="24" y="55"/>
                </a:cubicBezTo>
                <a:cubicBezTo>
                  <a:pt x="23" y="56"/>
                  <a:pt x="23" y="58"/>
                  <a:pt x="23" y="60"/>
                </a:cubicBezTo>
                <a:cubicBezTo>
                  <a:pt x="23" y="62"/>
                  <a:pt x="23" y="64"/>
                  <a:pt x="23" y="66"/>
                </a:cubicBezTo>
                <a:cubicBezTo>
                  <a:pt x="24" y="69"/>
                  <a:pt x="24" y="68"/>
                  <a:pt x="27" y="69"/>
                </a:cubicBezTo>
                <a:cubicBezTo>
                  <a:pt x="29" y="70"/>
                  <a:pt x="29" y="70"/>
                  <a:pt x="29" y="73"/>
                </a:cubicBezTo>
                <a:cubicBezTo>
                  <a:pt x="29" y="74"/>
                  <a:pt x="29" y="75"/>
                  <a:pt x="30" y="77"/>
                </a:cubicBezTo>
                <a:cubicBezTo>
                  <a:pt x="30" y="78"/>
                  <a:pt x="31" y="82"/>
                  <a:pt x="32" y="82"/>
                </a:cubicBezTo>
                <a:cubicBezTo>
                  <a:pt x="34" y="84"/>
                  <a:pt x="34" y="81"/>
                  <a:pt x="35" y="80"/>
                </a:cubicBezTo>
                <a:cubicBezTo>
                  <a:pt x="40" y="86"/>
                  <a:pt x="32" y="89"/>
                  <a:pt x="34" y="96"/>
                </a:cubicBezTo>
                <a:cubicBezTo>
                  <a:pt x="35" y="101"/>
                  <a:pt x="42" y="98"/>
                  <a:pt x="45" y="96"/>
                </a:cubicBezTo>
                <a:cubicBezTo>
                  <a:pt x="46" y="94"/>
                  <a:pt x="46" y="90"/>
                  <a:pt x="48" y="89"/>
                </a:cubicBezTo>
                <a:cubicBezTo>
                  <a:pt x="49" y="89"/>
                  <a:pt x="52" y="90"/>
                  <a:pt x="53" y="92"/>
                </a:cubicBezTo>
                <a:cubicBezTo>
                  <a:pt x="53" y="93"/>
                  <a:pt x="52" y="93"/>
                  <a:pt x="51" y="95"/>
                </a:cubicBezTo>
                <a:cubicBezTo>
                  <a:pt x="51" y="96"/>
                  <a:pt x="51" y="99"/>
                  <a:pt x="51" y="101"/>
                </a:cubicBezTo>
                <a:cubicBezTo>
                  <a:pt x="51" y="105"/>
                  <a:pt x="49" y="108"/>
                  <a:pt x="48" y="112"/>
                </a:cubicBezTo>
                <a:cubicBezTo>
                  <a:pt x="48" y="114"/>
                  <a:pt x="48" y="114"/>
                  <a:pt x="47" y="116"/>
                </a:cubicBezTo>
                <a:cubicBezTo>
                  <a:pt x="47" y="117"/>
                  <a:pt x="45" y="118"/>
                  <a:pt x="44" y="119"/>
                </a:cubicBezTo>
                <a:cubicBezTo>
                  <a:pt x="43" y="121"/>
                  <a:pt x="45" y="124"/>
                  <a:pt x="44" y="126"/>
                </a:cubicBezTo>
                <a:cubicBezTo>
                  <a:pt x="40" y="127"/>
                  <a:pt x="36" y="127"/>
                  <a:pt x="32" y="127"/>
                </a:cubicBezTo>
                <a:cubicBezTo>
                  <a:pt x="30" y="127"/>
                  <a:pt x="26" y="128"/>
                  <a:pt x="24" y="129"/>
                </a:cubicBezTo>
                <a:cubicBezTo>
                  <a:pt x="23" y="129"/>
                  <a:pt x="23" y="129"/>
                  <a:pt x="22" y="130"/>
                </a:cubicBezTo>
                <a:cubicBezTo>
                  <a:pt x="22" y="132"/>
                  <a:pt x="25" y="135"/>
                  <a:pt x="26" y="136"/>
                </a:cubicBezTo>
                <a:cubicBezTo>
                  <a:pt x="27" y="138"/>
                  <a:pt x="28" y="139"/>
                  <a:pt x="31" y="139"/>
                </a:cubicBezTo>
                <a:cubicBezTo>
                  <a:pt x="34" y="140"/>
                  <a:pt x="36" y="140"/>
                  <a:pt x="38" y="141"/>
                </a:cubicBezTo>
                <a:cubicBezTo>
                  <a:pt x="41" y="142"/>
                  <a:pt x="42" y="142"/>
                  <a:pt x="42" y="145"/>
                </a:cubicBezTo>
                <a:cubicBezTo>
                  <a:pt x="42" y="146"/>
                  <a:pt x="42" y="147"/>
                  <a:pt x="42" y="148"/>
                </a:cubicBezTo>
                <a:cubicBezTo>
                  <a:pt x="43" y="148"/>
                  <a:pt x="45" y="146"/>
                  <a:pt x="45" y="146"/>
                </a:cubicBezTo>
                <a:cubicBezTo>
                  <a:pt x="46" y="145"/>
                  <a:pt x="46" y="142"/>
                  <a:pt x="47" y="141"/>
                </a:cubicBezTo>
                <a:cubicBezTo>
                  <a:pt x="48" y="140"/>
                  <a:pt x="51" y="139"/>
                  <a:pt x="53" y="138"/>
                </a:cubicBezTo>
                <a:cubicBezTo>
                  <a:pt x="56" y="137"/>
                  <a:pt x="60" y="135"/>
                  <a:pt x="63" y="133"/>
                </a:cubicBezTo>
                <a:cubicBezTo>
                  <a:pt x="66" y="132"/>
                  <a:pt x="69" y="130"/>
                  <a:pt x="73" y="129"/>
                </a:cubicBezTo>
                <a:cubicBezTo>
                  <a:pt x="74" y="129"/>
                  <a:pt x="76" y="129"/>
                  <a:pt x="77" y="128"/>
                </a:cubicBezTo>
                <a:cubicBezTo>
                  <a:pt x="77" y="128"/>
                  <a:pt x="78" y="126"/>
                  <a:pt x="78" y="125"/>
                </a:cubicBezTo>
                <a:cubicBezTo>
                  <a:pt x="79" y="124"/>
                  <a:pt x="80" y="122"/>
                  <a:pt x="82" y="123"/>
                </a:cubicBezTo>
                <a:cubicBezTo>
                  <a:pt x="84" y="124"/>
                  <a:pt x="82" y="126"/>
                  <a:pt x="81" y="128"/>
                </a:cubicBezTo>
                <a:cubicBezTo>
                  <a:pt x="81" y="129"/>
                  <a:pt x="81" y="132"/>
                  <a:pt x="82" y="133"/>
                </a:cubicBezTo>
                <a:cubicBezTo>
                  <a:pt x="83" y="134"/>
                  <a:pt x="85" y="133"/>
                  <a:pt x="86" y="134"/>
                </a:cubicBezTo>
                <a:cubicBezTo>
                  <a:pt x="86" y="136"/>
                  <a:pt x="86" y="138"/>
                  <a:pt x="85" y="139"/>
                </a:cubicBezTo>
                <a:cubicBezTo>
                  <a:pt x="84" y="141"/>
                  <a:pt x="82" y="141"/>
                  <a:pt x="81" y="143"/>
                </a:cubicBezTo>
                <a:cubicBezTo>
                  <a:pt x="81" y="144"/>
                  <a:pt x="82" y="152"/>
                  <a:pt x="84" y="152"/>
                </a:cubicBezTo>
                <a:cubicBezTo>
                  <a:pt x="85" y="152"/>
                  <a:pt x="87" y="150"/>
                  <a:pt x="88" y="150"/>
                </a:cubicBezTo>
                <a:cubicBezTo>
                  <a:pt x="90" y="149"/>
                  <a:pt x="91" y="150"/>
                  <a:pt x="93" y="148"/>
                </a:cubicBezTo>
                <a:cubicBezTo>
                  <a:pt x="94" y="146"/>
                  <a:pt x="94" y="140"/>
                  <a:pt x="98" y="144"/>
                </a:cubicBezTo>
                <a:cubicBezTo>
                  <a:pt x="99" y="145"/>
                  <a:pt x="99" y="147"/>
                  <a:pt x="101" y="148"/>
                </a:cubicBezTo>
                <a:cubicBezTo>
                  <a:pt x="103" y="149"/>
                  <a:pt x="104" y="147"/>
                  <a:pt x="105" y="146"/>
                </a:cubicBezTo>
                <a:cubicBezTo>
                  <a:pt x="107" y="145"/>
                  <a:pt x="110" y="146"/>
                  <a:pt x="112" y="147"/>
                </a:cubicBezTo>
                <a:cubicBezTo>
                  <a:pt x="112" y="147"/>
                  <a:pt x="112" y="149"/>
                  <a:pt x="112" y="150"/>
                </a:cubicBezTo>
                <a:cubicBezTo>
                  <a:pt x="114" y="151"/>
                  <a:pt x="114" y="149"/>
                  <a:pt x="115" y="149"/>
                </a:cubicBezTo>
                <a:cubicBezTo>
                  <a:pt x="117" y="150"/>
                  <a:pt x="119" y="152"/>
                  <a:pt x="122" y="151"/>
                </a:cubicBezTo>
                <a:cubicBezTo>
                  <a:pt x="122" y="145"/>
                  <a:pt x="130" y="150"/>
                  <a:pt x="134" y="148"/>
                </a:cubicBezTo>
                <a:cubicBezTo>
                  <a:pt x="137" y="147"/>
                  <a:pt x="137" y="146"/>
                  <a:pt x="139" y="144"/>
                </a:cubicBezTo>
                <a:cubicBezTo>
                  <a:pt x="140" y="143"/>
                  <a:pt x="141" y="142"/>
                  <a:pt x="142" y="141"/>
                </a:cubicBezTo>
                <a:cubicBezTo>
                  <a:pt x="143" y="140"/>
                  <a:pt x="142" y="139"/>
                  <a:pt x="143" y="138"/>
                </a:cubicBezTo>
                <a:cubicBezTo>
                  <a:pt x="144" y="138"/>
                  <a:pt x="144" y="139"/>
                  <a:pt x="145" y="139"/>
                </a:cubicBezTo>
                <a:cubicBezTo>
                  <a:pt x="145" y="137"/>
                  <a:pt x="153" y="138"/>
                  <a:pt x="155" y="138"/>
                </a:cubicBezTo>
                <a:cubicBezTo>
                  <a:pt x="157" y="138"/>
                  <a:pt x="159" y="136"/>
                  <a:pt x="160" y="136"/>
                </a:cubicBezTo>
                <a:cubicBezTo>
                  <a:pt x="162" y="136"/>
                  <a:pt x="160" y="137"/>
                  <a:pt x="161" y="139"/>
                </a:cubicBezTo>
                <a:cubicBezTo>
                  <a:pt x="163" y="141"/>
                  <a:pt x="167" y="140"/>
                  <a:pt x="169" y="140"/>
                </a:cubicBezTo>
                <a:cubicBezTo>
                  <a:pt x="172" y="140"/>
                  <a:pt x="174" y="139"/>
                  <a:pt x="177" y="139"/>
                </a:cubicBezTo>
                <a:cubicBezTo>
                  <a:pt x="175" y="145"/>
                  <a:pt x="175" y="145"/>
                  <a:pt x="175" y="145"/>
                </a:cubicBezTo>
                <a:cubicBezTo>
                  <a:pt x="176" y="147"/>
                  <a:pt x="173" y="149"/>
                  <a:pt x="172" y="151"/>
                </a:cubicBezTo>
                <a:cubicBezTo>
                  <a:pt x="171" y="152"/>
                  <a:pt x="171" y="154"/>
                  <a:pt x="172" y="156"/>
                </a:cubicBezTo>
                <a:cubicBezTo>
                  <a:pt x="173" y="157"/>
                  <a:pt x="174" y="160"/>
                  <a:pt x="175" y="160"/>
                </a:cubicBezTo>
                <a:cubicBezTo>
                  <a:pt x="177" y="161"/>
                  <a:pt x="176" y="160"/>
                  <a:pt x="177" y="160"/>
                </a:cubicBezTo>
                <a:cubicBezTo>
                  <a:pt x="179" y="160"/>
                  <a:pt x="181" y="160"/>
                  <a:pt x="183" y="161"/>
                </a:cubicBezTo>
                <a:cubicBezTo>
                  <a:pt x="186" y="162"/>
                  <a:pt x="189" y="164"/>
                  <a:pt x="192" y="165"/>
                </a:cubicBezTo>
                <a:cubicBezTo>
                  <a:pt x="194" y="166"/>
                  <a:pt x="195" y="166"/>
                  <a:pt x="194" y="168"/>
                </a:cubicBezTo>
                <a:cubicBezTo>
                  <a:pt x="194" y="172"/>
                  <a:pt x="191" y="175"/>
                  <a:pt x="188" y="178"/>
                </a:cubicBezTo>
                <a:cubicBezTo>
                  <a:pt x="186" y="180"/>
                  <a:pt x="186" y="182"/>
                  <a:pt x="184" y="184"/>
                </a:cubicBezTo>
                <a:cubicBezTo>
                  <a:pt x="183" y="186"/>
                  <a:pt x="182" y="186"/>
                  <a:pt x="180" y="187"/>
                </a:cubicBezTo>
                <a:cubicBezTo>
                  <a:pt x="178" y="188"/>
                  <a:pt x="177" y="188"/>
                  <a:pt x="176" y="189"/>
                </a:cubicBezTo>
                <a:cubicBezTo>
                  <a:pt x="174" y="191"/>
                  <a:pt x="172" y="192"/>
                  <a:pt x="170" y="194"/>
                </a:cubicBezTo>
                <a:cubicBezTo>
                  <a:pt x="169" y="194"/>
                  <a:pt x="168" y="196"/>
                  <a:pt x="166" y="197"/>
                </a:cubicBezTo>
                <a:cubicBezTo>
                  <a:pt x="165" y="198"/>
                  <a:pt x="164" y="200"/>
                  <a:pt x="163" y="201"/>
                </a:cubicBezTo>
                <a:cubicBezTo>
                  <a:pt x="161" y="203"/>
                  <a:pt x="158" y="204"/>
                  <a:pt x="155" y="204"/>
                </a:cubicBezTo>
                <a:cubicBezTo>
                  <a:pt x="152" y="205"/>
                  <a:pt x="151" y="204"/>
                  <a:pt x="149" y="207"/>
                </a:cubicBezTo>
                <a:cubicBezTo>
                  <a:pt x="147" y="210"/>
                  <a:pt x="144" y="214"/>
                  <a:pt x="144" y="218"/>
                </a:cubicBezTo>
                <a:cubicBezTo>
                  <a:pt x="141" y="219"/>
                  <a:pt x="139" y="220"/>
                  <a:pt x="141" y="223"/>
                </a:cubicBezTo>
                <a:cubicBezTo>
                  <a:pt x="141" y="223"/>
                  <a:pt x="143" y="224"/>
                  <a:pt x="144" y="224"/>
                </a:cubicBezTo>
                <a:cubicBezTo>
                  <a:pt x="144" y="225"/>
                  <a:pt x="144" y="226"/>
                  <a:pt x="144" y="227"/>
                </a:cubicBezTo>
                <a:cubicBezTo>
                  <a:pt x="144" y="229"/>
                  <a:pt x="144" y="232"/>
                  <a:pt x="144" y="235"/>
                </a:cubicBezTo>
                <a:cubicBezTo>
                  <a:pt x="144" y="241"/>
                  <a:pt x="146" y="247"/>
                  <a:pt x="145" y="253"/>
                </a:cubicBezTo>
                <a:cubicBezTo>
                  <a:pt x="145" y="256"/>
                  <a:pt x="144" y="259"/>
                  <a:pt x="144" y="262"/>
                </a:cubicBezTo>
                <a:cubicBezTo>
                  <a:pt x="144" y="265"/>
                  <a:pt x="145" y="271"/>
                  <a:pt x="144" y="274"/>
                </a:cubicBezTo>
                <a:cubicBezTo>
                  <a:pt x="143" y="276"/>
                  <a:pt x="141" y="277"/>
                  <a:pt x="139" y="278"/>
                </a:cubicBezTo>
                <a:cubicBezTo>
                  <a:pt x="137" y="279"/>
                  <a:pt x="136" y="281"/>
                  <a:pt x="134" y="281"/>
                </a:cubicBezTo>
                <a:cubicBezTo>
                  <a:pt x="135" y="286"/>
                  <a:pt x="140" y="288"/>
                  <a:pt x="141" y="293"/>
                </a:cubicBezTo>
                <a:cubicBezTo>
                  <a:pt x="141" y="296"/>
                  <a:pt x="139" y="299"/>
                  <a:pt x="137" y="302"/>
                </a:cubicBezTo>
                <a:cubicBezTo>
                  <a:pt x="136" y="302"/>
                  <a:pt x="133" y="305"/>
                  <a:pt x="133" y="306"/>
                </a:cubicBezTo>
                <a:cubicBezTo>
                  <a:pt x="132" y="308"/>
                  <a:pt x="133" y="311"/>
                  <a:pt x="133" y="313"/>
                </a:cubicBezTo>
                <a:cubicBezTo>
                  <a:pt x="132" y="319"/>
                  <a:pt x="122" y="318"/>
                  <a:pt x="117" y="318"/>
                </a:cubicBezTo>
                <a:cubicBezTo>
                  <a:pt x="115" y="318"/>
                  <a:pt x="110" y="317"/>
                  <a:pt x="110" y="319"/>
                </a:cubicBezTo>
                <a:cubicBezTo>
                  <a:pt x="109" y="321"/>
                  <a:pt x="111" y="323"/>
                  <a:pt x="112" y="324"/>
                </a:cubicBezTo>
                <a:cubicBezTo>
                  <a:pt x="113" y="325"/>
                  <a:pt x="114" y="328"/>
                  <a:pt x="115" y="328"/>
                </a:cubicBezTo>
                <a:cubicBezTo>
                  <a:pt x="115" y="329"/>
                  <a:pt x="116" y="330"/>
                  <a:pt x="117" y="329"/>
                </a:cubicBezTo>
                <a:cubicBezTo>
                  <a:pt x="117" y="329"/>
                  <a:pt x="118" y="329"/>
                  <a:pt x="118" y="329"/>
                </a:cubicBezTo>
                <a:cubicBezTo>
                  <a:pt x="118" y="330"/>
                  <a:pt x="119" y="331"/>
                  <a:pt x="119" y="331"/>
                </a:cubicBezTo>
                <a:cubicBezTo>
                  <a:pt x="120" y="335"/>
                  <a:pt x="119" y="341"/>
                  <a:pt x="119" y="345"/>
                </a:cubicBezTo>
                <a:cubicBezTo>
                  <a:pt x="120" y="344"/>
                  <a:pt x="122" y="345"/>
                  <a:pt x="123" y="346"/>
                </a:cubicBezTo>
                <a:cubicBezTo>
                  <a:pt x="124" y="348"/>
                  <a:pt x="123" y="349"/>
                  <a:pt x="123" y="351"/>
                </a:cubicBezTo>
                <a:cubicBezTo>
                  <a:pt x="124" y="353"/>
                  <a:pt x="126" y="353"/>
                  <a:pt x="127" y="353"/>
                </a:cubicBezTo>
                <a:cubicBezTo>
                  <a:pt x="129" y="354"/>
                  <a:pt x="130" y="354"/>
                  <a:pt x="131" y="355"/>
                </a:cubicBezTo>
                <a:cubicBezTo>
                  <a:pt x="132" y="355"/>
                  <a:pt x="133" y="356"/>
                  <a:pt x="133" y="356"/>
                </a:cubicBezTo>
                <a:cubicBezTo>
                  <a:pt x="134" y="357"/>
                  <a:pt x="134" y="358"/>
                  <a:pt x="134" y="359"/>
                </a:cubicBezTo>
                <a:cubicBezTo>
                  <a:pt x="136" y="363"/>
                  <a:pt x="138" y="370"/>
                  <a:pt x="134" y="374"/>
                </a:cubicBezTo>
                <a:cubicBezTo>
                  <a:pt x="132" y="375"/>
                  <a:pt x="130" y="375"/>
                  <a:pt x="128" y="376"/>
                </a:cubicBezTo>
                <a:cubicBezTo>
                  <a:pt x="125" y="378"/>
                  <a:pt x="124" y="379"/>
                  <a:pt x="123" y="383"/>
                </a:cubicBezTo>
                <a:cubicBezTo>
                  <a:pt x="122" y="386"/>
                  <a:pt x="119" y="389"/>
                  <a:pt x="118" y="393"/>
                </a:cubicBezTo>
                <a:cubicBezTo>
                  <a:pt x="118" y="397"/>
                  <a:pt x="120" y="401"/>
                  <a:pt x="122" y="405"/>
                </a:cubicBezTo>
                <a:cubicBezTo>
                  <a:pt x="122" y="405"/>
                  <a:pt x="123" y="406"/>
                  <a:pt x="123" y="406"/>
                </a:cubicBezTo>
                <a:cubicBezTo>
                  <a:pt x="123" y="407"/>
                  <a:pt x="123" y="408"/>
                  <a:pt x="124" y="409"/>
                </a:cubicBezTo>
                <a:cubicBezTo>
                  <a:pt x="124" y="410"/>
                  <a:pt x="125" y="411"/>
                  <a:pt x="125" y="412"/>
                </a:cubicBezTo>
                <a:cubicBezTo>
                  <a:pt x="126" y="413"/>
                  <a:pt x="128" y="415"/>
                  <a:pt x="128" y="417"/>
                </a:cubicBezTo>
                <a:cubicBezTo>
                  <a:pt x="129" y="419"/>
                  <a:pt x="128" y="420"/>
                  <a:pt x="130" y="421"/>
                </a:cubicBezTo>
                <a:cubicBezTo>
                  <a:pt x="132" y="422"/>
                  <a:pt x="134" y="421"/>
                  <a:pt x="135" y="420"/>
                </a:cubicBezTo>
                <a:cubicBezTo>
                  <a:pt x="137" y="421"/>
                  <a:pt x="136" y="424"/>
                  <a:pt x="136" y="426"/>
                </a:cubicBezTo>
                <a:cubicBezTo>
                  <a:pt x="136" y="429"/>
                  <a:pt x="134" y="430"/>
                  <a:pt x="131" y="431"/>
                </a:cubicBezTo>
                <a:cubicBezTo>
                  <a:pt x="130" y="431"/>
                  <a:pt x="130" y="431"/>
                  <a:pt x="129" y="431"/>
                </a:cubicBezTo>
                <a:cubicBezTo>
                  <a:pt x="129" y="432"/>
                  <a:pt x="128" y="433"/>
                  <a:pt x="128" y="433"/>
                </a:cubicBezTo>
                <a:cubicBezTo>
                  <a:pt x="127" y="434"/>
                  <a:pt x="125" y="434"/>
                  <a:pt x="124" y="434"/>
                </a:cubicBezTo>
                <a:cubicBezTo>
                  <a:pt x="121" y="435"/>
                  <a:pt x="118" y="433"/>
                  <a:pt x="118" y="437"/>
                </a:cubicBezTo>
                <a:cubicBezTo>
                  <a:pt x="118" y="438"/>
                  <a:pt x="119" y="439"/>
                  <a:pt x="118" y="440"/>
                </a:cubicBezTo>
                <a:cubicBezTo>
                  <a:pt x="118" y="441"/>
                  <a:pt x="117" y="442"/>
                  <a:pt x="117" y="443"/>
                </a:cubicBezTo>
                <a:cubicBezTo>
                  <a:pt x="117" y="443"/>
                  <a:pt x="117" y="443"/>
                  <a:pt x="116" y="444"/>
                </a:cubicBezTo>
                <a:cubicBezTo>
                  <a:pt x="116" y="445"/>
                  <a:pt x="115" y="446"/>
                  <a:pt x="114" y="447"/>
                </a:cubicBezTo>
                <a:cubicBezTo>
                  <a:pt x="113" y="448"/>
                  <a:pt x="112" y="450"/>
                  <a:pt x="111" y="451"/>
                </a:cubicBezTo>
                <a:cubicBezTo>
                  <a:pt x="111" y="452"/>
                  <a:pt x="110" y="453"/>
                  <a:pt x="110" y="453"/>
                </a:cubicBezTo>
                <a:cubicBezTo>
                  <a:pt x="108" y="456"/>
                  <a:pt x="106" y="460"/>
                  <a:pt x="106" y="463"/>
                </a:cubicBezTo>
                <a:cubicBezTo>
                  <a:pt x="106" y="465"/>
                  <a:pt x="107" y="466"/>
                  <a:pt x="107" y="467"/>
                </a:cubicBezTo>
                <a:cubicBezTo>
                  <a:pt x="107" y="468"/>
                  <a:pt x="107" y="470"/>
                  <a:pt x="108" y="471"/>
                </a:cubicBezTo>
                <a:cubicBezTo>
                  <a:pt x="108" y="472"/>
                  <a:pt x="108" y="472"/>
                  <a:pt x="108" y="473"/>
                </a:cubicBezTo>
                <a:cubicBezTo>
                  <a:pt x="109" y="473"/>
                  <a:pt x="109" y="473"/>
                  <a:pt x="109" y="473"/>
                </a:cubicBezTo>
                <a:cubicBezTo>
                  <a:pt x="109" y="475"/>
                  <a:pt x="109" y="477"/>
                  <a:pt x="109" y="478"/>
                </a:cubicBezTo>
                <a:cubicBezTo>
                  <a:pt x="109" y="482"/>
                  <a:pt x="109" y="485"/>
                  <a:pt x="108" y="489"/>
                </a:cubicBezTo>
                <a:cubicBezTo>
                  <a:pt x="108" y="491"/>
                  <a:pt x="108" y="493"/>
                  <a:pt x="108" y="495"/>
                </a:cubicBezTo>
                <a:cubicBezTo>
                  <a:pt x="109" y="495"/>
                  <a:pt x="111" y="494"/>
                  <a:pt x="113" y="493"/>
                </a:cubicBezTo>
                <a:cubicBezTo>
                  <a:pt x="118" y="490"/>
                  <a:pt x="124" y="492"/>
                  <a:pt x="130" y="492"/>
                </a:cubicBezTo>
                <a:cubicBezTo>
                  <a:pt x="137" y="491"/>
                  <a:pt x="145" y="493"/>
                  <a:pt x="150" y="497"/>
                </a:cubicBezTo>
                <a:cubicBezTo>
                  <a:pt x="153" y="499"/>
                  <a:pt x="154" y="501"/>
                  <a:pt x="157" y="503"/>
                </a:cubicBezTo>
                <a:cubicBezTo>
                  <a:pt x="158" y="504"/>
                  <a:pt x="159" y="504"/>
                  <a:pt x="159" y="506"/>
                </a:cubicBezTo>
                <a:cubicBezTo>
                  <a:pt x="161" y="510"/>
                  <a:pt x="162" y="512"/>
                  <a:pt x="163" y="516"/>
                </a:cubicBezTo>
                <a:cubicBezTo>
                  <a:pt x="164" y="519"/>
                  <a:pt x="165" y="523"/>
                  <a:pt x="165" y="526"/>
                </a:cubicBezTo>
                <a:cubicBezTo>
                  <a:pt x="165" y="530"/>
                  <a:pt x="165" y="531"/>
                  <a:pt x="169" y="533"/>
                </a:cubicBezTo>
                <a:cubicBezTo>
                  <a:pt x="173" y="535"/>
                  <a:pt x="175" y="534"/>
                  <a:pt x="176" y="538"/>
                </a:cubicBezTo>
                <a:cubicBezTo>
                  <a:pt x="177" y="541"/>
                  <a:pt x="176" y="540"/>
                  <a:pt x="178" y="542"/>
                </a:cubicBezTo>
                <a:cubicBezTo>
                  <a:pt x="179" y="544"/>
                  <a:pt x="181" y="546"/>
                  <a:pt x="182" y="548"/>
                </a:cubicBezTo>
                <a:cubicBezTo>
                  <a:pt x="184" y="552"/>
                  <a:pt x="186" y="555"/>
                  <a:pt x="190" y="557"/>
                </a:cubicBezTo>
                <a:cubicBezTo>
                  <a:pt x="196" y="560"/>
                  <a:pt x="202" y="559"/>
                  <a:pt x="205" y="564"/>
                </a:cubicBezTo>
                <a:cubicBezTo>
                  <a:pt x="208" y="567"/>
                  <a:pt x="208" y="568"/>
                  <a:pt x="212" y="568"/>
                </a:cubicBezTo>
                <a:cubicBezTo>
                  <a:pt x="216" y="568"/>
                  <a:pt x="219" y="569"/>
                  <a:pt x="221" y="566"/>
                </a:cubicBezTo>
                <a:cubicBezTo>
                  <a:pt x="222" y="564"/>
                  <a:pt x="222" y="563"/>
                  <a:pt x="224" y="562"/>
                </a:cubicBezTo>
                <a:cubicBezTo>
                  <a:pt x="225" y="561"/>
                  <a:pt x="226" y="560"/>
                  <a:pt x="227" y="559"/>
                </a:cubicBezTo>
                <a:cubicBezTo>
                  <a:pt x="229" y="557"/>
                  <a:pt x="230" y="554"/>
                  <a:pt x="232" y="552"/>
                </a:cubicBezTo>
                <a:cubicBezTo>
                  <a:pt x="236" y="548"/>
                  <a:pt x="242" y="546"/>
                  <a:pt x="247" y="543"/>
                </a:cubicBezTo>
                <a:cubicBezTo>
                  <a:pt x="249" y="542"/>
                  <a:pt x="250" y="541"/>
                  <a:pt x="252" y="540"/>
                </a:cubicBezTo>
                <a:cubicBezTo>
                  <a:pt x="256" y="538"/>
                  <a:pt x="260" y="536"/>
                  <a:pt x="263" y="534"/>
                </a:cubicBezTo>
                <a:cubicBezTo>
                  <a:pt x="265" y="532"/>
                  <a:pt x="266" y="531"/>
                  <a:pt x="268" y="530"/>
                </a:cubicBezTo>
                <a:cubicBezTo>
                  <a:pt x="272" y="529"/>
                  <a:pt x="275" y="527"/>
                  <a:pt x="279" y="526"/>
                </a:cubicBezTo>
                <a:cubicBezTo>
                  <a:pt x="282" y="525"/>
                  <a:pt x="285" y="525"/>
                  <a:pt x="288" y="524"/>
                </a:cubicBezTo>
                <a:cubicBezTo>
                  <a:pt x="290" y="523"/>
                  <a:pt x="292" y="522"/>
                  <a:pt x="295" y="522"/>
                </a:cubicBezTo>
                <a:cubicBezTo>
                  <a:pt x="298" y="521"/>
                  <a:pt x="302" y="522"/>
                  <a:pt x="305" y="522"/>
                </a:cubicBezTo>
                <a:cubicBezTo>
                  <a:pt x="313" y="522"/>
                  <a:pt x="322" y="523"/>
                  <a:pt x="330" y="522"/>
                </a:cubicBezTo>
                <a:cubicBezTo>
                  <a:pt x="333" y="521"/>
                  <a:pt x="336" y="521"/>
                  <a:pt x="339" y="521"/>
                </a:cubicBezTo>
                <a:cubicBezTo>
                  <a:pt x="341" y="521"/>
                  <a:pt x="348" y="522"/>
                  <a:pt x="351" y="521"/>
                </a:cubicBezTo>
                <a:cubicBezTo>
                  <a:pt x="352" y="523"/>
                  <a:pt x="356" y="522"/>
                  <a:pt x="359" y="522"/>
                </a:cubicBezTo>
                <a:cubicBezTo>
                  <a:pt x="362" y="522"/>
                  <a:pt x="363" y="523"/>
                  <a:pt x="366" y="524"/>
                </a:cubicBezTo>
                <a:cubicBezTo>
                  <a:pt x="367" y="524"/>
                  <a:pt x="368" y="524"/>
                  <a:pt x="369" y="524"/>
                </a:cubicBezTo>
                <a:cubicBezTo>
                  <a:pt x="369" y="524"/>
                  <a:pt x="369" y="525"/>
                  <a:pt x="370" y="526"/>
                </a:cubicBezTo>
                <a:cubicBezTo>
                  <a:pt x="372" y="526"/>
                  <a:pt x="373" y="525"/>
                  <a:pt x="374" y="523"/>
                </a:cubicBezTo>
                <a:cubicBezTo>
                  <a:pt x="376" y="520"/>
                  <a:pt x="373" y="518"/>
                  <a:pt x="378" y="517"/>
                </a:cubicBezTo>
                <a:cubicBezTo>
                  <a:pt x="381" y="516"/>
                  <a:pt x="385" y="516"/>
                  <a:pt x="389" y="517"/>
                </a:cubicBezTo>
                <a:cubicBezTo>
                  <a:pt x="392" y="517"/>
                  <a:pt x="396" y="518"/>
                  <a:pt x="399" y="517"/>
                </a:cubicBezTo>
                <a:cubicBezTo>
                  <a:pt x="401" y="517"/>
                  <a:pt x="405" y="517"/>
                  <a:pt x="406" y="516"/>
                </a:cubicBezTo>
                <a:cubicBezTo>
                  <a:pt x="409" y="513"/>
                  <a:pt x="410" y="508"/>
                  <a:pt x="411" y="505"/>
                </a:cubicBezTo>
                <a:cubicBezTo>
                  <a:pt x="413" y="499"/>
                  <a:pt x="415" y="494"/>
                  <a:pt x="416" y="488"/>
                </a:cubicBezTo>
                <a:cubicBezTo>
                  <a:pt x="416" y="484"/>
                  <a:pt x="418" y="481"/>
                  <a:pt x="421" y="479"/>
                </a:cubicBezTo>
                <a:cubicBezTo>
                  <a:pt x="423" y="477"/>
                  <a:pt x="424" y="477"/>
                  <a:pt x="426" y="477"/>
                </a:cubicBezTo>
                <a:cubicBezTo>
                  <a:pt x="428" y="477"/>
                  <a:pt x="432" y="477"/>
                  <a:pt x="433" y="476"/>
                </a:cubicBezTo>
                <a:cubicBezTo>
                  <a:pt x="434" y="476"/>
                  <a:pt x="437" y="473"/>
                  <a:pt x="437" y="473"/>
                </a:cubicBezTo>
                <a:cubicBezTo>
                  <a:pt x="438" y="471"/>
                  <a:pt x="436" y="467"/>
                  <a:pt x="438" y="466"/>
                </a:cubicBezTo>
                <a:cubicBezTo>
                  <a:pt x="440" y="463"/>
                  <a:pt x="447" y="463"/>
                  <a:pt x="451" y="463"/>
                </a:cubicBezTo>
                <a:cubicBezTo>
                  <a:pt x="453" y="462"/>
                  <a:pt x="455" y="462"/>
                  <a:pt x="458" y="462"/>
                </a:cubicBezTo>
                <a:cubicBezTo>
                  <a:pt x="461" y="462"/>
                  <a:pt x="464" y="461"/>
                  <a:pt x="467" y="460"/>
                </a:cubicBezTo>
                <a:cubicBezTo>
                  <a:pt x="470" y="458"/>
                  <a:pt x="474" y="457"/>
                  <a:pt x="476" y="455"/>
                </a:cubicBezTo>
                <a:cubicBezTo>
                  <a:pt x="479" y="453"/>
                  <a:pt x="477" y="453"/>
                  <a:pt x="475" y="452"/>
                </a:cubicBezTo>
                <a:cubicBezTo>
                  <a:pt x="474" y="451"/>
                  <a:pt x="472" y="449"/>
                  <a:pt x="472" y="448"/>
                </a:cubicBezTo>
                <a:cubicBezTo>
                  <a:pt x="471" y="446"/>
                  <a:pt x="471" y="446"/>
                  <a:pt x="471" y="445"/>
                </a:cubicBezTo>
                <a:cubicBezTo>
                  <a:pt x="471" y="444"/>
                  <a:pt x="471" y="443"/>
                  <a:pt x="472" y="442"/>
                </a:cubicBezTo>
                <a:cubicBezTo>
                  <a:pt x="472" y="439"/>
                  <a:pt x="472" y="439"/>
                  <a:pt x="475" y="437"/>
                </a:cubicBezTo>
                <a:cubicBezTo>
                  <a:pt x="477" y="435"/>
                  <a:pt x="478" y="432"/>
                  <a:pt x="480" y="429"/>
                </a:cubicBezTo>
                <a:cubicBezTo>
                  <a:pt x="481" y="427"/>
                  <a:pt x="483" y="426"/>
                  <a:pt x="484" y="424"/>
                </a:cubicBezTo>
                <a:cubicBezTo>
                  <a:pt x="486" y="421"/>
                  <a:pt x="487" y="420"/>
                  <a:pt x="487" y="417"/>
                </a:cubicBezTo>
                <a:cubicBezTo>
                  <a:pt x="487" y="414"/>
                  <a:pt x="486" y="412"/>
                  <a:pt x="489" y="409"/>
                </a:cubicBezTo>
                <a:cubicBezTo>
                  <a:pt x="493" y="407"/>
                  <a:pt x="497" y="404"/>
                  <a:pt x="502" y="403"/>
                </a:cubicBezTo>
                <a:cubicBezTo>
                  <a:pt x="506" y="402"/>
                  <a:pt x="511" y="404"/>
                  <a:pt x="515" y="403"/>
                </a:cubicBezTo>
                <a:cubicBezTo>
                  <a:pt x="516" y="400"/>
                  <a:pt x="513" y="397"/>
                  <a:pt x="513" y="394"/>
                </a:cubicBezTo>
                <a:cubicBezTo>
                  <a:pt x="513" y="389"/>
                  <a:pt x="518" y="390"/>
                  <a:pt x="521" y="387"/>
                </a:cubicBezTo>
                <a:cubicBezTo>
                  <a:pt x="525" y="385"/>
                  <a:pt x="524" y="381"/>
                  <a:pt x="522" y="378"/>
                </a:cubicBezTo>
                <a:cubicBezTo>
                  <a:pt x="519" y="373"/>
                  <a:pt x="511" y="373"/>
                  <a:pt x="507" y="369"/>
                </a:cubicBezTo>
                <a:cubicBezTo>
                  <a:pt x="506" y="368"/>
                  <a:pt x="506" y="367"/>
                  <a:pt x="505" y="366"/>
                </a:cubicBezTo>
                <a:cubicBezTo>
                  <a:pt x="503" y="364"/>
                  <a:pt x="500" y="363"/>
                  <a:pt x="499" y="360"/>
                </a:cubicBezTo>
                <a:cubicBezTo>
                  <a:pt x="496" y="356"/>
                  <a:pt x="496" y="351"/>
                  <a:pt x="496" y="346"/>
                </a:cubicBezTo>
                <a:cubicBezTo>
                  <a:pt x="497" y="344"/>
                  <a:pt x="496" y="342"/>
                  <a:pt x="496" y="341"/>
                </a:cubicBezTo>
                <a:cubicBezTo>
                  <a:pt x="494" y="337"/>
                  <a:pt x="494" y="333"/>
                  <a:pt x="493" y="328"/>
                </a:cubicBezTo>
                <a:cubicBezTo>
                  <a:pt x="493" y="326"/>
                  <a:pt x="494" y="323"/>
                  <a:pt x="494" y="321"/>
                </a:cubicBezTo>
                <a:cubicBezTo>
                  <a:pt x="495" y="318"/>
                  <a:pt x="498" y="311"/>
                  <a:pt x="500" y="309"/>
                </a:cubicBezTo>
                <a:cubicBezTo>
                  <a:pt x="500" y="311"/>
                  <a:pt x="501" y="312"/>
                  <a:pt x="500" y="313"/>
                </a:cubicBezTo>
                <a:cubicBezTo>
                  <a:pt x="504" y="310"/>
                  <a:pt x="507" y="306"/>
                  <a:pt x="509" y="301"/>
                </a:cubicBezTo>
                <a:cubicBezTo>
                  <a:pt x="510" y="298"/>
                  <a:pt x="512" y="293"/>
                  <a:pt x="514" y="290"/>
                </a:cubicBezTo>
                <a:cubicBezTo>
                  <a:pt x="518" y="285"/>
                  <a:pt x="524" y="279"/>
                  <a:pt x="529" y="275"/>
                </a:cubicBezTo>
                <a:cubicBezTo>
                  <a:pt x="533" y="272"/>
                  <a:pt x="535" y="269"/>
                  <a:pt x="538" y="265"/>
                </a:cubicBezTo>
                <a:cubicBezTo>
                  <a:pt x="541" y="262"/>
                  <a:pt x="545" y="259"/>
                  <a:pt x="547" y="255"/>
                </a:cubicBezTo>
                <a:cubicBezTo>
                  <a:pt x="551" y="251"/>
                  <a:pt x="555" y="246"/>
                  <a:pt x="557" y="241"/>
                </a:cubicBezTo>
                <a:cubicBezTo>
                  <a:pt x="557" y="240"/>
                  <a:pt x="558" y="240"/>
                  <a:pt x="558" y="238"/>
                </a:cubicBezTo>
                <a:cubicBezTo>
                  <a:pt x="558" y="236"/>
                  <a:pt x="556" y="237"/>
                  <a:pt x="555" y="235"/>
                </a:cubicBezTo>
                <a:cubicBezTo>
                  <a:pt x="555" y="232"/>
                  <a:pt x="561" y="230"/>
                  <a:pt x="563" y="228"/>
                </a:cubicBezTo>
                <a:cubicBezTo>
                  <a:pt x="568" y="226"/>
                  <a:pt x="573" y="223"/>
                  <a:pt x="578" y="221"/>
                </a:cubicBezTo>
                <a:cubicBezTo>
                  <a:pt x="583" y="218"/>
                  <a:pt x="588" y="215"/>
                  <a:pt x="593" y="213"/>
                </a:cubicBezTo>
                <a:cubicBezTo>
                  <a:pt x="598" y="211"/>
                  <a:pt x="602" y="209"/>
                  <a:pt x="606" y="206"/>
                </a:cubicBezTo>
                <a:cubicBezTo>
                  <a:pt x="610" y="204"/>
                  <a:pt x="615" y="204"/>
                  <a:pt x="619" y="203"/>
                </a:cubicBezTo>
                <a:cubicBezTo>
                  <a:pt x="623" y="202"/>
                  <a:pt x="627" y="200"/>
                  <a:pt x="631" y="200"/>
                </a:cubicBezTo>
                <a:cubicBezTo>
                  <a:pt x="635" y="199"/>
                  <a:pt x="638" y="196"/>
                  <a:pt x="639" y="192"/>
                </a:cubicBezTo>
                <a:cubicBezTo>
                  <a:pt x="639" y="191"/>
                  <a:pt x="639" y="187"/>
                  <a:pt x="637" y="187"/>
                </a:cubicBezTo>
                <a:cubicBezTo>
                  <a:pt x="640" y="187"/>
                  <a:pt x="643" y="187"/>
                  <a:pt x="646" y="187"/>
                </a:cubicBezTo>
                <a:cubicBezTo>
                  <a:pt x="647" y="187"/>
                  <a:pt x="649" y="187"/>
                  <a:pt x="650" y="187"/>
                </a:cubicBezTo>
                <a:cubicBezTo>
                  <a:pt x="652" y="187"/>
                  <a:pt x="652" y="186"/>
                  <a:pt x="654" y="186"/>
                </a:cubicBezTo>
                <a:cubicBezTo>
                  <a:pt x="657" y="185"/>
                  <a:pt x="661" y="184"/>
                  <a:pt x="664" y="183"/>
                </a:cubicBezTo>
                <a:cubicBezTo>
                  <a:pt x="666" y="181"/>
                  <a:pt x="670" y="180"/>
                  <a:pt x="671" y="178"/>
                </a:cubicBezTo>
                <a:cubicBezTo>
                  <a:pt x="673" y="175"/>
                  <a:pt x="670" y="172"/>
                  <a:pt x="674" y="171"/>
                </a:cubicBezTo>
                <a:cubicBezTo>
                  <a:pt x="677" y="170"/>
                  <a:pt x="681" y="172"/>
                  <a:pt x="684" y="172"/>
                </a:cubicBezTo>
                <a:cubicBezTo>
                  <a:pt x="688" y="172"/>
                  <a:pt x="692" y="170"/>
                  <a:pt x="696" y="169"/>
                </a:cubicBezTo>
                <a:cubicBezTo>
                  <a:pt x="698" y="169"/>
                  <a:pt x="701" y="169"/>
                  <a:pt x="703" y="169"/>
                </a:cubicBezTo>
                <a:cubicBezTo>
                  <a:pt x="704" y="166"/>
                  <a:pt x="703" y="164"/>
                  <a:pt x="703" y="161"/>
                </a:cubicBezTo>
                <a:cubicBezTo>
                  <a:pt x="703" y="156"/>
                  <a:pt x="710" y="154"/>
                  <a:pt x="715" y="152"/>
                </a:cubicBezTo>
                <a:cubicBezTo>
                  <a:pt x="720" y="149"/>
                  <a:pt x="728" y="146"/>
                  <a:pt x="731" y="142"/>
                </a:cubicBezTo>
                <a:cubicBezTo>
                  <a:pt x="732" y="139"/>
                  <a:pt x="731" y="136"/>
                  <a:pt x="731" y="134"/>
                </a:cubicBezTo>
                <a:cubicBezTo>
                  <a:pt x="730" y="132"/>
                  <a:pt x="730" y="129"/>
                  <a:pt x="729" y="126"/>
                </a:cubicBezTo>
                <a:cubicBezTo>
                  <a:pt x="729" y="125"/>
                  <a:pt x="728" y="123"/>
                  <a:pt x="728" y="122"/>
                </a:cubicBezTo>
                <a:cubicBezTo>
                  <a:pt x="727" y="120"/>
                  <a:pt x="726" y="120"/>
                  <a:pt x="725" y="119"/>
                </a:cubicBezTo>
                <a:cubicBezTo>
                  <a:pt x="722" y="116"/>
                  <a:pt x="727" y="100"/>
                  <a:pt x="731" y="104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1" name="Freeform 94">
            <a:extLst>
              <a:ext uri="{FF2B5EF4-FFF2-40B4-BE49-F238E27FC236}">
                <a16:creationId xmlns:a16="http://schemas.microsoft.com/office/drawing/2014/main" id="{42951260-C789-434D-A750-9C580ED47439}"/>
              </a:ext>
            </a:extLst>
          </p:cNvPr>
          <p:cNvSpPr>
            <a:spLocks/>
          </p:cNvSpPr>
          <p:nvPr/>
        </p:nvSpPr>
        <p:spPr bwMode="auto">
          <a:xfrm>
            <a:off x="4738971" y="5890108"/>
            <a:ext cx="100070" cy="78722"/>
          </a:xfrm>
          <a:custGeom>
            <a:avLst/>
            <a:gdLst/>
            <a:ahLst/>
            <a:cxnLst>
              <a:cxn ang="0">
                <a:pos x="45" y="13"/>
              </a:cxn>
              <a:cxn ang="0">
                <a:pos x="41" y="6"/>
              </a:cxn>
              <a:cxn ang="0">
                <a:pos x="40" y="5"/>
              </a:cxn>
              <a:cxn ang="0">
                <a:pos x="43" y="2"/>
              </a:cxn>
              <a:cxn ang="0">
                <a:pos x="43" y="1"/>
              </a:cxn>
              <a:cxn ang="0">
                <a:pos x="32" y="5"/>
              </a:cxn>
              <a:cxn ang="0">
                <a:pos x="27" y="8"/>
              </a:cxn>
              <a:cxn ang="0">
                <a:pos x="22" y="10"/>
              </a:cxn>
              <a:cxn ang="0">
                <a:pos x="17" y="14"/>
              </a:cxn>
              <a:cxn ang="0">
                <a:pos x="8" y="19"/>
              </a:cxn>
              <a:cxn ang="0">
                <a:pos x="4" y="22"/>
              </a:cxn>
              <a:cxn ang="0">
                <a:pos x="1" y="25"/>
              </a:cxn>
              <a:cxn ang="0">
                <a:pos x="0" y="27"/>
              </a:cxn>
              <a:cxn ang="0">
                <a:pos x="1" y="30"/>
              </a:cxn>
              <a:cxn ang="0">
                <a:pos x="5" y="32"/>
              </a:cxn>
              <a:cxn ang="0">
                <a:pos x="9" y="33"/>
              </a:cxn>
              <a:cxn ang="0">
                <a:pos x="12" y="29"/>
              </a:cxn>
              <a:cxn ang="0">
                <a:pos x="13" y="27"/>
              </a:cxn>
              <a:cxn ang="0">
                <a:pos x="17" y="30"/>
              </a:cxn>
              <a:cxn ang="0">
                <a:pos x="19" y="32"/>
              </a:cxn>
              <a:cxn ang="0">
                <a:pos x="20" y="34"/>
              </a:cxn>
              <a:cxn ang="0">
                <a:pos x="21" y="35"/>
              </a:cxn>
              <a:cxn ang="0">
                <a:pos x="21" y="38"/>
              </a:cxn>
              <a:cxn ang="0">
                <a:pos x="23" y="40"/>
              </a:cxn>
              <a:cxn ang="0">
                <a:pos x="24" y="41"/>
              </a:cxn>
              <a:cxn ang="0">
                <a:pos x="24" y="41"/>
              </a:cxn>
              <a:cxn ang="0">
                <a:pos x="27" y="44"/>
              </a:cxn>
              <a:cxn ang="0">
                <a:pos x="31" y="43"/>
              </a:cxn>
              <a:cxn ang="0">
                <a:pos x="34" y="44"/>
              </a:cxn>
              <a:cxn ang="0">
                <a:pos x="35" y="45"/>
              </a:cxn>
              <a:cxn ang="0">
                <a:pos x="37" y="47"/>
              </a:cxn>
              <a:cxn ang="0">
                <a:pos x="38" y="49"/>
              </a:cxn>
              <a:cxn ang="0">
                <a:pos x="39" y="50"/>
              </a:cxn>
              <a:cxn ang="0">
                <a:pos x="40" y="50"/>
              </a:cxn>
              <a:cxn ang="0">
                <a:pos x="41" y="47"/>
              </a:cxn>
              <a:cxn ang="0">
                <a:pos x="45" y="44"/>
              </a:cxn>
              <a:cxn ang="0">
                <a:pos x="48" y="44"/>
              </a:cxn>
              <a:cxn ang="0">
                <a:pos x="51" y="42"/>
              </a:cxn>
              <a:cxn ang="0">
                <a:pos x="51" y="37"/>
              </a:cxn>
              <a:cxn ang="0">
                <a:pos x="52" y="34"/>
              </a:cxn>
              <a:cxn ang="0">
                <a:pos x="54" y="30"/>
              </a:cxn>
              <a:cxn ang="0">
                <a:pos x="58" y="28"/>
              </a:cxn>
              <a:cxn ang="0">
                <a:pos x="60" y="24"/>
              </a:cxn>
              <a:cxn ang="0">
                <a:pos x="62" y="18"/>
              </a:cxn>
              <a:cxn ang="0">
                <a:pos x="53" y="14"/>
              </a:cxn>
              <a:cxn ang="0">
                <a:pos x="52" y="15"/>
              </a:cxn>
              <a:cxn ang="0">
                <a:pos x="50" y="16"/>
              </a:cxn>
              <a:cxn ang="0">
                <a:pos x="49" y="17"/>
              </a:cxn>
              <a:cxn ang="0">
                <a:pos x="47" y="15"/>
              </a:cxn>
              <a:cxn ang="0">
                <a:pos x="46" y="13"/>
              </a:cxn>
              <a:cxn ang="0">
                <a:pos x="45" y="13"/>
              </a:cxn>
            </a:cxnLst>
            <a:rect l="0" t="0" r="r" b="b"/>
            <a:pathLst>
              <a:path w="63" h="50">
                <a:moveTo>
                  <a:pt x="45" y="13"/>
                </a:moveTo>
                <a:cubicBezTo>
                  <a:pt x="45" y="11"/>
                  <a:pt x="45" y="6"/>
                  <a:pt x="41" y="6"/>
                </a:cubicBezTo>
                <a:cubicBezTo>
                  <a:pt x="41" y="6"/>
                  <a:pt x="40" y="6"/>
                  <a:pt x="40" y="5"/>
                </a:cubicBezTo>
                <a:cubicBezTo>
                  <a:pt x="41" y="3"/>
                  <a:pt x="42" y="3"/>
                  <a:pt x="43" y="2"/>
                </a:cubicBezTo>
                <a:cubicBezTo>
                  <a:pt x="43" y="2"/>
                  <a:pt x="44" y="2"/>
                  <a:pt x="43" y="1"/>
                </a:cubicBezTo>
                <a:cubicBezTo>
                  <a:pt x="39" y="0"/>
                  <a:pt x="36" y="2"/>
                  <a:pt x="32" y="5"/>
                </a:cubicBezTo>
                <a:cubicBezTo>
                  <a:pt x="31" y="6"/>
                  <a:pt x="29" y="7"/>
                  <a:pt x="27" y="8"/>
                </a:cubicBezTo>
                <a:cubicBezTo>
                  <a:pt x="25" y="9"/>
                  <a:pt x="23" y="9"/>
                  <a:pt x="22" y="10"/>
                </a:cubicBezTo>
                <a:cubicBezTo>
                  <a:pt x="20" y="11"/>
                  <a:pt x="19" y="13"/>
                  <a:pt x="17" y="14"/>
                </a:cubicBezTo>
                <a:cubicBezTo>
                  <a:pt x="14" y="15"/>
                  <a:pt x="11" y="17"/>
                  <a:pt x="8" y="19"/>
                </a:cubicBezTo>
                <a:cubicBezTo>
                  <a:pt x="6" y="20"/>
                  <a:pt x="5" y="20"/>
                  <a:pt x="4" y="22"/>
                </a:cubicBezTo>
                <a:cubicBezTo>
                  <a:pt x="3" y="23"/>
                  <a:pt x="2" y="23"/>
                  <a:pt x="1" y="25"/>
                </a:cubicBezTo>
                <a:cubicBezTo>
                  <a:pt x="1" y="26"/>
                  <a:pt x="0" y="26"/>
                  <a:pt x="0" y="27"/>
                </a:cubicBezTo>
                <a:cubicBezTo>
                  <a:pt x="0" y="28"/>
                  <a:pt x="1" y="29"/>
                  <a:pt x="1" y="30"/>
                </a:cubicBezTo>
                <a:cubicBezTo>
                  <a:pt x="2" y="31"/>
                  <a:pt x="3" y="31"/>
                  <a:pt x="5" y="32"/>
                </a:cubicBezTo>
                <a:cubicBezTo>
                  <a:pt x="6" y="32"/>
                  <a:pt x="7" y="34"/>
                  <a:pt x="9" y="33"/>
                </a:cubicBezTo>
                <a:cubicBezTo>
                  <a:pt x="10" y="32"/>
                  <a:pt x="11" y="31"/>
                  <a:pt x="12" y="29"/>
                </a:cubicBezTo>
                <a:cubicBezTo>
                  <a:pt x="12" y="29"/>
                  <a:pt x="13" y="28"/>
                  <a:pt x="13" y="27"/>
                </a:cubicBezTo>
                <a:cubicBezTo>
                  <a:pt x="16" y="26"/>
                  <a:pt x="16" y="28"/>
                  <a:pt x="17" y="30"/>
                </a:cubicBezTo>
                <a:cubicBezTo>
                  <a:pt x="18" y="30"/>
                  <a:pt x="18" y="31"/>
                  <a:pt x="19" y="32"/>
                </a:cubicBezTo>
                <a:cubicBezTo>
                  <a:pt x="20" y="32"/>
                  <a:pt x="20" y="33"/>
                  <a:pt x="20" y="34"/>
                </a:cubicBezTo>
                <a:cubicBezTo>
                  <a:pt x="21" y="34"/>
                  <a:pt x="21" y="35"/>
                  <a:pt x="21" y="35"/>
                </a:cubicBezTo>
                <a:cubicBezTo>
                  <a:pt x="21" y="36"/>
                  <a:pt x="21" y="37"/>
                  <a:pt x="21" y="38"/>
                </a:cubicBezTo>
                <a:cubicBezTo>
                  <a:pt x="21" y="39"/>
                  <a:pt x="22" y="39"/>
                  <a:pt x="23" y="40"/>
                </a:cubicBezTo>
                <a:cubicBezTo>
                  <a:pt x="23" y="40"/>
                  <a:pt x="24" y="40"/>
                  <a:pt x="24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7" y="44"/>
                </a:cubicBezTo>
                <a:cubicBezTo>
                  <a:pt x="28" y="44"/>
                  <a:pt x="29" y="43"/>
                  <a:pt x="31" y="43"/>
                </a:cubicBezTo>
                <a:cubicBezTo>
                  <a:pt x="32" y="43"/>
                  <a:pt x="33" y="43"/>
                  <a:pt x="34" y="44"/>
                </a:cubicBezTo>
                <a:cubicBezTo>
                  <a:pt x="34" y="44"/>
                  <a:pt x="34" y="45"/>
                  <a:pt x="35" y="45"/>
                </a:cubicBezTo>
                <a:cubicBezTo>
                  <a:pt x="36" y="46"/>
                  <a:pt x="36" y="46"/>
                  <a:pt x="37" y="47"/>
                </a:cubicBezTo>
                <a:cubicBezTo>
                  <a:pt x="37" y="48"/>
                  <a:pt x="37" y="49"/>
                  <a:pt x="38" y="49"/>
                </a:cubicBezTo>
                <a:cubicBezTo>
                  <a:pt x="38" y="50"/>
                  <a:pt x="38" y="50"/>
                  <a:pt x="39" y="50"/>
                </a:cubicBezTo>
                <a:cubicBezTo>
                  <a:pt x="39" y="50"/>
                  <a:pt x="40" y="50"/>
                  <a:pt x="40" y="50"/>
                </a:cubicBezTo>
                <a:cubicBezTo>
                  <a:pt x="40" y="49"/>
                  <a:pt x="41" y="48"/>
                  <a:pt x="41" y="47"/>
                </a:cubicBezTo>
                <a:cubicBezTo>
                  <a:pt x="42" y="46"/>
                  <a:pt x="44" y="45"/>
                  <a:pt x="45" y="44"/>
                </a:cubicBezTo>
                <a:cubicBezTo>
                  <a:pt x="46" y="44"/>
                  <a:pt x="47" y="44"/>
                  <a:pt x="48" y="44"/>
                </a:cubicBezTo>
                <a:cubicBezTo>
                  <a:pt x="49" y="44"/>
                  <a:pt x="50" y="43"/>
                  <a:pt x="51" y="42"/>
                </a:cubicBezTo>
                <a:cubicBezTo>
                  <a:pt x="53" y="41"/>
                  <a:pt x="52" y="39"/>
                  <a:pt x="51" y="37"/>
                </a:cubicBezTo>
                <a:cubicBezTo>
                  <a:pt x="50" y="36"/>
                  <a:pt x="51" y="35"/>
                  <a:pt x="52" y="34"/>
                </a:cubicBezTo>
                <a:cubicBezTo>
                  <a:pt x="53" y="33"/>
                  <a:pt x="53" y="31"/>
                  <a:pt x="54" y="30"/>
                </a:cubicBezTo>
                <a:cubicBezTo>
                  <a:pt x="55" y="29"/>
                  <a:pt x="57" y="29"/>
                  <a:pt x="58" y="28"/>
                </a:cubicBezTo>
                <a:cubicBezTo>
                  <a:pt x="59" y="27"/>
                  <a:pt x="59" y="25"/>
                  <a:pt x="60" y="24"/>
                </a:cubicBezTo>
                <a:cubicBezTo>
                  <a:pt x="61" y="22"/>
                  <a:pt x="63" y="20"/>
                  <a:pt x="62" y="18"/>
                </a:cubicBezTo>
                <a:cubicBezTo>
                  <a:pt x="61" y="14"/>
                  <a:pt x="56" y="12"/>
                  <a:pt x="53" y="14"/>
                </a:cubicBezTo>
                <a:cubicBezTo>
                  <a:pt x="53" y="14"/>
                  <a:pt x="53" y="15"/>
                  <a:pt x="52" y="15"/>
                </a:cubicBezTo>
                <a:cubicBezTo>
                  <a:pt x="51" y="15"/>
                  <a:pt x="51" y="16"/>
                  <a:pt x="50" y="16"/>
                </a:cubicBezTo>
                <a:cubicBezTo>
                  <a:pt x="50" y="17"/>
                  <a:pt x="50" y="17"/>
                  <a:pt x="49" y="17"/>
                </a:cubicBezTo>
                <a:cubicBezTo>
                  <a:pt x="48" y="17"/>
                  <a:pt x="48" y="16"/>
                  <a:pt x="47" y="15"/>
                </a:cubicBezTo>
                <a:cubicBezTo>
                  <a:pt x="47" y="14"/>
                  <a:pt x="46" y="13"/>
                  <a:pt x="46" y="13"/>
                </a:cubicBezTo>
                <a:lnTo>
                  <a:pt x="45" y="1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2" name="Freeform 95">
            <a:extLst>
              <a:ext uri="{FF2B5EF4-FFF2-40B4-BE49-F238E27FC236}">
                <a16:creationId xmlns:a16="http://schemas.microsoft.com/office/drawing/2014/main" id="{937FB2B6-BA59-470F-A442-30E2E0665329}"/>
              </a:ext>
            </a:extLst>
          </p:cNvPr>
          <p:cNvSpPr>
            <a:spLocks/>
          </p:cNvSpPr>
          <p:nvPr/>
        </p:nvSpPr>
        <p:spPr bwMode="auto">
          <a:xfrm>
            <a:off x="4861723" y="5874097"/>
            <a:ext cx="48033" cy="34691"/>
          </a:xfrm>
          <a:custGeom>
            <a:avLst/>
            <a:gdLst/>
            <a:ahLst/>
            <a:cxnLst>
              <a:cxn ang="0">
                <a:pos x="4" y="3"/>
              </a:cxn>
              <a:cxn ang="0">
                <a:pos x="0" y="4"/>
              </a:cxn>
              <a:cxn ang="0">
                <a:pos x="0" y="6"/>
              </a:cxn>
              <a:cxn ang="0">
                <a:pos x="1" y="11"/>
              </a:cxn>
              <a:cxn ang="0">
                <a:pos x="1" y="13"/>
              </a:cxn>
              <a:cxn ang="0">
                <a:pos x="4" y="12"/>
              </a:cxn>
              <a:cxn ang="0">
                <a:pos x="8" y="12"/>
              </a:cxn>
              <a:cxn ang="0">
                <a:pos x="9" y="12"/>
              </a:cxn>
              <a:cxn ang="0">
                <a:pos x="12" y="14"/>
              </a:cxn>
              <a:cxn ang="0">
                <a:pos x="24" y="20"/>
              </a:cxn>
              <a:cxn ang="0">
                <a:pos x="27" y="21"/>
              </a:cxn>
              <a:cxn ang="0">
                <a:pos x="28" y="21"/>
              </a:cxn>
              <a:cxn ang="0">
                <a:pos x="29" y="16"/>
              </a:cxn>
              <a:cxn ang="0">
                <a:pos x="27" y="12"/>
              </a:cxn>
              <a:cxn ang="0">
                <a:pos x="25" y="9"/>
              </a:cxn>
              <a:cxn ang="0">
                <a:pos x="24" y="5"/>
              </a:cxn>
              <a:cxn ang="0">
                <a:pos x="21" y="3"/>
              </a:cxn>
              <a:cxn ang="0">
                <a:pos x="16" y="0"/>
              </a:cxn>
              <a:cxn ang="0">
                <a:pos x="4" y="3"/>
              </a:cxn>
            </a:cxnLst>
            <a:rect l="0" t="0" r="r" b="b"/>
            <a:pathLst>
              <a:path w="30" h="22">
                <a:moveTo>
                  <a:pt x="4" y="3"/>
                </a:moveTo>
                <a:cubicBezTo>
                  <a:pt x="3" y="3"/>
                  <a:pt x="0" y="3"/>
                  <a:pt x="0" y="4"/>
                </a:cubicBezTo>
                <a:cubicBezTo>
                  <a:pt x="0" y="5"/>
                  <a:pt x="0" y="5"/>
                  <a:pt x="0" y="6"/>
                </a:cubicBezTo>
                <a:cubicBezTo>
                  <a:pt x="1" y="7"/>
                  <a:pt x="1" y="9"/>
                  <a:pt x="1" y="11"/>
                </a:cubicBezTo>
                <a:cubicBezTo>
                  <a:pt x="1" y="12"/>
                  <a:pt x="1" y="12"/>
                  <a:pt x="1" y="13"/>
                </a:cubicBezTo>
                <a:cubicBezTo>
                  <a:pt x="2" y="14"/>
                  <a:pt x="3" y="13"/>
                  <a:pt x="4" y="12"/>
                </a:cubicBezTo>
                <a:cubicBezTo>
                  <a:pt x="6" y="12"/>
                  <a:pt x="7" y="12"/>
                  <a:pt x="8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10" y="13"/>
                  <a:pt x="11" y="13"/>
                  <a:pt x="12" y="14"/>
                </a:cubicBezTo>
                <a:cubicBezTo>
                  <a:pt x="15" y="18"/>
                  <a:pt x="20" y="18"/>
                  <a:pt x="24" y="20"/>
                </a:cubicBezTo>
                <a:cubicBezTo>
                  <a:pt x="25" y="20"/>
                  <a:pt x="26" y="21"/>
                  <a:pt x="27" y="21"/>
                </a:cubicBezTo>
                <a:cubicBezTo>
                  <a:pt x="27" y="21"/>
                  <a:pt x="28" y="22"/>
                  <a:pt x="28" y="21"/>
                </a:cubicBezTo>
                <a:cubicBezTo>
                  <a:pt x="30" y="21"/>
                  <a:pt x="30" y="17"/>
                  <a:pt x="29" y="16"/>
                </a:cubicBezTo>
                <a:cubicBezTo>
                  <a:pt x="29" y="14"/>
                  <a:pt x="28" y="13"/>
                  <a:pt x="27" y="12"/>
                </a:cubicBezTo>
                <a:cubicBezTo>
                  <a:pt x="26" y="11"/>
                  <a:pt x="26" y="10"/>
                  <a:pt x="25" y="9"/>
                </a:cubicBezTo>
                <a:cubicBezTo>
                  <a:pt x="25" y="8"/>
                  <a:pt x="24" y="7"/>
                  <a:pt x="24" y="5"/>
                </a:cubicBezTo>
                <a:cubicBezTo>
                  <a:pt x="23" y="4"/>
                  <a:pt x="22" y="4"/>
                  <a:pt x="21" y="3"/>
                </a:cubicBezTo>
                <a:cubicBezTo>
                  <a:pt x="19" y="1"/>
                  <a:pt x="18" y="0"/>
                  <a:pt x="16" y="0"/>
                </a:cubicBezTo>
                <a:lnTo>
                  <a:pt x="4" y="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3" name="Freeform 96">
            <a:extLst>
              <a:ext uri="{FF2B5EF4-FFF2-40B4-BE49-F238E27FC236}">
                <a16:creationId xmlns:a16="http://schemas.microsoft.com/office/drawing/2014/main" id="{422608B8-62BA-400D-96C7-47BD649DBFE1}"/>
              </a:ext>
            </a:extLst>
          </p:cNvPr>
          <p:cNvSpPr>
            <a:spLocks/>
          </p:cNvSpPr>
          <p:nvPr/>
        </p:nvSpPr>
        <p:spPr bwMode="auto">
          <a:xfrm>
            <a:off x="4638902" y="5986175"/>
            <a:ext cx="40028" cy="32022"/>
          </a:xfrm>
          <a:custGeom>
            <a:avLst/>
            <a:gdLst/>
            <a:ahLst/>
            <a:cxnLst>
              <a:cxn ang="0">
                <a:pos x="25" y="2"/>
              </a:cxn>
              <a:cxn ang="0">
                <a:pos x="24" y="1"/>
              </a:cxn>
              <a:cxn ang="0">
                <a:pos x="18" y="1"/>
              </a:cxn>
              <a:cxn ang="0">
                <a:pos x="16" y="2"/>
              </a:cxn>
              <a:cxn ang="0">
                <a:pos x="13" y="4"/>
              </a:cxn>
              <a:cxn ang="0">
                <a:pos x="8" y="7"/>
              </a:cxn>
              <a:cxn ang="0">
                <a:pos x="4" y="10"/>
              </a:cxn>
              <a:cxn ang="0">
                <a:pos x="1" y="17"/>
              </a:cxn>
              <a:cxn ang="0">
                <a:pos x="12" y="18"/>
              </a:cxn>
              <a:cxn ang="0">
                <a:pos x="21" y="13"/>
              </a:cxn>
              <a:cxn ang="0">
                <a:pos x="24" y="8"/>
              </a:cxn>
              <a:cxn ang="0">
                <a:pos x="23" y="5"/>
              </a:cxn>
              <a:cxn ang="0">
                <a:pos x="22" y="2"/>
              </a:cxn>
              <a:cxn ang="0">
                <a:pos x="25" y="2"/>
              </a:cxn>
            </a:cxnLst>
            <a:rect l="0" t="0" r="r" b="b"/>
            <a:pathLst>
              <a:path w="25" h="20">
                <a:moveTo>
                  <a:pt x="25" y="2"/>
                </a:moveTo>
                <a:cubicBezTo>
                  <a:pt x="25" y="1"/>
                  <a:pt x="25" y="1"/>
                  <a:pt x="24" y="1"/>
                </a:cubicBezTo>
                <a:cubicBezTo>
                  <a:pt x="22" y="0"/>
                  <a:pt x="20" y="1"/>
                  <a:pt x="18" y="1"/>
                </a:cubicBezTo>
                <a:cubicBezTo>
                  <a:pt x="17" y="1"/>
                  <a:pt x="17" y="1"/>
                  <a:pt x="16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12" y="5"/>
                  <a:pt x="10" y="6"/>
                  <a:pt x="8" y="7"/>
                </a:cubicBezTo>
                <a:cubicBezTo>
                  <a:pt x="7" y="8"/>
                  <a:pt x="5" y="9"/>
                  <a:pt x="4" y="10"/>
                </a:cubicBezTo>
                <a:cubicBezTo>
                  <a:pt x="2" y="11"/>
                  <a:pt x="0" y="15"/>
                  <a:pt x="1" y="17"/>
                </a:cubicBezTo>
                <a:cubicBezTo>
                  <a:pt x="4" y="20"/>
                  <a:pt x="9" y="19"/>
                  <a:pt x="12" y="18"/>
                </a:cubicBezTo>
                <a:cubicBezTo>
                  <a:pt x="15" y="16"/>
                  <a:pt x="18" y="16"/>
                  <a:pt x="21" y="13"/>
                </a:cubicBezTo>
                <a:cubicBezTo>
                  <a:pt x="22" y="11"/>
                  <a:pt x="24" y="10"/>
                  <a:pt x="24" y="8"/>
                </a:cubicBezTo>
                <a:cubicBezTo>
                  <a:pt x="24" y="7"/>
                  <a:pt x="23" y="6"/>
                  <a:pt x="23" y="5"/>
                </a:cubicBezTo>
                <a:cubicBezTo>
                  <a:pt x="23" y="4"/>
                  <a:pt x="23" y="3"/>
                  <a:pt x="22" y="2"/>
                </a:cubicBezTo>
                <a:lnTo>
                  <a:pt x="25" y="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4" name="Freeform 97">
            <a:extLst>
              <a:ext uri="{FF2B5EF4-FFF2-40B4-BE49-F238E27FC236}">
                <a16:creationId xmlns:a16="http://schemas.microsoft.com/office/drawing/2014/main" id="{EB1A2EE0-9B27-4620-B0A2-902F6DE9AAB5}"/>
              </a:ext>
            </a:extLst>
          </p:cNvPr>
          <p:cNvSpPr>
            <a:spLocks/>
          </p:cNvSpPr>
          <p:nvPr/>
        </p:nvSpPr>
        <p:spPr bwMode="auto">
          <a:xfrm>
            <a:off x="4931105" y="4146229"/>
            <a:ext cx="338903" cy="381599"/>
          </a:xfrm>
          <a:custGeom>
            <a:avLst/>
            <a:gdLst/>
            <a:ahLst/>
            <a:cxnLst>
              <a:cxn ang="0">
                <a:pos x="180" y="6"/>
              </a:cxn>
              <a:cxn ang="0">
                <a:pos x="144" y="10"/>
              </a:cxn>
              <a:cxn ang="0">
                <a:pos x="119" y="23"/>
              </a:cxn>
              <a:cxn ang="0">
                <a:pos x="116" y="34"/>
              </a:cxn>
              <a:cxn ang="0">
                <a:pos x="109" y="42"/>
              </a:cxn>
              <a:cxn ang="0">
                <a:pos x="121" y="55"/>
              </a:cxn>
              <a:cxn ang="0">
                <a:pos x="126" y="74"/>
              </a:cxn>
              <a:cxn ang="0">
                <a:pos x="117" y="83"/>
              </a:cxn>
              <a:cxn ang="0">
                <a:pos x="109" y="93"/>
              </a:cxn>
              <a:cxn ang="0">
                <a:pos x="114" y="112"/>
              </a:cxn>
              <a:cxn ang="0">
                <a:pos x="98" y="105"/>
              </a:cxn>
              <a:cxn ang="0">
                <a:pos x="96" y="89"/>
              </a:cxn>
              <a:cxn ang="0">
                <a:pos x="97" y="78"/>
              </a:cxn>
              <a:cxn ang="0">
                <a:pos x="113" y="75"/>
              </a:cxn>
              <a:cxn ang="0">
                <a:pos x="102" y="58"/>
              </a:cxn>
              <a:cxn ang="0">
                <a:pos x="100" y="46"/>
              </a:cxn>
              <a:cxn ang="0">
                <a:pos x="82" y="47"/>
              </a:cxn>
              <a:cxn ang="0">
                <a:pos x="69" y="71"/>
              </a:cxn>
              <a:cxn ang="0">
                <a:pos x="70" y="90"/>
              </a:cxn>
              <a:cxn ang="0">
                <a:pos x="65" y="96"/>
              </a:cxn>
              <a:cxn ang="0">
                <a:pos x="54" y="122"/>
              </a:cxn>
              <a:cxn ang="0">
                <a:pos x="39" y="133"/>
              </a:cxn>
              <a:cxn ang="0">
                <a:pos x="34" y="147"/>
              </a:cxn>
              <a:cxn ang="0">
                <a:pos x="22" y="158"/>
              </a:cxn>
              <a:cxn ang="0">
                <a:pos x="29" y="164"/>
              </a:cxn>
              <a:cxn ang="0">
                <a:pos x="40" y="176"/>
              </a:cxn>
              <a:cxn ang="0">
                <a:pos x="25" y="167"/>
              </a:cxn>
              <a:cxn ang="0">
                <a:pos x="6" y="179"/>
              </a:cxn>
              <a:cxn ang="0">
                <a:pos x="35" y="182"/>
              </a:cxn>
              <a:cxn ang="0">
                <a:pos x="44" y="190"/>
              </a:cxn>
              <a:cxn ang="0">
                <a:pos x="11" y="186"/>
              </a:cxn>
              <a:cxn ang="0">
                <a:pos x="6" y="197"/>
              </a:cxn>
              <a:cxn ang="0">
                <a:pos x="38" y="203"/>
              </a:cxn>
              <a:cxn ang="0">
                <a:pos x="49" y="193"/>
              </a:cxn>
              <a:cxn ang="0">
                <a:pos x="61" y="183"/>
              </a:cxn>
              <a:cxn ang="0">
                <a:pos x="92" y="184"/>
              </a:cxn>
              <a:cxn ang="0">
                <a:pos x="97" y="192"/>
              </a:cxn>
              <a:cxn ang="0">
                <a:pos x="113" y="199"/>
              </a:cxn>
              <a:cxn ang="0">
                <a:pos x="132" y="204"/>
              </a:cxn>
              <a:cxn ang="0">
                <a:pos x="132" y="216"/>
              </a:cxn>
              <a:cxn ang="0">
                <a:pos x="126" y="239"/>
              </a:cxn>
              <a:cxn ang="0">
                <a:pos x="149" y="239"/>
              </a:cxn>
              <a:cxn ang="0">
                <a:pos x="151" y="226"/>
              </a:cxn>
              <a:cxn ang="0">
                <a:pos x="146" y="219"/>
              </a:cxn>
              <a:cxn ang="0">
                <a:pos x="152" y="205"/>
              </a:cxn>
              <a:cxn ang="0">
                <a:pos x="158" y="188"/>
              </a:cxn>
              <a:cxn ang="0">
                <a:pos x="155" y="168"/>
              </a:cxn>
              <a:cxn ang="0">
                <a:pos x="148" y="146"/>
              </a:cxn>
              <a:cxn ang="0">
                <a:pos x="171" y="145"/>
              </a:cxn>
              <a:cxn ang="0">
                <a:pos x="188" y="133"/>
              </a:cxn>
              <a:cxn ang="0">
                <a:pos x="197" y="117"/>
              </a:cxn>
              <a:cxn ang="0">
                <a:pos x="204" y="97"/>
              </a:cxn>
              <a:cxn ang="0">
                <a:pos x="182" y="80"/>
              </a:cxn>
              <a:cxn ang="0">
                <a:pos x="195" y="72"/>
              </a:cxn>
              <a:cxn ang="0">
                <a:pos x="209" y="57"/>
              </a:cxn>
              <a:cxn ang="0">
                <a:pos x="215" y="31"/>
              </a:cxn>
              <a:cxn ang="0">
                <a:pos x="207" y="10"/>
              </a:cxn>
            </a:cxnLst>
            <a:rect l="0" t="0" r="r" b="b"/>
            <a:pathLst>
              <a:path w="216" h="243">
                <a:moveTo>
                  <a:pt x="206" y="9"/>
                </a:moveTo>
                <a:cubicBezTo>
                  <a:pt x="204" y="9"/>
                  <a:pt x="202" y="9"/>
                  <a:pt x="201" y="9"/>
                </a:cubicBezTo>
                <a:cubicBezTo>
                  <a:pt x="199" y="9"/>
                  <a:pt x="199" y="9"/>
                  <a:pt x="198" y="8"/>
                </a:cubicBezTo>
                <a:cubicBezTo>
                  <a:pt x="198" y="5"/>
                  <a:pt x="200" y="2"/>
                  <a:pt x="197" y="1"/>
                </a:cubicBezTo>
                <a:cubicBezTo>
                  <a:pt x="194" y="0"/>
                  <a:pt x="192" y="2"/>
                  <a:pt x="190" y="2"/>
                </a:cubicBezTo>
                <a:cubicBezTo>
                  <a:pt x="187" y="4"/>
                  <a:pt x="183" y="4"/>
                  <a:pt x="180" y="6"/>
                </a:cubicBezTo>
                <a:cubicBezTo>
                  <a:pt x="180" y="6"/>
                  <a:pt x="179" y="6"/>
                  <a:pt x="179" y="6"/>
                </a:cubicBezTo>
                <a:cubicBezTo>
                  <a:pt x="179" y="7"/>
                  <a:pt x="179" y="7"/>
                  <a:pt x="179" y="7"/>
                </a:cubicBezTo>
                <a:cubicBezTo>
                  <a:pt x="177" y="9"/>
                  <a:pt x="173" y="8"/>
                  <a:pt x="170" y="8"/>
                </a:cubicBezTo>
                <a:cubicBezTo>
                  <a:pt x="166" y="8"/>
                  <a:pt x="162" y="5"/>
                  <a:pt x="158" y="5"/>
                </a:cubicBezTo>
                <a:cubicBezTo>
                  <a:pt x="154" y="5"/>
                  <a:pt x="153" y="6"/>
                  <a:pt x="150" y="8"/>
                </a:cubicBezTo>
                <a:cubicBezTo>
                  <a:pt x="148" y="8"/>
                  <a:pt x="146" y="9"/>
                  <a:pt x="144" y="10"/>
                </a:cubicBezTo>
                <a:cubicBezTo>
                  <a:pt x="140" y="10"/>
                  <a:pt x="137" y="10"/>
                  <a:pt x="135" y="12"/>
                </a:cubicBezTo>
                <a:cubicBezTo>
                  <a:pt x="134" y="13"/>
                  <a:pt x="134" y="13"/>
                  <a:pt x="134" y="13"/>
                </a:cubicBezTo>
                <a:cubicBezTo>
                  <a:pt x="133" y="14"/>
                  <a:pt x="132" y="14"/>
                  <a:pt x="131" y="15"/>
                </a:cubicBezTo>
                <a:cubicBezTo>
                  <a:pt x="129" y="16"/>
                  <a:pt x="127" y="16"/>
                  <a:pt x="125" y="18"/>
                </a:cubicBezTo>
                <a:cubicBezTo>
                  <a:pt x="124" y="18"/>
                  <a:pt x="123" y="20"/>
                  <a:pt x="122" y="21"/>
                </a:cubicBezTo>
                <a:cubicBezTo>
                  <a:pt x="121" y="21"/>
                  <a:pt x="119" y="22"/>
                  <a:pt x="119" y="23"/>
                </a:cubicBezTo>
                <a:cubicBezTo>
                  <a:pt x="119" y="24"/>
                  <a:pt x="119" y="25"/>
                  <a:pt x="119" y="25"/>
                </a:cubicBezTo>
                <a:cubicBezTo>
                  <a:pt x="119" y="26"/>
                  <a:pt x="118" y="27"/>
                  <a:pt x="118" y="27"/>
                </a:cubicBezTo>
                <a:cubicBezTo>
                  <a:pt x="118" y="27"/>
                  <a:pt x="117" y="28"/>
                  <a:pt x="117" y="29"/>
                </a:cubicBezTo>
                <a:cubicBezTo>
                  <a:pt x="117" y="30"/>
                  <a:pt x="117" y="31"/>
                  <a:pt x="117" y="31"/>
                </a:cubicBezTo>
                <a:cubicBezTo>
                  <a:pt x="117" y="32"/>
                  <a:pt x="116" y="32"/>
                  <a:pt x="116" y="32"/>
                </a:cubicBezTo>
                <a:cubicBezTo>
                  <a:pt x="116" y="33"/>
                  <a:pt x="117" y="33"/>
                  <a:pt x="116" y="34"/>
                </a:cubicBezTo>
                <a:cubicBezTo>
                  <a:pt x="116" y="34"/>
                  <a:pt x="114" y="35"/>
                  <a:pt x="113" y="35"/>
                </a:cubicBezTo>
                <a:cubicBezTo>
                  <a:pt x="111" y="36"/>
                  <a:pt x="109" y="36"/>
                  <a:pt x="109" y="33"/>
                </a:cubicBezTo>
                <a:cubicBezTo>
                  <a:pt x="108" y="32"/>
                  <a:pt x="108" y="31"/>
                  <a:pt x="107" y="30"/>
                </a:cubicBezTo>
                <a:cubicBezTo>
                  <a:pt x="105" y="29"/>
                  <a:pt x="103" y="36"/>
                  <a:pt x="103" y="38"/>
                </a:cubicBezTo>
                <a:cubicBezTo>
                  <a:pt x="104" y="39"/>
                  <a:pt x="104" y="40"/>
                  <a:pt x="104" y="41"/>
                </a:cubicBezTo>
                <a:cubicBezTo>
                  <a:pt x="105" y="43"/>
                  <a:pt x="107" y="43"/>
                  <a:pt x="109" y="42"/>
                </a:cubicBezTo>
                <a:cubicBezTo>
                  <a:pt x="110" y="41"/>
                  <a:pt x="110" y="39"/>
                  <a:pt x="112" y="41"/>
                </a:cubicBezTo>
                <a:cubicBezTo>
                  <a:pt x="112" y="41"/>
                  <a:pt x="113" y="42"/>
                  <a:pt x="113" y="42"/>
                </a:cubicBezTo>
                <a:cubicBezTo>
                  <a:pt x="113" y="43"/>
                  <a:pt x="114" y="43"/>
                  <a:pt x="114" y="43"/>
                </a:cubicBezTo>
                <a:cubicBezTo>
                  <a:pt x="116" y="46"/>
                  <a:pt x="115" y="51"/>
                  <a:pt x="115" y="54"/>
                </a:cubicBezTo>
                <a:cubicBezTo>
                  <a:pt x="115" y="56"/>
                  <a:pt x="115" y="56"/>
                  <a:pt x="118" y="56"/>
                </a:cubicBezTo>
                <a:cubicBezTo>
                  <a:pt x="119" y="56"/>
                  <a:pt x="120" y="55"/>
                  <a:pt x="121" y="55"/>
                </a:cubicBezTo>
                <a:cubicBezTo>
                  <a:pt x="123" y="56"/>
                  <a:pt x="124" y="57"/>
                  <a:pt x="125" y="57"/>
                </a:cubicBezTo>
                <a:cubicBezTo>
                  <a:pt x="126" y="60"/>
                  <a:pt x="130" y="56"/>
                  <a:pt x="131" y="57"/>
                </a:cubicBezTo>
                <a:cubicBezTo>
                  <a:pt x="132" y="58"/>
                  <a:pt x="132" y="59"/>
                  <a:pt x="131" y="60"/>
                </a:cubicBezTo>
                <a:cubicBezTo>
                  <a:pt x="129" y="62"/>
                  <a:pt x="126" y="61"/>
                  <a:pt x="125" y="63"/>
                </a:cubicBezTo>
                <a:cubicBezTo>
                  <a:pt x="124" y="65"/>
                  <a:pt x="125" y="68"/>
                  <a:pt x="125" y="70"/>
                </a:cubicBezTo>
                <a:cubicBezTo>
                  <a:pt x="125" y="72"/>
                  <a:pt x="125" y="72"/>
                  <a:pt x="126" y="74"/>
                </a:cubicBezTo>
                <a:cubicBezTo>
                  <a:pt x="126" y="74"/>
                  <a:pt x="127" y="75"/>
                  <a:pt x="127" y="75"/>
                </a:cubicBezTo>
                <a:cubicBezTo>
                  <a:pt x="127" y="76"/>
                  <a:pt x="127" y="77"/>
                  <a:pt x="127" y="78"/>
                </a:cubicBezTo>
                <a:cubicBezTo>
                  <a:pt x="129" y="78"/>
                  <a:pt x="130" y="77"/>
                  <a:pt x="129" y="80"/>
                </a:cubicBezTo>
                <a:cubicBezTo>
                  <a:pt x="129" y="81"/>
                  <a:pt x="129" y="81"/>
                  <a:pt x="127" y="81"/>
                </a:cubicBezTo>
                <a:cubicBezTo>
                  <a:pt x="124" y="82"/>
                  <a:pt x="122" y="81"/>
                  <a:pt x="119" y="82"/>
                </a:cubicBezTo>
                <a:cubicBezTo>
                  <a:pt x="118" y="82"/>
                  <a:pt x="118" y="83"/>
                  <a:pt x="117" y="83"/>
                </a:cubicBezTo>
                <a:cubicBezTo>
                  <a:pt x="116" y="83"/>
                  <a:pt x="116" y="83"/>
                  <a:pt x="115" y="83"/>
                </a:cubicBezTo>
                <a:cubicBezTo>
                  <a:pt x="113" y="83"/>
                  <a:pt x="113" y="83"/>
                  <a:pt x="112" y="84"/>
                </a:cubicBezTo>
                <a:cubicBezTo>
                  <a:pt x="110" y="85"/>
                  <a:pt x="110" y="85"/>
                  <a:pt x="110" y="87"/>
                </a:cubicBezTo>
                <a:cubicBezTo>
                  <a:pt x="110" y="87"/>
                  <a:pt x="109" y="88"/>
                  <a:pt x="109" y="88"/>
                </a:cubicBezTo>
                <a:cubicBezTo>
                  <a:pt x="109" y="89"/>
                  <a:pt x="109" y="90"/>
                  <a:pt x="109" y="91"/>
                </a:cubicBezTo>
                <a:cubicBezTo>
                  <a:pt x="109" y="92"/>
                  <a:pt x="109" y="92"/>
                  <a:pt x="109" y="93"/>
                </a:cubicBezTo>
                <a:cubicBezTo>
                  <a:pt x="110" y="94"/>
                  <a:pt x="110" y="94"/>
                  <a:pt x="110" y="95"/>
                </a:cubicBezTo>
                <a:cubicBezTo>
                  <a:pt x="110" y="96"/>
                  <a:pt x="109" y="97"/>
                  <a:pt x="108" y="98"/>
                </a:cubicBezTo>
                <a:cubicBezTo>
                  <a:pt x="107" y="101"/>
                  <a:pt x="109" y="101"/>
                  <a:pt x="110" y="104"/>
                </a:cubicBezTo>
                <a:cubicBezTo>
                  <a:pt x="110" y="105"/>
                  <a:pt x="110" y="106"/>
                  <a:pt x="111" y="107"/>
                </a:cubicBezTo>
                <a:cubicBezTo>
                  <a:pt x="111" y="108"/>
                  <a:pt x="112" y="109"/>
                  <a:pt x="113" y="109"/>
                </a:cubicBezTo>
                <a:cubicBezTo>
                  <a:pt x="114" y="110"/>
                  <a:pt x="115" y="111"/>
                  <a:pt x="114" y="112"/>
                </a:cubicBezTo>
                <a:cubicBezTo>
                  <a:pt x="114" y="112"/>
                  <a:pt x="114" y="112"/>
                  <a:pt x="113" y="112"/>
                </a:cubicBezTo>
                <a:cubicBezTo>
                  <a:pt x="113" y="112"/>
                  <a:pt x="112" y="111"/>
                  <a:pt x="112" y="111"/>
                </a:cubicBezTo>
                <a:cubicBezTo>
                  <a:pt x="111" y="110"/>
                  <a:pt x="110" y="109"/>
                  <a:pt x="109" y="108"/>
                </a:cubicBezTo>
                <a:cubicBezTo>
                  <a:pt x="108" y="107"/>
                  <a:pt x="108" y="107"/>
                  <a:pt x="107" y="106"/>
                </a:cubicBezTo>
                <a:cubicBezTo>
                  <a:pt x="105" y="105"/>
                  <a:pt x="104" y="106"/>
                  <a:pt x="103" y="106"/>
                </a:cubicBezTo>
                <a:cubicBezTo>
                  <a:pt x="101" y="106"/>
                  <a:pt x="99" y="105"/>
                  <a:pt x="98" y="105"/>
                </a:cubicBezTo>
                <a:cubicBezTo>
                  <a:pt x="96" y="104"/>
                  <a:pt x="95" y="104"/>
                  <a:pt x="94" y="104"/>
                </a:cubicBezTo>
                <a:cubicBezTo>
                  <a:pt x="92" y="103"/>
                  <a:pt x="91" y="100"/>
                  <a:pt x="93" y="99"/>
                </a:cubicBezTo>
                <a:cubicBezTo>
                  <a:pt x="94" y="98"/>
                  <a:pt x="100" y="100"/>
                  <a:pt x="99" y="97"/>
                </a:cubicBezTo>
                <a:cubicBezTo>
                  <a:pt x="98" y="95"/>
                  <a:pt x="97" y="96"/>
                  <a:pt x="97" y="95"/>
                </a:cubicBezTo>
                <a:cubicBezTo>
                  <a:pt x="97" y="94"/>
                  <a:pt x="97" y="92"/>
                  <a:pt x="97" y="91"/>
                </a:cubicBezTo>
                <a:cubicBezTo>
                  <a:pt x="97" y="90"/>
                  <a:pt x="96" y="90"/>
                  <a:pt x="96" y="89"/>
                </a:cubicBezTo>
                <a:cubicBezTo>
                  <a:pt x="96" y="89"/>
                  <a:pt x="97" y="88"/>
                  <a:pt x="97" y="88"/>
                </a:cubicBezTo>
                <a:cubicBezTo>
                  <a:pt x="97" y="88"/>
                  <a:pt x="97" y="87"/>
                  <a:pt x="97" y="86"/>
                </a:cubicBezTo>
                <a:cubicBezTo>
                  <a:pt x="96" y="84"/>
                  <a:pt x="95" y="83"/>
                  <a:pt x="94" y="82"/>
                </a:cubicBezTo>
                <a:cubicBezTo>
                  <a:pt x="94" y="81"/>
                  <a:pt x="94" y="81"/>
                  <a:pt x="94" y="80"/>
                </a:cubicBezTo>
                <a:cubicBezTo>
                  <a:pt x="93" y="80"/>
                  <a:pt x="93" y="80"/>
                  <a:pt x="93" y="79"/>
                </a:cubicBezTo>
                <a:cubicBezTo>
                  <a:pt x="93" y="77"/>
                  <a:pt x="95" y="78"/>
                  <a:pt x="97" y="78"/>
                </a:cubicBezTo>
                <a:cubicBezTo>
                  <a:pt x="98" y="78"/>
                  <a:pt x="98" y="78"/>
                  <a:pt x="100" y="78"/>
                </a:cubicBezTo>
                <a:cubicBezTo>
                  <a:pt x="101" y="78"/>
                  <a:pt x="102" y="77"/>
                  <a:pt x="102" y="77"/>
                </a:cubicBezTo>
                <a:cubicBezTo>
                  <a:pt x="103" y="77"/>
                  <a:pt x="104" y="77"/>
                  <a:pt x="105" y="77"/>
                </a:cubicBezTo>
                <a:cubicBezTo>
                  <a:pt x="107" y="76"/>
                  <a:pt x="106" y="76"/>
                  <a:pt x="107" y="75"/>
                </a:cubicBezTo>
                <a:cubicBezTo>
                  <a:pt x="108" y="72"/>
                  <a:pt x="109" y="75"/>
                  <a:pt x="111" y="75"/>
                </a:cubicBezTo>
                <a:cubicBezTo>
                  <a:pt x="111" y="75"/>
                  <a:pt x="112" y="75"/>
                  <a:pt x="113" y="75"/>
                </a:cubicBezTo>
                <a:cubicBezTo>
                  <a:pt x="113" y="74"/>
                  <a:pt x="113" y="72"/>
                  <a:pt x="112" y="72"/>
                </a:cubicBezTo>
                <a:cubicBezTo>
                  <a:pt x="112" y="71"/>
                  <a:pt x="111" y="71"/>
                  <a:pt x="110" y="71"/>
                </a:cubicBezTo>
                <a:cubicBezTo>
                  <a:pt x="110" y="70"/>
                  <a:pt x="108" y="69"/>
                  <a:pt x="108" y="68"/>
                </a:cubicBezTo>
                <a:cubicBezTo>
                  <a:pt x="107" y="68"/>
                  <a:pt x="108" y="67"/>
                  <a:pt x="108" y="66"/>
                </a:cubicBezTo>
                <a:cubicBezTo>
                  <a:pt x="108" y="64"/>
                  <a:pt x="107" y="64"/>
                  <a:pt x="105" y="63"/>
                </a:cubicBezTo>
                <a:cubicBezTo>
                  <a:pt x="103" y="62"/>
                  <a:pt x="103" y="60"/>
                  <a:pt x="102" y="58"/>
                </a:cubicBezTo>
                <a:cubicBezTo>
                  <a:pt x="101" y="57"/>
                  <a:pt x="99" y="56"/>
                  <a:pt x="98" y="55"/>
                </a:cubicBezTo>
                <a:cubicBezTo>
                  <a:pt x="97" y="54"/>
                  <a:pt x="97" y="55"/>
                  <a:pt x="97" y="53"/>
                </a:cubicBezTo>
                <a:cubicBezTo>
                  <a:pt x="97" y="52"/>
                  <a:pt x="98" y="51"/>
                  <a:pt x="99" y="50"/>
                </a:cubicBezTo>
                <a:cubicBezTo>
                  <a:pt x="100" y="49"/>
                  <a:pt x="101" y="48"/>
                  <a:pt x="102" y="47"/>
                </a:cubicBezTo>
                <a:cubicBezTo>
                  <a:pt x="104" y="47"/>
                  <a:pt x="105" y="46"/>
                  <a:pt x="106" y="45"/>
                </a:cubicBezTo>
                <a:cubicBezTo>
                  <a:pt x="104" y="45"/>
                  <a:pt x="102" y="45"/>
                  <a:pt x="100" y="46"/>
                </a:cubicBezTo>
                <a:cubicBezTo>
                  <a:pt x="99" y="47"/>
                  <a:pt x="98" y="48"/>
                  <a:pt x="97" y="49"/>
                </a:cubicBezTo>
                <a:cubicBezTo>
                  <a:pt x="95" y="51"/>
                  <a:pt x="93" y="53"/>
                  <a:pt x="92" y="53"/>
                </a:cubicBezTo>
                <a:cubicBezTo>
                  <a:pt x="90" y="53"/>
                  <a:pt x="86" y="53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0"/>
                  <a:pt x="84" y="50"/>
                  <a:pt x="84" y="49"/>
                </a:cubicBezTo>
                <a:cubicBezTo>
                  <a:pt x="84" y="48"/>
                  <a:pt x="83" y="47"/>
                  <a:pt x="82" y="47"/>
                </a:cubicBezTo>
                <a:cubicBezTo>
                  <a:pt x="78" y="47"/>
                  <a:pt x="77" y="50"/>
                  <a:pt x="77" y="53"/>
                </a:cubicBezTo>
                <a:cubicBezTo>
                  <a:pt x="77" y="56"/>
                  <a:pt x="77" y="57"/>
                  <a:pt x="75" y="60"/>
                </a:cubicBezTo>
                <a:cubicBezTo>
                  <a:pt x="75" y="60"/>
                  <a:pt x="74" y="62"/>
                  <a:pt x="73" y="62"/>
                </a:cubicBezTo>
                <a:cubicBezTo>
                  <a:pt x="72" y="63"/>
                  <a:pt x="69" y="61"/>
                  <a:pt x="67" y="60"/>
                </a:cubicBezTo>
                <a:cubicBezTo>
                  <a:pt x="67" y="61"/>
                  <a:pt x="67" y="62"/>
                  <a:pt x="67" y="63"/>
                </a:cubicBezTo>
                <a:cubicBezTo>
                  <a:pt x="66" y="66"/>
                  <a:pt x="68" y="68"/>
                  <a:pt x="69" y="71"/>
                </a:cubicBezTo>
                <a:cubicBezTo>
                  <a:pt x="69" y="72"/>
                  <a:pt x="68" y="73"/>
                  <a:pt x="69" y="74"/>
                </a:cubicBezTo>
                <a:cubicBezTo>
                  <a:pt x="69" y="75"/>
                  <a:pt x="72" y="75"/>
                  <a:pt x="73" y="77"/>
                </a:cubicBezTo>
                <a:cubicBezTo>
                  <a:pt x="73" y="79"/>
                  <a:pt x="72" y="80"/>
                  <a:pt x="72" y="81"/>
                </a:cubicBezTo>
                <a:cubicBezTo>
                  <a:pt x="72" y="83"/>
                  <a:pt x="72" y="84"/>
                  <a:pt x="72" y="85"/>
                </a:cubicBezTo>
                <a:cubicBezTo>
                  <a:pt x="72" y="86"/>
                  <a:pt x="71" y="87"/>
                  <a:pt x="71" y="88"/>
                </a:cubicBezTo>
                <a:cubicBezTo>
                  <a:pt x="71" y="89"/>
                  <a:pt x="70" y="90"/>
                  <a:pt x="70" y="90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2"/>
                  <a:pt x="70" y="92"/>
                  <a:pt x="70" y="92"/>
                </a:cubicBezTo>
                <a:cubicBezTo>
                  <a:pt x="70" y="92"/>
                  <a:pt x="69" y="93"/>
                  <a:pt x="69" y="93"/>
                </a:cubicBezTo>
                <a:cubicBezTo>
                  <a:pt x="69" y="94"/>
                  <a:pt x="68" y="93"/>
                  <a:pt x="68" y="94"/>
                </a:cubicBezTo>
                <a:cubicBezTo>
                  <a:pt x="67" y="94"/>
                  <a:pt x="66" y="95"/>
                  <a:pt x="66" y="95"/>
                </a:cubicBezTo>
                <a:cubicBezTo>
                  <a:pt x="65" y="95"/>
                  <a:pt x="65" y="95"/>
                  <a:pt x="65" y="96"/>
                </a:cubicBezTo>
                <a:cubicBezTo>
                  <a:pt x="64" y="97"/>
                  <a:pt x="65" y="97"/>
                  <a:pt x="65" y="98"/>
                </a:cubicBezTo>
                <a:cubicBezTo>
                  <a:pt x="65" y="98"/>
                  <a:pt x="64" y="99"/>
                  <a:pt x="64" y="99"/>
                </a:cubicBezTo>
                <a:cubicBezTo>
                  <a:pt x="63" y="100"/>
                  <a:pt x="63" y="102"/>
                  <a:pt x="63" y="103"/>
                </a:cubicBezTo>
                <a:cubicBezTo>
                  <a:pt x="63" y="104"/>
                  <a:pt x="63" y="106"/>
                  <a:pt x="62" y="107"/>
                </a:cubicBezTo>
                <a:cubicBezTo>
                  <a:pt x="62" y="109"/>
                  <a:pt x="60" y="110"/>
                  <a:pt x="60" y="111"/>
                </a:cubicBezTo>
                <a:cubicBezTo>
                  <a:pt x="58" y="114"/>
                  <a:pt x="55" y="117"/>
                  <a:pt x="54" y="122"/>
                </a:cubicBezTo>
                <a:cubicBezTo>
                  <a:pt x="53" y="121"/>
                  <a:pt x="51" y="123"/>
                  <a:pt x="50" y="124"/>
                </a:cubicBezTo>
                <a:cubicBezTo>
                  <a:pt x="49" y="125"/>
                  <a:pt x="49" y="126"/>
                  <a:pt x="49" y="127"/>
                </a:cubicBezTo>
                <a:cubicBezTo>
                  <a:pt x="49" y="127"/>
                  <a:pt x="49" y="128"/>
                  <a:pt x="48" y="128"/>
                </a:cubicBezTo>
                <a:cubicBezTo>
                  <a:pt x="48" y="126"/>
                  <a:pt x="43" y="126"/>
                  <a:pt x="42" y="127"/>
                </a:cubicBezTo>
                <a:cubicBezTo>
                  <a:pt x="41" y="128"/>
                  <a:pt x="41" y="128"/>
                  <a:pt x="41" y="129"/>
                </a:cubicBezTo>
                <a:cubicBezTo>
                  <a:pt x="40" y="130"/>
                  <a:pt x="40" y="131"/>
                  <a:pt x="39" y="133"/>
                </a:cubicBezTo>
                <a:cubicBezTo>
                  <a:pt x="39" y="134"/>
                  <a:pt x="38" y="134"/>
                  <a:pt x="38" y="135"/>
                </a:cubicBezTo>
                <a:cubicBezTo>
                  <a:pt x="38" y="136"/>
                  <a:pt x="38" y="137"/>
                  <a:pt x="38" y="138"/>
                </a:cubicBezTo>
                <a:cubicBezTo>
                  <a:pt x="38" y="140"/>
                  <a:pt x="39" y="140"/>
                  <a:pt x="39" y="141"/>
                </a:cubicBezTo>
                <a:cubicBezTo>
                  <a:pt x="40" y="143"/>
                  <a:pt x="39" y="144"/>
                  <a:pt x="40" y="145"/>
                </a:cubicBezTo>
                <a:cubicBezTo>
                  <a:pt x="39" y="145"/>
                  <a:pt x="39" y="145"/>
                  <a:pt x="38" y="146"/>
                </a:cubicBezTo>
                <a:cubicBezTo>
                  <a:pt x="36" y="146"/>
                  <a:pt x="36" y="146"/>
                  <a:pt x="34" y="147"/>
                </a:cubicBezTo>
                <a:cubicBezTo>
                  <a:pt x="34" y="147"/>
                  <a:pt x="33" y="147"/>
                  <a:pt x="32" y="147"/>
                </a:cubicBezTo>
                <a:cubicBezTo>
                  <a:pt x="32" y="148"/>
                  <a:pt x="32" y="148"/>
                  <a:pt x="32" y="149"/>
                </a:cubicBezTo>
                <a:cubicBezTo>
                  <a:pt x="30" y="150"/>
                  <a:pt x="30" y="149"/>
                  <a:pt x="29" y="151"/>
                </a:cubicBezTo>
                <a:cubicBezTo>
                  <a:pt x="29" y="152"/>
                  <a:pt x="29" y="154"/>
                  <a:pt x="29" y="156"/>
                </a:cubicBezTo>
                <a:cubicBezTo>
                  <a:pt x="29" y="158"/>
                  <a:pt x="28" y="157"/>
                  <a:pt x="26" y="157"/>
                </a:cubicBezTo>
                <a:cubicBezTo>
                  <a:pt x="25" y="157"/>
                  <a:pt x="23" y="158"/>
                  <a:pt x="22" y="158"/>
                </a:cubicBezTo>
                <a:cubicBezTo>
                  <a:pt x="20" y="159"/>
                  <a:pt x="15" y="162"/>
                  <a:pt x="16" y="164"/>
                </a:cubicBezTo>
                <a:cubicBezTo>
                  <a:pt x="17" y="165"/>
                  <a:pt x="19" y="165"/>
                  <a:pt x="20" y="164"/>
                </a:cubicBezTo>
                <a:cubicBezTo>
                  <a:pt x="20" y="164"/>
                  <a:pt x="21" y="163"/>
                  <a:pt x="21" y="163"/>
                </a:cubicBezTo>
                <a:cubicBezTo>
                  <a:pt x="22" y="162"/>
                  <a:pt x="24" y="162"/>
                  <a:pt x="24" y="162"/>
                </a:cubicBezTo>
                <a:cubicBezTo>
                  <a:pt x="26" y="161"/>
                  <a:pt x="26" y="161"/>
                  <a:pt x="28" y="162"/>
                </a:cubicBezTo>
                <a:cubicBezTo>
                  <a:pt x="28" y="162"/>
                  <a:pt x="29" y="163"/>
                  <a:pt x="29" y="164"/>
                </a:cubicBezTo>
                <a:cubicBezTo>
                  <a:pt x="30" y="164"/>
                  <a:pt x="32" y="164"/>
                  <a:pt x="33" y="164"/>
                </a:cubicBezTo>
                <a:cubicBezTo>
                  <a:pt x="34" y="164"/>
                  <a:pt x="40" y="161"/>
                  <a:pt x="40" y="163"/>
                </a:cubicBezTo>
                <a:cubicBezTo>
                  <a:pt x="41" y="164"/>
                  <a:pt x="37" y="167"/>
                  <a:pt x="36" y="167"/>
                </a:cubicBezTo>
                <a:cubicBezTo>
                  <a:pt x="35" y="168"/>
                  <a:pt x="35" y="169"/>
                  <a:pt x="35" y="170"/>
                </a:cubicBezTo>
                <a:cubicBezTo>
                  <a:pt x="37" y="170"/>
                  <a:pt x="39" y="171"/>
                  <a:pt x="40" y="172"/>
                </a:cubicBezTo>
                <a:cubicBezTo>
                  <a:pt x="40" y="173"/>
                  <a:pt x="40" y="175"/>
                  <a:pt x="40" y="176"/>
                </a:cubicBezTo>
                <a:cubicBezTo>
                  <a:pt x="41" y="177"/>
                  <a:pt x="44" y="177"/>
                  <a:pt x="44" y="178"/>
                </a:cubicBezTo>
                <a:cubicBezTo>
                  <a:pt x="45" y="179"/>
                  <a:pt x="44" y="180"/>
                  <a:pt x="44" y="181"/>
                </a:cubicBezTo>
                <a:cubicBezTo>
                  <a:pt x="39" y="181"/>
                  <a:pt x="36" y="176"/>
                  <a:pt x="34" y="172"/>
                </a:cubicBezTo>
                <a:cubicBezTo>
                  <a:pt x="33" y="171"/>
                  <a:pt x="31" y="170"/>
                  <a:pt x="30" y="169"/>
                </a:cubicBezTo>
                <a:cubicBezTo>
                  <a:pt x="29" y="169"/>
                  <a:pt x="28" y="169"/>
                  <a:pt x="28" y="168"/>
                </a:cubicBezTo>
                <a:cubicBezTo>
                  <a:pt x="27" y="167"/>
                  <a:pt x="27" y="167"/>
                  <a:pt x="25" y="167"/>
                </a:cubicBezTo>
                <a:cubicBezTo>
                  <a:pt x="23" y="167"/>
                  <a:pt x="23" y="168"/>
                  <a:pt x="22" y="169"/>
                </a:cubicBezTo>
                <a:cubicBezTo>
                  <a:pt x="20" y="170"/>
                  <a:pt x="17" y="169"/>
                  <a:pt x="15" y="169"/>
                </a:cubicBezTo>
                <a:cubicBezTo>
                  <a:pt x="13" y="169"/>
                  <a:pt x="13" y="169"/>
                  <a:pt x="12" y="169"/>
                </a:cubicBezTo>
                <a:cubicBezTo>
                  <a:pt x="12" y="170"/>
                  <a:pt x="11" y="170"/>
                  <a:pt x="11" y="171"/>
                </a:cubicBezTo>
                <a:cubicBezTo>
                  <a:pt x="10" y="171"/>
                  <a:pt x="10" y="171"/>
                  <a:pt x="9" y="172"/>
                </a:cubicBezTo>
                <a:cubicBezTo>
                  <a:pt x="8" y="173"/>
                  <a:pt x="5" y="177"/>
                  <a:pt x="6" y="179"/>
                </a:cubicBezTo>
                <a:cubicBezTo>
                  <a:pt x="8" y="179"/>
                  <a:pt x="12" y="178"/>
                  <a:pt x="13" y="180"/>
                </a:cubicBezTo>
                <a:cubicBezTo>
                  <a:pt x="14" y="180"/>
                  <a:pt x="14" y="181"/>
                  <a:pt x="14" y="182"/>
                </a:cubicBezTo>
                <a:cubicBezTo>
                  <a:pt x="15" y="183"/>
                  <a:pt x="16" y="183"/>
                  <a:pt x="18" y="184"/>
                </a:cubicBezTo>
                <a:cubicBezTo>
                  <a:pt x="22" y="184"/>
                  <a:pt x="23" y="187"/>
                  <a:pt x="27" y="185"/>
                </a:cubicBezTo>
                <a:cubicBezTo>
                  <a:pt x="29" y="184"/>
                  <a:pt x="31" y="183"/>
                  <a:pt x="33" y="182"/>
                </a:cubicBezTo>
                <a:cubicBezTo>
                  <a:pt x="34" y="182"/>
                  <a:pt x="34" y="182"/>
                  <a:pt x="35" y="182"/>
                </a:cubicBezTo>
                <a:cubicBezTo>
                  <a:pt x="36" y="182"/>
                  <a:pt x="37" y="181"/>
                  <a:pt x="37" y="181"/>
                </a:cubicBezTo>
                <a:cubicBezTo>
                  <a:pt x="38" y="181"/>
                  <a:pt x="39" y="182"/>
                  <a:pt x="40" y="183"/>
                </a:cubicBezTo>
                <a:cubicBezTo>
                  <a:pt x="40" y="185"/>
                  <a:pt x="39" y="186"/>
                  <a:pt x="41" y="186"/>
                </a:cubicBezTo>
                <a:cubicBezTo>
                  <a:pt x="42" y="187"/>
                  <a:pt x="46" y="184"/>
                  <a:pt x="47" y="186"/>
                </a:cubicBezTo>
                <a:cubicBezTo>
                  <a:pt x="48" y="186"/>
                  <a:pt x="48" y="190"/>
                  <a:pt x="48" y="190"/>
                </a:cubicBezTo>
                <a:cubicBezTo>
                  <a:pt x="47" y="191"/>
                  <a:pt x="45" y="190"/>
                  <a:pt x="44" y="190"/>
                </a:cubicBezTo>
                <a:cubicBezTo>
                  <a:pt x="41" y="189"/>
                  <a:pt x="39" y="189"/>
                  <a:pt x="36" y="188"/>
                </a:cubicBezTo>
                <a:cubicBezTo>
                  <a:pt x="35" y="188"/>
                  <a:pt x="34" y="187"/>
                  <a:pt x="33" y="188"/>
                </a:cubicBezTo>
                <a:cubicBezTo>
                  <a:pt x="32" y="188"/>
                  <a:pt x="31" y="188"/>
                  <a:pt x="30" y="188"/>
                </a:cubicBezTo>
                <a:cubicBezTo>
                  <a:pt x="27" y="189"/>
                  <a:pt x="24" y="188"/>
                  <a:pt x="21" y="188"/>
                </a:cubicBezTo>
                <a:cubicBezTo>
                  <a:pt x="18" y="188"/>
                  <a:pt x="16" y="188"/>
                  <a:pt x="13" y="187"/>
                </a:cubicBezTo>
                <a:cubicBezTo>
                  <a:pt x="12" y="187"/>
                  <a:pt x="11" y="186"/>
                  <a:pt x="11" y="186"/>
                </a:cubicBezTo>
                <a:cubicBezTo>
                  <a:pt x="9" y="185"/>
                  <a:pt x="8" y="183"/>
                  <a:pt x="6" y="183"/>
                </a:cubicBezTo>
                <a:cubicBezTo>
                  <a:pt x="3" y="182"/>
                  <a:pt x="1" y="184"/>
                  <a:pt x="1" y="187"/>
                </a:cubicBezTo>
                <a:cubicBezTo>
                  <a:pt x="1" y="188"/>
                  <a:pt x="1" y="189"/>
                  <a:pt x="0" y="190"/>
                </a:cubicBezTo>
                <a:cubicBezTo>
                  <a:pt x="0" y="192"/>
                  <a:pt x="1" y="192"/>
                  <a:pt x="1" y="193"/>
                </a:cubicBezTo>
                <a:cubicBezTo>
                  <a:pt x="2" y="194"/>
                  <a:pt x="2" y="195"/>
                  <a:pt x="3" y="196"/>
                </a:cubicBezTo>
                <a:cubicBezTo>
                  <a:pt x="4" y="197"/>
                  <a:pt x="5" y="197"/>
                  <a:pt x="6" y="197"/>
                </a:cubicBezTo>
                <a:cubicBezTo>
                  <a:pt x="7" y="198"/>
                  <a:pt x="9" y="199"/>
                  <a:pt x="11" y="198"/>
                </a:cubicBezTo>
                <a:cubicBezTo>
                  <a:pt x="12" y="197"/>
                  <a:pt x="12" y="196"/>
                  <a:pt x="12" y="196"/>
                </a:cubicBezTo>
                <a:cubicBezTo>
                  <a:pt x="13" y="195"/>
                  <a:pt x="17" y="194"/>
                  <a:pt x="18" y="194"/>
                </a:cubicBezTo>
                <a:cubicBezTo>
                  <a:pt x="21" y="194"/>
                  <a:pt x="22" y="196"/>
                  <a:pt x="23" y="198"/>
                </a:cubicBezTo>
                <a:cubicBezTo>
                  <a:pt x="25" y="200"/>
                  <a:pt x="30" y="201"/>
                  <a:pt x="33" y="202"/>
                </a:cubicBezTo>
                <a:cubicBezTo>
                  <a:pt x="35" y="203"/>
                  <a:pt x="36" y="204"/>
                  <a:pt x="38" y="203"/>
                </a:cubicBezTo>
                <a:cubicBezTo>
                  <a:pt x="39" y="203"/>
                  <a:pt x="40" y="202"/>
                  <a:pt x="41" y="201"/>
                </a:cubicBezTo>
                <a:cubicBezTo>
                  <a:pt x="41" y="200"/>
                  <a:pt x="42" y="199"/>
                  <a:pt x="42" y="199"/>
                </a:cubicBezTo>
                <a:cubicBezTo>
                  <a:pt x="42" y="198"/>
                  <a:pt x="43" y="197"/>
                  <a:pt x="44" y="196"/>
                </a:cubicBezTo>
                <a:cubicBezTo>
                  <a:pt x="44" y="195"/>
                  <a:pt x="44" y="195"/>
                  <a:pt x="46" y="194"/>
                </a:cubicBezTo>
                <a:cubicBezTo>
                  <a:pt x="47" y="194"/>
                  <a:pt x="48" y="194"/>
                  <a:pt x="49" y="193"/>
                </a:cubicBezTo>
                <a:cubicBezTo>
                  <a:pt x="49" y="193"/>
                  <a:pt x="49" y="193"/>
                  <a:pt x="49" y="193"/>
                </a:cubicBezTo>
                <a:cubicBezTo>
                  <a:pt x="49" y="192"/>
                  <a:pt x="49" y="192"/>
                  <a:pt x="50" y="192"/>
                </a:cubicBezTo>
                <a:cubicBezTo>
                  <a:pt x="51" y="191"/>
                  <a:pt x="51" y="191"/>
                  <a:pt x="51" y="190"/>
                </a:cubicBezTo>
                <a:cubicBezTo>
                  <a:pt x="52" y="189"/>
                  <a:pt x="53" y="188"/>
                  <a:pt x="54" y="188"/>
                </a:cubicBezTo>
                <a:cubicBezTo>
                  <a:pt x="55" y="187"/>
                  <a:pt x="55" y="187"/>
                  <a:pt x="56" y="187"/>
                </a:cubicBezTo>
                <a:cubicBezTo>
                  <a:pt x="57" y="186"/>
                  <a:pt x="58" y="186"/>
                  <a:pt x="59" y="185"/>
                </a:cubicBezTo>
                <a:cubicBezTo>
                  <a:pt x="60" y="185"/>
                  <a:pt x="60" y="184"/>
                  <a:pt x="61" y="183"/>
                </a:cubicBezTo>
                <a:cubicBezTo>
                  <a:pt x="62" y="183"/>
                  <a:pt x="63" y="183"/>
                  <a:pt x="64" y="183"/>
                </a:cubicBezTo>
                <a:cubicBezTo>
                  <a:pt x="65" y="183"/>
                  <a:pt x="66" y="182"/>
                  <a:pt x="67" y="182"/>
                </a:cubicBezTo>
                <a:cubicBezTo>
                  <a:pt x="70" y="182"/>
                  <a:pt x="73" y="182"/>
                  <a:pt x="76" y="182"/>
                </a:cubicBezTo>
                <a:cubicBezTo>
                  <a:pt x="79" y="182"/>
                  <a:pt x="80" y="184"/>
                  <a:pt x="82" y="184"/>
                </a:cubicBezTo>
                <a:cubicBezTo>
                  <a:pt x="84" y="185"/>
                  <a:pt x="86" y="184"/>
                  <a:pt x="88" y="184"/>
                </a:cubicBezTo>
                <a:cubicBezTo>
                  <a:pt x="89" y="184"/>
                  <a:pt x="91" y="184"/>
                  <a:pt x="92" y="184"/>
                </a:cubicBezTo>
                <a:cubicBezTo>
                  <a:pt x="93" y="184"/>
                  <a:pt x="94" y="183"/>
                  <a:pt x="96" y="182"/>
                </a:cubicBezTo>
                <a:cubicBezTo>
                  <a:pt x="96" y="182"/>
                  <a:pt x="97" y="182"/>
                  <a:pt x="98" y="182"/>
                </a:cubicBezTo>
                <a:cubicBezTo>
                  <a:pt x="99" y="182"/>
                  <a:pt x="100" y="182"/>
                  <a:pt x="100" y="182"/>
                </a:cubicBezTo>
                <a:cubicBezTo>
                  <a:pt x="103" y="182"/>
                  <a:pt x="104" y="185"/>
                  <a:pt x="103" y="187"/>
                </a:cubicBezTo>
                <a:cubicBezTo>
                  <a:pt x="103" y="188"/>
                  <a:pt x="100" y="190"/>
                  <a:pt x="98" y="191"/>
                </a:cubicBezTo>
                <a:cubicBezTo>
                  <a:pt x="98" y="191"/>
                  <a:pt x="97" y="191"/>
                  <a:pt x="97" y="192"/>
                </a:cubicBezTo>
                <a:cubicBezTo>
                  <a:pt x="97" y="193"/>
                  <a:pt x="98" y="193"/>
                  <a:pt x="99" y="193"/>
                </a:cubicBezTo>
                <a:cubicBezTo>
                  <a:pt x="101" y="194"/>
                  <a:pt x="102" y="194"/>
                  <a:pt x="104" y="195"/>
                </a:cubicBezTo>
                <a:cubicBezTo>
                  <a:pt x="106" y="196"/>
                  <a:pt x="106" y="196"/>
                  <a:pt x="107" y="197"/>
                </a:cubicBezTo>
                <a:cubicBezTo>
                  <a:pt x="107" y="197"/>
                  <a:pt x="108" y="198"/>
                  <a:pt x="108" y="198"/>
                </a:cubicBezTo>
                <a:cubicBezTo>
                  <a:pt x="109" y="198"/>
                  <a:pt x="109" y="199"/>
                  <a:pt x="109" y="199"/>
                </a:cubicBezTo>
                <a:cubicBezTo>
                  <a:pt x="111" y="200"/>
                  <a:pt x="112" y="200"/>
                  <a:pt x="113" y="199"/>
                </a:cubicBezTo>
                <a:cubicBezTo>
                  <a:pt x="116" y="198"/>
                  <a:pt x="118" y="197"/>
                  <a:pt x="121" y="197"/>
                </a:cubicBezTo>
                <a:cubicBezTo>
                  <a:pt x="123" y="197"/>
                  <a:pt x="123" y="197"/>
                  <a:pt x="124" y="199"/>
                </a:cubicBezTo>
                <a:cubicBezTo>
                  <a:pt x="124" y="199"/>
                  <a:pt x="125" y="200"/>
                  <a:pt x="125" y="200"/>
                </a:cubicBezTo>
                <a:cubicBezTo>
                  <a:pt x="126" y="201"/>
                  <a:pt x="126" y="201"/>
                  <a:pt x="127" y="202"/>
                </a:cubicBezTo>
                <a:cubicBezTo>
                  <a:pt x="127" y="202"/>
                  <a:pt x="128" y="203"/>
                  <a:pt x="129" y="203"/>
                </a:cubicBezTo>
                <a:cubicBezTo>
                  <a:pt x="130" y="204"/>
                  <a:pt x="131" y="204"/>
                  <a:pt x="132" y="204"/>
                </a:cubicBezTo>
                <a:cubicBezTo>
                  <a:pt x="133" y="205"/>
                  <a:pt x="135" y="205"/>
                  <a:pt x="136" y="205"/>
                </a:cubicBezTo>
                <a:cubicBezTo>
                  <a:pt x="136" y="206"/>
                  <a:pt x="137" y="207"/>
                  <a:pt x="137" y="208"/>
                </a:cubicBezTo>
                <a:cubicBezTo>
                  <a:pt x="136" y="209"/>
                  <a:pt x="136" y="209"/>
                  <a:pt x="135" y="210"/>
                </a:cubicBezTo>
                <a:cubicBezTo>
                  <a:pt x="135" y="211"/>
                  <a:pt x="134" y="212"/>
                  <a:pt x="134" y="213"/>
                </a:cubicBezTo>
                <a:cubicBezTo>
                  <a:pt x="133" y="214"/>
                  <a:pt x="133" y="214"/>
                  <a:pt x="132" y="214"/>
                </a:cubicBezTo>
                <a:cubicBezTo>
                  <a:pt x="132" y="215"/>
                  <a:pt x="132" y="215"/>
                  <a:pt x="132" y="216"/>
                </a:cubicBezTo>
                <a:cubicBezTo>
                  <a:pt x="131" y="218"/>
                  <a:pt x="130" y="219"/>
                  <a:pt x="129" y="221"/>
                </a:cubicBezTo>
                <a:cubicBezTo>
                  <a:pt x="129" y="222"/>
                  <a:pt x="129" y="223"/>
                  <a:pt x="128" y="224"/>
                </a:cubicBezTo>
                <a:cubicBezTo>
                  <a:pt x="128" y="226"/>
                  <a:pt x="128" y="227"/>
                  <a:pt x="127" y="228"/>
                </a:cubicBezTo>
                <a:cubicBezTo>
                  <a:pt x="126" y="229"/>
                  <a:pt x="126" y="229"/>
                  <a:pt x="126" y="231"/>
                </a:cubicBezTo>
                <a:cubicBezTo>
                  <a:pt x="126" y="231"/>
                  <a:pt x="126" y="232"/>
                  <a:pt x="126" y="233"/>
                </a:cubicBezTo>
                <a:cubicBezTo>
                  <a:pt x="126" y="234"/>
                  <a:pt x="125" y="238"/>
                  <a:pt x="126" y="239"/>
                </a:cubicBezTo>
                <a:cubicBezTo>
                  <a:pt x="127" y="241"/>
                  <a:pt x="131" y="240"/>
                  <a:pt x="133" y="240"/>
                </a:cubicBezTo>
                <a:cubicBezTo>
                  <a:pt x="134" y="240"/>
                  <a:pt x="135" y="241"/>
                  <a:pt x="137" y="241"/>
                </a:cubicBezTo>
                <a:cubicBezTo>
                  <a:pt x="139" y="243"/>
                  <a:pt x="142" y="243"/>
                  <a:pt x="145" y="243"/>
                </a:cubicBezTo>
                <a:cubicBezTo>
                  <a:pt x="145" y="243"/>
                  <a:pt x="145" y="243"/>
                  <a:pt x="145" y="243"/>
                </a:cubicBezTo>
                <a:cubicBezTo>
                  <a:pt x="146" y="242"/>
                  <a:pt x="146" y="241"/>
                  <a:pt x="146" y="241"/>
                </a:cubicBezTo>
                <a:cubicBezTo>
                  <a:pt x="147" y="240"/>
                  <a:pt x="148" y="240"/>
                  <a:pt x="149" y="239"/>
                </a:cubicBezTo>
                <a:cubicBezTo>
                  <a:pt x="149" y="239"/>
                  <a:pt x="148" y="239"/>
                  <a:pt x="148" y="238"/>
                </a:cubicBezTo>
                <a:cubicBezTo>
                  <a:pt x="148" y="238"/>
                  <a:pt x="148" y="237"/>
                  <a:pt x="149" y="236"/>
                </a:cubicBezTo>
                <a:cubicBezTo>
                  <a:pt x="149" y="235"/>
                  <a:pt x="149" y="235"/>
                  <a:pt x="149" y="233"/>
                </a:cubicBezTo>
                <a:cubicBezTo>
                  <a:pt x="149" y="233"/>
                  <a:pt x="149" y="233"/>
                  <a:pt x="149" y="232"/>
                </a:cubicBezTo>
                <a:cubicBezTo>
                  <a:pt x="149" y="232"/>
                  <a:pt x="149" y="231"/>
                  <a:pt x="149" y="230"/>
                </a:cubicBezTo>
                <a:cubicBezTo>
                  <a:pt x="150" y="229"/>
                  <a:pt x="150" y="227"/>
                  <a:pt x="151" y="226"/>
                </a:cubicBezTo>
                <a:cubicBezTo>
                  <a:pt x="151" y="224"/>
                  <a:pt x="151" y="222"/>
                  <a:pt x="151" y="221"/>
                </a:cubicBezTo>
                <a:cubicBezTo>
                  <a:pt x="151" y="220"/>
                  <a:pt x="150" y="219"/>
                  <a:pt x="150" y="219"/>
                </a:cubicBezTo>
                <a:cubicBezTo>
                  <a:pt x="149" y="219"/>
                  <a:pt x="149" y="219"/>
                  <a:pt x="149" y="219"/>
                </a:cubicBezTo>
                <a:cubicBezTo>
                  <a:pt x="149" y="219"/>
                  <a:pt x="149" y="219"/>
                  <a:pt x="149" y="219"/>
                </a:cubicBezTo>
                <a:cubicBezTo>
                  <a:pt x="149" y="219"/>
                  <a:pt x="148" y="219"/>
                  <a:pt x="147" y="219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5" y="217"/>
                  <a:pt x="146" y="215"/>
                  <a:pt x="146" y="213"/>
                </a:cubicBezTo>
                <a:cubicBezTo>
                  <a:pt x="147" y="212"/>
                  <a:pt x="146" y="212"/>
                  <a:pt x="148" y="212"/>
                </a:cubicBezTo>
                <a:cubicBezTo>
                  <a:pt x="149" y="211"/>
                  <a:pt x="149" y="211"/>
                  <a:pt x="150" y="210"/>
                </a:cubicBezTo>
                <a:cubicBezTo>
                  <a:pt x="150" y="209"/>
                  <a:pt x="152" y="209"/>
                  <a:pt x="153" y="208"/>
                </a:cubicBezTo>
                <a:cubicBezTo>
                  <a:pt x="152" y="207"/>
                  <a:pt x="152" y="207"/>
                  <a:pt x="152" y="206"/>
                </a:cubicBezTo>
                <a:cubicBezTo>
                  <a:pt x="152" y="206"/>
                  <a:pt x="152" y="205"/>
                  <a:pt x="152" y="205"/>
                </a:cubicBezTo>
                <a:cubicBezTo>
                  <a:pt x="152" y="204"/>
                  <a:pt x="152" y="204"/>
                  <a:pt x="151" y="204"/>
                </a:cubicBezTo>
                <a:cubicBezTo>
                  <a:pt x="151" y="203"/>
                  <a:pt x="152" y="203"/>
                  <a:pt x="153" y="202"/>
                </a:cubicBezTo>
                <a:cubicBezTo>
                  <a:pt x="154" y="199"/>
                  <a:pt x="152" y="196"/>
                  <a:pt x="154" y="194"/>
                </a:cubicBezTo>
                <a:cubicBezTo>
                  <a:pt x="154" y="193"/>
                  <a:pt x="155" y="193"/>
                  <a:pt x="155" y="192"/>
                </a:cubicBezTo>
                <a:cubicBezTo>
                  <a:pt x="156" y="191"/>
                  <a:pt x="157" y="191"/>
                  <a:pt x="157" y="190"/>
                </a:cubicBezTo>
                <a:cubicBezTo>
                  <a:pt x="158" y="189"/>
                  <a:pt x="158" y="190"/>
                  <a:pt x="158" y="188"/>
                </a:cubicBezTo>
                <a:cubicBezTo>
                  <a:pt x="158" y="187"/>
                  <a:pt x="158" y="185"/>
                  <a:pt x="158" y="184"/>
                </a:cubicBezTo>
                <a:cubicBezTo>
                  <a:pt x="157" y="182"/>
                  <a:pt x="157" y="179"/>
                  <a:pt x="157" y="177"/>
                </a:cubicBezTo>
                <a:cubicBezTo>
                  <a:pt x="156" y="176"/>
                  <a:pt x="156" y="176"/>
                  <a:pt x="156" y="175"/>
                </a:cubicBezTo>
                <a:cubicBezTo>
                  <a:pt x="156" y="174"/>
                  <a:pt x="156" y="173"/>
                  <a:pt x="156" y="172"/>
                </a:cubicBezTo>
                <a:cubicBezTo>
                  <a:pt x="156" y="171"/>
                  <a:pt x="155" y="170"/>
                  <a:pt x="155" y="169"/>
                </a:cubicBezTo>
                <a:cubicBezTo>
                  <a:pt x="155" y="169"/>
                  <a:pt x="155" y="169"/>
                  <a:pt x="155" y="168"/>
                </a:cubicBezTo>
                <a:cubicBezTo>
                  <a:pt x="154" y="167"/>
                  <a:pt x="152" y="167"/>
                  <a:pt x="151" y="165"/>
                </a:cubicBezTo>
                <a:cubicBezTo>
                  <a:pt x="150" y="164"/>
                  <a:pt x="151" y="162"/>
                  <a:pt x="150" y="160"/>
                </a:cubicBezTo>
                <a:cubicBezTo>
                  <a:pt x="150" y="158"/>
                  <a:pt x="147" y="157"/>
                  <a:pt x="146" y="156"/>
                </a:cubicBezTo>
                <a:cubicBezTo>
                  <a:pt x="145" y="155"/>
                  <a:pt x="145" y="155"/>
                  <a:pt x="145" y="153"/>
                </a:cubicBezTo>
                <a:cubicBezTo>
                  <a:pt x="145" y="153"/>
                  <a:pt x="145" y="152"/>
                  <a:pt x="145" y="151"/>
                </a:cubicBezTo>
                <a:cubicBezTo>
                  <a:pt x="145" y="149"/>
                  <a:pt x="146" y="146"/>
                  <a:pt x="148" y="146"/>
                </a:cubicBezTo>
                <a:cubicBezTo>
                  <a:pt x="150" y="146"/>
                  <a:pt x="151" y="146"/>
                  <a:pt x="153" y="146"/>
                </a:cubicBezTo>
                <a:cubicBezTo>
                  <a:pt x="153" y="146"/>
                  <a:pt x="153" y="145"/>
                  <a:pt x="153" y="144"/>
                </a:cubicBezTo>
                <a:cubicBezTo>
                  <a:pt x="153" y="141"/>
                  <a:pt x="156" y="141"/>
                  <a:pt x="158" y="141"/>
                </a:cubicBezTo>
                <a:cubicBezTo>
                  <a:pt x="160" y="142"/>
                  <a:pt x="162" y="143"/>
                  <a:pt x="164" y="144"/>
                </a:cubicBezTo>
                <a:cubicBezTo>
                  <a:pt x="165" y="145"/>
                  <a:pt x="166" y="145"/>
                  <a:pt x="167" y="145"/>
                </a:cubicBezTo>
                <a:cubicBezTo>
                  <a:pt x="168" y="145"/>
                  <a:pt x="170" y="145"/>
                  <a:pt x="171" y="145"/>
                </a:cubicBezTo>
                <a:cubicBezTo>
                  <a:pt x="172" y="145"/>
                  <a:pt x="173" y="144"/>
                  <a:pt x="174" y="144"/>
                </a:cubicBezTo>
                <a:cubicBezTo>
                  <a:pt x="176" y="144"/>
                  <a:pt x="175" y="144"/>
                  <a:pt x="176" y="143"/>
                </a:cubicBezTo>
                <a:cubicBezTo>
                  <a:pt x="177" y="142"/>
                  <a:pt x="179" y="142"/>
                  <a:pt x="180" y="142"/>
                </a:cubicBezTo>
                <a:cubicBezTo>
                  <a:pt x="182" y="141"/>
                  <a:pt x="185" y="139"/>
                  <a:pt x="187" y="138"/>
                </a:cubicBezTo>
                <a:cubicBezTo>
                  <a:pt x="188" y="138"/>
                  <a:pt x="189" y="137"/>
                  <a:pt x="189" y="136"/>
                </a:cubicBezTo>
                <a:cubicBezTo>
                  <a:pt x="190" y="134"/>
                  <a:pt x="189" y="134"/>
                  <a:pt x="188" y="133"/>
                </a:cubicBezTo>
                <a:cubicBezTo>
                  <a:pt x="188" y="132"/>
                  <a:pt x="188" y="130"/>
                  <a:pt x="188" y="129"/>
                </a:cubicBezTo>
                <a:cubicBezTo>
                  <a:pt x="188" y="128"/>
                  <a:pt x="188" y="127"/>
                  <a:pt x="188" y="126"/>
                </a:cubicBezTo>
                <a:cubicBezTo>
                  <a:pt x="188" y="126"/>
                  <a:pt x="188" y="125"/>
                  <a:pt x="189" y="124"/>
                </a:cubicBezTo>
                <a:cubicBezTo>
                  <a:pt x="189" y="124"/>
                  <a:pt x="189" y="124"/>
                  <a:pt x="190" y="124"/>
                </a:cubicBezTo>
                <a:cubicBezTo>
                  <a:pt x="190" y="123"/>
                  <a:pt x="191" y="123"/>
                  <a:pt x="191" y="122"/>
                </a:cubicBezTo>
                <a:cubicBezTo>
                  <a:pt x="193" y="120"/>
                  <a:pt x="195" y="119"/>
                  <a:pt x="197" y="117"/>
                </a:cubicBezTo>
                <a:cubicBezTo>
                  <a:pt x="198" y="116"/>
                  <a:pt x="198" y="115"/>
                  <a:pt x="199" y="114"/>
                </a:cubicBezTo>
                <a:cubicBezTo>
                  <a:pt x="201" y="114"/>
                  <a:pt x="202" y="113"/>
                  <a:pt x="203" y="112"/>
                </a:cubicBezTo>
                <a:cubicBezTo>
                  <a:pt x="205" y="110"/>
                  <a:pt x="203" y="107"/>
                  <a:pt x="204" y="105"/>
                </a:cubicBezTo>
                <a:cubicBezTo>
                  <a:pt x="204" y="104"/>
                  <a:pt x="205" y="104"/>
                  <a:pt x="205" y="103"/>
                </a:cubicBezTo>
                <a:cubicBezTo>
                  <a:pt x="206" y="102"/>
                  <a:pt x="206" y="100"/>
                  <a:pt x="206" y="99"/>
                </a:cubicBezTo>
                <a:cubicBezTo>
                  <a:pt x="205" y="98"/>
                  <a:pt x="205" y="98"/>
                  <a:pt x="204" y="97"/>
                </a:cubicBezTo>
                <a:cubicBezTo>
                  <a:pt x="204" y="97"/>
                  <a:pt x="204" y="96"/>
                  <a:pt x="204" y="96"/>
                </a:cubicBezTo>
                <a:cubicBezTo>
                  <a:pt x="204" y="96"/>
                  <a:pt x="204" y="95"/>
                  <a:pt x="203" y="95"/>
                </a:cubicBezTo>
                <a:cubicBezTo>
                  <a:pt x="203" y="95"/>
                  <a:pt x="203" y="95"/>
                  <a:pt x="203" y="95"/>
                </a:cubicBezTo>
                <a:cubicBezTo>
                  <a:pt x="199" y="93"/>
                  <a:pt x="182" y="94"/>
                  <a:pt x="185" y="85"/>
                </a:cubicBezTo>
                <a:cubicBezTo>
                  <a:pt x="186" y="83"/>
                  <a:pt x="185" y="83"/>
                  <a:pt x="183" y="81"/>
                </a:cubicBezTo>
                <a:cubicBezTo>
                  <a:pt x="183" y="81"/>
                  <a:pt x="182" y="80"/>
                  <a:pt x="182" y="80"/>
                </a:cubicBezTo>
                <a:cubicBezTo>
                  <a:pt x="181" y="80"/>
                  <a:pt x="180" y="78"/>
                  <a:pt x="180" y="78"/>
                </a:cubicBezTo>
                <a:cubicBezTo>
                  <a:pt x="179" y="77"/>
                  <a:pt x="179" y="76"/>
                  <a:pt x="180" y="76"/>
                </a:cubicBezTo>
                <a:cubicBezTo>
                  <a:pt x="181" y="76"/>
                  <a:pt x="182" y="74"/>
                  <a:pt x="183" y="74"/>
                </a:cubicBezTo>
                <a:cubicBezTo>
                  <a:pt x="184" y="74"/>
                  <a:pt x="186" y="74"/>
                  <a:pt x="187" y="74"/>
                </a:cubicBezTo>
                <a:cubicBezTo>
                  <a:pt x="189" y="74"/>
                  <a:pt x="191" y="74"/>
                  <a:pt x="193" y="74"/>
                </a:cubicBezTo>
                <a:cubicBezTo>
                  <a:pt x="194" y="73"/>
                  <a:pt x="194" y="73"/>
                  <a:pt x="195" y="72"/>
                </a:cubicBezTo>
                <a:cubicBezTo>
                  <a:pt x="195" y="71"/>
                  <a:pt x="195" y="71"/>
                  <a:pt x="197" y="71"/>
                </a:cubicBezTo>
                <a:cubicBezTo>
                  <a:pt x="198" y="71"/>
                  <a:pt x="200" y="72"/>
                  <a:pt x="201" y="71"/>
                </a:cubicBezTo>
                <a:cubicBezTo>
                  <a:pt x="202" y="71"/>
                  <a:pt x="203" y="69"/>
                  <a:pt x="204" y="68"/>
                </a:cubicBezTo>
                <a:cubicBezTo>
                  <a:pt x="205" y="67"/>
                  <a:pt x="208" y="67"/>
                  <a:pt x="209" y="65"/>
                </a:cubicBezTo>
                <a:cubicBezTo>
                  <a:pt x="209" y="64"/>
                  <a:pt x="208" y="64"/>
                  <a:pt x="208" y="63"/>
                </a:cubicBezTo>
                <a:cubicBezTo>
                  <a:pt x="206" y="60"/>
                  <a:pt x="207" y="59"/>
                  <a:pt x="209" y="57"/>
                </a:cubicBezTo>
                <a:cubicBezTo>
                  <a:pt x="209" y="56"/>
                  <a:pt x="210" y="56"/>
                  <a:pt x="210" y="55"/>
                </a:cubicBezTo>
                <a:cubicBezTo>
                  <a:pt x="212" y="54"/>
                  <a:pt x="212" y="53"/>
                  <a:pt x="213" y="51"/>
                </a:cubicBezTo>
                <a:cubicBezTo>
                  <a:pt x="214" y="49"/>
                  <a:pt x="214" y="47"/>
                  <a:pt x="214" y="44"/>
                </a:cubicBezTo>
                <a:cubicBezTo>
                  <a:pt x="214" y="42"/>
                  <a:pt x="213" y="39"/>
                  <a:pt x="214" y="37"/>
                </a:cubicBezTo>
                <a:cubicBezTo>
                  <a:pt x="214" y="36"/>
                  <a:pt x="214" y="36"/>
                  <a:pt x="214" y="35"/>
                </a:cubicBezTo>
                <a:cubicBezTo>
                  <a:pt x="215" y="33"/>
                  <a:pt x="215" y="32"/>
                  <a:pt x="215" y="31"/>
                </a:cubicBezTo>
                <a:cubicBezTo>
                  <a:pt x="215" y="28"/>
                  <a:pt x="215" y="25"/>
                  <a:pt x="215" y="22"/>
                </a:cubicBezTo>
                <a:cubicBezTo>
                  <a:pt x="215" y="20"/>
                  <a:pt x="216" y="18"/>
                  <a:pt x="216" y="16"/>
                </a:cubicBezTo>
                <a:cubicBezTo>
                  <a:pt x="213" y="14"/>
                  <a:pt x="213" y="14"/>
                  <a:pt x="213" y="14"/>
                </a:cubicBezTo>
                <a:cubicBezTo>
                  <a:pt x="212" y="14"/>
                  <a:pt x="212" y="14"/>
                  <a:pt x="211" y="14"/>
                </a:cubicBezTo>
                <a:cubicBezTo>
                  <a:pt x="210" y="14"/>
                  <a:pt x="209" y="14"/>
                  <a:pt x="209" y="14"/>
                </a:cubicBezTo>
                <a:cubicBezTo>
                  <a:pt x="208" y="13"/>
                  <a:pt x="208" y="11"/>
                  <a:pt x="207" y="10"/>
                </a:cubicBezTo>
                <a:lnTo>
                  <a:pt x="206" y="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5" name="Freeform 98">
            <a:extLst>
              <a:ext uri="{FF2B5EF4-FFF2-40B4-BE49-F238E27FC236}">
                <a16:creationId xmlns:a16="http://schemas.microsoft.com/office/drawing/2014/main" id="{47878A20-CC1E-4A9D-8BC6-3204938DE732}"/>
              </a:ext>
            </a:extLst>
          </p:cNvPr>
          <p:cNvSpPr>
            <a:spLocks/>
          </p:cNvSpPr>
          <p:nvPr/>
        </p:nvSpPr>
        <p:spPr bwMode="auto">
          <a:xfrm>
            <a:off x="5051188" y="4190259"/>
            <a:ext cx="18680" cy="25351"/>
          </a:xfrm>
          <a:custGeom>
            <a:avLst/>
            <a:gdLst/>
            <a:ahLst/>
            <a:cxnLst>
              <a:cxn ang="0">
                <a:pos x="4" y="5"/>
              </a:cxn>
              <a:cxn ang="0">
                <a:pos x="1" y="10"/>
              </a:cxn>
              <a:cxn ang="0">
                <a:pos x="1" y="14"/>
              </a:cxn>
              <a:cxn ang="0">
                <a:pos x="5" y="16"/>
              </a:cxn>
              <a:cxn ang="0">
                <a:pos x="12" y="6"/>
              </a:cxn>
              <a:cxn ang="0">
                <a:pos x="10" y="1"/>
              </a:cxn>
              <a:cxn ang="0">
                <a:pos x="7" y="0"/>
              </a:cxn>
              <a:cxn ang="0">
                <a:pos x="6" y="0"/>
              </a:cxn>
              <a:cxn ang="0">
                <a:pos x="4" y="5"/>
              </a:cxn>
            </a:cxnLst>
            <a:rect l="0" t="0" r="r" b="b"/>
            <a:pathLst>
              <a:path w="12" h="16">
                <a:moveTo>
                  <a:pt x="4" y="5"/>
                </a:moveTo>
                <a:cubicBezTo>
                  <a:pt x="3" y="6"/>
                  <a:pt x="2" y="8"/>
                  <a:pt x="1" y="10"/>
                </a:cubicBezTo>
                <a:cubicBezTo>
                  <a:pt x="0" y="11"/>
                  <a:pt x="0" y="13"/>
                  <a:pt x="1" y="14"/>
                </a:cubicBezTo>
                <a:cubicBezTo>
                  <a:pt x="2" y="15"/>
                  <a:pt x="4" y="16"/>
                  <a:pt x="5" y="16"/>
                </a:cubicBezTo>
                <a:cubicBezTo>
                  <a:pt x="9" y="16"/>
                  <a:pt x="12" y="10"/>
                  <a:pt x="12" y="6"/>
                </a:cubicBezTo>
                <a:cubicBezTo>
                  <a:pt x="12" y="4"/>
                  <a:pt x="11" y="2"/>
                  <a:pt x="10" y="1"/>
                </a:cubicBezTo>
                <a:cubicBezTo>
                  <a:pt x="9" y="0"/>
                  <a:pt x="8" y="0"/>
                  <a:pt x="7" y="0"/>
                </a:cubicBezTo>
                <a:cubicBezTo>
                  <a:pt x="7" y="0"/>
                  <a:pt x="6" y="0"/>
                  <a:pt x="6" y="0"/>
                </a:cubicBezTo>
                <a:cubicBezTo>
                  <a:pt x="6" y="0"/>
                  <a:pt x="5" y="4"/>
                  <a:pt x="4" y="5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6" name="Freeform 99">
            <a:extLst>
              <a:ext uri="{FF2B5EF4-FFF2-40B4-BE49-F238E27FC236}">
                <a16:creationId xmlns:a16="http://schemas.microsoft.com/office/drawing/2014/main" id="{250AEECF-225A-4D32-96F4-598295578E26}"/>
              </a:ext>
            </a:extLst>
          </p:cNvPr>
          <p:cNvSpPr>
            <a:spLocks/>
          </p:cNvSpPr>
          <p:nvPr/>
        </p:nvSpPr>
        <p:spPr bwMode="auto">
          <a:xfrm>
            <a:off x="5071203" y="4170245"/>
            <a:ext cx="12009" cy="10674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3" y="3"/>
              </a:cxn>
              <a:cxn ang="0">
                <a:pos x="2" y="5"/>
              </a:cxn>
              <a:cxn ang="0">
                <a:pos x="2" y="7"/>
              </a:cxn>
              <a:cxn ang="0">
                <a:pos x="4" y="6"/>
              </a:cxn>
              <a:cxn ang="0">
                <a:pos x="5" y="5"/>
              </a:cxn>
              <a:cxn ang="0">
                <a:pos x="7" y="3"/>
              </a:cxn>
              <a:cxn ang="0">
                <a:pos x="8" y="2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8" h="7">
                <a:moveTo>
                  <a:pt x="7" y="0"/>
                </a:moveTo>
                <a:cubicBezTo>
                  <a:pt x="6" y="1"/>
                  <a:pt x="4" y="1"/>
                  <a:pt x="3" y="3"/>
                </a:cubicBezTo>
                <a:cubicBezTo>
                  <a:pt x="3" y="3"/>
                  <a:pt x="2" y="4"/>
                  <a:pt x="2" y="5"/>
                </a:cubicBezTo>
                <a:cubicBezTo>
                  <a:pt x="1" y="5"/>
                  <a:pt x="0" y="7"/>
                  <a:pt x="2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5" y="5"/>
                  <a:pt x="5" y="5"/>
                </a:cubicBezTo>
                <a:cubicBezTo>
                  <a:pt x="6" y="4"/>
                  <a:pt x="7" y="4"/>
                  <a:pt x="7" y="3"/>
                </a:cubicBezTo>
                <a:cubicBezTo>
                  <a:pt x="7" y="3"/>
                  <a:pt x="7" y="3"/>
                  <a:pt x="8" y="2"/>
                </a:cubicBezTo>
                <a:cubicBezTo>
                  <a:pt x="8" y="2"/>
                  <a:pt x="8" y="2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7" name="Freeform 100">
            <a:extLst>
              <a:ext uri="{FF2B5EF4-FFF2-40B4-BE49-F238E27FC236}">
                <a16:creationId xmlns:a16="http://schemas.microsoft.com/office/drawing/2014/main" id="{03B638FD-54D2-4E1F-B724-63962851701C}"/>
              </a:ext>
            </a:extLst>
          </p:cNvPr>
          <p:cNvSpPr>
            <a:spLocks/>
          </p:cNvSpPr>
          <p:nvPr/>
        </p:nvSpPr>
        <p:spPr bwMode="auto">
          <a:xfrm>
            <a:off x="5091216" y="4155568"/>
            <a:ext cx="22683" cy="12009"/>
          </a:xfrm>
          <a:custGeom>
            <a:avLst/>
            <a:gdLst/>
            <a:ahLst/>
            <a:cxnLst>
              <a:cxn ang="0">
                <a:pos x="10" y="1"/>
              </a:cxn>
              <a:cxn ang="0">
                <a:pos x="9" y="1"/>
              </a:cxn>
              <a:cxn ang="0">
                <a:pos x="5" y="2"/>
              </a:cxn>
              <a:cxn ang="0">
                <a:pos x="2" y="4"/>
              </a:cxn>
              <a:cxn ang="0">
                <a:pos x="1" y="6"/>
              </a:cxn>
              <a:cxn ang="0">
                <a:pos x="6" y="6"/>
              </a:cxn>
              <a:cxn ang="0">
                <a:pos x="12" y="3"/>
              </a:cxn>
              <a:cxn ang="0">
                <a:pos x="13" y="1"/>
              </a:cxn>
              <a:cxn ang="0">
                <a:pos x="11" y="1"/>
              </a:cxn>
              <a:cxn ang="0">
                <a:pos x="10" y="1"/>
              </a:cxn>
            </a:cxnLst>
            <a:rect l="0" t="0" r="r" b="b"/>
            <a:pathLst>
              <a:path w="14" h="7">
                <a:moveTo>
                  <a:pt x="10" y="1"/>
                </a:moveTo>
                <a:cubicBezTo>
                  <a:pt x="10" y="1"/>
                  <a:pt x="9" y="1"/>
                  <a:pt x="9" y="1"/>
                </a:cubicBezTo>
                <a:cubicBezTo>
                  <a:pt x="8" y="2"/>
                  <a:pt x="6" y="2"/>
                  <a:pt x="5" y="2"/>
                </a:cubicBezTo>
                <a:cubicBezTo>
                  <a:pt x="4" y="3"/>
                  <a:pt x="3" y="3"/>
                  <a:pt x="2" y="4"/>
                </a:cubicBezTo>
                <a:cubicBezTo>
                  <a:pt x="1" y="5"/>
                  <a:pt x="0" y="6"/>
                  <a:pt x="1" y="6"/>
                </a:cubicBezTo>
                <a:cubicBezTo>
                  <a:pt x="3" y="7"/>
                  <a:pt x="4" y="7"/>
                  <a:pt x="6" y="6"/>
                </a:cubicBezTo>
                <a:cubicBezTo>
                  <a:pt x="8" y="6"/>
                  <a:pt x="10" y="5"/>
                  <a:pt x="12" y="3"/>
                </a:cubicBezTo>
                <a:cubicBezTo>
                  <a:pt x="12" y="3"/>
                  <a:pt x="14" y="2"/>
                  <a:pt x="13" y="1"/>
                </a:cubicBezTo>
                <a:cubicBezTo>
                  <a:pt x="13" y="0"/>
                  <a:pt x="12" y="1"/>
                  <a:pt x="11" y="1"/>
                </a:cubicBezTo>
                <a:lnTo>
                  <a:pt x="10" y="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8" name="Freeform 101">
            <a:extLst>
              <a:ext uri="{FF2B5EF4-FFF2-40B4-BE49-F238E27FC236}">
                <a16:creationId xmlns:a16="http://schemas.microsoft.com/office/drawing/2014/main" id="{0F13BF84-B2D9-4200-8304-22C2E9840C79}"/>
              </a:ext>
            </a:extLst>
          </p:cNvPr>
          <p:cNvSpPr>
            <a:spLocks/>
          </p:cNvSpPr>
          <p:nvPr/>
        </p:nvSpPr>
        <p:spPr bwMode="auto">
          <a:xfrm>
            <a:off x="5135247" y="4146229"/>
            <a:ext cx="24017" cy="6672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0" y="3"/>
              </a:cxn>
              <a:cxn ang="0">
                <a:pos x="0" y="3"/>
              </a:cxn>
              <a:cxn ang="0">
                <a:pos x="1" y="4"/>
              </a:cxn>
              <a:cxn ang="0">
                <a:pos x="4" y="4"/>
              </a:cxn>
              <a:cxn ang="0">
                <a:pos x="11" y="3"/>
              </a:cxn>
              <a:cxn ang="0">
                <a:pos x="14" y="1"/>
              </a:cxn>
              <a:cxn ang="0">
                <a:pos x="12" y="0"/>
              </a:cxn>
              <a:cxn ang="0">
                <a:pos x="9" y="0"/>
              </a:cxn>
              <a:cxn ang="0">
                <a:pos x="6" y="0"/>
              </a:cxn>
              <a:cxn ang="0">
                <a:pos x="5" y="1"/>
              </a:cxn>
              <a:cxn ang="0">
                <a:pos x="9" y="1"/>
              </a:cxn>
            </a:cxnLst>
            <a:rect l="0" t="0" r="r" b="b"/>
            <a:pathLst>
              <a:path w="15" h="4">
                <a:moveTo>
                  <a:pt x="9" y="1"/>
                </a:moveTo>
                <a:cubicBezTo>
                  <a:pt x="6" y="1"/>
                  <a:pt x="3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1" y="4"/>
                </a:cubicBezTo>
                <a:cubicBezTo>
                  <a:pt x="2" y="4"/>
                  <a:pt x="3" y="4"/>
                  <a:pt x="4" y="4"/>
                </a:cubicBezTo>
                <a:cubicBezTo>
                  <a:pt x="7" y="4"/>
                  <a:pt x="9" y="4"/>
                  <a:pt x="11" y="3"/>
                </a:cubicBezTo>
                <a:cubicBezTo>
                  <a:pt x="12" y="3"/>
                  <a:pt x="15" y="2"/>
                  <a:pt x="14" y="1"/>
                </a:cubicBezTo>
                <a:cubicBezTo>
                  <a:pt x="14" y="1"/>
                  <a:pt x="13" y="0"/>
                  <a:pt x="12" y="0"/>
                </a:cubicBezTo>
                <a:cubicBezTo>
                  <a:pt x="11" y="0"/>
                  <a:pt x="10" y="0"/>
                  <a:pt x="9" y="0"/>
                </a:cubicBezTo>
                <a:cubicBezTo>
                  <a:pt x="8" y="0"/>
                  <a:pt x="7" y="0"/>
                  <a:pt x="6" y="0"/>
                </a:cubicBezTo>
                <a:cubicBezTo>
                  <a:pt x="6" y="1"/>
                  <a:pt x="6" y="1"/>
                  <a:pt x="5" y="1"/>
                </a:cubicBezTo>
                <a:lnTo>
                  <a:pt x="9" y="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49" name="Freeform 102">
            <a:extLst>
              <a:ext uri="{FF2B5EF4-FFF2-40B4-BE49-F238E27FC236}">
                <a16:creationId xmlns:a16="http://schemas.microsoft.com/office/drawing/2014/main" id="{E54D30ED-0341-4E3D-B8C3-F14DC2C98FB0}"/>
              </a:ext>
            </a:extLst>
          </p:cNvPr>
          <p:cNvSpPr>
            <a:spLocks/>
          </p:cNvSpPr>
          <p:nvPr/>
        </p:nvSpPr>
        <p:spPr bwMode="auto">
          <a:xfrm>
            <a:off x="5176609" y="4142225"/>
            <a:ext cx="17346" cy="4003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9" y="0"/>
              </a:cxn>
              <a:cxn ang="0">
                <a:pos x="5" y="1"/>
              </a:cxn>
              <a:cxn ang="0">
                <a:pos x="1" y="1"/>
              </a:cxn>
              <a:cxn ang="0">
                <a:pos x="2" y="2"/>
              </a:cxn>
              <a:cxn ang="0">
                <a:pos x="5" y="3"/>
              </a:cxn>
              <a:cxn ang="0">
                <a:pos x="9" y="3"/>
              </a:cxn>
              <a:cxn ang="0">
                <a:pos x="11" y="2"/>
              </a:cxn>
              <a:cxn ang="0">
                <a:pos x="11" y="2"/>
              </a:cxn>
              <a:cxn ang="0">
                <a:pos x="9" y="1"/>
              </a:cxn>
            </a:cxnLst>
            <a:rect l="0" t="0" r="r" b="b"/>
            <a:pathLst>
              <a:path w="11" h="3">
                <a:moveTo>
                  <a:pt x="9" y="1"/>
                </a:moveTo>
                <a:cubicBezTo>
                  <a:pt x="9" y="0"/>
                  <a:pt x="9" y="0"/>
                  <a:pt x="9" y="0"/>
                </a:cubicBezTo>
                <a:cubicBezTo>
                  <a:pt x="7" y="0"/>
                  <a:pt x="6" y="0"/>
                  <a:pt x="5" y="1"/>
                </a:cubicBezTo>
                <a:cubicBezTo>
                  <a:pt x="4" y="1"/>
                  <a:pt x="2" y="1"/>
                  <a:pt x="1" y="1"/>
                </a:cubicBezTo>
                <a:cubicBezTo>
                  <a:pt x="0" y="2"/>
                  <a:pt x="1" y="2"/>
                  <a:pt x="2" y="2"/>
                </a:cubicBezTo>
                <a:cubicBezTo>
                  <a:pt x="3" y="2"/>
                  <a:pt x="4" y="3"/>
                  <a:pt x="5" y="3"/>
                </a:cubicBezTo>
                <a:cubicBezTo>
                  <a:pt x="6" y="3"/>
                  <a:pt x="7" y="3"/>
                  <a:pt x="9" y="3"/>
                </a:cubicBezTo>
                <a:cubicBezTo>
                  <a:pt x="9" y="3"/>
                  <a:pt x="10" y="3"/>
                  <a:pt x="11" y="2"/>
                </a:cubicBezTo>
                <a:cubicBezTo>
                  <a:pt x="11" y="2"/>
                  <a:pt x="11" y="2"/>
                  <a:pt x="11" y="2"/>
                </a:cubicBezTo>
                <a:lnTo>
                  <a:pt x="9" y="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0" name="Freeform 103">
            <a:extLst>
              <a:ext uri="{FF2B5EF4-FFF2-40B4-BE49-F238E27FC236}">
                <a16:creationId xmlns:a16="http://schemas.microsoft.com/office/drawing/2014/main" id="{D5C3533C-556C-4177-97CC-21AFAA18533C}"/>
              </a:ext>
            </a:extLst>
          </p:cNvPr>
          <p:cNvSpPr>
            <a:spLocks/>
          </p:cNvSpPr>
          <p:nvPr/>
        </p:nvSpPr>
        <p:spPr bwMode="auto">
          <a:xfrm>
            <a:off x="3983779" y="2771939"/>
            <a:ext cx="96067" cy="92064"/>
          </a:xfrm>
          <a:custGeom>
            <a:avLst/>
            <a:gdLst/>
            <a:ahLst/>
            <a:cxnLst>
              <a:cxn ang="0">
                <a:pos x="50" y="10"/>
              </a:cxn>
              <a:cxn ang="0">
                <a:pos x="48" y="3"/>
              </a:cxn>
              <a:cxn ang="0">
                <a:pos x="43" y="2"/>
              </a:cxn>
              <a:cxn ang="0">
                <a:pos x="42" y="6"/>
              </a:cxn>
              <a:cxn ang="0">
                <a:pos x="39" y="13"/>
              </a:cxn>
              <a:cxn ang="0">
                <a:pos x="38" y="17"/>
              </a:cxn>
              <a:cxn ang="0">
                <a:pos x="35" y="14"/>
              </a:cxn>
              <a:cxn ang="0">
                <a:pos x="31" y="8"/>
              </a:cxn>
              <a:cxn ang="0">
                <a:pos x="32" y="19"/>
              </a:cxn>
              <a:cxn ang="0">
                <a:pos x="24" y="14"/>
              </a:cxn>
              <a:cxn ang="0">
                <a:pos x="20" y="18"/>
              </a:cxn>
              <a:cxn ang="0">
                <a:pos x="13" y="18"/>
              </a:cxn>
              <a:cxn ang="0">
                <a:pos x="10" y="24"/>
              </a:cxn>
              <a:cxn ang="0">
                <a:pos x="6" y="19"/>
              </a:cxn>
              <a:cxn ang="0">
                <a:pos x="7" y="31"/>
              </a:cxn>
              <a:cxn ang="0">
                <a:pos x="4" y="33"/>
              </a:cxn>
              <a:cxn ang="0">
                <a:pos x="0" y="38"/>
              </a:cxn>
              <a:cxn ang="0">
                <a:pos x="2" y="43"/>
              </a:cxn>
              <a:cxn ang="0">
                <a:pos x="4" y="47"/>
              </a:cxn>
              <a:cxn ang="0">
                <a:pos x="7" y="47"/>
              </a:cxn>
              <a:cxn ang="0">
                <a:pos x="12" y="50"/>
              </a:cxn>
              <a:cxn ang="0">
                <a:pos x="21" y="50"/>
              </a:cxn>
              <a:cxn ang="0">
                <a:pos x="23" y="52"/>
              </a:cxn>
              <a:cxn ang="0">
                <a:pos x="31" y="54"/>
              </a:cxn>
              <a:cxn ang="0">
                <a:pos x="33" y="58"/>
              </a:cxn>
              <a:cxn ang="0">
                <a:pos x="42" y="54"/>
              </a:cxn>
              <a:cxn ang="0">
                <a:pos x="34" y="50"/>
              </a:cxn>
              <a:cxn ang="0">
                <a:pos x="40" y="45"/>
              </a:cxn>
              <a:cxn ang="0">
                <a:pos x="39" y="37"/>
              </a:cxn>
              <a:cxn ang="0">
                <a:pos x="40" y="34"/>
              </a:cxn>
              <a:cxn ang="0">
                <a:pos x="44" y="34"/>
              </a:cxn>
              <a:cxn ang="0">
                <a:pos x="45" y="33"/>
              </a:cxn>
              <a:cxn ang="0">
                <a:pos x="49" y="33"/>
              </a:cxn>
              <a:cxn ang="0">
                <a:pos x="61" y="30"/>
              </a:cxn>
              <a:cxn ang="0">
                <a:pos x="55" y="18"/>
              </a:cxn>
              <a:cxn ang="0">
                <a:pos x="57" y="11"/>
              </a:cxn>
              <a:cxn ang="0">
                <a:pos x="52" y="10"/>
              </a:cxn>
              <a:cxn ang="0">
                <a:pos x="52" y="9"/>
              </a:cxn>
              <a:cxn ang="0">
                <a:pos x="50" y="10"/>
              </a:cxn>
            </a:cxnLst>
            <a:rect l="0" t="0" r="r" b="b"/>
            <a:pathLst>
              <a:path w="61" h="59">
                <a:moveTo>
                  <a:pt x="50" y="10"/>
                </a:moveTo>
                <a:cubicBezTo>
                  <a:pt x="50" y="7"/>
                  <a:pt x="50" y="5"/>
                  <a:pt x="48" y="3"/>
                </a:cubicBezTo>
                <a:cubicBezTo>
                  <a:pt x="47" y="2"/>
                  <a:pt x="45" y="0"/>
                  <a:pt x="43" y="2"/>
                </a:cubicBezTo>
                <a:cubicBezTo>
                  <a:pt x="43" y="2"/>
                  <a:pt x="43" y="5"/>
                  <a:pt x="42" y="6"/>
                </a:cubicBezTo>
                <a:cubicBezTo>
                  <a:pt x="41" y="8"/>
                  <a:pt x="39" y="10"/>
                  <a:pt x="39" y="13"/>
                </a:cubicBezTo>
                <a:cubicBezTo>
                  <a:pt x="37" y="13"/>
                  <a:pt x="36" y="16"/>
                  <a:pt x="38" y="17"/>
                </a:cubicBezTo>
                <a:cubicBezTo>
                  <a:pt x="41" y="15"/>
                  <a:pt x="35" y="9"/>
                  <a:pt x="35" y="14"/>
                </a:cubicBezTo>
                <a:cubicBezTo>
                  <a:pt x="35" y="11"/>
                  <a:pt x="33" y="9"/>
                  <a:pt x="31" y="8"/>
                </a:cubicBezTo>
                <a:cubicBezTo>
                  <a:pt x="29" y="11"/>
                  <a:pt x="33" y="16"/>
                  <a:pt x="32" y="19"/>
                </a:cubicBezTo>
                <a:cubicBezTo>
                  <a:pt x="29" y="19"/>
                  <a:pt x="27" y="14"/>
                  <a:pt x="24" y="14"/>
                </a:cubicBezTo>
                <a:cubicBezTo>
                  <a:pt x="21" y="14"/>
                  <a:pt x="20" y="15"/>
                  <a:pt x="20" y="18"/>
                </a:cubicBezTo>
                <a:cubicBezTo>
                  <a:pt x="18" y="19"/>
                  <a:pt x="15" y="18"/>
                  <a:pt x="13" y="18"/>
                </a:cubicBezTo>
                <a:cubicBezTo>
                  <a:pt x="13" y="19"/>
                  <a:pt x="12" y="24"/>
                  <a:pt x="10" y="24"/>
                </a:cubicBezTo>
                <a:cubicBezTo>
                  <a:pt x="9" y="22"/>
                  <a:pt x="8" y="19"/>
                  <a:pt x="6" y="19"/>
                </a:cubicBezTo>
                <a:cubicBezTo>
                  <a:pt x="5" y="23"/>
                  <a:pt x="8" y="27"/>
                  <a:pt x="7" y="31"/>
                </a:cubicBezTo>
                <a:cubicBezTo>
                  <a:pt x="5" y="31"/>
                  <a:pt x="5" y="32"/>
                  <a:pt x="4" y="33"/>
                </a:cubicBezTo>
                <a:cubicBezTo>
                  <a:pt x="2" y="35"/>
                  <a:pt x="0" y="36"/>
                  <a:pt x="0" y="38"/>
                </a:cubicBezTo>
                <a:cubicBezTo>
                  <a:pt x="0" y="41"/>
                  <a:pt x="1" y="41"/>
                  <a:pt x="2" y="43"/>
                </a:cubicBezTo>
                <a:cubicBezTo>
                  <a:pt x="3" y="44"/>
                  <a:pt x="3" y="46"/>
                  <a:pt x="4" y="47"/>
                </a:cubicBezTo>
                <a:cubicBezTo>
                  <a:pt x="5" y="48"/>
                  <a:pt x="6" y="47"/>
                  <a:pt x="7" y="47"/>
                </a:cubicBezTo>
                <a:cubicBezTo>
                  <a:pt x="10" y="48"/>
                  <a:pt x="8" y="50"/>
                  <a:pt x="12" y="50"/>
                </a:cubicBezTo>
                <a:cubicBezTo>
                  <a:pt x="14" y="50"/>
                  <a:pt x="19" y="49"/>
                  <a:pt x="21" y="50"/>
                </a:cubicBezTo>
                <a:cubicBezTo>
                  <a:pt x="22" y="50"/>
                  <a:pt x="22" y="52"/>
                  <a:pt x="23" y="52"/>
                </a:cubicBezTo>
                <a:cubicBezTo>
                  <a:pt x="25" y="53"/>
                  <a:pt x="29" y="52"/>
                  <a:pt x="31" y="54"/>
                </a:cubicBezTo>
                <a:cubicBezTo>
                  <a:pt x="32" y="54"/>
                  <a:pt x="33" y="56"/>
                  <a:pt x="33" y="58"/>
                </a:cubicBezTo>
                <a:cubicBezTo>
                  <a:pt x="36" y="59"/>
                  <a:pt x="40" y="56"/>
                  <a:pt x="42" y="54"/>
                </a:cubicBezTo>
                <a:cubicBezTo>
                  <a:pt x="39" y="54"/>
                  <a:pt x="36" y="51"/>
                  <a:pt x="34" y="50"/>
                </a:cubicBezTo>
                <a:cubicBezTo>
                  <a:pt x="36" y="49"/>
                  <a:pt x="39" y="48"/>
                  <a:pt x="40" y="45"/>
                </a:cubicBezTo>
                <a:cubicBezTo>
                  <a:pt x="47" y="45"/>
                  <a:pt x="39" y="40"/>
                  <a:pt x="39" y="37"/>
                </a:cubicBezTo>
                <a:cubicBezTo>
                  <a:pt x="39" y="36"/>
                  <a:pt x="40" y="34"/>
                  <a:pt x="40" y="34"/>
                </a:cubicBezTo>
                <a:cubicBezTo>
                  <a:pt x="42" y="33"/>
                  <a:pt x="42" y="34"/>
                  <a:pt x="44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7" y="33"/>
                  <a:pt x="49" y="33"/>
                </a:cubicBezTo>
                <a:cubicBezTo>
                  <a:pt x="52" y="33"/>
                  <a:pt x="61" y="35"/>
                  <a:pt x="61" y="30"/>
                </a:cubicBezTo>
                <a:cubicBezTo>
                  <a:pt x="60" y="25"/>
                  <a:pt x="55" y="23"/>
                  <a:pt x="55" y="18"/>
                </a:cubicBezTo>
                <a:cubicBezTo>
                  <a:pt x="55" y="15"/>
                  <a:pt x="57" y="13"/>
                  <a:pt x="57" y="11"/>
                </a:cubicBezTo>
                <a:cubicBezTo>
                  <a:pt x="55" y="10"/>
                  <a:pt x="54" y="11"/>
                  <a:pt x="52" y="10"/>
                </a:cubicBezTo>
                <a:cubicBezTo>
                  <a:pt x="52" y="10"/>
                  <a:pt x="52" y="9"/>
                  <a:pt x="52" y="9"/>
                </a:cubicBezTo>
                <a:lnTo>
                  <a:pt x="50" y="10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1" name="Freeform 104">
            <a:extLst>
              <a:ext uri="{FF2B5EF4-FFF2-40B4-BE49-F238E27FC236}">
                <a16:creationId xmlns:a16="http://schemas.microsoft.com/office/drawing/2014/main" id="{A2CB80C2-73D5-4158-A4E2-5B08D468083C}"/>
              </a:ext>
            </a:extLst>
          </p:cNvPr>
          <p:cNvSpPr>
            <a:spLocks/>
          </p:cNvSpPr>
          <p:nvPr/>
        </p:nvSpPr>
        <p:spPr bwMode="auto">
          <a:xfrm>
            <a:off x="4019804" y="2869340"/>
            <a:ext cx="26685" cy="26685"/>
          </a:xfrm>
          <a:custGeom>
            <a:avLst/>
            <a:gdLst/>
            <a:ahLst/>
            <a:cxnLst>
              <a:cxn ang="0">
                <a:pos x="13" y="6"/>
              </a:cxn>
              <a:cxn ang="0">
                <a:pos x="6" y="2"/>
              </a:cxn>
              <a:cxn ang="0">
                <a:pos x="1" y="5"/>
              </a:cxn>
              <a:cxn ang="0">
                <a:pos x="4" y="10"/>
              </a:cxn>
              <a:cxn ang="0">
                <a:pos x="6" y="13"/>
              </a:cxn>
              <a:cxn ang="0">
                <a:pos x="16" y="17"/>
              </a:cxn>
              <a:cxn ang="0">
                <a:pos x="16" y="10"/>
              </a:cxn>
              <a:cxn ang="0">
                <a:pos x="13" y="6"/>
              </a:cxn>
            </a:cxnLst>
            <a:rect l="0" t="0" r="r" b="b"/>
            <a:pathLst>
              <a:path w="17" h="17">
                <a:moveTo>
                  <a:pt x="13" y="6"/>
                </a:moveTo>
                <a:cubicBezTo>
                  <a:pt x="10" y="6"/>
                  <a:pt x="8" y="3"/>
                  <a:pt x="6" y="2"/>
                </a:cubicBezTo>
                <a:cubicBezTo>
                  <a:pt x="3" y="0"/>
                  <a:pt x="0" y="0"/>
                  <a:pt x="1" y="5"/>
                </a:cubicBezTo>
                <a:cubicBezTo>
                  <a:pt x="1" y="8"/>
                  <a:pt x="2" y="7"/>
                  <a:pt x="4" y="10"/>
                </a:cubicBezTo>
                <a:cubicBezTo>
                  <a:pt x="5" y="11"/>
                  <a:pt x="5" y="12"/>
                  <a:pt x="6" y="13"/>
                </a:cubicBezTo>
                <a:cubicBezTo>
                  <a:pt x="7" y="15"/>
                  <a:pt x="14" y="17"/>
                  <a:pt x="16" y="17"/>
                </a:cubicBezTo>
                <a:cubicBezTo>
                  <a:pt x="16" y="15"/>
                  <a:pt x="17" y="12"/>
                  <a:pt x="16" y="10"/>
                </a:cubicBezTo>
                <a:lnTo>
                  <a:pt x="13" y="6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2" name="Freeform 105">
            <a:extLst>
              <a:ext uri="{FF2B5EF4-FFF2-40B4-BE49-F238E27FC236}">
                <a16:creationId xmlns:a16="http://schemas.microsoft.com/office/drawing/2014/main" id="{7EAEFD6A-ED14-4DF8-9859-C11B97A756F7}"/>
              </a:ext>
            </a:extLst>
          </p:cNvPr>
          <p:cNvSpPr>
            <a:spLocks/>
          </p:cNvSpPr>
          <p:nvPr/>
        </p:nvSpPr>
        <p:spPr bwMode="auto">
          <a:xfrm>
            <a:off x="4017136" y="2913371"/>
            <a:ext cx="24017" cy="42696"/>
          </a:xfrm>
          <a:custGeom>
            <a:avLst/>
            <a:gdLst/>
            <a:ahLst/>
            <a:cxnLst>
              <a:cxn ang="0">
                <a:pos x="11" y="4"/>
              </a:cxn>
              <a:cxn ang="0">
                <a:pos x="2" y="2"/>
              </a:cxn>
              <a:cxn ang="0">
                <a:pos x="2" y="9"/>
              </a:cxn>
              <a:cxn ang="0">
                <a:pos x="9" y="16"/>
              </a:cxn>
              <a:cxn ang="0">
                <a:pos x="7" y="21"/>
              </a:cxn>
              <a:cxn ang="0">
                <a:pos x="9" y="26"/>
              </a:cxn>
              <a:cxn ang="0">
                <a:pos x="12" y="27"/>
              </a:cxn>
              <a:cxn ang="0">
                <a:pos x="12" y="16"/>
              </a:cxn>
              <a:cxn ang="0">
                <a:pos x="13" y="10"/>
              </a:cxn>
              <a:cxn ang="0">
                <a:pos x="11" y="4"/>
              </a:cxn>
            </a:cxnLst>
            <a:rect l="0" t="0" r="r" b="b"/>
            <a:pathLst>
              <a:path w="15" h="27">
                <a:moveTo>
                  <a:pt x="11" y="4"/>
                </a:moveTo>
                <a:cubicBezTo>
                  <a:pt x="9" y="3"/>
                  <a:pt x="3" y="0"/>
                  <a:pt x="2" y="2"/>
                </a:cubicBezTo>
                <a:cubicBezTo>
                  <a:pt x="0" y="3"/>
                  <a:pt x="1" y="7"/>
                  <a:pt x="2" y="9"/>
                </a:cubicBezTo>
                <a:cubicBezTo>
                  <a:pt x="3" y="12"/>
                  <a:pt x="8" y="13"/>
                  <a:pt x="9" y="16"/>
                </a:cubicBezTo>
                <a:cubicBezTo>
                  <a:pt x="9" y="18"/>
                  <a:pt x="8" y="19"/>
                  <a:pt x="7" y="21"/>
                </a:cubicBezTo>
                <a:cubicBezTo>
                  <a:pt x="7" y="22"/>
                  <a:pt x="7" y="25"/>
                  <a:pt x="9" y="26"/>
                </a:cubicBezTo>
                <a:cubicBezTo>
                  <a:pt x="9" y="26"/>
                  <a:pt x="12" y="27"/>
                  <a:pt x="12" y="27"/>
                </a:cubicBezTo>
                <a:cubicBezTo>
                  <a:pt x="15" y="26"/>
                  <a:pt x="13" y="18"/>
                  <a:pt x="12" y="16"/>
                </a:cubicBezTo>
                <a:cubicBezTo>
                  <a:pt x="12" y="15"/>
                  <a:pt x="12" y="12"/>
                  <a:pt x="13" y="10"/>
                </a:cubicBezTo>
                <a:lnTo>
                  <a:pt x="11" y="4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3" name="Freeform 106">
            <a:extLst>
              <a:ext uri="{FF2B5EF4-FFF2-40B4-BE49-F238E27FC236}">
                <a16:creationId xmlns:a16="http://schemas.microsoft.com/office/drawing/2014/main" id="{69C26FB7-CB3A-40FA-B175-F27C112DC129}"/>
              </a:ext>
            </a:extLst>
          </p:cNvPr>
          <p:cNvSpPr>
            <a:spLocks noEditPoints="1"/>
          </p:cNvSpPr>
          <p:nvPr/>
        </p:nvSpPr>
        <p:spPr bwMode="auto">
          <a:xfrm>
            <a:off x="5343392" y="3513788"/>
            <a:ext cx="252176" cy="465658"/>
          </a:xfrm>
          <a:custGeom>
            <a:avLst/>
            <a:gdLst/>
            <a:ahLst/>
            <a:cxnLst>
              <a:cxn ang="0">
                <a:pos x="92" y="72"/>
              </a:cxn>
              <a:cxn ang="0">
                <a:pos x="75" y="76"/>
              </a:cxn>
              <a:cxn ang="0">
                <a:pos x="65" y="79"/>
              </a:cxn>
              <a:cxn ang="0">
                <a:pos x="62" y="97"/>
              </a:cxn>
              <a:cxn ang="0">
                <a:pos x="69" y="109"/>
              </a:cxn>
              <a:cxn ang="0">
                <a:pos x="60" y="103"/>
              </a:cxn>
              <a:cxn ang="0">
                <a:pos x="45" y="81"/>
              </a:cxn>
              <a:cxn ang="0">
                <a:pos x="58" y="74"/>
              </a:cxn>
              <a:cxn ang="0">
                <a:pos x="80" y="70"/>
              </a:cxn>
              <a:cxn ang="0">
                <a:pos x="99" y="67"/>
              </a:cxn>
              <a:cxn ang="0">
                <a:pos x="152" y="264"/>
              </a:cxn>
              <a:cxn ang="0">
                <a:pos x="145" y="261"/>
              </a:cxn>
              <a:cxn ang="0">
                <a:pos x="151" y="239"/>
              </a:cxn>
              <a:cxn ang="0">
                <a:pos x="142" y="225"/>
              </a:cxn>
              <a:cxn ang="0">
                <a:pos x="148" y="222"/>
              </a:cxn>
              <a:cxn ang="0">
                <a:pos x="128" y="207"/>
              </a:cxn>
              <a:cxn ang="0">
                <a:pos x="96" y="204"/>
              </a:cxn>
              <a:cxn ang="0">
                <a:pos x="100" y="187"/>
              </a:cxn>
              <a:cxn ang="0">
                <a:pos x="118" y="185"/>
              </a:cxn>
              <a:cxn ang="0">
                <a:pos x="120" y="164"/>
              </a:cxn>
              <a:cxn ang="0">
                <a:pos x="136" y="155"/>
              </a:cxn>
              <a:cxn ang="0">
                <a:pos x="149" y="152"/>
              </a:cxn>
              <a:cxn ang="0">
                <a:pos x="158" y="131"/>
              </a:cxn>
              <a:cxn ang="0">
                <a:pos x="125" y="109"/>
              </a:cxn>
              <a:cxn ang="0">
                <a:pos x="122" y="92"/>
              </a:cxn>
              <a:cxn ang="0">
                <a:pos x="129" y="66"/>
              </a:cxn>
              <a:cxn ang="0">
                <a:pos x="139" y="50"/>
              </a:cxn>
              <a:cxn ang="0">
                <a:pos x="136" y="26"/>
              </a:cxn>
              <a:cxn ang="0">
                <a:pos x="140" y="2"/>
              </a:cxn>
              <a:cxn ang="0">
                <a:pos x="108" y="16"/>
              </a:cxn>
              <a:cxn ang="0">
                <a:pos x="87" y="45"/>
              </a:cxn>
              <a:cxn ang="0">
                <a:pos x="55" y="58"/>
              </a:cxn>
              <a:cxn ang="0">
                <a:pos x="24" y="72"/>
              </a:cxn>
              <a:cxn ang="0">
                <a:pos x="19" y="105"/>
              </a:cxn>
              <a:cxn ang="0">
                <a:pos x="31" y="104"/>
              </a:cxn>
              <a:cxn ang="0">
                <a:pos x="39" y="106"/>
              </a:cxn>
              <a:cxn ang="0">
                <a:pos x="38" y="124"/>
              </a:cxn>
              <a:cxn ang="0">
                <a:pos x="21" y="118"/>
              </a:cxn>
              <a:cxn ang="0">
                <a:pos x="5" y="120"/>
              </a:cxn>
              <a:cxn ang="0">
                <a:pos x="6" y="160"/>
              </a:cxn>
              <a:cxn ang="0">
                <a:pos x="15" y="167"/>
              </a:cxn>
              <a:cxn ang="0">
                <a:pos x="12" y="177"/>
              </a:cxn>
              <a:cxn ang="0">
                <a:pos x="5" y="207"/>
              </a:cxn>
              <a:cxn ang="0">
                <a:pos x="13" y="227"/>
              </a:cxn>
              <a:cxn ang="0">
                <a:pos x="22" y="223"/>
              </a:cxn>
              <a:cxn ang="0">
                <a:pos x="28" y="224"/>
              </a:cxn>
              <a:cxn ang="0">
                <a:pos x="34" y="240"/>
              </a:cxn>
              <a:cxn ang="0">
                <a:pos x="32" y="261"/>
              </a:cxn>
              <a:cxn ang="0">
                <a:pos x="49" y="272"/>
              </a:cxn>
              <a:cxn ang="0">
                <a:pos x="63" y="274"/>
              </a:cxn>
              <a:cxn ang="0">
                <a:pos x="72" y="279"/>
              </a:cxn>
              <a:cxn ang="0">
                <a:pos x="86" y="277"/>
              </a:cxn>
              <a:cxn ang="0">
                <a:pos x="105" y="281"/>
              </a:cxn>
              <a:cxn ang="0">
                <a:pos x="102" y="259"/>
              </a:cxn>
              <a:cxn ang="0">
                <a:pos x="88" y="264"/>
              </a:cxn>
              <a:cxn ang="0">
                <a:pos x="90" y="246"/>
              </a:cxn>
              <a:cxn ang="0">
                <a:pos x="104" y="244"/>
              </a:cxn>
              <a:cxn ang="0">
                <a:pos x="120" y="257"/>
              </a:cxn>
              <a:cxn ang="0">
                <a:pos x="138" y="275"/>
              </a:cxn>
              <a:cxn ang="0">
                <a:pos x="149" y="288"/>
              </a:cxn>
              <a:cxn ang="0">
                <a:pos x="155" y="271"/>
              </a:cxn>
            </a:cxnLst>
            <a:rect l="0" t="0" r="r" b="b"/>
            <a:pathLst>
              <a:path w="161" h="297">
                <a:moveTo>
                  <a:pt x="35" y="281"/>
                </a:moveTo>
                <a:cubicBezTo>
                  <a:pt x="35" y="281"/>
                  <a:pt x="35" y="281"/>
                  <a:pt x="36" y="281"/>
                </a:cubicBezTo>
                <a:cubicBezTo>
                  <a:pt x="36" y="281"/>
                  <a:pt x="36" y="281"/>
                  <a:pt x="36" y="280"/>
                </a:cubicBezTo>
                <a:cubicBezTo>
                  <a:pt x="35" y="280"/>
                  <a:pt x="35" y="280"/>
                  <a:pt x="35" y="280"/>
                </a:cubicBezTo>
                <a:cubicBezTo>
                  <a:pt x="35" y="280"/>
                  <a:pt x="35" y="281"/>
                  <a:pt x="35" y="281"/>
                </a:cubicBezTo>
                <a:moveTo>
                  <a:pt x="92" y="72"/>
                </a:moveTo>
                <a:cubicBezTo>
                  <a:pt x="90" y="72"/>
                  <a:pt x="90" y="72"/>
                  <a:pt x="89" y="74"/>
                </a:cubicBezTo>
                <a:cubicBezTo>
                  <a:pt x="88" y="75"/>
                  <a:pt x="88" y="76"/>
                  <a:pt x="87" y="77"/>
                </a:cubicBezTo>
                <a:cubicBezTo>
                  <a:pt x="86" y="77"/>
                  <a:pt x="85" y="77"/>
                  <a:pt x="85" y="77"/>
                </a:cubicBezTo>
                <a:cubicBezTo>
                  <a:pt x="84" y="77"/>
                  <a:pt x="84" y="78"/>
                  <a:pt x="83" y="78"/>
                </a:cubicBezTo>
                <a:cubicBezTo>
                  <a:pt x="81" y="78"/>
                  <a:pt x="80" y="78"/>
                  <a:pt x="79" y="77"/>
                </a:cubicBezTo>
                <a:cubicBezTo>
                  <a:pt x="77" y="76"/>
                  <a:pt x="77" y="76"/>
                  <a:pt x="75" y="76"/>
                </a:cubicBezTo>
                <a:cubicBezTo>
                  <a:pt x="73" y="76"/>
                  <a:pt x="72" y="78"/>
                  <a:pt x="71" y="78"/>
                </a:cubicBezTo>
                <a:cubicBezTo>
                  <a:pt x="69" y="78"/>
                  <a:pt x="69" y="78"/>
                  <a:pt x="68" y="79"/>
                </a:cubicBezTo>
                <a:cubicBezTo>
                  <a:pt x="67" y="79"/>
                  <a:pt x="67" y="79"/>
                  <a:pt x="66" y="79"/>
                </a:cubicBezTo>
                <a:cubicBezTo>
                  <a:pt x="66" y="80"/>
                  <a:pt x="67" y="81"/>
                  <a:pt x="65" y="80"/>
                </a:cubicBezTo>
                <a:cubicBezTo>
                  <a:pt x="68" y="76"/>
                  <a:pt x="68" y="76"/>
                  <a:pt x="68" y="76"/>
                </a:cubicBezTo>
                <a:cubicBezTo>
                  <a:pt x="66" y="77"/>
                  <a:pt x="66" y="78"/>
                  <a:pt x="65" y="79"/>
                </a:cubicBezTo>
                <a:cubicBezTo>
                  <a:pt x="64" y="80"/>
                  <a:pt x="62" y="81"/>
                  <a:pt x="61" y="82"/>
                </a:cubicBezTo>
                <a:cubicBezTo>
                  <a:pt x="61" y="83"/>
                  <a:pt x="61" y="84"/>
                  <a:pt x="61" y="84"/>
                </a:cubicBezTo>
                <a:cubicBezTo>
                  <a:pt x="61" y="85"/>
                  <a:pt x="60" y="85"/>
                  <a:pt x="60" y="85"/>
                </a:cubicBezTo>
                <a:cubicBezTo>
                  <a:pt x="60" y="88"/>
                  <a:pt x="64" y="88"/>
                  <a:pt x="63" y="91"/>
                </a:cubicBezTo>
                <a:cubicBezTo>
                  <a:pt x="62" y="92"/>
                  <a:pt x="62" y="93"/>
                  <a:pt x="62" y="94"/>
                </a:cubicBezTo>
                <a:cubicBezTo>
                  <a:pt x="61" y="95"/>
                  <a:pt x="62" y="96"/>
                  <a:pt x="62" y="97"/>
                </a:cubicBezTo>
                <a:cubicBezTo>
                  <a:pt x="62" y="98"/>
                  <a:pt x="62" y="99"/>
                  <a:pt x="62" y="100"/>
                </a:cubicBezTo>
                <a:cubicBezTo>
                  <a:pt x="62" y="101"/>
                  <a:pt x="63" y="101"/>
                  <a:pt x="63" y="102"/>
                </a:cubicBezTo>
                <a:cubicBezTo>
                  <a:pt x="63" y="102"/>
                  <a:pt x="63" y="103"/>
                  <a:pt x="63" y="104"/>
                </a:cubicBezTo>
                <a:cubicBezTo>
                  <a:pt x="64" y="104"/>
                  <a:pt x="65" y="104"/>
                  <a:pt x="66" y="104"/>
                </a:cubicBezTo>
                <a:cubicBezTo>
                  <a:pt x="67" y="104"/>
                  <a:pt x="67" y="104"/>
                  <a:pt x="68" y="104"/>
                </a:cubicBezTo>
                <a:cubicBezTo>
                  <a:pt x="69" y="105"/>
                  <a:pt x="70" y="108"/>
                  <a:pt x="69" y="109"/>
                </a:cubicBezTo>
                <a:cubicBezTo>
                  <a:pt x="69" y="110"/>
                  <a:pt x="66" y="111"/>
                  <a:pt x="65" y="111"/>
                </a:cubicBezTo>
                <a:cubicBezTo>
                  <a:pt x="62" y="111"/>
                  <a:pt x="60" y="110"/>
                  <a:pt x="57" y="110"/>
                </a:cubicBezTo>
                <a:cubicBezTo>
                  <a:pt x="54" y="109"/>
                  <a:pt x="55" y="112"/>
                  <a:pt x="54" y="115"/>
                </a:cubicBezTo>
                <a:cubicBezTo>
                  <a:pt x="53" y="113"/>
                  <a:pt x="54" y="110"/>
                  <a:pt x="55" y="108"/>
                </a:cubicBezTo>
                <a:cubicBezTo>
                  <a:pt x="55" y="107"/>
                  <a:pt x="58" y="107"/>
                  <a:pt x="58" y="107"/>
                </a:cubicBezTo>
                <a:cubicBezTo>
                  <a:pt x="58" y="106"/>
                  <a:pt x="60" y="103"/>
                  <a:pt x="60" y="103"/>
                </a:cubicBezTo>
                <a:cubicBezTo>
                  <a:pt x="60" y="99"/>
                  <a:pt x="56" y="98"/>
                  <a:pt x="56" y="94"/>
                </a:cubicBezTo>
                <a:cubicBezTo>
                  <a:pt x="55" y="92"/>
                  <a:pt x="51" y="91"/>
                  <a:pt x="51" y="88"/>
                </a:cubicBezTo>
                <a:cubicBezTo>
                  <a:pt x="50" y="88"/>
                  <a:pt x="49" y="89"/>
                  <a:pt x="48" y="90"/>
                </a:cubicBezTo>
                <a:cubicBezTo>
                  <a:pt x="47" y="92"/>
                  <a:pt x="47" y="92"/>
                  <a:pt x="46" y="91"/>
                </a:cubicBezTo>
                <a:cubicBezTo>
                  <a:pt x="43" y="90"/>
                  <a:pt x="41" y="85"/>
                  <a:pt x="45" y="84"/>
                </a:cubicBezTo>
                <a:cubicBezTo>
                  <a:pt x="45" y="83"/>
                  <a:pt x="45" y="82"/>
                  <a:pt x="45" y="81"/>
                </a:cubicBezTo>
                <a:cubicBezTo>
                  <a:pt x="44" y="81"/>
                  <a:pt x="44" y="82"/>
                  <a:pt x="43" y="82"/>
                </a:cubicBezTo>
                <a:cubicBezTo>
                  <a:pt x="42" y="83"/>
                  <a:pt x="41" y="84"/>
                  <a:pt x="40" y="84"/>
                </a:cubicBezTo>
                <a:cubicBezTo>
                  <a:pt x="36" y="85"/>
                  <a:pt x="37" y="81"/>
                  <a:pt x="36" y="79"/>
                </a:cubicBezTo>
                <a:cubicBezTo>
                  <a:pt x="39" y="77"/>
                  <a:pt x="43" y="79"/>
                  <a:pt x="46" y="78"/>
                </a:cubicBezTo>
                <a:cubicBezTo>
                  <a:pt x="49" y="78"/>
                  <a:pt x="50" y="76"/>
                  <a:pt x="52" y="75"/>
                </a:cubicBezTo>
                <a:cubicBezTo>
                  <a:pt x="53" y="74"/>
                  <a:pt x="56" y="74"/>
                  <a:pt x="58" y="74"/>
                </a:cubicBezTo>
                <a:cubicBezTo>
                  <a:pt x="59" y="74"/>
                  <a:pt x="61" y="74"/>
                  <a:pt x="62" y="73"/>
                </a:cubicBezTo>
                <a:cubicBezTo>
                  <a:pt x="63" y="73"/>
                  <a:pt x="64" y="74"/>
                  <a:pt x="64" y="76"/>
                </a:cubicBezTo>
                <a:cubicBezTo>
                  <a:pt x="66" y="76"/>
                  <a:pt x="67" y="75"/>
                  <a:pt x="68" y="74"/>
                </a:cubicBezTo>
                <a:cubicBezTo>
                  <a:pt x="69" y="74"/>
                  <a:pt x="70" y="73"/>
                  <a:pt x="71" y="73"/>
                </a:cubicBezTo>
                <a:cubicBezTo>
                  <a:pt x="73" y="73"/>
                  <a:pt x="74" y="73"/>
                  <a:pt x="75" y="72"/>
                </a:cubicBezTo>
                <a:cubicBezTo>
                  <a:pt x="77" y="71"/>
                  <a:pt x="78" y="70"/>
                  <a:pt x="80" y="70"/>
                </a:cubicBezTo>
                <a:cubicBezTo>
                  <a:pt x="81" y="70"/>
                  <a:pt x="82" y="71"/>
                  <a:pt x="83" y="70"/>
                </a:cubicBezTo>
                <a:cubicBezTo>
                  <a:pt x="83" y="69"/>
                  <a:pt x="83" y="67"/>
                  <a:pt x="83" y="67"/>
                </a:cubicBezTo>
                <a:cubicBezTo>
                  <a:pt x="84" y="64"/>
                  <a:pt x="85" y="63"/>
                  <a:pt x="88" y="63"/>
                </a:cubicBezTo>
                <a:cubicBezTo>
                  <a:pt x="88" y="65"/>
                  <a:pt x="88" y="66"/>
                  <a:pt x="89" y="66"/>
                </a:cubicBezTo>
                <a:cubicBezTo>
                  <a:pt x="90" y="67"/>
                  <a:pt x="93" y="66"/>
                  <a:pt x="94" y="66"/>
                </a:cubicBezTo>
                <a:cubicBezTo>
                  <a:pt x="97" y="65"/>
                  <a:pt x="98" y="64"/>
                  <a:pt x="99" y="67"/>
                </a:cubicBezTo>
                <a:cubicBezTo>
                  <a:pt x="99" y="68"/>
                  <a:pt x="100" y="70"/>
                  <a:pt x="99" y="71"/>
                </a:cubicBezTo>
                <a:cubicBezTo>
                  <a:pt x="99" y="72"/>
                  <a:pt x="94" y="72"/>
                  <a:pt x="92" y="72"/>
                </a:cubicBezTo>
                <a:moveTo>
                  <a:pt x="160" y="255"/>
                </a:moveTo>
                <a:cubicBezTo>
                  <a:pt x="160" y="254"/>
                  <a:pt x="161" y="254"/>
                  <a:pt x="160" y="253"/>
                </a:cubicBezTo>
                <a:cubicBezTo>
                  <a:pt x="159" y="251"/>
                  <a:pt x="156" y="254"/>
                  <a:pt x="155" y="255"/>
                </a:cubicBezTo>
                <a:cubicBezTo>
                  <a:pt x="153" y="258"/>
                  <a:pt x="153" y="261"/>
                  <a:pt x="152" y="264"/>
                </a:cubicBezTo>
                <a:cubicBezTo>
                  <a:pt x="151" y="266"/>
                  <a:pt x="150" y="268"/>
                  <a:pt x="148" y="269"/>
                </a:cubicBezTo>
                <a:cubicBezTo>
                  <a:pt x="147" y="270"/>
                  <a:pt x="146" y="271"/>
                  <a:pt x="145" y="271"/>
                </a:cubicBezTo>
                <a:cubicBezTo>
                  <a:pt x="144" y="271"/>
                  <a:pt x="145" y="270"/>
                  <a:pt x="144" y="270"/>
                </a:cubicBezTo>
                <a:cubicBezTo>
                  <a:pt x="144" y="269"/>
                  <a:pt x="143" y="270"/>
                  <a:pt x="143" y="270"/>
                </a:cubicBezTo>
                <a:cubicBezTo>
                  <a:pt x="141" y="269"/>
                  <a:pt x="142" y="265"/>
                  <a:pt x="142" y="263"/>
                </a:cubicBezTo>
                <a:cubicBezTo>
                  <a:pt x="143" y="262"/>
                  <a:pt x="144" y="262"/>
                  <a:pt x="145" y="261"/>
                </a:cubicBezTo>
                <a:cubicBezTo>
                  <a:pt x="146" y="260"/>
                  <a:pt x="146" y="259"/>
                  <a:pt x="146" y="259"/>
                </a:cubicBezTo>
                <a:cubicBezTo>
                  <a:pt x="148" y="257"/>
                  <a:pt x="149" y="256"/>
                  <a:pt x="150" y="254"/>
                </a:cubicBezTo>
                <a:cubicBezTo>
                  <a:pt x="150" y="253"/>
                  <a:pt x="151" y="251"/>
                  <a:pt x="152" y="249"/>
                </a:cubicBezTo>
                <a:cubicBezTo>
                  <a:pt x="152" y="248"/>
                  <a:pt x="152" y="248"/>
                  <a:pt x="152" y="247"/>
                </a:cubicBezTo>
                <a:cubicBezTo>
                  <a:pt x="152" y="245"/>
                  <a:pt x="153" y="242"/>
                  <a:pt x="152" y="241"/>
                </a:cubicBezTo>
                <a:cubicBezTo>
                  <a:pt x="152" y="240"/>
                  <a:pt x="151" y="240"/>
                  <a:pt x="151" y="239"/>
                </a:cubicBezTo>
                <a:cubicBezTo>
                  <a:pt x="151" y="239"/>
                  <a:pt x="150" y="238"/>
                  <a:pt x="150" y="238"/>
                </a:cubicBezTo>
                <a:cubicBezTo>
                  <a:pt x="150" y="237"/>
                  <a:pt x="150" y="236"/>
                  <a:pt x="150" y="235"/>
                </a:cubicBezTo>
                <a:cubicBezTo>
                  <a:pt x="150" y="234"/>
                  <a:pt x="150" y="234"/>
                  <a:pt x="150" y="233"/>
                </a:cubicBezTo>
                <a:cubicBezTo>
                  <a:pt x="149" y="232"/>
                  <a:pt x="149" y="231"/>
                  <a:pt x="148" y="230"/>
                </a:cubicBezTo>
                <a:cubicBezTo>
                  <a:pt x="147" y="229"/>
                  <a:pt x="145" y="228"/>
                  <a:pt x="144" y="227"/>
                </a:cubicBezTo>
                <a:cubicBezTo>
                  <a:pt x="144" y="226"/>
                  <a:pt x="144" y="226"/>
                  <a:pt x="142" y="225"/>
                </a:cubicBezTo>
                <a:cubicBezTo>
                  <a:pt x="141" y="225"/>
                  <a:pt x="139" y="225"/>
                  <a:pt x="137" y="224"/>
                </a:cubicBezTo>
                <a:cubicBezTo>
                  <a:pt x="136" y="224"/>
                  <a:pt x="136" y="223"/>
                  <a:pt x="135" y="223"/>
                </a:cubicBezTo>
                <a:cubicBezTo>
                  <a:pt x="136" y="222"/>
                  <a:pt x="136" y="221"/>
                  <a:pt x="138" y="220"/>
                </a:cubicBezTo>
                <a:cubicBezTo>
                  <a:pt x="140" y="219"/>
                  <a:pt x="139" y="220"/>
                  <a:pt x="140" y="221"/>
                </a:cubicBezTo>
                <a:cubicBezTo>
                  <a:pt x="142" y="224"/>
                  <a:pt x="145" y="225"/>
                  <a:pt x="148" y="225"/>
                </a:cubicBezTo>
                <a:cubicBezTo>
                  <a:pt x="148" y="224"/>
                  <a:pt x="149" y="223"/>
                  <a:pt x="148" y="222"/>
                </a:cubicBezTo>
                <a:cubicBezTo>
                  <a:pt x="148" y="220"/>
                  <a:pt x="147" y="220"/>
                  <a:pt x="147" y="218"/>
                </a:cubicBezTo>
                <a:cubicBezTo>
                  <a:pt x="146" y="218"/>
                  <a:pt x="147" y="216"/>
                  <a:pt x="147" y="215"/>
                </a:cubicBezTo>
                <a:cubicBezTo>
                  <a:pt x="146" y="214"/>
                  <a:pt x="146" y="212"/>
                  <a:pt x="145" y="211"/>
                </a:cubicBezTo>
                <a:cubicBezTo>
                  <a:pt x="145" y="208"/>
                  <a:pt x="144" y="207"/>
                  <a:pt x="141" y="207"/>
                </a:cubicBezTo>
                <a:cubicBezTo>
                  <a:pt x="139" y="207"/>
                  <a:pt x="137" y="208"/>
                  <a:pt x="136" y="208"/>
                </a:cubicBezTo>
                <a:cubicBezTo>
                  <a:pt x="133" y="208"/>
                  <a:pt x="130" y="208"/>
                  <a:pt x="128" y="207"/>
                </a:cubicBezTo>
                <a:cubicBezTo>
                  <a:pt x="127" y="206"/>
                  <a:pt x="125" y="205"/>
                  <a:pt x="124" y="205"/>
                </a:cubicBezTo>
                <a:cubicBezTo>
                  <a:pt x="122" y="205"/>
                  <a:pt x="119" y="205"/>
                  <a:pt x="117" y="205"/>
                </a:cubicBezTo>
                <a:cubicBezTo>
                  <a:pt x="114" y="205"/>
                  <a:pt x="111" y="207"/>
                  <a:pt x="108" y="207"/>
                </a:cubicBezTo>
                <a:cubicBezTo>
                  <a:pt x="106" y="207"/>
                  <a:pt x="103" y="207"/>
                  <a:pt x="101" y="207"/>
                </a:cubicBezTo>
                <a:cubicBezTo>
                  <a:pt x="99" y="206"/>
                  <a:pt x="95" y="207"/>
                  <a:pt x="94" y="206"/>
                </a:cubicBezTo>
                <a:cubicBezTo>
                  <a:pt x="95" y="206"/>
                  <a:pt x="95" y="204"/>
                  <a:pt x="96" y="204"/>
                </a:cubicBezTo>
                <a:cubicBezTo>
                  <a:pt x="96" y="204"/>
                  <a:pt x="98" y="204"/>
                  <a:pt x="98" y="204"/>
                </a:cubicBezTo>
                <a:cubicBezTo>
                  <a:pt x="100" y="203"/>
                  <a:pt x="101" y="201"/>
                  <a:pt x="102" y="200"/>
                </a:cubicBezTo>
                <a:cubicBezTo>
                  <a:pt x="104" y="199"/>
                  <a:pt x="107" y="200"/>
                  <a:pt x="108" y="198"/>
                </a:cubicBezTo>
                <a:cubicBezTo>
                  <a:pt x="108" y="197"/>
                  <a:pt x="108" y="195"/>
                  <a:pt x="108" y="193"/>
                </a:cubicBezTo>
                <a:cubicBezTo>
                  <a:pt x="108" y="192"/>
                  <a:pt x="108" y="191"/>
                  <a:pt x="107" y="191"/>
                </a:cubicBezTo>
                <a:cubicBezTo>
                  <a:pt x="105" y="189"/>
                  <a:pt x="101" y="191"/>
                  <a:pt x="100" y="187"/>
                </a:cubicBezTo>
                <a:cubicBezTo>
                  <a:pt x="99" y="183"/>
                  <a:pt x="102" y="185"/>
                  <a:pt x="105" y="185"/>
                </a:cubicBezTo>
                <a:cubicBezTo>
                  <a:pt x="106" y="185"/>
                  <a:pt x="107" y="185"/>
                  <a:pt x="108" y="185"/>
                </a:cubicBezTo>
                <a:cubicBezTo>
                  <a:pt x="109" y="185"/>
                  <a:pt x="110" y="184"/>
                  <a:pt x="111" y="184"/>
                </a:cubicBezTo>
                <a:cubicBezTo>
                  <a:pt x="112" y="184"/>
                  <a:pt x="112" y="184"/>
                  <a:pt x="114" y="186"/>
                </a:cubicBezTo>
                <a:cubicBezTo>
                  <a:pt x="114" y="186"/>
                  <a:pt x="115" y="189"/>
                  <a:pt x="117" y="189"/>
                </a:cubicBezTo>
                <a:cubicBezTo>
                  <a:pt x="117" y="187"/>
                  <a:pt x="116" y="186"/>
                  <a:pt x="118" y="185"/>
                </a:cubicBezTo>
                <a:cubicBezTo>
                  <a:pt x="119" y="184"/>
                  <a:pt x="119" y="185"/>
                  <a:pt x="120" y="184"/>
                </a:cubicBezTo>
                <a:cubicBezTo>
                  <a:pt x="120" y="184"/>
                  <a:pt x="120" y="182"/>
                  <a:pt x="120" y="182"/>
                </a:cubicBezTo>
                <a:cubicBezTo>
                  <a:pt x="121" y="178"/>
                  <a:pt x="122" y="175"/>
                  <a:pt x="121" y="172"/>
                </a:cubicBezTo>
                <a:cubicBezTo>
                  <a:pt x="121" y="171"/>
                  <a:pt x="121" y="169"/>
                  <a:pt x="121" y="168"/>
                </a:cubicBezTo>
                <a:cubicBezTo>
                  <a:pt x="121" y="168"/>
                  <a:pt x="121" y="167"/>
                  <a:pt x="120" y="167"/>
                </a:cubicBezTo>
                <a:cubicBezTo>
                  <a:pt x="120" y="166"/>
                  <a:pt x="120" y="165"/>
                  <a:pt x="120" y="164"/>
                </a:cubicBezTo>
                <a:cubicBezTo>
                  <a:pt x="120" y="162"/>
                  <a:pt x="119" y="162"/>
                  <a:pt x="119" y="160"/>
                </a:cubicBezTo>
                <a:cubicBezTo>
                  <a:pt x="119" y="159"/>
                  <a:pt x="119" y="158"/>
                  <a:pt x="120" y="157"/>
                </a:cubicBezTo>
                <a:cubicBezTo>
                  <a:pt x="121" y="154"/>
                  <a:pt x="121" y="152"/>
                  <a:pt x="124" y="151"/>
                </a:cubicBezTo>
                <a:cubicBezTo>
                  <a:pt x="127" y="151"/>
                  <a:pt x="129" y="152"/>
                  <a:pt x="130" y="154"/>
                </a:cubicBezTo>
                <a:cubicBezTo>
                  <a:pt x="131" y="156"/>
                  <a:pt x="130" y="156"/>
                  <a:pt x="132" y="156"/>
                </a:cubicBezTo>
                <a:cubicBezTo>
                  <a:pt x="134" y="156"/>
                  <a:pt x="135" y="156"/>
                  <a:pt x="136" y="155"/>
                </a:cubicBezTo>
                <a:cubicBezTo>
                  <a:pt x="138" y="153"/>
                  <a:pt x="138" y="151"/>
                  <a:pt x="141" y="151"/>
                </a:cubicBezTo>
                <a:cubicBezTo>
                  <a:pt x="141" y="153"/>
                  <a:pt x="139" y="156"/>
                  <a:pt x="140" y="158"/>
                </a:cubicBezTo>
                <a:cubicBezTo>
                  <a:pt x="141" y="159"/>
                  <a:pt x="143" y="158"/>
                  <a:pt x="145" y="158"/>
                </a:cubicBezTo>
                <a:cubicBezTo>
                  <a:pt x="146" y="158"/>
                  <a:pt x="147" y="159"/>
                  <a:pt x="147" y="157"/>
                </a:cubicBezTo>
                <a:cubicBezTo>
                  <a:pt x="147" y="157"/>
                  <a:pt x="147" y="156"/>
                  <a:pt x="148" y="155"/>
                </a:cubicBezTo>
                <a:cubicBezTo>
                  <a:pt x="148" y="154"/>
                  <a:pt x="148" y="153"/>
                  <a:pt x="149" y="152"/>
                </a:cubicBezTo>
                <a:cubicBezTo>
                  <a:pt x="149" y="151"/>
                  <a:pt x="151" y="151"/>
                  <a:pt x="151" y="150"/>
                </a:cubicBezTo>
                <a:cubicBezTo>
                  <a:pt x="152" y="149"/>
                  <a:pt x="152" y="147"/>
                  <a:pt x="152" y="146"/>
                </a:cubicBezTo>
                <a:cubicBezTo>
                  <a:pt x="152" y="146"/>
                  <a:pt x="152" y="145"/>
                  <a:pt x="152" y="144"/>
                </a:cubicBezTo>
                <a:cubicBezTo>
                  <a:pt x="152" y="143"/>
                  <a:pt x="153" y="142"/>
                  <a:pt x="154" y="141"/>
                </a:cubicBezTo>
                <a:cubicBezTo>
                  <a:pt x="155" y="139"/>
                  <a:pt x="155" y="137"/>
                  <a:pt x="157" y="135"/>
                </a:cubicBezTo>
                <a:cubicBezTo>
                  <a:pt x="157" y="133"/>
                  <a:pt x="158" y="132"/>
                  <a:pt x="158" y="131"/>
                </a:cubicBezTo>
                <a:cubicBezTo>
                  <a:pt x="158" y="128"/>
                  <a:pt x="158" y="126"/>
                  <a:pt x="156" y="124"/>
                </a:cubicBezTo>
                <a:cubicBezTo>
                  <a:pt x="154" y="122"/>
                  <a:pt x="150" y="123"/>
                  <a:pt x="147" y="123"/>
                </a:cubicBezTo>
                <a:cubicBezTo>
                  <a:pt x="143" y="124"/>
                  <a:pt x="139" y="125"/>
                  <a:pt x="135" y="124"/>
                </a:cubicBezTo>
                <a:cubicBezTo>
                  <a:pt x="133" y="123"/>
                  <a:pt x="131" y="121"/>
                  <a:pt x="129" y="119"/>
                </a:cubicBezTo>
                <a:cubicBezTo>
                  <a:pt x="127" y="118"/>
                  <a:pt x="127" y="118"/>
                  <a:pt x="126" y="117"/>
                </a:cubicBezTo>
                <a:cubicBezTo>
                  <a:pt x="126" y="114"/>
                  <a:pt x="125" y="111"/>
                  <a:pt x="125" y="109"/>
                </a:cubicBezTo>
                <a:cubicBezTo>
                  <a:pt x="125" y="107"/>
                  <a:pt x="125" y="106"/>
                  <a:pt x="125" y="104"/>
                </a:cubicBezTo>
                <a:cubicBezTo>
                  <a:pt x="124" y="103"/>
                  <a:pt x="124" y="101"/>
                  <a:pt x="123" y="100"/>
                </a:cubicBezTo>
                <a:cubicBezTo>
                  <a:pt x="123" y="99"/>
                  <a:pt x="123" y="98"/>
                  <a:pt x="123" y="97"/>
                </a:cubicBezTo>
                <a:cubicBezTo>
                  <a:pt x="123" y="96"/>
                  <a:pt x="123" y="95"/>
                  <a:pt x="123" y="94"/>
                </a:cubicBezTo>
                <a:cubicBezTo>
                  <a:pt x="123" y="94"/>
                  <a:pt x="122" y="94"/>
                  <a:pt x="122" y="93"/>
                </a:cubicBezTo>
                <a:cubicBezTo>
                  <a:pt x="122" y="93"/>
                  <a:pt x="122" y="92"/>
                  <a:pt x="122" y="92"/>
                </a:cubicBezTo>
                <a:cubicBezTo>
                  <a:pt x="122" y="90"/>
                  <a:pt x="122" y="87"/>
                  <a:pt x="122" y="85"/>
                </a:cubicBezTo>
                <a:cubicBezTo>
                  <a:pt x="122" y="83"/>
                  <a:pt x="122" y="82"/>
                  <a:pt x="122" y="80"/>
                </a:cubicBezTo>
                <a:cubicBezTo>
                  <a:pt x="122" y="79"/>
                  <a:pt x="121" y="78"/>
                  <a:pt x="122" y="77"/>
                </a:cubicBezTo>
                <a:cubicBezTo>
                  <a:pt x="123" y="76"/>
                  <a:pt x="124" y="76"/>
                  <a:pt x="125" y="75"/>
                </a:cubicBezTo>
                <a:cubicBezTo>
                  <a:pt x="126" y="74"/>
                  <a:pt x="128" y="72"/>
                  <a:pt x="128" y="71"/>
                </a:cubicBezTo>
                <a:cubicBezTo>
                  <a:pt x="129" y="70"/>
                  <a:pt x="129" y="67"/>
                  <a:pt x="129" y="66"/>
                </a:cubicBezTo>
                <a:cubicBezTo>
                  <a:pt x="129" y="63"/>
                  <a:pt x="129" y="63"/>
                  <a:pt x="130" y="62"/>
                </a:cubicBezTo>
                <a:cubicBezTo>
                  <a:pt x="130" y="61"/>
                  <a:pt x="130" y="60"/>
                  <a:pt x="131" y="59"/>
                </a:cubicBezTo>
                <a:cubicBezTo>
                  <a:pt x="132" y="58"/>
                  <a:pt x="133" y="58"/>
                  <a:pt x="134" y="57"/>
                </a:cubicBezTo>
                <a:cubicBezTo>
                  <a:pt x="135" y="56"/>
                  <a:pt x="135" y="55"/>
                  <a:pt x="136" y="55"/>
                </a:cubicBezTo>
                <a:cubicBezTo>
                  <a:pt x="136" y="54"/>
                  <a:pt x="138" y="54"/>
                  <a:pt x="138" y="53"/>
                </a:cubicBezTo>
                <a:cubicBezTo>
                  <a:pt x="139" y="52"/>
                  <a:pt x="139" y="51"/>
                  <a:pt x="139" y="50"/>
                </a:cubicBezTo>
                <a:cubicBezTo>
                  <a:pt x="139" y="48"/>
                  <a:pt x="138" y="47"/>
                  <a:pt x="138" y="45"/>
                </a:cubicBezTo>
                <a:cubicBezTo>
                  <a:pt x="138" y="43"/>
                  <a:pt x="138" y="42"/>
                  <a:pt x="138" y="40"/>
                </a:cubicBezTo>
                <a:cubicBezTo>
                  <a:pt x="138" y="38"/>
                  <a:pt x="138" y="35"/>
                  <a:pt x="138" y="33"/>
                </a:cubicBezTo>
                <a:cubicBezTo>
                  <a:pt x="138" y="32"/>
                  <a:pt x="137" y="30"/>
                  <a:pt x="137" y="29"/>
                </a:cubicBezTo>
                <a:cubicBezTo>
                  <a:pt x="137" y="28"/>
                  <a:pt x="136" y="28"/>
                  <a:pt x="136" y="28"/>
                </a:cubicBezTo>
                <a:cubicBezTo>
                  <a:pt x="136" y="27"/>
                  <a:pt x="136" y="26"/>
                  <a:pt x="136" y="26"/>
                </a:cubicBezTo>
                <a:cubicBezTo>
                  <a:pt x="136" y="24"/>
                  <a:pt x="134" y="22"/>
                  <a:pt x="133" y="21"/>
                </a:cubicBezTo>
                <a:cubicBezTo>
                  <a:pt x="131" y="20"/>
                  <a:pt x="131" y="19"/>
                  <a:pt x="130" y="16"/>
                </a:cubicBezTo>
                <a:cubicBezTo>
                  <a:pt x="130" y="15"/>
                  <a:pt x="130" y="13"/>
                  <a:pt x="130" y="11"/>
                </a:cubicBezTo>
                <a:cubicBezTo>
                  <a:pt x="131" y="9"/>
                  <a:pt x="133" y="8"/>
                  <a:pt x="134" y="6"/>
                </a:cubicBezTo>
                <a:cubicBezTo>
                  <a:pt x="136" y="5"/>
                  <a:pt x="141" y="3"/>
                  <a:pt x="142" y="0"/>
                </a:cubicBezTo>
                <a:cubicBezTo>
                  <a:pt x="140" y="2"/>
                  <a:pt x="140" y="2"/>
                  <a:pt x="140" y="2"/>
                </a:cubicBezTo>
                <a:cubicBezTo>
                  <a:pt x="139" y="2"/>
                  <a:pt x="138" y="2"/>
                  <a:pt x="137" y="2"/>
                </a:cubicBezTo>
                <a:cubicBezTo>
                  <a:pt x="135" y="3"/>
                  <a:pt x="135" y="3"/>
                  <a:pt x="134" y="5"/>
                </a:cubicBezTo>
                <a:cubicBezTo>
                  <a:pt x="133" y="5"/>
                  <a:pt x="131" y="6"/>
                  <a:pt x="130" y="7"/>
                </a:cubicBezTo>
                <a:cubicBezTo>
                  <a:pt x="128" y="7"/>
                  <a:pt x="127" y="9"/>
                  <a:pt x="125" y="10"/>
                </a:cubicBezTo>
                <a:cubicBezTo>
                  <a:pt x="123" y="10"/>
                  <a:pt x="122" y="11"/>
                  <a:pt x="120" y="11"/>
                </a:cubicBezTo>
                <a:cubicBezTo>
                  <a:pt x="116" y="12"/>
                  <a:pt x="112" y="16"/>
                  <a:pt x="108" y="16"/>
                </a:cubicBezTo>
                <a:cubicBezTo>
                  <a:pt x="105" y="16"/>
                  <a:pt x="102" y="16"/>
                  <a:pt x="99" y="16"/>
                </a:cubicBezTo>
                <a:cubicBezTo>
                  <a:pt x="99" y="17"/>
                  <a:pt x="99" y="18"/>
                  <a:pt x="98" y="20"/>
                </a:cubicBezTo>
                <a:cubicBezTo>
                  <a:pt x="98" y="22"/>
                  <a:pt x="96" y="23"/>
                  <a:pt x="95" y="25"/>
                </a:cubicBezTo>
                <a:cubicBezTo>
                  <a:pt x="93" y="28"/>
                  <a:pt x="91" y="30"/>
                  <a:pt x="90" y="33"/>
                </a:cubicBezTo>
                <a:cubicBezTo>
                  <a:pt x="90" y="35"/>
                  <a:pt x="89" y="37"/>
                  <a:pt x="89" y="39"/>
                </a:cubicBezTo>
                <a:cubicBezTo>
                  <a:pt x="89" y="42"/>
                  <a:pt x="89" y="44"/>
                  <a:pt x="87" y="45"/>
                </a:cubicBezTo>
                <a:cubicBezTo>
                  <a:pt x="85" y="47"/>
                  <a:pt x="84" y="48"/>
                  <a:pt x="83" y="49"/>
                </a:cubicBezTo>
                <a:cubicBezTo>
                  <a:pt x="81" y="50"/>
                  <a:pt x="80" y="51"/>
                  <a:pt x="79" y="52"/>
                </a:cubicBezTo>
                <a:cubicBezTo>
                  <a:pt x="77" y="54"/>
                  <a:pt x="76" y="54"/>
                  <a:pt x="73" y="55"/>
                </a:cubicBezTo>
                <a:cubicBezTo>
                  <a:pt x="70" y="55"/>
                  <a:pt x="68" y="56"/>
                  <a:pt x="66" y="58"/>
                </a:cubicBezTo>
                <a:cubicBezTo>
                  <a:pt x="65" y="58"/>
                  <a:pt x="65" y="58"/>
                  <a:pt x="64" y="58"/>
                </a:cubicBezTo>
                <a:cubicBezTo>
                  <a:pt x="61" y="58"/>
                  <a:pt x="58" y="58"/>
                  <a:pt x="55" y="58"/>
                </a:cubicBezTo>
                <a:cubicBezTo>
                  <a:pt x="52" y="58"/>
                  <a:pt x="50" y="59"/>
                  <a:pt x="47" y="60"/>
                </a:cubicBezTo>
                <a:cubicBezTo>
                  <a:pt x="46" y="60"/>
                  <a:pt x="44" y="60"/>
                  <a:pt x="43" y="61"/>
                </a:cubicBezTo>
                <a:cubicBezTo>
                  <a:pt x="42" y="61"/>
                  <a:pt x="41" y="62"/>
                  <a:pt x="41" y="63"/>
                </a:cubicBezTo>
                <a:cubicBezTo>
                  <a:pt x="39" y="65"/>
                  <a:pt x="36" y="66"/>
                  <a:pt x="33" y="66"/>
                </a:cubicBezTo>
                <a:cubicBezTo>
                  <a:pt x="32" y="66"/>
                  <a:pt x="31" y="66"/>
                  <a:pt x="30" y="66"/>
                </a:cubicBezTo>
                <a:cubicBezTo>
                  <a:pt x="27" y="68"/>
                  <a:pt x="24" y="72"/>
                  <a:pt x="24" y="72"/>
                </a:cubicBezTo>
                <a:cubicBezTo>
                  <a:pt x="24" y="73"/>
                  <a:pt x="20" y="77"/>
                  <a:pt x="20" y="78"/>
                </a:cubicBezTo>
                <a:cubicBezTo>
                  <a:pt x="18" y="80"/>
                  <a:pt x="17" y="80"/>
                  <a:pt x="14" y="85"/>
                </a:cubicBezTo>
                <a:cubicBezTo>
                  <a:pt x="12" y="86"/>
                  <a:pt x="12" y="88"/>
                  <a:pt x="12" y="90"/>
                </a:cubicBezTo>
                <a:cubicBezTo>
                  <a:pt x="12" y="93"/>
                  <a:pt x="12" y="96"/>
                  <a:pt x="14" y="98"/>
                </a:cubicBezTo>
                <a:cubicBezTo>
                  <a:pt x="15" y="99"/>
                  <a:pt x="16" y="100"/>
                  <a:pt x="17" y="101"/>
                </a:cubicBezTo>
                <a:cubicBezTo>
                  <a:pt x="18" y="101"/>
                  <a:pt x="19" y="105"/>
                  <a:pt x="19" y="105"/>
                </a:cubicBezTo>
                <a:cubicBezTo>
                  <a:pt x="21" y="107"/>
                  <a:pt x="24" y="107"/>
                  <a:pt x="25" y="109"/>
                </a:cubicBezTo>
                <a:cubicBezTo>
                  <a:pt x="26" y="110"/>
                  <a:pt x="26" y="114"/>
                  <a:pt x="28" y="115"/>
                </a:cubicBezTo>
                <a:cubicBezTo>
                  <a:pt x="31" y="116"/>
                  <a:pt x="31" y="113"/>
                  <a:pt x="31" y="112"/>
                </a:cubicBezTo>
                <a:cubicBezTo>
                  <a:pt x="31" y="111"/>
                  <a:pt x="31" y="110"/>
                  <a:pt x="31" y="109"/>
                </a:cubicBezTo>
                <a:cubicBezTo>
                  <a:pt x="31" y="108"/>
                  <a:pt x="32" y="108"/>
                  <a:pt x="32" y="107"/>
                </a:cubicBezTo>
                <a:cubicBezTo>
                  <a:pt x="32" y="106"/>
                  <a:pt x="32" y="105"/>
                  <a:pt x="31" y="104"/>
                </a:cubicBezTo>
                <a:cubicBezTo>
                  <a:pt x="31" y="103"/>
                  <a:pt x="29" y="103"/>
                  <a:pt x="29" y="103"/>
                </a:cubicBezTo>
                <a:cubicBezTo>
                  <a:pt x="28" y="100"/>
                  <a:pt x="29" y="98"/>
                  <a:pt x="31" y="98"/>
                </a:cubicBezTo>
                <a:cubicBezTo>
                  <a:pt x="33" y="98"/>
                  <a:pt x="33" y="98"/>
                  <a:pt x="34" y="99"/>
                </a:cubicBezTo>
                <a:cubicBezTo>
                  <a:pt x="34" y="100"/>
                  <a:pt x="34" y="100"/>
                  <a:pt x="34" y="101"/>
                </a:cubicBezTo>
                <a:cubicBezTo>
                  <a:pt x="34" y="102"/>
                  <a:pt x="35" y="103"/>
                  <a:pt x="36" y="103"/>
                </a:cubicBezTo>
                <a:cubicBezTo>
                  <a:pt x="36" y="104"/>
                  <a:pt x="37" y="106"/>
                  <a:pt x="39" y="106"/>
                </a:cubicBezTo>
                <a:cubicBezTo>
                  <a:pt x="40" y="106"/>
                  <a:pt x="41" y="105"/>
                  <a:pt x="43" y="106"/>
                </a:cubicBezTo>
                <a:cubicBezTo>
                  <a:pt x="42" y="107"/>
                  <a:pt x="40" y="108"/>
                  <a:pt x="39" y="109"/>
                </a:cubicBezTo>
                <a:cubicBezTo>
                  <a:pt x="38" y="110"/>
                  <a:pt x="38" y="111"/>
                  <a:pt x="38" y="113"/>
                </a:cubicBezTo>
                <a:cubicBezTo>
                  <a:pt x="39" y="114"/>
                  <a:pt x="39" y="115"/>
                  <a:pt x="40" y="116"/>
                </a:cubicBezTo>
                <a:cubicBezTo>
                  <a:pt x="41" y="117"/>
                  <a:pt x="42" y="116"/>
                  <a:pt x="43" y="116"/>
                </a:cubicBezTo>
                <a:cubicBezTo>
                  <a:pt x="46" y="117"/>
                  <a:pt x="41" y="125"/>
                  <a:pt x="38" y="124"/>
                </a:cubicBezTo>
                <a:cubicBezTo>
                  <a:pt x="37" y="124"/>
                  <a:pt x="36" y="124"/>
                  <a:pt x="35" y="123"/>
                </a:cubicBezTo>
                <a:cubicBezTo>
                  <a:pt x="34" y="123"/>
                  <a:pt x="32" y="124"/>
                  <a:pt x="31" y="123"/>
                </a:cubicBezTo>
                <a:cubicBezTo>
                  <a:pt x="30" y="123"/>
                  <a:pt x="31" y="123"/>
                  <a:pt x="30" y="122"/>
                </a:cubicBezTo>
                <a:cubicBezTo>
                  <a:pt x="30" y="122"/>
                  <a:pt x="30" y="121"/>
                  <a:pt x="30" y="121"/>
                </a:cubicBezTo>
                <a:cubicBezTo>
                  <a:pt x="29" y="121"/>
                  <a:pt x="27" y="121"/>
                  <a:pt x="27" y="121"/>
                </a:cubicBezTo>
                <a:cubicBezTo>
                  <a:pt x="25" y="121"/>
                  <a:pt x="22" y="120"/>
                  <a:pt x="21" y="118"/>
                </a:cubicBezTo>
                <a:cubicBezTo>
                  <a:pt x="19" y="117"/>
                  <a:pt x="20" y="116"/>
                  <a:pt x="18" y="116"/>
                </a:cubicBezTo>
                <a:cubicBezTo>
                  <a:pt x="16" y="116"/>
                  <a:pt x="14" y="118"/>
                  <a:pt x="11" y="117"/>
                </a:cubicBezTo>
                <a:cubicBezTo>
                  <a:pt x="9" y="117"/>
                  <a:pt x="12" y="116"/>
                  <a:pt x="12" y="114"/>
                </a:cubicBezTo>
                <a:cubicBezTo>
                  <a:pt x="11" y="113"/>
                  <a:pt x="8" y="111"/>
                  <a:pt x="7" y="112"/>
                </a:cubicBezTo>
                <a:cubicBezTo>
                  <a:pt x="6" y="112"/>
                  <a:pt x="5" y="116"/>
                  <a:pt x="5" y="118"/>
                </a:cubicBezTo>
                <a:cubicBezTo>
                  <a:pt x="5" y="118"/>
                  <a:pt x="5" y="119"/>
                  <a:pt x="5" y="120"/>
                </a:cubicBezTo>
                <a:cubicBezTo>
                  <a:pt x="5" y="121"/>
                  <a:pt x="4" y="121"/>
                  <a:pt x="4" y="122"/>
                </a:cubicBezTo>
                <a:cubicBezTo>
                  <a:pt x="4" y="123"/>
                  <a:pt x="4" y="125"/>
                  <a:pt x="4" y="126"/>
                </a:cubicBezTo>
                <a:cubicBezTo>
                  <a:pt x="4" y="128"/>
                  <a:pt x="4" y="129"/>
                  <a:pt x="4" y="131"/>
                </a:cubicBezTo>
                <a:cubicBezTo>
                  <a:pt x="4" y="135"/>
                  <a:pt x="4" y="139"/>
                  <a:pt x="5" y="143"/>
                </a:cubicBezTo>
                <a:cubicBezTo>
                  <a:pt x="6" y="146"/>
                  <a:pt x="5" y="150"/>
                  <a:pt x="5" y="153"/>
                </a:cubicBezTo>
                <a:cubicBezTo>
                  <a:pt x="6" y="155"/>
                  <a:pt x="6" y="158"/>
                  <a:pt x="6" y="160"/>
                </a:cubicBezTo>
                <a:cubicBezTo>
                  <a:pt x="6" y="164"/>
                  <a:pt x="6" y="167"/>
                  <a:pt x="6" y="171"/>
                </a:cubicBezTo>
                <a:cubicBezTo>
                  <a:pt x="7" y="170"/>
                  <a:pt x="8" y="170"/>
                  <a:pt x="9" y="170"/>
                </a:cubicBezTo>
                <a:cubicBezTo>
                  <a:pt x="10" y="169"/>
                  <a:pt x="10" y="169"/>
                  <a:pt x="9" y="167"/>
                </a:cubicBezTo>
                <a:cubicBezTo>
                  <a:pt x="9" y="165"/>
                  <a:pt x="9" y="163"/>
                  <a:pt x="11" y="163"/>
                </a:cubicBezTo>
                <a:cubicBezTo>
                  <a:pt x="13" y="162"/>
                  <a:pt x="15" y="164"/>
                  <a:pt x="14" y="165"/>
                </a:cubicBezTo>
                <a:cubicBezTo>
                  <a:pt x="15" y="167"/>
                  <a:pt x="15" y="167"/>
                  <a:pt x="15" y="167"/>
                </a:cubicBezTo>
                <a:cubicBezTo>
                  <a:pt x="15" y="169"/>
                  <a:pt x="13" y="169"/>
                  <a:pt x="13" y="171"/>
                </a:cubicBezTo>
                <a:cubicBezTo>
                  <a:pt x="13" y="173"/>
                  <a:pt x="13" y="174"/>
                  <a:pt x="14" y="175"/>
                </a:cubicBezTo>
                <a:cubicBezTo>
                  <a:pt x="17" y="177"/>
                  <a:pt x="23" y="180"/>
                  <a:pt x="19" y="183"/>
                </a:cubicBezTo>
                <a:cubicBezTo>
                  <a:pt x="17" y="184"/>
                  <a:pt x="14" y="186"/>
                  <a:pt x="13" y="184"/>
                </a:cubicBezTo>
                <a:cubicBezTo>
                  <a:pt x="13" y="183"/>
                  <a:pt x="13" y="181"/>
                  <a:pt x="13" y="180"/>
                </a:cubicBezTo>
                <a:cubicBezTo>
                  <a:pt x="13" y="179"/>
                  <a:pt x="13" y="177"/>
                  <a:pt x="12" y="177"/>
                </a:cubicBezTo>
                <a:cubicBezTo>
                  <a:pt x="11" y="176"/>
                  <a:pt x="7" y="178"/>
                  <a:pt x="7" y="178"/>
                </a:cubicBezTo>
                <a:cubicBezTo>
                  <a:pt x="7" y="178"/>
                  <a:pt x="6" y="178"/>
                  <a:pt x="6" y="178"/>
                </a:cubicBezTo>
                <a:cubicBezTo>
                  <a:pt x="7" y="181"/>
                  <a:pt x="7" y="185"/>
                  <a:pt x="8" y="188"/>
                </a:cubicBezTo>
                <a:cubicBezTo>
                  <a:pt x="8" y="190"/>
                  <a:pt x="8" y="192"/>
                  <a:pt x="8" y="195"/>
                </a:cubicBezTo>
                <a:cubicBezTo>
                  <a:pt x="8" y="196"/>
                  <a:pt x="8" y="198"/>
                  <a:pt x="8" y="199"/>
                </a:cubicBezTo>
                <a:cubicBezTo>
                  <a:pt x="8" y="202"/>
                  <a:pt x="7" y="205"/>
                  <a:pt x="5" y="207"/>
                </a:cubicBezTo>
                <a:cubicBezTo>
                  <a:pt x="5" y="208"/>
                  <a:pt x="4" y="209"/>
                  <a:pt x="3" y="209"/>
                </a:cubicBezTo>
                <a:cubicBezTo>
                  <a:pt x="2" y="211"/>
                  <a:pt x="2" y="212"/>
                  <a:pt x="0" y="213"/>
                </a:cubicBezTo>
                <a:cubicBezTo>
                  <a:pt x="1" y="214"/>
                  <a:pt x="2" y="214"/>
                  <a:pt x="3" y="215"/>
                </a:cubicBezTo>
                <a:cubicBezTo>
                  <a:pt x="5" y="216"/>
                  <a:pt x="6" y="218"/>
                  <a:pt x="8" y="220"/>
                </a:cubicBezTo>
                <a:cubicBezTo>
                  <a:pt x="9" y="222"/>
                  <a:pt x="11" y="223"/>
                  <a:pt x="12" y="224"/>
                </a:cubicBezTo>
                <a:cubicBezTo>
                  <a:pt x="12" y="225"/>
                  <a:pt x="12" y="226"/>
                  <a:pt x="13" y="227"/>
                </a:cubicBezTo>
                <a:cubicBezTo>
                  <a:pt x="15" y="230"/>
                  <a:pt x="17" y="231"/>
                  <a:pt x="20" y="233"/>
                </a:cubicBezTo>
                <a:cubicBezTo>
                  <a:pt x="21" y="234"/>
                  <a:pt x="22" y="235"/>
                  <a:pt x="23" y="235"/>
                </a:cubicBezTo>
                <a:cubicBezTo>
                  <a:pt x="26" y="234"/>
                  <a:pt x="26" y="231"/>
                  <a:pt x="26" y="229"/>
                </a:cubicBezTo>
                <a:cubicBezTo>
                  <a:pt x="25" y="228"/>
                  <a:pt x="25" y="228"/>
                  <a:pt x="24" y="227"/>
                </a:cubicBezTo>
                <a:cubicBezTo>
                  <a:pt x="24" y="226"/>
                  <a:pt x="24" y="226"/>
                  <a:pt x="24" y="226"/>
                </a:cubicBezTo>
                <a:cubicBezTo>
                  <a:pt x="23" y="225"/>
                  <a:pt x="23" y="224"/>
                  <a:pt x="22" y="223"/>
                </a:cubicBezTo>
                <a:cubicBezTo>
                  <a:pt x="21" y="222"/>
                  <a:pt x="19" y="221"/>
                  <a:pt x="18" y="220"/>
                </a:cubicBezTo>
                <a:cubicBezTo>
                  <a:pt x="17" y="218"/>
                  <a:pt x="14" y="218"/>
                  <a:pt x="16" y="215"/>
                </a:cubicBezTo>
                <a:cubicBezTo>
                  <a:pt x="17" y="212"/>
                  <a:pt x="19" y="214"/>
                  <a:pt x="21" y="215"/>
                </a:cubicBezTo>
                <a:cubicBezTo>
                  <a:pt x="22" y="216"/>
                  <a:pt x="23" y="220"/>
                  <a:pt x="24" y="220"/>
                </a:cubicBezTo>
                <a:cubicBezTo>
                  <a:pt x="24" y="221"/>
                  <a:pt x="26" y="221"/>
                  <a:pt x="26" y="222"/>
                </a:cubicBezTo>
                <a:cubicBezTo>
                  <a:pt x="27" y="223"/>
                  <a:pt x="27" y="223"/>
                  <a:pt x="28" y="224"/>
                </a:cubicBezTo>
                <a:cubicBezTo>
                  <a:pt x="29" y="225"/>
                  <a:pt x="31" y="226"/>
                  <a:pt x="32" y="227"/>
                </a:cubicBezTo>
                <a:cubicBezTo>
                  <a:pt x="32" y="227"/>
                  <a:pt x="34" y="228"/>
                  <a:pt x="34" y="228"/>
                </a:cubicBezTo>
                <a:cubicBezTo>
                  <a:pt x="34" y="228"/>
                  <a:pt x="34" y="228"/>
                  <a:pt x="34" y="229"/>
                </a:cubicBezTo>
                <a:cubicBezTo>
                  <a:pt x="35" y="231"/>
                  <a:pt x="36" y="232"/>
                  <a:pt x="35" y="234"/>
                </a:cubicBezTo>
                <a:cubicBezTo>
                  <a:pt x="35" y="236"/>
                  <a:pt x="34" y="235"/>
                  <a:pt x="34" y="237"/>
                </a:cubicBezTo>
                <a:cubicBezTo>
                  <a:pt x="33" y="238"/>
                  <a:pt x="34" y="239"/>
                  <a:pt x="34" y="240"/>
                </a:cubicBezTo>
                <a:cubicBezTo>
                  <a:pt x="34" y="241"/>
                  <a:pt x="33" y="244"/>
                  <a:pt x="34" y="245"/>
                </a:cubicBezTo>
                <a:cubicBezTo>
                  <a:pt x="34" y="246"/>
                  <a:pt x="35" y="246"/>
                  <a:pt x="35" y="247"/>
                </a:cubicBezTo>
                <a:cubicBezTo>
                  <a:pt x="37" y="250"/>
                  <a:pt x="35" y="252"/>
                  <a:pt x="34" y="254"/>
                </a:cubicBezTo>
                <a:cubicBezTo>
                  <a:pt x="34" y="255"/>
                  <a:pt x="34" y="255"/>
                  <a:pt x="33" y="256"/>
                </a:cubicBezTo>
                <a:cubicBezTo>
                  <a:pt x="33" y="257"/>
                  <a:pt x="32" y="257"/>
                  <a:pt x="32" y="258"/>
                </a:cubicBezTo>
                <a:cubicBezTo>
                  <a:pt x="32" y="259"/>
                  <a:pt x="32" y="260"/>
                  <a:pt x="32" y="261"/>
                </a:cubicBezTo>
                <a:cubicBezTo>
                  <a:pt x="32" y="263"/>
                  <a:pt x="32" y="266"/>
                  <a:pt x="32" y="268"/>
                </a:cubicBezTo>
                <a:cubicBezTo>
                  <a:pt x="32" y="269"/>
                  <a:pt x="32" y="270"/>
                  <a:pt x="32" y="272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5" y="271"/>
                  <a:pt x="37" y="272"/>
                  <a:pt x="40" y="272"/>
                </a:cubicBezTo>
                <a:cubicBezTo>
                  <a:pt x="41" y="272"/>
                  <a:pt x="43" y="272"/>
                  <a:pt x="45" y="272"/>
                </a:cubicBezTo>
                <a:cubicBezTo>
                  <a:pt x="46" y="272"/>
                  <a:pt x="48" y="272"/>
                  <a:pt x="49" y="272"/>
                </a:cubicBezTo>
                <a:cubicBezTo>
                  <a:pt x="50" y="273"/>
                  <a:pt x="51" y="274"/>
                  <a:pt x="52" y="274"/>
                </a:cubicBezTo>
                <a:cubicBezTo>
                  <a:pt x="53" y="274"/>
                  <a:pt x="55" y="274"/>
                  <a:pt x="56" y="274"/>
                </a:cubicBezTo>
                <a:cubicBezTo>
                  <a:pt x="56" y="274"/>
                  <a:pt x="57" y="274"/>
                  <a:pt x="58" y="274"/>
                </a:cubicBezTo>
                <a:cubicBezTo>
                  <a:pt x="58" y="273"/>
                  <a:pt x="58" y="273"/>
                  <a:pt x="59" y="272"/>
                </a:cubicBezTo>
                <a:cubicBezTo>
                  <a:pt x="59" y="272"/>
                  <a:pt x="61" y="272"/>
                  <a:pt x="62" y="272"/>
                </a:cubicBezTo>
                <a:cubicBezTo>
                  <a:pt x="62" y="273"/>
                  <a:pt x="62" y="274"/>
                  <a:pt x="63" y="274"/>
                </a:cubicBezTo>
                <a:cubicBezTo>
                  <a:pt x="62" y="275"/>
                  <a:pt x="63" y="275"/>
                  <a:pt x="63" y="275"/>
                </a:cubicBezTo>
                <a:cubicBezTo>
                  <a:pt x="63" y="276"/>
                  <a:pt x="63" y="276"/>
                  <a:pt x="63" y="276"/>
                </a:cubicBezTo>
                <a:cubicBezTo>
                  <a:pt x="64" y="277"/>
                  <a:pt x="64" y="278"/>
                  <a:pt x="64" y="280"/>
                </a:cubicBezTo>
                <a:cubicBezTo>
                  <a:pt x="64" y="282"/>
                  <a:pt x="65" y="282"/>
                  <a:pt x="67" y="282"/>
                </a:cubicBezTo>
                <a:cubicBezTo>
                  <a:pt x="68" y="282"/>
                  <a:pt x="69" y="282"/>
                  <a:pt x="70" y="282"/>
                </a:cubicBezTo>
                <a:cubicBezTo>
                  <a:pt x="71" y="281"/>
                  <a:pt x="71" y="280"/>
                  <a:pt x="72" y="279"/>
                </a:cubicBezTo>
                <a:cubicBezTo>
                  <a:pt x="74" y="279"/>
                  <a:pt x="74" y="279"/>
                  <a:pt x="75" y="278"/>
                </a:cubicBezTo>
                <a:cubicBezTo>
                  <a:pt x="76" y="277"/>
                  <a:pt x="76" y="276"/>
                  <a:pt x="77" y="276"/>
                </a:cubicBezTo>
                <a:cubicBezTo>
                  <a:pt x="78" y="275"/>
                  <a:pt x="79" y="276"/>
                  <a:pt x="79" y="276"/>
                </a:cubicBezTo>
                <a:cubicBezTo>
                  <a:pt x="80" y="276"/>
                  <a:pt x="81" y="276"/>
                  <a:pt x="81" y="276"/>
                </a:cubicBezTo>
                <a:cubicBezTo>
                  <a:pt x="82" y="276"/>
                  <a:pt x="82" y="276"/>
                  <a:pt x="83" y="276"/>
                </a:cubicBezTo>
                <a:cubicBezTo>
                  <a:pt x="84" y="276"/>
                  <a:pt x="85" y="277"/>
                  <a:pt x="86" y="277"/>
                </a:cubicBezTo>
                <a:cubicBezTo>
                  <a:pt x="87" y="279"/>
                  <a:pt x="87" y="280"/>
                  <a:pt x="89" y="280"/>
                </a:cubicBezTo>
                <a:cubicBezTo>
                  <a:pt x="91" y="280"/>
                  <a:pt x="92" y="280"/>
                  <a:pt x="94" y="281"/>
                </a:cubicBezTo>
                <a:cubicBezTo>
                  <a:pt x="95" y="282"/>
                  <a:pt x="95" y="282"/>
                  <a:pt x="96" y="283"/>
                </a:cubicBezTo>
                <a:cubicBezTo>
                  <a:pt x="97" y="283"/>
                  <a:pt x="98" y="284"/>
                  <a:pt x="99" y="284"/>
                </a:cubicBezTo>
                <a:cubicBezTo>
                  <a:pt x="100" y="284"/>
                  <a:pt x="100" y="283"/>
                  <a:pt x="101" y="282"/>
                </a:cubicBezTo>
                <a:cubicBezTo>
                  <a:pt x="102" y="282"/>
                  <a:pt x="104" y="280"/>
                  <a:pt x="105" y="281"/>
                </a:cubicBezTo>
                <a:cubicBezTo>
                  <a:pt x="106" y="281"/>
                  <a:pt x="106" y="282"/>
                  <a:pt x="106" y="282"/>
                </a:cubicBezTo>
                <a:cubicBezTo>
                  <a:pt x="107" y="282"/>
                  <a:pt x="107" y="281"/>
                  <a:pt x="108" y="280"/>
                </a:cubicBezTo>
                <a:cubicBezTo>
                  <a:pt x="109" y="279"/>
                  <a:pt x="111" y="277"/>
                  <a:pt x="112" y="275"/>
                </a:cubicBezTo>
                <a:cubicBezTo>
                  <a:pt x="113" y="272"/>
                  <a:pt x="114" y="267"/>
                  <a:pt x="111" y="264"/>
                </a:cubicBezTo>
                <a:cubicBezTo>
                  <a:pt x="108" y="262"/>
                  <a:pt x="105" y="264"/>
                  <a:pt x="103" y="261"/>
                </a:cubicBezTo>
                <a:cubicBezTo>
                  <a:pt x="103" y="260"/>
                  <a:pt x="103" y="259"/>
                  <a:pt x="102" y="259"/>
                </a:cubicBezTo>
                <a:cubicBezTo>
                  <a:pt x="102" y="258"/>
                  <a:pt x="101" y="258"/>
                  <a:pt x="100" y="258"/>
                </a:cubicBezTo>
                <a:cubicBezTo>
                  <a:pt x="99" y="257"/>
                  <a:pt x="99" y="257"/>
                  <a:pt x="98" y="256"/>
                </a:cubicBezTo>
                <a:cubicBezTo>
                  <a:pt x="96" y="255"/>
                  <a:pt x="91" y="254"/>
                  <a:pt x="89" y="256"/>
                </a:cubicBezTo>
                <a:cubicBezTo>
                  <a:pt x="86" y="258"/>
                  <a:pt x="95" y="263"/>
                  <a:pt x="94" y="267"/>
                </a:cubicBezTo>
                <a:cubicBezTo>
                  <a:pt x="92" y="267"/>
                  <a:pt x="93" y="266"/>
                  <a:pt x="92" y="266"/>
                </a:cubicBezTo>
                <a:cubicBezTo>
                  <a:pt x="91" y="265"/>
                  <a:pt x="89" y="265"/>
                  <a:pt x="88" y="264"/>
                </a:cubicBezTo>
                <a:cubicBezTo>
                  <a:pt x="87" y="263"/>
                  <a:pt x="86" y="262"/>
                  <a:pt x="84" y="261"/>
                </a:cubicBezTo>
                <a:cubicBezTo>
                  <a:pt x="82" y="260"/>
                  <a:pt x="81" y="261"/>
                  <a:pt x="81" y="258"/>
                </a:cubicBezTo>
                <a:cubicBezTo>
                  <a:pt x="81" y="256"/>
                  <a:pt x="81" y="254"/>
                  <a:pt x="82" y="253"/>
                </a:cubicBezTo>
                <a:cubicBezTo>
                  <a:pt x="83" y="252"/>
                  <a:pt x="84" y="251"/>
                  <a:pt x="84" y="250"/>
                </a:cubicBezTo>
                <a:cubicBezTo>
                  <a:pt x="85" y="250"/>
                  <a:pt x="88" y="250"/>
                  <a:pt x="89" y="250"/>
                </a:cubicBezTo>
                <a:cubicBezTo>
                  <a:pt x="92" y="249"/>
                  <a:pt x="89" y="248"/>
                  <a:pt x="90" y="246"/>
                </a:cubicBezTo>
                <a:cubicBezTo>
                  <a:pt x="91" y="244"/>
                  <a:pt x="94" y="244"/>
                  <a:pt x="92" y="242"/>
                </a:cubicBezTo>
                <a:cubicBezTo>
                  <a:pt x="92" y="241"/>
                  <a:pt x="91" y="242"/>
                  <a:pt x="90" y="241"/>
                </a:cubicBezTo>
                <a:cubicBezTo>
                  <a:pt x="90" y="240"/>
                  <a:pt x="90" y="239"/>
                  <a:pt x="90" y="239"/>
                </a:cubicBezTo>
                <a:cubicBezTo>
                  <a:pt x="91" y="233"/>
                  <a:pt x="99" y="237"/>
                  <a:pt x="101" y="239"/>
                </a:cubicBezTo>
                <a:cubicBezTo>
                  <a:pt x="102" y="239"/>
                  <a:pt x="103" y="240"/>
                  <a:pt x="103" y="241"/>
                </a:cubicBezTo>
                <a:cubicBezTo>
                  <a:pt x="104" y="242"/>
                  <a:pt x="104" y="243"/>
                  <a:pt x="104" y="244"/>
                </a:cubicBezTo>
                <a:cubicBezTo>
                  <a:pt x="104" y="245"/>
                  <a:pt x="104" y="244"/>
                  <a:pt x="105" y="245"/>
                </a:cubicBezTo>
                <a:cubicBezTo>
                  <a:pt x="107" y="247"/>
                  <a:pt x="109" y="248"/>
                  <a:pt x="111" y="250"/>
                </a:cubicBezTo>
                <a:cubicBezTo>
                  <a:pt x="112" y="252"/>
                  <a:pt x="111" y="253"/>
                  <a:pt x="111" y="255"/>
                </a:cubicBezTo>
                <a:cubicBezTo>
                  <a:pt x="111" y="257"/>
                  <a:pt x="112" y="257"/>
                  <a:pt x="114" y="257"/>
                </a:cubicBezTo>
                <a:cubicBezTo>
                  <a:pt x="115" y="257"/>
                  <a:pt x="117" y="256"/>
                  <a:pt x="117" y="255"/>
                </a:cubicBezTo>
                <a:cubicBezTo>
                  <a:pt x="118" y="255"/>
                  <a:pt x="120" y="255"/>
                  <a:pt x="120" y="257"/>
                </a:cubicBezTo>
                <a:cubicBezTo>
                  <a:pt x="121" y="258"/>
                  <a:pt x="120" y="259"/>
                  <a:pt x="121" y="259"/>
                </a:cubicBezTo>
                <a:cubicBezTo>
                  <a:pt x="122" y="260"/>
                  <a:pt x="125" y="260"/>
                  <a:pt x="126" y="261"/>
                </a:cubicBezTo>
                <a:cubicBezTo>
                  <a:pt x="127" y="261"/>
                  <a:pt x="129" y="262"/>
                  <a:pt x="130" y="263"/>
                </a:cubicBezTo>
                <a:cubicBezTo>
                  <a:pt x="131" y="263"/>
                  <a:pt x="132" y="264"/>
                  <a:pt x="133" y="264"/>
                </a:cubicBezTo>
                <a:cubicBezTo>
                  <a:pt x="136" y="266"/>
                  <a:pt x="137" y="268"/>
                  <a:pt x="137" y="272"/>
                </a:cubicBezTo>
                <a:cubicBezTo>
                  <a:pt x="137" y="273"/>
                  <a:pt x="137" y="274"/>
                  <a:pt x="138" y="275"/>
                </a:cubicBezTo>
                <a:cubicBezTo>
                  <a:pt x="139" y="276"/>
                  <a:pt x="140" y="277"/>
                  <a:pt x="141" y="278"/>
                </a:cubicBezTo>
                <a:cubicBezTo>
                  <a:pt x="142" y="279"/>
                  <a:pt x="142" y="278"/>
                  <a:pt x="143" y="280"/>
                </a:cubicBezTo>
                <a:cubicBezTo>
                  <a:pt x="143" y="281"/>
                  <a:pt x="143" y="283"/>
                  <a:pt x="143" y="284"/>
                </a:cubicBezTo>
                <a:cubicBezTo>
                  <a:pt x="143" y="286"/>
                  <a:pt x="143" y="297"/>
                  <a:pt x="146" y="296"/>
                </a:cubicBezTo>
                <a:cubicBezTo>
                  <a:pt x="147" y="296"/>
                  <a:pt x="147" y="294"/>
                  <a:pt x="148" y="293"/>
                </a:cubicBezTo>
                <a:cubicBezTo>
                  <a:pt x="148" y="292"/>
                  <a:pt x="149" y="290"/>
                  <a:pt x="149" y="288"/>
                </a:cubicBezTo>
                <a:cubicBezTo>
                  <a:pt x="150" y="286"/>
                  <a:pt x="150" y="284"/>
                  <a:pt x="151" y="282"/>
                </a:cubicBezTo>
                <a:cubicBezTo>
                  <a:pt x="152" y="281"/>
                  <a:pt x="152" y="280"/>
                  <a:pt x="152" y="279"/>
                </a:cubicBezTo>
                <a:cubicBezTo>
                  <a:pt x="153" y="279"/>
                  <a:pt x="154" y="278"/>
                  <a:pt x="154" y="278"/>
                </a:cubicBezTo>
                <a:cubicBezTo>
                  <a:pt x="154" y="277"/>
                  <a:pt x="154" y="276"/>
                  <a:pt x="154" y="275"/>
                </a:cubicBezTo>
                <a:cubicBezTo>
                  <a:pt x="154" y="274"/>
                  <a:pt x="155" y="275"/>
                  <a:pt x="155" y="274"/>
                </a:cubicBezTo>
                <a:cubicBezTo>
                  <a:pt x="155" y="273"/>
                  <a:pt x="155" y="272"/>
                  <a:pt x="155" y="271"/>
                </a:cubicBezTo>
                <a:cubicBezTo>
                  <a:pt x="155" y="268"/>
                  <a:pt x="156" y="265"/>
                  <a:pt x="157" y="261"/>
                </a:cubicBezTo>
                <a:cubicBezTo>
                  <a:pt x="157" y="259"/>
                  <a:pt x="159" y="257"/>
                  <a:pt x="160" y="255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4" name="Freeform 107">
            <a:extLst>
              <a:ext uri="{FF2B5EF4-FFF2-40B4-BE49-F238E27FC236}">
                <a16:creationId xmlns:a16="http://schemas.microsoft.com/office/drawing/2014/main" id="{82643B87-3629-43A0-998F-23E589B2A090}"/>
              </a:ext>
            </a:extLst>
          </p:cNvPr>
          <p:cNvSpPr>
            <a:spLocks/>
          </p:cNvSpPr>
          <p:nvPr/>
        </p:nvSpPr>
        <p:spPr bwMode="auto">
          <a:xfrm>
            <a:off x="5591565" y="3744615"/>
            <a:ext cx="152106" cy="252176"/>
          </a:xfrm>
          <a:custGeom>
            <a:avLst/>
            <a:gdLst/>
            <a:ahLst/>
            <a:cxnLst>
              <a:cxn ang="0">
                <a:pos x="44" y="49"/>
              </a:cxn>
              <a:cxn ang="0">
                <a:pos x="52" y="51"/>
              </a:cxn>
              <a:cxn ang="0">
                <a:pos x="63" y="54"/>
              </a:cxn>
              <a:cxn ang="0">
                <a:pos x="57" y="52"/>
              </a:cxn>
              <a:cxn ang="0">
                <a:pos x="53" y="43"/>
              </a:cxn>
              <a:cxn ang="0">
                <a:pos x="54" y="32"/>
              </a:cxn>
              <a:cxn ang="0">
                <a:pos x="60" y="34"/>
              </a:cxn>
              <a:cxn ang="0">
                <a:pos x="51" y="33"/>
              </a:cxn>
              <a:cxn ang="0">
                <a:pos x="59" y="19"/>
              </a:cxn>
              <a:cxn ang="0">
                <a:pos x="68" y="14"/>
              </a:cxn>
              <a:cxn ang="0">
                <a:pos x="73" y="3"/>
              </a:cxn>
              <a:cxn ang="0">
                <a:pos x="80" y="11"/>
              </a:cxn>
              <a:cxn ang="0">
                <a:pos x="89" y="19"/>
              </a:cxn>
              <a:cxn ang="0">
                <a:pos x="86" y="29"/>
              </a:cxn>
              <a:cxn ang="0">
                <a:pos x="93" y="34"/>
              </a:cxn>
              <a:cxn ang="0">
                <a:pos x="96" y="43"/>
              </a:cxn>
              <a:cxn ang="0">
                <a:pos x="93" y="48"/>
              </a:cxn>
              <a:cxn ang="0">
                <a:pos x="95" y="59"/>
              </a:cxn>
              <a:cxn ang="0">
                <a:pos x="94" y="65"/>
              </a:cxn>
              <a:cxn ang="0">
                <a:pos x="78" y="67"/>
              </a:cxn>
              <a:cxn ang="0">
                <a:pos x="75" y="79"/>
              </a:cxn>
              <a:cxn ang="0">
                <a:pos x="82" y="91"/>
              </a:cxn>
              <a:cxn ang="0">
                <a:pos x="71" y="99"/>
              </a:cxn>
              <a:cxn ang="0">
                <a:pos x="60" y="108"/>
              </a:cxn>
              <a:cxn ang="0">
                <a:pos x="66" y="125"/>
              </a:cxn>
              <a:cxn ang="0">
                <a:pos x="75" y="117"/>
              </a:cxn>
              <a:cxn ang="0">
                <a:pos x="81" y="124"/>
              </a:cxn>
              <a:cxn ang="0">
                <a:pos x="72" y="130"/>
              </a:cxn>
              <a:cxn ang="0">
                <a:pos x="67" y="131"/>
              </a:cxn>
              <a:cxn ang="0">
                <a:pos x="62" y="141"/>
              </a:cxn>
              <a:cxn ang="0">
                <a:pos x="50" y="153"/>
              </a:cxn>
              <a:cxn ang="0">
                <a:pos x="50" y="158"/>
              </a:cxn>
              <a:cxn ang="0">
                <a:pos x="42" y="154"/>
              </a:cxn>
              <a:cxn ang="0">
                <a:pos x="34" y="155"/>
              </a:cxn>
              <a:cxn ang="0">
                <a:pos x="25" y="151"/>
              </a:cxn>
              <a:cxn ang="0">
                <a:pos x="7" y="139"/>
              </a:cxn>
              <a:cxn ang="0">
                <a:pos x="10" y="135"/>
              </a:cxn>
              <a:cxn ang="0">
                <a:pos x="9" y="129"/>
              </a:cxn>
              <a:cxn ang="0">
                <a:pos x="16" y="126"/>
              </a:cxn>
              <a:cxn ang="0">
                <a:pos x="23" y="128"/>
              </a:cxn>
              <a:cxn ang="0">
                <a:pos x="33" y="133"/>
              </a:cxn>
              <a:cxn ang="0">
                <a:pos x="42" y="132"/>
              </a:cxn>
              <a:cxn ang="0">
                <a:pos x="49" y="127"/>
              </a:cxn>
              <a:cxn ang="0">
                <a:pos x="56" y="124"/>
              </a:cxn>
              <a:cxn ang="0">
                <a:pos x="51" y="119"/>
              </a:cxn>
              <a:cxn ang="0">
                <a:pos x="41" y="104"/>
              </a:cxn>
              <a:cxn ang="0">
                <a:pos x="29" y="102"/>
              </a:cxn>
              <a:cxn ang="0">
                <a:pos x="18" y="98"/>
              </a:cxn>
              <a:cxn ang="0">
                <a:pos x="13" y="84"/>
              </a:cxn>
              <a:cxn ang="0">
                <a:pos x="10" y="68"/>
              </a:cxn>
              <a:cxn ang="0">
                <a:pos x="3" y="56"/>
              </a:cxn>
              <a:cxn ang="0">
                <a:pos x="4" y="50"/>
              </a:cxn>
              <a:cxn ang="0">
                <a:pos x="18" y="50"/>
              </a:cxn>
              <a:cxn ang="0">
                <a:pos x="34" y="37"/>
              </a:cxn>
              <a:cxn ang="0">
                <a:pos x="21" y="30"/>
              </a:cxn>
              <a:cxn ang="0">
                <a:pos x="34" y="31"/>
              </a:cxn>
              <a:cxn ang="0">
                <a:pos x="49" y="35"/>
              </a:cxn>
              <a:cxn ang="0">
                <a:pos x="45" y="42"/>
              </a:cxn>
            </a:cxnLst>
            <a:rect l="0" t="0" r="r" b="b"/>
            <a:pathLst>
              <a:path w="97" h="161">
                <a:moveTo>
                  <a:pt x="45" y="42"/>
                </a:moveTo>
                <a:cubicBezTo>
                  <a:pt x="45" y="43"/>
                  <a:pt x="41" y="46"/>
                  <a:pt x="42" y="48"/>
                </a:cubicBezTo>
                <a:cubicBezTo>
                  <a:pt x="42" y="49"/>
                  <a:pt x="43" y="49"/>
                  <a:pt x="44" y="49"/>
                </a:cubicBezTo>
                <a:cubicBezTo>
                  <a:pt x="46" y="49"/>
                  <a:pt x="46" y="49"/>
                  <a:pt x="48" y="50"/>
                </a:cubicBezTo>
                <a:cubicBezTo>
                  <a:pt x="49" y="52"/>
                  <a:pt x="48" y="54"/>
                  <a:pt x="50" y="56"/>
                </a:cubicBezTo>
                <a:cubicBezTo>
                  <a:pt x="53" y="59"/>
                  <a:pt x="52" y="53"/>
                  <a:pt x="52" y="51"/>
                </a:cubicBezTo>
                <a:cubicBezTo>
                  <a:pt x="55" y="52"/>
                  <a:pt x="58" y="54"/>
                  <a:pt x="60" y="54"/>
                </a:cubicBezTo>
                <a:cubicBezTo>
                  <a:pt x="61" y="54"/>
                  <a:pt x="61" y="54"/>
                  <a:pt x="62" y="54"/>
                </a:cubicBezTo>
                <a:cubicBezTo>
                  <a:pt x="62" y="54"/>
                  <a:pt x="62" y="54"/>
                  <a:pt x="63" y="54"/>
                </a:cubicBezTo>
                <a:cubicBezTo>
                  <a:pt x="64" y="53"/>
                  <a:pt x="60" y="50"/>
                  <a:pt x="59" y="51"/>
                </a:cubicBezTo>
                <a:cubicBezTo>
                  <a:pt x="59" y="51"/>
                  <a:pt x="59" y="52"/>
                  <a:pt x="59" y="52"/>
                </a:cubicBezTo>
                <a:cubicBezTo>
                  <a:pt x="58" y="52"/>
                  <a:pt x="58" y="52"/>
                  <a:pt x="57" y="52"/>
                </a:cubicBezTo>
                <a:cubicBezTo>
                  <a:pt x="57" y="52"/>
                  <a:pt x="54" y="50"/>
                  <a:pt x="54" y="50"/>
                </a:cubicBezTo>
                <a:cubicBezTo>
                  <a:pt x="53" y="49"/>
                  <a:pt x="53" y="48"/>
                  <a:pt x="53" y="48"/>
                </a:cubicBezTo>
                <a:cubicBezTo>
                  <a:pt x="52" y="47"/>
                  <a:pt x="52" y="44"/>
                  <a:pt x="53" y="43"/>
                </a:cubicBezTo>
                <a:cubicBezTo>
                  <a:pt x="53" y="42"/>
                  <a:pt x="55" y="42"/>
                  <a:pt x="55" y="41"/>
                </a:cubicBezTo>
                <a:cubicBezTo>
                  <a:pt x="57" y="39"/>
                  <a:pt x="54" y="38"/>
                  <a:pt x="54" y="36"/>
                </a:cubicBezTo>
                <a:cubicBezTo>
                  <a:pt x="53" y="35"/>
                  <a:pt x="54" y="34"/>
                  <a:pt x="54" y="32"/>
                </a:cubicBezTo>
                <a:cubicBezTo>
                  <a:pt x="54" y="31"/>
                  <a:pt x="53" y="29"/>
                  <a:pt x="55" y="30"/>
                </a:cubicBezTo>
                <a:cubicBezTo>
                  <a:pt x="57" y="30"/>
                  <a:pt x="56" y="34"/>
                  <a:pt x="58" y="35"/>
                </a:cubicBezTo>
                <a:cubicBezTo>
                  <a:pt x="58" y="36"/>
                  <a:pt x="60" y="36"/>
                  <a:pt x="60" y="34"/>
                </a:cubicBezTo>
                <a:cubicBezTo>
                  <a:pt x="61" y="33"/>
                  <a:pt x="59" y="32"/>
                  <a:pt x="58" y="31"/>
                </a:cubicBezTo>
                <a:cubicBezTo>
                  <a:pt x="57" y="31"/>
                  <a:pt x="55" y="31"/>
                  <a:pt x="54" y="31"/>
                </a:cubicBezTo>
                <a:cubicBezTo>
                  <a:pt x="52" y="31"/>
                  <a:pt x="52" y="32"/>
                  <a:pt x="51" y="33"/>
                </a:cubicBezTo>
                <a:cubicBezTo>
                  <a:pt x="50" y="32"/>
                  <a:pt x="49" y="27"/>
                  <a:pt x="50" y="26"/>
                </a:cubicBezTo>
                <a:cubicBezTo>
                  <a:pt x="51" y="25"/>
                  <a:pt x="54" y="26"/>
                  <a:pt x="55" y="25"/>
                </a:cubicBezTo>
                <a:cubicBezTo>
                  <a:pt x="57" y="23"/>
                  <a:pt x="58" y="20"/>
                  <a:pt x="59" y="19"/>
                </a:cubicBezTo>
                <a:cubicBezTo>
                  <a:pt x="60" y="17"/>
                  <a:pt x="62" y="15"/>
                  <a:pt x="63" y="14"/>
                </a:cubicBezTo>
                <a:cubicBezTo>
                  <a:pt x="64" y="14"/>
                  <a:pt x="65" y="13"/>
                  <a:pt x="67" y="12"/>
                </a:cubicBezTo>
                <a:cubicBezTo>
                  <a:pt x="67" y="13"/>
                  <a:pt x="67" y="13"/>
                  <a:pt x="68" y="14"/>
                </a:cubicBezTo>
                <a:cubicBezTo>
                  <a:pt x="67" y="11"/>
                  <a:pt x="65" y="9"/>
                  <a:pt x="66" y="7"/>
                </a:cubicBezTo>
                <a:cubicBezTo>
                  <a:pt x="66" y="4"/>
                  <a:pt x="67" y="0"/>
                  <a:pt x="70" y="0"/>
                </a:cubicBezTo>
                <a:cubicBezTo>
                  <a:pt x="72" y="0"/>
                  <a:pt x="72" y="1"/>
                  <a:pt x="73" y="3"/>
                </a:cubicBezTo>
                <a:cubicBezTo>
                  <a:pt x="74" y="4"/>
                  <a:pt x="74" y="7"/>
                  <a:pt x="76" y="8"/>
                </a:cubicBezTo>
                <a:cubicBezTo>
                  <a:pt x="77" y="8"/>
                  <a:pt x="78" y="7"/>
                  <a:pt x="79" y="8"/>
                </a:cubicBezTo>
                <a:cubicBezTo>
                  <a:pt x="79" y="8"/>
                  <a:pt x="79" y="10"/>
                  <a:pt x="80" y="11"/>
                </a:cubicBezTo>
                <a:cubicBezTo>
                  <a:pt x="80" y="12"/>
                  <a:pt x="81" y="13"/>
                  <a:pt x="82" y="14"/>
                </a:cubicBezTo>
                <a:cubicBezTo>
                  <a:pt x="83" y="14"/>
                  <a:pt x="83" y="12"/>
                  <a:pt x="84" y="11"/>
                </a:cubicBezTo>
                <a:cubicBezTo>
                  <a:pt x="86" y="14"/>
                  <a:pt x="89" y="16"/>
                  <a:pt x="89" y="19"/>
                </a:cubicBezTo>
                <a:cubicBezTo>
                  <a:pt x="90" y="20"/>
                  <a:pt x="91" y="20"/>
                  <a:pt x="92" y="22"/>
                </a:cubicBezTo>
                <a:cubicBezTo>
                  <a:pt x="92" y="23"/>
                  <a:pt x="90" y="23"/>
                  <a:pt x="89" y="24"/>
                </a:cubicBezTo>
                <a:cubicBezTo>
                  <a:pt x="87" y="26"/>
                  <a:pt x="85" y="27"/>
                  <a:pt x="86" y="29"/>
                </a:cubicBezTo>
                <a:cubicBezTo>
                  <a:pt x="87" y="30"/>
                  <a:pt x="87" y="31"/>
                  <a:pt x="87" y="33"/>
                </a:cubicBezTo>
                <a:cubicBezTo>
                  <a:pt x="87" y="33"/>
                  <a:pt x="87" y="36"/>
                  <a:pt x="87" y="36"/>
                </a:cubicBezTo>
                <a:cubicBezTo>
                  <a:pt x="89" y="38"/>
                  <a:pt x="91" y="34"/>
                  <a:pt x="93" y="34"/>
                </a:cubicBezTo>
                <a:cubicBezTo>
                  <a:pt x="94" y="34"/>
                  <a:pt x="95" y="37"/>
                  <a:pt x="96" y="38"/>
                </a:cubicBezTo>
                <a:cubicBezTo>
                  <a:pt x="96" y="39"/>
                  <a:pt x="97" y="40"/>
                  <a:pt x="97" y="41"/>
                </a:cubicBezTo>
                <a:cubicBezTo>
                  <a:pt x="97" y="42"/>
                  <a:pt x="96" y="42"/>
                  <a:pt x="96" y="43"/>
                </a:cubicBezTo>
                <a:cubicBezTo>
                  <a:pt x="96" y="43"/>
                  <a:pt x="96" y="43"/>
                  <a:pt x="95" y="44"/>
                </a:cubicBezTo>
                <a:cubicBezTo>
                  <a:pt x="95" y="45"/>
                  <a:pt x="96" y="45"/>
                  <a:pt x="95" y="46"/>
                </a:cubicBezTo>
                <a:cubicBezTo>
                  <a:pt x="95" y="47"/>
                  <a:pt x="95" y="47"/>
                  <a:pt x="93" y="48"/>
                </a:cubicBezTo>
                <a:cubicBezTo>
                  <a:pt x="88" y="49"/>
                  <a:pt x="93" y="52"/>
                  <a:pt x="95" y="54"/>
                </a:cubicBezTo>
                <a:cubicBezTo>
                  <a:pt x="95" y="55"/>
                  <a:pt x="95" y="56"/>
                  <a:pt x="95" y="57"/>
                </a:cubicBezTo>
                <a:cubicBezTo>
                  <a:pt x="95" y="58"/>
                  <a:pt x="95" y="58"/>
                  <a:pt x="95" y="59"/>
                </a:cubicBezTo>
                <a:cubicBezTo>
                  <a:pt x="96" y="60"/>
                  <a:pt x="96" y="60"/>
                  <a:pt x="96" y="60"/>
                </a:cubicBezTo>
                <a:cubicBezTo>
                  <a:pt x="97" y="62"/>
                  <a:pt x="97" y="60"/>
                  <a:pt x="97" y="62"/>
                </a:cubicBezTo>
                <a:cubicBezTo>
                  <a:pt x="96" y="63"/>
                  <a:pt x="94" y="64"/>
                  <a:pt x="94" y="65"/>
                </a:cubicBezTo>
                <a:cubicBezTo>
                  <a:pt x="92" y="65"/>
                  <a:pt x="90" y="67"/>
                  <a:pt x="88" y="67"/>
                </a:cubicBezTo>
                <a:cubicBezTo>
                  <a:pt x="86" y="66"/>
                  <a:pt x="88" y="65"/>
                  <a:pt x="86" y="65"/>
                </a:cubicBezTo>
                <a:cubicBezTo>
                  <a:pt x="84" y="64"/>
                  <a:pt x="80" y="66"/>
                  <a:pt x="78" y="67"/>
                </a:cubicBezTo>
                <a:cubicBezTo>
                  <a:pt x="76" y="68"/>
                  <a:pt x="73" y="69"/>
                  <a:pt x="71" y="70"/>
                </a:cubicBezTo>
                <a:cubicBezTo>
                  <a:pt x="68" y="71"/>
                  <a:pt x="67" y="72"/>
                  <a:pt x="68" y="75"/>
                </a:cubicBezTo>
                <a:cubicBezTo>
                  <a:pt x="69" y="78"/>
                  <a:pt x="72" y="78"/>
                  <a:pt x="75" y="79"/>
                </a:cubicBezTo>
                <a:cubicBezTo>
                  <a:pt x="77" y="80"/>
                  <a:pt x="80" y="81"/>
                  <a:pt x="81" y="83"/>
                </a:cubicBezTo>
                <a:cubicBezTo>
                  <a:pt x="81" y="84"/>
                  <a:pt x="82" y="85"/>
                  <a:pt x="82" y="86"/>
                </a:cubicBezTo>
                <a:cubicBezTo>
                  <a:pt x="83" y="88"/>
                  <a:pt x="82" y="90"/>
                  <a:pt x="82" y="91"/>
                </a:cubicBezTo>
                <a:cubicBezTo>
                  <a:pt x="82" y="93"/>
                  <a:pt x="82" y="95"/>
                  <a:pt x="80" y="97"/>
                </a:cubicBezTo>
                <a:cubicBezTo>
                  <a:pt x="79" y="98"/>
                  <a:pt x="77" y="99"/>
                  <a:pt x="75" y="99"/>
                </a:cubicBezTo>
                <a:cubicBezTo>
                  <a:pt x="74" y="99"/>
                  <a:pt x="72" y="98"/>
                  <a:pt x="71" y="99"/>
                </a:cubicBezTo>
                <a:cubicBezTo>
                  <a:pt x="69" y="100"/>
                  <a:pt x="70" y="102"/>
                  <a:pt x="69" y="103"/>
                </a:cubicBezTo>
                <a:cubicBezTo>
                  <a:pt x="68" y="104"/>
                  <a:pt x="67" y="105"/>
                  <a:pt x="65" y="105"/>
                </a:cubicBezTo>
                <a:cubicBezTo>
                  <a:pt x="63" y="106"/>
                  <a:pt x="60" y="104"/>
                  <a:pt x="60" y="108"/>
                </a:cubicBezTo>
                <a:cubicBezTo>
                  <a:pt x="63" y="108"/>
                  <a:pt x="68" y="108"/>
                  <a:pt x="66" y="112"/>
                </a:cubicBezTo>
                <a:cubicBezTo>
                  <a:pt x="66" y="115"/>
                  <a:pt x="64" y="116"/>
                  <a:pt x="65" y="119"/>
                </a:cubicBezTo>
                <a:cubicBezTo>
                  <a:pt x="67" y="117"/>
                  <a:pt x="66" y="124"/>
                  <a:pt x="66" y="125"/>
                </a:cubicBezTo>
                <a:cubicBezTo>
                  <a:pt x="69" y="122"/>
                  <a:pt x="70" y="121"/>
                  <a:pt x="73" y="121"/>
                </a:cubicBezTo>
                <a:cubicBezTo>
                  <a:pt x="75" y="121"/>
                  <a:pt x="75" y="122"/>
                  <a:pt x="75" y="120"/>
                </a:cubicBezTo>
                <a:cubicBezTo>
                  <a:pt x="76" y="119"/>
                  <a:pt x="75" y="118"/>
                  <a:pt x="75" y="117"/>
                </a:cubicBezTo>
                <a:cubicBezTo>
                  <a:pt x="79" y="116"/>
                  <a:pt x="85" y="118"/>
                  <a:pt x="87" y="121"/>
                </a:cubicBezTo>
                <a:cubicBezTo>
                  <a:pt x="87" y="123"/>
                  <a:pt x="88" y="123"/>
                  <a:pt x="86" y="124"/>
                </a:cubicBezTo>
                <a:cubicBezTo>
                  <a:pt x="85" y="124"/>
                  <a:pt x="83" y="124"/>
                  <a:pt x="81" y="124"/>
                </a:cubicBezTo>
                <a:cubicBezTo>
                  <a:pt x="79" y="124"/>
                  <a:pt x="78" y="124"/>
                  <a:pt x="77" y="126"/>
                </a:cubicBezTo>
                <a:cubicBezTo>
                  <a:pt x="77" y="126"/>
                  <a:pt x="77" y="128"/>
                  <a:pt x="76" y="128"/>
                </a:cubicBezTo>
                <a:cubicBezTo>
                  <a:pt x="74" y="129"/>
                  <a:pt x="73" y="128"/>
                  <a:pt x="72" y="130"/>
                </a:cubicBezTo>
                <a:cubicBezTo>
                  <a:pt x="71" y="131"/>
                  <a:pt x="71" y="132"/>
                  <a:pt x="71" y="133"/>
                </a:cubicBezTo>
                <a:cubicBezTo>
                  <a:pt x="70" y="133"/>
                  <a:pt x="67" y="134"/>
                  <a:pt x="67" y="133"/>
                </a:cubicBezTo>
                <a:cubicBezTo>
                  <a:pt x="66" y="133"/>
                  <a:pt x="67" y="132"/>
                  <a:pt x="67" y="131"/>
                </a:cubicBezTo>
                <a:cubicBezTo>
                  <a:pt x="64" y="130"/>
                  <a:pt x="63" y="131"/>
                  <a:pt x="64" y="133"/>
                </a:cubicBezTo>
                <a:cubicBezTo>
                  <a:pt x="65" y="135"/>
                  <a:pt x="66" y="138"/>
                  <a:pt x="65" y="139"/>
                </a:cubicBezTo>
                <a:cubicBezTo>
                  <a:pt x="64" y="141"/>
                  <a:pt x="63" y="141"/>
                  <a:pt x="62" y="141"/>
                </a:cubicBezTo>
                <a:cubicBezTo>
                  <a:pt x="61" y="142"/>
                  <a:pt x="60" y="142"/>
                  <a:pt x="59" y="143"/>
                </a:cubicBezTo>
                <a:cubicBezTo>
                  <a:pt x="58" y="144"/>
                  <a:pt x="57" y="145"/>
                  <a:pt x="56" y="146"/>
                </a:cubicBezTo>
                <a:cubicBezTo>
                  <a:pt x="54" y="149"/>
                  <a:pt x="53" y="151"/>
                  <a:pt x="50" y="153"/>
                </a:cubicBezTo>
                <a:cubicBezTo>
                  <a:pt x="49" y="154"/>
                  <a:pt x="49" y="154"/>
                  <a:pt x="49" y="155"/>
                </a:cubicBezTo>
                <a:cubicBezTo>
                  <a:pt x="48" y="157"/>
                  <a:pt x="49" y="159"/>
                  <a:pt x="49" y="161"/>
                </a:cubicBezTo>
                <a:cubicBezTo>
                  <a:pt x="49" y="160"/>
                  <a:pt x="50" y="159"/>
                  <a:pt x="50" y="158"/>
                </a:cubicBezTo>
                <a:cubicBezTo>
                  <a:pt x="51" y="157"/>
                  <a:pt x="50" y="156"/>
                  <a:pt x="49" y="155"/>
                </a:cubicBezTo>
                <a:cubicBezTo>
                  <a:pt x="47" y="154"/>
                  <a:pt x="47" y="154"/>
                  <a:pt x="45" y="154"/>
                </a:cubicBezTo>
                <a:cubicBezTo>
                  <a:pt x="44" y="154"/>
                  <a:pt x="43" y="153"/>
                  <a:pt x="42" y="154"/>
                </a:cubicBezTo>
                <a:cubicBezTo>
                  <a:pt x="41" y="154"/>
                  <a:pt x="40" y="154"/>
                  <a:pt x="39" y="154"/>
                </a:cubicBezTo>
                <a:cubicBezTo>
                  <a:pt x="38" y="154"/>
                  <a:pt x="37" y="154"/>
                  <a:pt x="36" y="154"/>
                </a:cubicBezTo>
                <a:cubicBezTo>
                  <a:pt x="35" y="154"/>
                  <a:pt x="35" y="154"/>
                  <a:pt x="34" y="155"/>
                </a:cubicBezTo>
                <a:cubicBezTo>
                  <a:pt x="33" y="155"/>
                  <a:pt x="29" y="156"/>
                  <a:pt x="28" y="155"/>
                </a:cubicBezTo>
                <a:cubicBezTo>
                  <a:pt x="27" y="154"/>
                  <a:pt x="28" y="153"/>
                  <a:pt x="27" y="153"/>
                </a:cubicBezTo>
                <a:cubicBezTo>
                  <a:pt x="27" y="152"/>
                  <a:pt x="26" y="151"/>
                  <a:pt x="25" y="151"/>
                </a:cubicBezTo>
                <a:cubicBezTo>
                  <a:pt x="21" y="149"/>
                  <a:pt x="18" y="147"/>
                  <a:pt x="14" y="147"/>
                </a:cubicBezTo>
                <a:cubicBezTo>
                  <a:pt x="11" y="147"/>
                  <a:pt x="11" y="146"/>
                  <a:pt x="10" y="144"/>
                </a:cubicBezTo>
                <a:cubicBezTo>
                  <a:pt x="8" y="143"/>
                  <a:pt x="5" y="142"/>
                  <a:pt x="7" y="139"/>
                </a:cubicBezTo>
                <a:cubicBezTo>
                  <a:pt x="7" y="139"/>
                  <a:pt x="7" y="138"/>
                  <a:pt x="8" y="137"/>
                </a:cubicBezTo>
                <a:cubicBezTo>
                  <a:pt x="8" y="137"/>
                  <a:pt x="9" y="137"/>
                  <a:pt x="10" y="137"/>
                </a:cubicBezTo>
                <a:cubicBezTo>
                  <a:pt x="10" y="136"/>
                  <a:pt x="11" y="136"/>
                  <a:pt x="10" y="135"/>
                </a:cubicBezTo>
                <a:cubicBezTo>
                  <a:pt x="10" y="135"/>
                  <a:pt x="10" y="134"/>
                  <a:pt x="9" y="134"/>
                </a:cubicBezTo>
                <a:cubicBezTo>
                  <a:pt x="9" y="134"/>
                  <a:pt x="9" y="134"/>
                  <a:pt x="9" y="133"/>
                </a:cubicBezTo>
                <a:cubicBezTo>
                  <a:pt x="8" y="132"/>
                  <a:pt x="8" y="130"/>
                  <a:pt x="9" y="129"/>
                </a:cubicBezTo>
                <a:cubicBezTo>
                  <a:pt x="9" y="127"/>
                  <a:pt x="10" y="126"/>
                  <a:pt x="12" y="125"/>
                </a:cubicBezTo>
                <a:cubicBezTo>
                  <a:pt x="13" y="125"/>
                  <a:pt x="14" y="124"/>
                  <a:pt x="15" y="125"/>
                </a:cubicBezTo>
                <a:cubicBezTo>
                  <a:pt x="16" y="125"/>
                  <a:pt x="16" y="125"/>
                  <a:pt x="16" y="126"/>
                </a:cubicBezTo>
                <a:cubicBezTo>
                  <a:pt x="17" y="126"/>
                  <a:pt x="18" y="127"/>
                  <a:pt x="19" y="128"/>
                </a:cubicBezTo>
                <a:cubicBezTo>
                  <a:pt x="20" y="128"/>
                  <a:pt x="21" y="128"/>
                  <a:pt x="22" y="128"/>
                </a:cubicBezTo>
                <a:cubicBezTo>
                  <a:pt x="22" y="128"/>
                  <a:pt x="22" y="128"/>
                  <a:pt x="23" y="128"/>
                </a:cubicBezTo>
                <a:cubicBezTo>
                  <a:pt x="23" y="128"/>
                  <a:pt x="24" y="130"/>
                  <a:pt x="24" y="130"/>
                </a:cubicBezTo>
                <a:cubicBezTo>
                  <a:pt x="26" y="132"/>
                  <a:pt x="28" y="133"/>
                  <a:pt x="30" y="132"/>
                </a:cubicBezTo>
                <a:cubicBezTo>
                  <a:pt x="32" y="132"/>
                  <a:pt x="32" y="132"/>
                  <a:pt x="33" y="133"/>
                </a:cubicBezTo>
                <a:cubicBezTo>
                  <a:pt x="34" y="135"/>
                  <a:pt x="35" y="137"/>
                  <a:pt x="37" y="135"/>
                </a:cubicBezTo>
                <a:cubicBezTo>
                  <a:pt x="38" y="134"/>
                  <a:pt x="38" y="133"/>
                  <a:pt x="40" y="132"/>
                </a:cubicBezTo>
                <a:cubicBezTo>
                  <a:pt x="40" y="132"/>
                  <a:pt x="41" y="132"/>
                  <a:pt x="42" y="132"/>
                </a:cubicBezTo>
                <a:cubicBezTo>
                  <a:pt x="42" y="130"/>
                  <a:pt x="41" y="128"/>
                  <a:pt x="42" y="127"/>
                </a:cubicBezTo>
                <a:cubicBezTo>
                  <a:pt x="43" y="126"/>
                  <a:pt x="46" y="124"/>
                  <a:pt x="47" y="125"/>
                </a:cubicBezTo>
                <a:cubicBezTo>
                  <a:pt x="48" y="125"/>
                  <a:pt x="48" y="126"/>
                  <a:pt x="49" y="127"/>
                </a:cubicBezTo>
                <a:cubicBezTo>
                  <a:pt x="49" y="125"/>
                  <a:pt x="48" y="120"/>
                  <a:pt x="49" y="119"/>
                </a:cubicBezTo>
                <a:cubicBezTo>
                  <a:pt x="50" y="119"/>
                  <a:pt x="52" y="121"/>
                  <a:pt x="52" y="121"/>
                </a:cubicBezTo>
                <a:cubicBezTo>
                  <a:pt x="54" y="123"/>
                  <a:pt x="54" y="123"/>
                  <a:pt x="56" y="124"/>
                </a:cubicBezTo>
                <a:cubicBezTo>
                  <a:pt x="57" y="124"/>
                  <a:pt x="57" y="125"/>
                  <a:pt x="58" y="125"/>
                </a:cubicBezTo>
                <a:cubicBezTo>
                  <a:pt x="58" y="124"/>
                  <a:pt x="58" y="123"/>
                  <a:pt x="58" y="123"/>
                </a:cubicBezTo>
                <a:cubicBezTo>
                  <a:pt x="57" y="121"/>
                  <a:pt x="52" y="119"/>
                  <a:pt x="51" y="119"/>
                </a:cubicBezTo>
                <a:cubicBezTo>
                  <a:pt x="50" y="117"/>
                  <a:pt x="48" y="115"/>
                  <a:pt x="46" y="113"/>
                </a:cubicBezTo>
                <a:cubicBezTo>
                  <a:pt x="44" y="112"/>
                  <a:pt x="44" y="111"/>
                  <a:pt x="44" y="109"/>
                </a:cubicBezTo>
                <a:cubicBezTo>
                  <a:pt x="44" y="106"/>
                  <a:pt x="44" y="106"/>
                  <a:pt x="41" y="104"/>
                </a:cubicBezTo>
                <a:cubicBezTo>
                  <a:pt x="39" y="104"/>
                  <a:pt x="38" y="104"/>
                  <a:pt x="36" y="103"/>
                </a:cubicBezTo>
                <a:cubicBezTo>
                  <a:pt x="35" y="103"/>
                  <a:pt x="35" y="103"/>
                  <a:pt x="34" y="102"/>
                </a:cubicBezTo>
                <a:cubicBezTo>
                  <a:pt x="33" y="102"/>
                  <a:pt x="31" y="102"/>
                  <a:pt x="29" y="102"/>
                </a:cubicBezTo>
                <a:cubicBezTo>
                  <a:pt x="28" y="102"/>
                  <a:pt x="27" y="103"/>
                  <a:pt x="26" y="103"/>
                </a:cubicBezTo>
                <a:cubicBezTo>
                  <a:pt x="25" y="103"/>
                  <a:pt x="23" y="101"/>
                  <a:pt x="22" y="100"/>
                </a:cubicBezTo>
                <a:cubicBezTo>
                  <a:pt x="21" y="100"/>
                  <a:pt x="18" y="98"/>
                  <a:pt x="18" y="98"/>
                </a:cubicBezTo>
                <a:cubicBezTo>
                  <a:pt x="18" y="97"/>
                  <a:pt x="18" y="96"/>
                  <a:pt x="18" y="96"/>
                </a:cubicBezTo>
                <a:cubicBezTo>
                  <a:pt x="18" y="93"/>
                  <a:pt x="17" y="77"/>
                  <a:pt x="13" y="78"/>
                </a:cubicBezTo>
                <a:cubicBezTo>
                  <a:pt x="12" y="80"/>
                  <a:pt x="13" y="82"/>
                  <a:pt x="13" y="84"/>
                </a:cubicBezTo>
                <a:cubicBezTo>
                  <a:pt x="13" y="82"/>
                  <a:pt x="12" y="77"/>
                  <a:pt x="14" y="76"/>
                </a:cubicBezTo>
                <a:cubicBezTo>
                  <a:pt x="14" y="75"/>
                  <a:pt x="16" y="75"/>
                  <a:pt x="15" y="73"/>
                </a:cubicBezTo>
                <a:cubicBezTo>
                  <a:pt x="14" y="71"/>
                  <a:pt x="11" y="71"/>
                  <a:pt x="10" y="68"/>
                </a:cubicBezTo>
                <a:cubicBezTo>
                  <a:pt x="9" y="67"/>
                  <a:pt x="10" y="65"/>
                  <a:pt x="10" y="64"/>
                </a:cubicBezTo>
                <a:cubicBezTo>
                  <a:pt x="10" y="63"/>
                  <a:pt x="10" y="62"/>
                  <a:pt x="10" y="61"/>
                </a:cubicBezTo>
                <a:cubicBezTo>
                  <a:pt x="9" y="58"/>
                  <a:pt x="5" y="58"/>
                  <a:pt x="3" y="56"/>
                </a:cubicBezTo>
                <a:cubicBezTo>
                  <a:pt x="2" y="55"/>
                  <a:pt x="2" y="55"/>
                  <a:pt x="2" y="53"/>
                </a:cubicBezTo>
                <a:cubicBezTo>
                  <a:pt x="1" y="52"/>
                  <a:pt x="0" y="51"/>
                  <a:pt x="1" y="50"/>
                </a:cubicBezTo>
                <a:cubicBezTo>
                  <a:pt x="2" y="49"/>
                  <a:pt x="3" y="49"/>
                  <a:pt x="4" y="50"/>
                </a:cubicBezTo>
                <a:cubicBezTo>
                  <a:pt x="5" y="51"/>
                  <a:pt x="6" y="53"/>
                  <a:pt x="7" y="54"/>
                </a:cubicBezTo>
                <a:cubicBezTo>
                  <a:pt x="9" y="55"/>
                  <a:pt x="10" y="50"/>
                  <a:pt x="11" y="49"/>
                </a:cubicBezTo>
                <a:cubicBezTo>
                  <a:pt x="13" y="46"/>
                  <a:pt x="16" y="51"/>
                  <a:pt x="18" y="50"/>
                </a:cubicBezTo>
                <a:cubicBezTo>
                  <a:pt x="21" y="50"/>
                  <a:pt x="23" y="45"/>
                  <a:pt x="25" y="43"/>
                </a:cubicBezTo>
                <a:cubicBezTo>
                  <a:pt x="27" y="42"/>
                  <a:pt x="28" y="41"/>
                  <a:pt x="30" y="41"/>
                </a:cubicBezTo>
                <a:cubicBezTo>
                  <a:pt x="31" y="40"/>
                  <a:pt x="35" y="40"/>
                  <a:pt x="34" y="37"/>
                </a:cubicBezTo>
                <a:cubicBezTo>
                  <a:pt x="34" y="36"/>
                  <a:pt x="33" y="36"/>
                  <a:pt x="32" y="35"/>
                </a:cubicBezTo>
                <a:cubicBezTo>
                  <a:pt x="31" y="35"/>
                  <a:pt x="30" y="34"/>
                  <a:pt x="28" y="33"/>
                </a:cubicBezTo>
                <a:cubicBezTo>
                  <a:pt x="26" y="31"/>
                  <a:pt x="24" y="31"/>
                  <a:pt x="21" y="30"/>
                </a:cubicBezTo>
                <a:cubicBezTo>
                  <a:pt x="20" y="29"/>
                  <a:pt x="20" y="29"/>
                  <a:pt x="20" y="28"/>
                </a:cubicBezTo>
                <a:cubicBezTo>
                  <a:pt x="23" y="27"/>
                  <a:pt x="25" y="29"/>
                  <a:pt x="28" y="30"/>
                </a:cubicBezTo>
                <a:cubicBezTo>
                  <a:pt x="30" y="31"/>
                  <a:pt x="32" y="31"/>
                  <a:pt x="34" y="31"/>
                </a:cubicBezTo>
                <a:cubicBezTo>
                  <a:pt x="35" y="30"/>
                  <a:pt x="36" y="30"/>
                  <a:pt x="36" y="29"/>
                </a:cubicBezTo>
                <a:cubicBezTo>
                  <a:pt x="40" y="28"/>
                  <a:pt x="45" y="28"/>
                  <a:pt x="48" y="28"/>
                </a:cubicBezTo>
                <a:cubicBezTo>
                  <a:pt x="49" y="30"/>
                  <a:pt x="50" y="34"/>
                  <a:pt x="49" y="35"/>
                </a:cubicBezTo>
                <a:cubicBezTo>
                  <a:pt x="49" y="36"/>
                  <a:pt x="46" y="36"/>
                  <a:pt x="46" y="37"/>
                </a:cubicBezTo>
                <a:cubicBezTo>
                  <a:pt x="45" y="39"/>
                  <a:pt x="46" y="41"/>
                  <a:pt x="46" y="43"/>
                </a:cubicBezTo>
                <a:lnTo>
                  <a:pt x="45" y="42"/>
                </a:lnTo>
                <a:close/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5" name="Freeform 108">
            <a:extLst>
              <a:ext uri="{FF2B5EF4-FFF2-40B4-BE49-F238E27FC236}">
                <a16:creationId xmlns:a16="http://schemas.microsoft.com/office/drawing/2014/main" id="{DBDA4C66-0824-4B50-84DF-1757800E749C}"/>
              </a:ext>
            </a:extLst>
          </p:cNvPr>
          <p:cNvSpPr>
            <a:spLocks/>
          </p:cNvSpPr>
          <p:nvPr/>
        </p:nvSpPr>
        <p:spPr bwMode="auto">
          <a:xfrm>
            <a:off x="5903782" y="3886047"/>
            <a:ext cx="46700" cy="49368"/>
          </a:xfrm>
          <a:custGeom>
            <a:avLst/>
            <a:gdLst/>
            <a:ahLst/>
            <a:cxnLst>
              <a:cxn ang="0">
                <a:pos x="26" y="15"/>
              </a:cxn>
              <a:cxn ang="0">
                <a:pos x="20" y="8"/>
              </a:cxn>
              <a:cxn ang="0">
                <a:pos x="9" y="0"/>
              </a:cxn>
              <a:cxn ang="0">
                <a:pos x="2" y="5"/>
              </a:cxn>
              <a:cxn ang="0">
                <a:pos x="3" y="18"/>
              </a:cxn>
              <a:cxn ang="0">
                <a:pos x="10" y="29"/>
              </a:cxn>
              <a:cxn ang="0">
                <a:pos x="19" y="31"/>
              </a:cxn>
              <a:cxn ang="0">
                <a:pos x="28" y="28"/>
              </a:cxn>
              <a:cxn ang="0">
                <a:pos x="28" y="16"/>
              </a:cxn>
            </a:cxnLst>
            <a:rect l="0" t="0" r="r" b="b"/>
            <a:pathLst>
              <a:path w="30" h="32">
                <a:moveTo>
                  <a:pt x="26" y="15"/>
                </a:moveTo>
                <a:cubicBezTo>
                  <a:pt x="25" y="12"/>
                  <a:pt x="22" y="10"/>
                  <a:pt x="20" y="8"/>
                </a:cubicBezTo>
                <a:cubicBezTo>
                  <a:pt x="17" y="5"/>
                  <a:pt x="13" y="0"/>
                  <a:pt x="9" y="0"/>
                </a:cubicBezTo>
                <a:cubicBezTo>
                  <a:pt x="7" y="0"/>
                  <a:pt x="3" y="3"/>
                  <a:pt x="2" y="5"/>
                </a:cubicBezTo>
                <a:cubicBezTo>
                  <a:pt x="0" y="8"/>
                  <a:pt x="2" y="15"/>
                  <a:pt x="3" y="18"/>
                </a:cubicBezTo>
                <a:cubicBezTo>
                  <a:pt x="5" y="22"/>
                  <a:pt x="7" y="26"/>
                  <a:pt x="10" y="29"/>
                </a:cubicBezTo>
                <a:cubicBezTo>
                  <a:pt x="12" y="32"/>
                  <a:pt x="15" y="32"/>
                  <a:pt x="19" y="31"/>
                </a:cubicBezTo>
                <a:cubicBezTo>
                  <a:pt x="22" y="31"/>
                  <a:pt x="27" y="31"/>
                  <a:pt x="28" y="28"/>
                </a:cubicBezTo>
                <a:cubicBezTo>
                  <a:pt x="30" y="26"/>
                  <a:pt x="30" y="18"/>
                  <a:pt x="28" y="16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6" name="Freeform 109">
            <a:extLst>
              <a:ext uri="{FF2B5EF4-FFF2-40B4-BE49-F238E27FC236}">
                <a16:creationId xmlns:a16="http://schemas.microsoft.com/office/drawing/2014/main" id="{6CBF9EB2-C7BD-4999-B576-B68158EC5602}"/>
              </a:ext>
            </a:extLst>
          </p:cNvPr>
          <p:cNvSpPr>
            <a:spLocks/>
          </p:cNvSpPr>
          <p:nvPr/>
        </p:nvSpPr>
        <p:spPr bwMode="auto">
          <a:xfrm>
            <a:off x="5159264" y="3939418"/>
            <a:ext cx="779209" cy="1038056"/>
          </a:xfrm>
          <a:custGeom>
            <a:avLst/>
            <a:gdLst/>
            <a:ahLst/>
            <a:cxnLst>
              <a:cxn ang="0">
                <a:pos x="480" y="297"/>
              </a:cxn>
              <a:cxn ang="0">
                <a:pos x="483" y="257"/>
              </a:cxn>
              <a:cxn ang="0">
                <a:pos x="476" y="216"/>
              </a:cxn>
              <a:cxn ang="0">
                <a:pos x="458" y="173"/>
              </a:cxn>
              <a:cxn ang="0">
                <a:pos x="446" y="106"/>
              </a:cxn>
              <a:cxn ang="0">
                <a:pos x="445" y="78"/>
              </a:cxn>
              <a:cxn ang="0">
                <a:pos x="401" y="61"/>
              </a:cxn>
              <a:cxn ang="0">
                <a:pos x="426" y="54"/>
              </a:cxn>
              <a:cxn ang="0">
                <a:pos x="419" y="31"/>
              </a:cxn>
              <a:cxn ang="0">
                <a:pos x="405" y="38"/>
              </a:cxn>
              <a:cxn ang="0">
                <a:pos x="398" y="38"/>
              </a:cxn>
              <a:cxn ang="0">
                <a:pos x="390" y="49"/>
              </a:cxn>
              <a:cxn ang="0">
                <a:pos x="352" y="57"/>
              </a:cxn>
              <a:cxn ang="0">
                <a:pos x="321" y="60"/>
              </a:cxn>
              <a:cxn ang="0">
                <a:pos x="304" y="84"/>
              </a:cxn>
              <a:cxn ang="0">
                <a:pos x="286" y="66"/>
              </a:cxn>
              <a:cxn ang="0">
                <a:pos x="282" y="34"/>
              </a:cxn>
              <a:cxn ang="0">
                <a:pos x="256" y="48"/>
              </a:cxn>
              <a:cxn ang="0">
                <a:pos x="223" y="42"/>
              </a:cxn>
              <a:cxn ang="0">
                <a:pos x="222" y="10"/>
              </a:cxn>
              <a:cxn ang="0">
                <a:pos x="187" y="11"/>
              </a:cxn>
              <a:cxn ang="0">
                <a:pos x="157" y="1"/>
              </a:cxn>
              <a:cxn ang="0">
                <a:pos x="163" y="30"/>
              </a:cxn>
              <a:cxn ang="0">
                <a:pos x="173" y="41"/>
              </a:cxn>
              <a:cxn ang="0">
                <a:pos x="155" y="59"/>
              </a:cxn>
              <a:cxn ang="0">
                <a:pos x="158" y="74"/>
              </a:cxn>
              <a:cxn ang="0">
                <a:pos x="169" y="96"/>
              </a:cxn>
              <a:cxn ang="0">
                <a:pos x="169" y="101"/>
              </a:cxn>
              <a:cxn ang="0">
                <a:pos x="138" y="113"/>
              </a:cxn>
              <a:cxn ang="0">
                <a:pos x="123" y="134"/>
              </a:cxn>
              <a:cxn ang="0">
                <a:pos x="96" y="112"/>
              </a:cxn>
              <a:cxn ang="0">
                <a:pos x="66" y="146"/>
              </a:cxn>
              <a:cxn ang="0">
                <a:pos x="56" y="203"/>
              </a:cxn>
              <a:cxn ang="0">
                <a:pos x="59" y="228"/>
              </a:cxn>
              <a:cxn ang="0">
                <a:pos x="43" y="265"/>
              </a:cxn>
              <a:cxn ang="0">
                <a:pos x="0" y="283"/>
              </a:cxn>
              <a:cxn ang="0">
                <a:pos x="10" y="324"/>
              </a:cxn>
              <a:cxn ang="0">
                <a:pos x="4" y="351"/>
              </a:cxn>
              <a:cxn ang="0">
                <a:pos x="1" y="377"/>
              </a:cxn>
              <a:cxn ang="0">
                <a:pos x="13" y="414"/>
              </a:cxn>
              <a:cxn ang="0">
                <a:pos x="28" y="457"/>
              </a:cxn>
              <a:cxn ang="0">
                <a:pos x="79" y="505"/>
              </a:cxn>
              <a:cxn ang="0">
                <a:pos x="95" y="563"/>
              </a:cxn>
              <a:cxn ang="0">
                <a:pos x="110" y="637"/>
              </a:cxn>
              <a:cxn ang="0">
                <a:pos x="147" y="627"/>
              </a:cxn>
              <a:cxn ang="0">
                <a:pos x="189" y="640"/>
              </a:cxn>
              <a:cxn ang="0">
                <a:pos x="233" y="655"/>
              </a:cxn>
              <a:cxn ang="0">
                <a:pos x="289" y="643"/>
              </a:cxn>
              <a:cxn ang="0">
                <a:pos x="341" y="629"/>
              </a:cxn>
              <a:cxn ang="0">
                <a:pos x="375" y="634"/>
              </a:cxn>
              <a:cxn ang="0">
                <a:pos x="364" y="603"/>
              </a:cxn>
              <a:cxn ang="0">
                <a:pos x="398" y="571"/>
              </a:cxn>
              <a:cxn ang="0">
                <a:pos x="418" y="552"/>
              </a:cxn>
              <a:cxn ang="0">
                <a:pos x="398" y="517"/>
              </a:cxn>
              <a:cxn ang="0">
                <a:pos x="365" y="488"/>
              </a:cxn>
              <a:cxn ang="0">
                <a:pos x="354" y="445"/>
              </a:cxn>
              <a:cxn ang="0">
                <a:pos x="339" y="413"/>
              </a:cxn>
              <a:cxn ang="0">
                <a:pos x="361" y="401"/>
              </a:cxn>
              <a:cxn ang="0">
                <a:pos x="392" y="392"/>
              </a:cxn>
              <a:cxn ang="0">
                <a:pos x="412" y="380"/>
              </a:cxn>
              <a:cxn ang="0">
                <a:pos x="446" y="363"/>
              </a:cxn>
              <a:cxn ang="0">
                <a:pos x="472" y="359"/>
              </a:cxn>
              <a:cxn ang="0">
                <a:pos x="496" y="326"/>
              </a:cxn>
            </a:cxnLst>
            <a:rect l="0" t="0" r="r" b="b"/>
            <a:pathLst>
              <a:path w="496" h="661">
                <a:moveTo>
                  <a:pt x="496" y="323"/>
                </a:moveTo>
                <a:cubicBezTo>
                  <a:pt x="495" y="322"/>
                  <a:pt x="495" y="321"/>
                  <a:pt x="494" y="320"/>
                </a:cubicBezTo>
                <a:cubicBezTo>
                  <a:pt x="494" y="319"/>
                  <a:pt x="493" y="318"/>
                  <a:pt x="492" y="317"/>
                </a:cubicBezTo>
                <a:cubicBezTo>
                  <a:pt x="492" y="317"/>
                  <a:pt x="491" y="317"/>
                  <a:pt x="491" y="316"/>
                </a:cubicBezTo>
                <a:cubicBezTo>
                  <a:pt x="491" y="316"/>
                  <a:pt x="491" y="315"/>
                  <a:pt x="490" y="314"/>
                </a:cubicBezTo>
                <a:cubicBezTo>
                  <a:pt x="490" y="312"/>
                  <a:pt x="490" y="311"/>
                  <a:pt x="489" y="309"/>
                </a:cubicBezTo>
                <a:cubicBezTo>
                  <a:pt x="488" y="308"/>
                  <a:pt x="488" y="308"/>
                  <a:pt x="487" y="307"/>
                </a:cubicBezTo>
                <a:cubicBezTo>
                  <a:pt x="486" y="306"/>
                  <a:pt x="484" y="306"/>
                  <a:pt x="483" y="305"/>
                </a:cubicBezTo>
                <a:cubicBezTo>
                  <a:pt x="482" y="304"/>
                  <a:pt x="481" y="303"/>
                  <a:pt x="479" y="302"/>
                </a:cubicBezTo>
                <a:cubicBezTo>
                  <a:pt x="478" y="301"/>
                  <a:pt x="478" y="301"/>
                  <a:pt x="478" y="301"/>
                </a:cubicBezTo>
                <a:cubicBezTo>
                  <a:pt x="477" y="300"/>
                  <a:pt x="476" y="299"/>
                  <a:pt x="477" y="298"/>
                </a:cubicBezTo>
                <a:cubicBezTo>
                  <a:pt x="478" y="298"/>
                  <a:pt x="479" y="298"/>
                  <a:pt x="479" y="297"/>
                </a:cubicBezTo>
                <a:cubicBezTo>
                  <a:pt x="479" y="297"/>
                  <a:pt x="480" y="297"/>
                  <a:pt x="480" y="297"/>
                </a:cubicBezTo>
                <a:cubicBezTo>
                  <a:pt x="480" y="296"/>
                  <a:pt x="481" y="296"/>
                  <a:pt x="481" y="295"/>
                </a:cubicBezTo>
                <a:cubicBezTo>
                  <a:pt x="481" y="293"/>
                  <a:pt x="480" y="291"/>
                  <a:pt x="480" y="289"/>
                </a:cubicBezTo>
                <a:cubicBezTo>
                  <a:pt x="480" y="290"/>
                  <a:pt x="479" y="288"/>
                  <a:pt x="479" y="288"/>
                </a:cubicBezTo>
                <a:cubicBezTo>
                  <a:pt x="479" y="288"/>
                  <a:pt x="478" y="288"/>
                  <a:pt x="478" y="287"/>
                </a:cubicBezTo>
                <a:cubicBezTo>
                  <a:pt x="478" y="287"/>
                  <a:pt x="478" y="286"/>
                  <a:pt x="478" y="286"/>
                </a:cubicBezTo>
                <a:cubicBezTo>
                  <a:pt x="477" y="284"/>
                  <a:pt x="475" y="282"/>
                  <a:pt x="474" y="280"/>
                </a:cubicBezTo>
                <a:cubicBezTo>
                  <a:pt x="475" y="279"/>
                  <a:pt x="476" y="278"/>
                  <a:pt x="477" y="278"/>
                </a:cubicBezTo>
                <a:cubicBezTo>
                  <a:pt x="476" y="278"/>
                  <a:pt x="475" y="279"/>
                  <a:pt x="474" y="278"/>
                </a:cubicBezTo>
                <a:cubicBezTo>
                  <a:pt x="474" y="277"/>
                  <a:pt x="474" y="274"/>
                  <a:pt x="474" y="273"/>
                </a:cubicBezTo>
                <a:cubicBezTo>
                  <a:pt x="474" y="270"/>
                  <a:pt x="473" y="269"/>
                  <a:pt x="477" y="268"/>
                </a:cubicBezTo>
                <a:cubicBezTo>
                  <a:pt x="479" y="268"/>
                  <a:pt x="481" y="268"/>
                  <a:pt x="482" y="266"/>
                </a:cubicBezTo>
                <a:cubicBezTo>
                  <a:pt x="482" y="265"/>
                  <a:pt x="482" y="265"/>
                  <a:pt x="482" y="265"/>
                </a:cubicBezTo>
                <a:cubicBezTo>
                  <a:pt x="482" y="262"/>
                  <a:pt x="482" y="260"/>
                  <a:pt x="483" y="257"/>
                </a:cubicBezTo>
                <a:cubicBezTo>
                  <a:pt x="483" y="254"/>
                  <a:pt x="485" y="251"/>
                  <a:pt x="482" y="249"/>
                </a:cubicBezTo>
                <a:cubicBezTo>
                  <a:pt x="482" y="248"/>
                  <a:pt x="479" y="247"/>
                  <a:pt x="479" y="246"/>
                </a:cubicBezTo>
                <a:cubicBezTo>
                  <a:pt x="478" y="245"/>
                  <a:pt x="479" y="245"/>
                  <a:pt x="479" y="244"/>
                </a:cubicBezTo>
                <a:cubicBezTo>
                  <a:pt x="479" y="243"/>
                  <a:pt x="478" y="242"/>
                  <a:pt x="478" y="240"/>
                </a:cubicBezTo>
                <a:cubicBezTo>
                  <a:pt x="478" y="240"/>
                  <a:pt x="478" y="238"/>
                  <a:pt x="478" y="238"/>
                </a:cubicBezTo>
                <a:cubicBezTo>
                  <a:pt x="477" y="237"/>
                  <a:pt x="476" y="237"/>
                  <a:pt x="476" y="237"/>
                </a:cubicBezTo>
                <a:cubicBezTo>
                  <a:pt x="476" y="237"/>
                  <a:pt x="476" y="236"/>
                  <a:pt x="475" y="236"/>
                </a:cubicBezTo>
                <a:cubicBezTo>
                  <a:pt x="475" y="236"/>
                  <a:pt x="475" y="236"/>
                  <a:pt x="474" y="235"/>
                </a:cubicBezTo>
                <a:cubicBezTo>
                  <a:pt x="474" y="234"/>
                  <a:pt x="473" y="231"/>
                  <a:pt x="473" y="230"/>
                </a:cubicBezTo>
                <a:cubicBezTo>
                  <a:pt x="473" y="228"/>
                  <a:pt x="473" y="227"/>
                  <a:pt x="473" y="225"/>
                </a:cubicBezTo>
                <a:cubicBezTo>
                  <a:pt x="472" y="223"/>
                  <a:pt x="472" y="224"/>
                  <a:pt x="473" y="223"/>
                </a:cubicBezTo>
                <a:cubicBezTo>
                  <a:pt x="474" y="221"/>
                  <a:pt x="475" y="221"/>
                  <a:pt x="475" y="219"/>
                </a:cubicBezTo>
                <a:cubicBezTo>
                  <a:pt x="476" y="218"/>
                  <a:pt x="476" y="217"/>
                  <a:pt x="476" y="216"/>
                </a:cubicBezTo>
                <a:cubicBezTo>
                  <a:pt x="476" y="215"/>
                  <a:pt x="477" y="213"/>
                  <a:pt x="477" y="212"/>
                </a:cubicBezTo>
                <a:cubicBezTo>
                  <a:pt x="476" y="209"/>
                  <a:pt x="472" y="209"/>
                  <a:pt x="470" y="206"/>
                </a:cubicBezTo>
                <a:cubicBezTo>
                  <a:pt x="470" y="206"/>
                  <a:pt x="470" y="205"/>
                  <a:pt x="470" y="205"/>
                </a:cubicBezTo>
                <a:cubicBezTo>
                  <a:pt x="469" y="203"/>
                  <a:pt x="469" y="201"/>
                  <a:pt x="467" y="200"/>
                </a:cubicBezTo>
                <a:cubicBezTo>
                  <a:pt x="466" y="198"/>
                  <a:pt x="465" y="198"/>
                  <a:pt x="464" y="197"/>
                </a:cubicBezTo>
                <a:cubicBezTo>
                  <a:pt x="463" y="196"/>
                  <a:pt x="462" y="196"/>
                  <a:pt x="461" y="195"/>
                </a:cubicBezTo>
                <a:cubicBezTo>
                  <a:pt x="459" y="194"/>
                  <a:pt x="458" y="193"/>
                  <a:pt x="457" y="191"/>
                </a:cubicBezTo>
                <a:cubicBezTo>
                  <a:pt x="456" y="190"/>
                  <a:pt x="455" y="189"/>
                  <a:pt x="453" y="188"/>
                </a:cubicBezTo>
                <a:cubicBezTo>
                  <a:pt x="453" y="187"/>
                  <a:pt x="451" y="187"/>
                  <a:pt x="451" y="185"/>
                </a:cubicBezTo>
                <a:cubicBezTo>
                  <a:pt x="451" y="185"/>
                  <a:pt x="452" y="184"/>
                  <a:pt x="452" y="184"/>
                </a:cubicBezTo>
                <a:cubicBezTo>
                  <a:pt x="452" y="184"/>
                  <a:pt x="452" y="183"/>
                  <a:pt x="452" y="183"/>
                </a:cubicBezTo>
                <a:cubicBezTo>
                  <a:pt x="453" y="181"/>
                  <a:pt x="454" y="179"/>
                  <a:pt x="455" y="177"/>
                </a:cubicBezTo>
                <a:cubicBezTo>
                  <a:pt x="456" y="176"/>
                  <a:pt x="457" y="175"/>
                  <a:pt x="458" y="173"/>
                </a:cubicBezTo>
                <a:cubicBezTo>
                  <a:pt x="458" y="172"/>
                  <a:pt x="459" y="171"/>
                  <a:pt x="459" y="170"/>
                </a:cubicBezTo>
                <a:cubicBezTo>
                  <a:pt x="460" y="169"/>
                  <a:pt x="461" y="169"/>
                  <a:pt x="461" y="169"/>
                </a:cubicBezTo>
                <a:cubicBezTo>
                  <a:pt x="462" y="168"/>
                  <a:pt x="463" y="165"/>
                  <a:pt x="464" y="164"/>
                </a:cubicBezTo>
                <a:cubicBezTo>
                  <a:pt x="466" y="162"/>
                  <a:pt x="467" y="161"/>
                  <a:pt x="468" y="158"/>
                </a:cubicBezTo>
                <a:cubicBezTo>
                  <a:pt x="469" y="156"/>
                  <a:pt x="469" y="154"/>
                  <a:pt x="469" y="151"/>
                </a:cubicBezTo>
                <a:cubicBezTo>
                  <a:pt x="469" y="149"/>
                  <a:pt x="470" y="145"/>
                  <a:pt x="469" y="143"/>
                </a:cubicBezTo>
                <a:cubicBezTo>
                  <a:pt x="468" y="140"/>
                  <a:pt x="466" y="137"/>
                  <a:pt x="465" y="135"/>
                </a:cubicBezTo>
                <a:cubicBezTo>
                  <a:pt x="463" y="130"/>
                  <a:pt x="462" y="126"/>
                  <a:pt x="460" y="121"/>
                </a:cubicBezTo>
                <a:cubicBezTo>
                  <a:pt x="460" y="119"/>
                  <a:pt x="459" y="116"/>
                  <a:pt x="459" y="114"/>
                </a:cubicBezTo>
                <a:cubicBezTo>
                  <a:pt x="458" y="112"/>
                  <a:pt x="459" y="109"/>
                  <a:pt x="459" y="107"/>
                </a:cubicBezTo>
                <a:cubicBezTo>
                  <a:pt x="459" y="106"/>
                  <a:pt x="458" y="101"/>
                  <a:pt x="457" y="102"/>
                </a:cubicBezTo>
                <a:cubicBezTo>
                  <a:pt x="456" y="103"/>
                  <a:pt x="454" y="106"/>
                  <a:pt x="452" y="106"/>
                </a:cubicBezTo>
                <a:cubicBezTo>
                  <a:pt x="450" y="107"/>
                  <a:pt x="447" y="106"/>
                  <a:pt x="446" y="106"/>
                </a:cubicBezTo>
                <a:cubicBezTo>
                  <a:pt x="445" y="105"/>
                  <a:pt x="444" y="104"/>
                  <a:pt x="443" y="103"/>
                </a:cubicBezTo>
                <a:cubicBezTo>
                  <a:pt x="441" y="102"/>
                  <a:pt x="438" y="101"/>
                  <a:pt x="437" y="100"/>
                </a:cubicBezTo>
                <a:cubicBezTo>
                  <a:pt x="437" y="100"/>
                  <a:pt x="437" y="99"/>
                  <a:pt x="437" y="98"/>
                </a:cubicBezTo>
                <a:cubicBezTo>
                  <a:pt x="437" y="98"/>
                  <a:pt x="436" y="97"/>
                  <a:pt x="436" y="96"/>
                </a:cubicBezTo>
                <a:cubicBezTo>
                  <a:pt x="439" y="94"/>
                  <a:pt x="442" y="95"/>
                  <a:pt x="445" y="95"/>
                </a:cubicBezTo>
                <a:cubicBezTo>
                  <a:pt x="447" y="95"/>
                  <a:pt x="448" y="94"/>
                  <a:pt x="450" y="94"/>
                </a:cubicBezTo>
                <a:cubicBezTo>
                  <a:pt x="451" y="93"/>
                  <a:pt x="452" y="93"/>
                  <a:pt x="453" y="93"/>
                </a:cubicBezTo>
                <a:cubicBezTo>
                  <a:pt x="454" y="93"/>
                  <a:pt x="455" y="93"/>
                  <a:pt x="456" y="93"/>
                </a:cubicBezTo>
                <a:cubicBezTo>
                  <a:pt x="456" y="92"/>
                  <a:pt x="455" y="92"/>
                  <a:pt x="455" y="91"/>
                </a:cubicBezTo>
                <a:cubicBezTo>
                  <a:pt x="454" y="90"/>
                  <a:pt x="454" y="90"/>
                  <a:pt x="454" y="89"/>
                </a:cubicBezTo>
                <a:cubicBezTo>
                  <a:pt x="453" y="88"/>
                  <a:pt x="452" y="87"/>
                  <a:pt x="451" y="86"/>
                </a:cubicBezTo>
                <a:cubicBezTo>
                  <a:pt x="450" y="84"/>
                  <a:pt x="449" y="83"/>
                  <a:pt x="448" y="81"/>
                </a:cubicBezTo>
                <a:cubicBezTo>
                  <a:pt x="447" y="80"/>
                  <a:pt x="446" y="80"/>
                  <a:pt x="445" y="78"/>
                </a:cubicBezTo>
                <a:cubicBezTo>
                  <a:pt x="443" y="76"/>
                  <a:pt x="440" y="74"/>
                  <a:pt x="438" y="72"/>
                </a:cubicBezTo>
                <a:cubicBezTo>
                  <a:pt x="437" y="72"/>
                  <a:pt x="436" y="71"/>
                  <a:pt x="434" y="71"/>
                </a:cubicBezTo>
                <a:cubicBezTo>
                  <a:pt x="434" y="69"/>
                  <a:pt x="426" y="67"/>
                  <a:pt x="426" y="70"/>
                </a:cubicBezTo>
                <a:cubicBezTo>
                  <a:pt x="427" y="72"/>
                  <a:pt x="431" y="73"/>
                  <a:pt x="431" y="75"/>
                </a:cubicBezTo>
                <a:cubicBezTo>
                  <a:pt x="431" y="77"/>
                  <a:pt x="428" y="75"/>
                  <a:pt x="427" y="74"/>
                </a:cubicBezTo>
                <a:cubicBezTo>
                  <a:pt x="425" y="73"/>
                  <a:pt x="424" y="73"/>
                  <a:pt x="422" y="73"/>
                </a:cubicBezTo>
                <a:cubicBezTo>
                  <a:pt x="421" y="72"/>
                  <a:pt x="421" y="72"/>
                  <a:pt x="420" y="72"/>
                </a:cubicBezTo>
                <a:cubicBezTo>
                  <a:pt x="418" y="71"/>
                  <a:pt x="418" y="72"/>
                  <a:pt x="416" y="72"/>
                </a:cubicBezTo>
                <a:cubicBezTo>
                  <a:pt x="415" y="72"/>
                  <a:pt x="413" y="72"/>
                  <a:pt x="412" y="71"/>
                </a:cubicBezTo>
                <a:cubicBezTo>
                  <a:pt x="410" y="70"/>
                  <a:pt x="410" y="69"/>
                  <a:pt x="409" y="67"/>
                </a:cubicBezTo>
                <a:cubicBezTo>
                  <a:pt x="408" y="66"/>
                  <a:pt x="405" y="65"/>
                  <a:pt x="404" y="63"/>
                </a:cubicBezTo>
                <a:cubicBezTo>
                  <a:pt x="403" y="63"/>
                  <a:pt x="403" y="61"/>
                  <a:pt x="402" y="61"/>
                </a:cubicBezTo>
                <a:cubicBezTo>
                  <a:pt x="402" y="61"/>
                  <a:pt x="401" y="61"/>
                  <a:pt x="401" y="61"/>
                </a:cubicBezTo>
                <a:cubicBezTo>
                  <a:pt x="399" y="61"/>
                  <a:pt x="398" y="60"/>
                  <a:pt x="397" y="60"/>
                </a:cubicBezTo>
                <a:cubicBezTo>
                  <a:pt x="396" y="59"/>
                  <a:pt x="396" y="59"/>
                  <a:pt x="395" y="59"/>
                </a:cubicBezTo>
                <a:cubicBezTo>
                  <a:pt x="394" y="58"/>
                  <a:pt x="394" y="58"/>
                  <a:pt x="396" y="56"/>
                </a:cubicBezTo>
                <a:cubicBezTo>
                  <a:pt x="397" y="55"/>
                  <a:pt x="397" y="55"/>
                  <a:pt x="399" y="55"/>
                </a:cubicBezTo>
                <a:cubicBezTo>
                  <a:pt x="399" y="58"/>
                  <a:pt x="403" y="57"/>
                  <a:pt x="405" y="57"/>
                </a:cubicBezTo>
                <a:cubicBezTo>
                  <a:pt x="406" y="59"/>
                  <a:pt x="405" y="61"/>
                  <a:pt x="407" y="62"/>
                </a:cubicBezTo>
                <a:cubicBezTo>
                  <a:pt x="409" y="63"/>
                  <a:pt x="410" y="61"/>
                  <a:pt x="410" y="59"/>
                </a:cubicBezTo>
                <a:cubicBezTo>
                  <a:pt x="410" y="59"/>
                  <a:pt x="410" y="58"/>
                  <a:pt x="410" y="57"/>
                </a:cubicBezTo>
                <a:cubicBezTo>
                  <a:pt x="410" y="56"/>
                  <a:pt x="410" y="56"/>
                  <a:pt x="410" y="55"/>
                </a:cubicBezTo>
                <a:cubicBezTo>
                  <a:pt x="410" y="53"/>
                  <a:pt x="409" y="51"/>
                  <a:pt x="411" y="50"/>
                </a:cubicBezTo>
                <a:cubicBezTo>
                  <a:pt x="413" y="50"/>
                  <a:pt x="413" y="52"/>
                  <a:pt x="415" y="52"/>
                </a:cubicBezTo>
                <a:cubicBezTo>
                  <a:pt x="416" y="52"/>
                  <a:pt x="416" y="50"/>
                  <a:pt x="418" y="50"/>
                </a:cubicBezTo>
                <a:cubicBezTo>
                  <a:pt x="421" y="50"/>
                  <a:pt x="423" y="53"/>
                  <a:pt x="426" y="54"/>
                </a:cubicBezTo>
                <a:cubicBezTo>
                  <a:pt x="429" y="55"/>
                  <a:pt x="429" y="53"/>
                  <a:pt x="429" y="50"/>
                </a:cubicBezTo>
                <a:cubicBezTo>
                  <a:pt x="428" y="50"/>
                  <a:pt x="427" y="50"/>
                  <a:pt x="425" y="49"/>
                </a:cubicBezTo>
                <a:cubicBezTo>
                  <a:pt x="424" y="49"/>
                  <a:pt x="424" y="48"/>
                  <a:pt x="424" y="47"/>
                </a:cubicBezTo>
                <a:cubicBezTo>
                  <a:pt x="422" y="46"/>
                  <a:pt x="420" y="46"/>
                  <a:pt x="419" y="46"/>
                </a:cubicBezTo>
                <a:cubicBezTo>
                  <a:pt x="418" y="45"/>
                  <a:pt x="417" y="45"/>
                  <a:pt x="416" y="44"/>
                </a:cubicBezTo>
                <a:cubicBezTo>
                  <a:pt x="415" y="44"/>
                  <a:pt x="413" y="43"/>
                  <a:pt x="414" y="42"/>
                </a:cubicBezTo>
                <a:cubicBezTo>
                  <a:pt x="415" y="41"/>
                  <a:pt x="418" y="40"/>
                  <a:pt x="419" y="40"/>
                </a:cubicBezTo>
                <a:cubicBezTo>
                  <a:pt x="419" y="39"/>
                  <a:pt x="419" y="39"/>
                  <a:pt x="420" y="39"/>
                </a:cubicBezTo>
                <a:cubicBezTo>
                  <a:pt x="420" y="38"/>
                  <a:pt x="420" y="38"/>
                  <a:pt x="420" y="37"/>
                </a:cubicBezTo>
                <a:cubicBezTo>
                  <a:pt x="420" y="36"/>
                  <a:pt x="421" y="36"/>
                  <a:pt x="422" y="36"/>
                </a:cubicBezTo>
                <a:cubicBezTo>
                  <a:pt x="424" y="35"/>
                  <a:pt x="425" y="36"/>
                  <a:pt x="425" y="34"/>
                </a:cubicBezTo>
                <a:cubicBezTo>
                  <a:pt x="425" y="33"/>
                  <a:pt x="425" y="32"/>
                  <a:pt x="424" y="31"/>
                </a:cubicBezTo>
                <a:cubicBezTo>
                  <a:pt x="422" y="31"/>
                  <a:pt x="421" y="31"/>
                  <a:pt x="419" y="31"/>
                </a:cubicBezTo>
                <a:cubicBezTo>
                  <a:pt x="418" y="32"/>
                  <a:pt x="417" y="32"/>
                  <a:pt x="416" y="32"/>
                </a:cubicBezTo>
                <a:cubicBezTo>
                  <a:pt x="415" y="32"/>
                  <a:pt x="415" y="31"/>
                  <a:pt x="414" y="31"/>
                </a:cubicBezTo>
                <a:cubicBezTo>
                  <a:pt x="414" y="31"/>
                  <a:pt x="414" y="31"/>
                  <a:pt x="413" y="31"/>
                </a:cubicBezTo>
                <a:cubicBezTo>
                  <a:pt x="413" y="31"/>
                  <a:pt x="413" y="30"/>
                  <a:pt x="413" y="30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10" y="31"/>
                  <a:pt x="410" y="32"/>
                  <a:pt x="410" y="33"/>
                </a:cubicBezTo>
                <a:cubicBezTo>
                  <a:pt x="412" y="33"/>
                  <a:pt x="413" y="34"/>
                  <a:pt x="414" y="35"/>
                </a:cubicBezTo>
                <a:cubicBezTo>
                  <a:pt x="416" y="35"/>
                  <a:pt x="419" y="35"/>
                  <a:pt x="419" y="36"/>
                </a:cubicBezTo>
                <a:cubicBezTo>
                  <a:pt x="418" y="37"/>
                  <a:pt x="417" y="38"/>
                  <a:pt x="416" y="38"/>
                </a:cubicBezTo>
                <a:cubicBezTo>
                  <a:pt x="416" y="38"/>
                  <a:pt x="415" y="38"/>
                  <a:pt x="414" y="38"/>
                </a:cubicBezTo>
                <a:cubicBezTo>
                  <a:pt x="413" y="38"/>
                  <a:pt x="411" y="40"/>
                  <a:pt x="410" y="39"/>
                </a:cubicBezTo>
                <a:cubicBezTo>
                  <a:pt x="409" y="39"/>
                  <a:pt x="409" y="37"/>
                  <a:pt x="408" y="37"/>
                </a:cubicBezTo>
                <a:cubicBezTo>
                  <a:pt x="406" y="36"/>
                  <a:pt x="406" y="37"/>
                  <a:pt x="405" y="38"/>
                </a:cubicBezTo>
                <a:cubicBezTo>
                  <a:pt x="404" y="36"/>
                  <a:pt x="402" y="33"/>
                  <a:pt x="404" y="31"/>
                </a:cubicBezTo>
                <a:cubicBezTo>
                  <a:pt x="404" y="31"/>
                  <a:pt x="404" y="30"/>
                  <a:pt x="405" y="30"/>
                </a:cubicBezTo>
                <a:cubicBezTo>
                  <a:pt x="405" y="30"/>
                  <a:pt x="406" y="30"/>
                  <a:pt x="406" y="30"/>
                </a:cubicBezTo>
                <a:cubicBezTo>
                  <a:pt x="407" y="30"/>
                  <a:pt x="408" y="29"/>
                  <a:pt x="408" y="29"/>
                </a:cubicBezTo>
                <a:cubicBezTo>
                  <a:pt x="409" y="28"/>
                  <a:pt x="408" y="28"/>
                  <a:pt x="407" y="27"/>
                </a:cubicBezTo>
                <a:cubicBezTo>
                  <a:pt x="407" y="27"/>
                  <a:pt x="408" y="27"/>
                  <a:pt x="408" y="26"/>
                </a:cubicBezTo>
                <a:cubicBezTo>
                  <a:pt x="408" y="25"/>
                  <a:pt x="409" y="24"/>
                  <a:pt x="408" y="23"/>
                </a:cubicBezTo>
                <a:cubicBezTo>
                  <a:pt x="406" y="22"/>
                  <a:pt x="403" y="23"/>
                  <a:pt x="402" y="24"/>
                </a:cubicBezTo>
                <a:cubicBezTo>
                  <a:pt x="401" y="26"/>
                  <a:pt x="401" y="27"/>
                  <a:pt x="401" y="28"/>
                </a:cubicBezTo>
                <a:cubicBezTo>
                  <a:pt x="401" y="29"/>
                  <a:pt x="401" y="29"/>
                  <a:pt x="401" y="30"/>
                </a:cubicBezTo>
                <a:cubicBezTo>
                  <a:pt x="401" y="30"/>
                  <a:pt x="401" y="30"/>
                  <a:pt x="400" y="30"/>
                </a:cubicBezTo>
                <a:cubicBezTo>
                  <a:pt x="400" y="30"/>
                  <a:pt x="400" y="31"/>
                  <a:pt x="399" y="31"/>
                </a:cubicBezTo>
                <a:cubicBezTo>
                  <a:pt x="398" y="33"/>
                  <a:pt x="397" y="36"/>
                  <a:pt x="398" y="38"/>
                </a:cubicBezTo>
                <a:cubicBezTo>
                  <a:pt x="400" y="37"/>
                  <a:pt x="401" y="38"/>
                  <a:pt x="403" y="38"/>
                </a:cubicBezTo>
                <a:cubicBezTo>
                  <a:pt x="403" y="39"/>
                  <a:pt x="403" y="40"/>
                  <a:pt x="403" y="40"/>
                </a:cubicBezTo>
                <a:cubicBezTo>
                  <a:pt x="404" y="41"/>
                  <a:pt x="404" y="41"/>
                  <a:pt x="403" y="42"/>
                </a:cubicBezTo>
                <a:cubicBezTo>
                  <a:pt x="402" y="42"/>
                  <a:pt x="401" y="41"/>
                  <a:pt x="401" y="43"/>
                </a:cubicBezTo>
                <a:cubicBezTo>
                  <a:pt x="401" y="43"/>
                  <a:pt x="401" y="45"/>
                  <a:pt x="401" y="45"/>
                </a:cubicBezTo>
                <a:cubicBezTo>
                  <a:pt x="401" y="46"/>
                  <a:pt x="402" y="46"/>
                  <a:pt x="402" y="46"/>
                </a:cubicBezTo>
                <a:cubicBezTo>
                  <a:pt x="403" y="47"/>
                  <a:pt x="404" y="47"/>
                  <a:pt x="404" y="48"/>
                </a:cubicBezTo>
                <a:cubicBezTo>
                  <a:pt x="405" y="49"/>
                  <a:pt x="405" y="48"/>
                  <a:pt x="405" y="49"/>
                </a:cubicBezTo>
                <a:cubicBezTo>
                  <a:pt x="405" y="51"/>
                  <a:pt x="401" y="51"/>
                  <a:pt x="401" y="49"/>
                </a:cubicBezTo>
                <a:cubicBezTo>
                  <a:pt x="399" y="49"/>
                  <a:pt x="399" y="50"/>
                  <a:pt x="398" y="51"/>
                </a:cubicBezTo>
                <a:cubicBezTo>
                  <a:pt x="398" y="51"/>
                  <a:pt x="397" y="54"/>
                  <a:pt x="397" y="54"/>
                </a:cubicBezTo>
                <a:cubicBezTo>
                  <a:pt x="395" y="55"/>
                  <a:pt x="391" y="54"/>
                  <a:pt x="390" y="53"/>
                </a:cubicBezTo>
                <a:cubicBezTo>
                  <a:pt x="389" y="52"/>
                  <a:pt x="390" y="50"/>
                  <a:pt x="390" y="49"/>
                </a:cubicBezTo>
                <a:cubicBezTo>
                  <a:pt x="389" y="48"/>
                  <a:pt x="389" y="46"/>
                  <a:pt x="388" y="45"/>
                </a:cubicBezTo>
                <a:cubicBezTo>
                  <a:pt x="387" y="44"/>
                  <a:pt x="387" y="44"/>
                  <a:pt x="386" y="45"/>
                </a:cubicBezTo>
                <a:cubicBezTo>
                  <a:pt x="385" y="45"/>
                  <a:pt x="385" y="46"/>
                  <a:pt x="384" y="47"/>
                </a:cubicBezTo>
                <a:cubicBezTo>
                  <a:pt x="382" y="50"/>
                  <a:pt x="377" y="49"/>
                  <a:pt x="373" y="49"/>
                </a:cubicBezTo>
                <a:cubicBezTo>
                  <a:pt x="372" y="49"/>
                  <a:pt x="372" y="49"/>
                  <a:pt x="371" y="48"/>
                </a:cubicBezTo>
                <a:cubicBezTo>
                  <a:pt x="371" y="48"/>
                  <a:pt x="371" y="48"/>
                  <a:pt x="370" y="48"/>
                </a:cubicBezTo>
                <a:cubicBezTo>
                  <a:pt x="369" y="47"/>
                  <a:pt x="370" y="48"/>
                  <a:pt x="369" y="48"/>
                </a:cubicBezTo>
                <a:cubicBezTo>
                  <a:pt x="368" y="48"/>
                  <a:pt x="366" y="49"/>
                  <a:pt x="366" y="49"/>
                </a:cubicBezTo>
                <a:cubicBezTo>
                  <a:pt x="365" y="49"/>
                  <a:pt x="364" y="49"/>
                  <a:pt x="363" y="49"/>
                </a:cubicBezTo>
                <a:cubicBezTo>
                  <a:pt x="362" y="50"/>
                  <a:pt x="363" y="50"/>
                  <a:pt x="362" y="50"/>
                </a:cubicBezTo>
                <a:cubicBezTo>
                  <a:pt x="360" y="51"/>
                  <a:pt x="360" y="51"/>
                  <a:pt x="360" y="53"/>
                </a:cubicBezTo>
                <a:cubicBezTo>
                  <a:pt x="359" y="54"/>
                  <a:pt x="360" y="57"/>
                  <a:pt x="358" y="56"/>
                </a:cubicBezTo>
                <a:cubicBezTo>
                  <a:pt x="358" y="58"/>
                  <a:pt x="353" y="57"/>
                  <a:pt x="352" y="57"/>
                </a:cubicBezTo>
                <a:cubicBezTo>
                  <a:pt x="350" y="58"/>
                  <a:pt x="350" y="59"/>
                  <a:pt x="348" y="59"/>
                </a:cubicBezTo>
                <a:cubicBezTo>
                  <a:pt x="347" y="59"/>
                  <a:pt x="346" y="59"/>
                  <a:pt x="345" y="58"/>
                </a:cubicBezTo>
                <a:cubicBezTo>
                  <a:pt x="344" y="58"/>
                  <a:pt x="344" y="57"/>
                  <a:pt x="343" y="57"/>
                </a:cubicBezTo>
                <a:cubicBezTo>
                  <a:pt x="342" y="59"/>
                  <a:pt x="341" y="61"/>
                  <a:pt x="340" y="60"/>
                </a:cubicBezTo>
                <a:cubicBezTo>
                  <a:pt x="339" y="60"/>
                  <a:pt x="338" y="58"/>
                  <a:pt x="337" y="59"/>
                </a:cubicBezTo>
                <a:cubicBezTo>
                  <a:pt x="337" y="59"/>
                  <a:pt x="336" y="60"/>
                  <a:pt x="335" y="60"/>
                </a:cubicBezTo>
                <a:cubicBezTo>
                  <a:pt x="335" y="61"/>
                  <a:pt x="335" y="61"/>
                  <a:pt x="334" y="62"/>
                </a:cubicBezTo>
                <a:cubicBezTo>
                  <a:pt x="332" y="63"/>
                  <a:pt x="331" y="65"/>
                  <a:pt x="329" y="64"/>
                </a:cubicBezTo>
                <a:cubicBezTo>
                  <a:pt x="328" y="64"/>
                  <a:pt x="328" y="64"/>
                  <a:pt x="328" y="63"/>
                </a:cubicBezTo>
                <a:cubicBezTo>
                  <a:pt x="328" y="62"/>
                  <a:pt x="327" y="62"/>
                  <a:pt x="327" y="61"/>
                </a:cubicBezTo>
                <a:cubicBezTo>
                  <a:pt x="325" y="61"/>
                  <a:pt x="325" y="60"/>
                  <a:pt x="323" y="60"/>
                </a:cubicBezTo>
                <a:cubicBezTo>
                  <a:pt x="323" y="60"/>
                  <a:pt x="322" y="60"/>
                  <a:pt x="322" y="60"/>
                </a:cubicBezTo>
                <a:cubicBezTo>
                  <a:pt x="322" y="60"/>
                  <a:pt x="321" y="60"/>
                  <a:pt x="321" y="60"/>
                </a:cubicBezTo>
                <a:cubicBezTo>
                  <a:pt x="320" y="61"/>
                  <a:pt x="319" y="61"/>
                  <a:pt x="318" y="62"/>
                </a:cubicBezTo>
                <a:cubicBezTo>
                  <a:pt x="317" y="63"/>
                  <a:pt x="316" y="65"/>
                  <a:pt x="317" y="67"/>
                </a:cubicBezTo>
                <a:cubicBezTo>
                  <a:pt x="317" y="68"/>
                  <a:pt x="319" y="69"/>
                  <a:pt x="318" y="70"/>
                </a:cubicBezTo>
                <a:cubicBezTo>
                  <a:pt x="318" y="70"/>
                  <a:pt x="317" y="71"/>
                  <a:pt x="316" y="71"/>
                </a:cubicBezTo>
                <a:cubicBezTo>
                  <a:pt x="316" y="72"/>
                  <a:pt x="315" y="73"/>
                  <a:pt x="315" y="73"/>
                </a:cubicBezTo>
                <a:cubicBezTo>
                  <a:pt x="314" y="74"/>
                  <a:pt x="314" y="74"/>
                  <a:pt x="312" y="74"/>
                </a:cubicBezTo>
                <a:cubicBezTo>
                  <a:pt x="310" y="75"/>
                  <a:pt x="309" y="76"/>
                  <a:pt x="308" y="77"/>
                </a:cubicBezTo>
                <a:cubicBezTo>
                  <a:pt x="308" y="78"/>
                  <a:pt x="307" y="78"/>
                  <a:pt x="308" y="79"/>
                </a:cubicBezTo>
                <a:cubicBezTo>
                  <a:pt x="308" y="80"/>
                  <a:pt x="311" y="80"/>
                  <a:pt x="311" y="80"/>
                </a:cubicBezTo>
                <a:cubicBezTo>
                  <a:pt x="311" y="81"/>
                  <a:pt x="311" y="82"/>
                  <a:pt x="310" y="83"/>
                </a:cubicBezTo>
                <a:cubicBezTo>
                  <a:pt x="309" y="83"/>
                  <a:pt x="308" y="83"/>
                  <a:pt x="307" y="83"/>
                </a:cubicBezTo>
                <a:cubicBezTo>
                  <a:pt x="306" y="83"/>
                  <a:pt x="305" y="82"/>
                  <a:pt x="304" y="83"/>
                </a:cubicBezTo>
                <a:cubicBezTo>
                  <a:pt x="304" y="83"/>
                  <a:pt x="304" y="84"/>
                  <a:pt x="304" y="84"/>
                </a:cubicBezTo>
                <a:cubicBezTo>
                  <a:pt x="303" y="84"/>
                  <a:pt x="303" y="84"/>
                  <a:pt x="303" y="84"/>
                </a:cubicBezTo>
                <a:cubicBezTo>
                  <a:pt x="302" y="84"/>
                  <a:pt x="302" y="84"/>
                  <a:pt x="301" y="85"/>
                </a:cubicBezTo>
                <a:cubicBezTo>
                  <a:pt x="301" y="85"/>
                  <a:pt x="300" y="86"/>
                  <a:pt x="299" y="87"/>
                </a:cubicBezTo>
                <a:cubicBezTo>
                  <a:pt x="298" y="87"/>
                  <a:pt x="296" y="87"/>
                  <a:pt x="295" y="85"/>
                </a:cubicBezTo>
                <a:cubicBezTo>
                  <a:pt x="292" y="83"/>
                  <a:pt x="289" y="80"/>
                  <a:pt x="285" y="80"/>
                </a:cubicBezTo>
                <a:cubicBezTo>
                  <a:pt x="283" y="79"/>
                  <a:pt x="283" y="80"/>
                  <a:pt x="281" y="80"/>
                </a:cubicBezTo>
                <a:cubicBezTo>
                  <a:pt x="278" y="81"/>
                  <a:pt x="275" y="78"/>
                  <a:pt x="272" y="78"/>
                </a:cubicBezTo>
                <a:cubicBezTo>
                  <a:pt x="272" y="77"/>
                  <a:pt x="273" y="76"/>
                  <a:pt x="273" y="76"/>
                </a:cubicBezTo>
                <a:cubicBezTo>
                  <a:pt x="274" y="75"/>
                  <a:pt x="275" y="75"/>
                  <a:pt x="275" y="75"/>
                </a:cubicBezTo>
                <a:cubicBezTo>
                  <a:pt x="275" y="75"/>
                  <a:pt x="276" y="73"/>
                  <a:pt x="276" y="73"/>
                </a:cubicBezTo>
                <a:cubicBezTo>
                  <a:pt x="278" y="71"/>
                  <a:pt x="280" y="70"/>
                  <a:pt x="281" y="69"/>
                </a:cubicBezTo>
                <a:cubicBezTo>
                  <a:pt x="282" y="68"/>
                  <a:pt x="282" y="68"/>
                  <a:pt x="283" y="67"/>
                </a:cubicBezTo>
                <a:cubicBezTo>
                  <a:pt x="284" y="66"/>
                  <a:pt x="285" y="67"/>
                  <a:pt x="286" y="66"/>
                </a:cubicBezTo>
                <a:cubicBezTo>
                  <a:pt x="288" y="65"/>
                  <a:pt x="286" y="63"/>
                  <a:pt x="285" y="61"/>
                </a:cubicBezTo>
                <a:cubicBezTo>
                  <a:pt x="284" y="61"/>
                  <a:pt x="284" y="61"/>
                  <a:pt x="284" y="59"/>
                </a:cubicBezTo>
                <a:cubicBezTo>
                  <a:pt x="284" y="59"/>
                  <a:pt x="284" y="57"/>
                  <a:pt x="284" y="57"/>
                </a:cubicBezTo>
                <a:cubicBezTo>
                  <a:pt x="285" y="54"/>
                  <a:pt x="284" y="50"/>
                  <a:pt x="285" y="48"/>
                </a:cubicBezTo>
                <a:cubicBezTo>
                  <a:pt x="286" y="47"/>
                  <a:pt x="289" y="48"/>
                  <a:pt x="290" y="48"/>
                </a:cubicBezTo>
                <a:cubicBezTo>
                  <a:pt x="292" y="48"/>
                  <a:pt x="294" y="48"/>
                  <a:pt x="295" y="48"/>
                </a:cubicBezTo>
                <a:cubicBezTo>
                  <a:pt x="298" y="47"/>
                  <a:pt x="298" y="46"/>
                  <a:pt x="297" y="43"/>
                </a:cubicBezTo>
                <a:cubicBezTo>
                  <a:pt x="296" y="43"/>
                  <a:pt x="296" y="42"/>
                  <a:pt x="295" y="42"/>
                </a:cubicBezTo>
                <a:cubicBezTo>
                  <a:pt x="295" y="40"/>
                  <a:pt x="294" y="40"/>
                  <a:pt x="293" y="38"/>
                </a:cubicBezTo>
                <a:cubicBezTo>
                  <a:pt x="293" y="37"/>
                  <a:pt x="292" y="35"/>
                  <a:pt x="291" y="35"/>
                </a:cubicBezTo>
                <a:cubicBezTo>
                  <a:pt x="291" y="34"/>
                  <a:pt x="289" y="35"/>
                  <a:pt x="288" y="34"/>
                </a:cubicBezTo>
                <a:cubicBezTo>
                  <a:pt x="288" y="34"/>
                  <a:pt x="287" y="34"/>
                  <a:pt x="286" y="34"/>
                </a:cubicBezTo>
                <a:cubicBezTo>
                  <a:pt x="285" y="34"/>
                  <a:pt x="283" y="34"/>
                  <a:pt x="282" y="34"/>
                </a:cubicBezTo>
                <a:cubicBezTo>
                  <a:pt x="281" y="35"/>
                  <a:pt x="280" y="35"/>
                  <a:pt x="280" y="36"/>
                </a:cubicBezTo>
                <a:cubicBezTo>
                  <a:pt x="279" y="38"/>
                  <a:pt x="278" y="39"/>
                  <a:pt x="278" y="41"/>
                </a:cubicBezTo>
                <a:cubicBezTo>
                  <a:pt x="278" y="42"/>
                  <a:pt x="279" y="43"/>
                  <a:pt x="280" y="43"/>
                </a:cubicBezTo>
                <a:cubicBezTo>
                  <a:pt x="281" y="44"/>
                  <a:pt x="284" y="46"/>
                  <a:pt x="285" y="46"/>
                </a:cubicBezTo>
                <a:cubicBezTo>
                  <a:pt x="285" y="48"/>
                  <a:pt x="285" y="46"/>
                  <a:pt x="284" y="48"/>
                </a:cubicBezTo>
                <a:cubicBezTo>
                  <a:pt x="284" y="48"/>
                  <a:pt x="284" y="50"/>
                  <a:pt x="283" y="50"/>
                </a:cubicBezTo>
                <a:cubicBezTo>
                  <a:pt x="283" y="52"/>
                  <a:pt x="280" y="50"/>
                  <a:pt x="279" y="50"/>
                </a:cubicBezTo>
                <a:cubicBezTo>
                  <a:pt x="277" y="50"/>
                  <a:pt x="275" y="50"/>
                  <a:pt x="273" y="51"/>
                </a:cubicBezTo>
                <a:cubicBezTo>
                  <a:pt x="272" y="52"/>
                  <a:pt x="271" y="52"/>
                  <a:pt x="270" y="53"/>
                </a:cubicBezTo>
                <a:cubicBezTo>
                  <a:pt x="268" y="54"/>
                  <a:pt x="268" y="55"/>
                  <a:pt x="266" y="55"/>
                </a:cubicBezTo>
                <a:cubicBezTo>
                  <a:pt x="264" y="55"/>
                  <a:pt x="262" y="55"/>
                  <a:pt x="262" y="53"/>
                </a:cubicBezTo>
                <a:cubicBezTo>
                  <a:pt x="262" y="51"/>
                  <a:pt x="262" y="49"/>
                  <a:pt x="260" y="48"/>
                </a:cubicBezTo>
                <a:cubicBezTo>
                  <a:pt x="259" y="48"/>
                  <a:pt x="257" y="48"/>
                  <a:pt x="256" y="48"/>
                </a:cubicBezTo>
                <a:cubicBezTo>
                  <a:pt x="254" y="48"/>
                  <a:pt x="253" y="49"/>
                  <a:pt x="252" y="48"/>
                </a:cubicBezTo>
                <a:cubicBezTo>
                  <a:pt x="251" y="47"/>
                  <a:pt x="251" y="46"/>
                  <a:pt x="249" y="46"/>
                </a:cubicBezTo>
                <a:cubicBezTo>
                  <a:pt x="248" y="46"/>
                  <a:pt x="247" y="46"/>
                  <a:pt x="245" y="46"/>
                </a:cubicBezTo>
                <a:cubicBezTo>
                  <a:pt x="245" y="46"/>
                  <a:pt x="244" y="46"/>
                  <a:pt x="244" y="45"/>
                </a:cubicBezTo>
                <a:cubicBezTo>
                  <a:pt x="243" y="45"/>
                  <a:pt x="242" y="45"/>
                  <a:pt x="242" y="46"/>
                </a:cubicBezTo>
                <a:cubicBezTo>
                  <a:pt x="241" y="46"/>
                  <a:pt x="242" y="47"/>
                  <a:pt x="241" y="47"/>
                </a:cubicBezTo>
                <a:cubicBezTo>
                  <a:pt x="240" y="48"/>
                  <a:pt x="240" y="48"/>
                  <a:pt x="239" y="48"/>
                </a:cubicBezTo>
                <a:cubicBezTo>
                  <a:pt x="238" y="49"/>
                  <a:pt x="236" y="50"/>
                  <a:pt x="235" y="48"/>
                </a:cubicBezTo>
                <a:cubicBezTo>
                  <a:pt x="235" y="48"/>
                  <a:pt x="236" y="46"/>
                  <a:pt x="236" y="46"/>
                </a:cubicBezTo>
                <a:cubicBezTo>
                  <a:pt x="236" y="44"/>
                  <a:pt x="236" y="42"/>
                  <a:pt x="234" y="41"/>
                </a:cubicBezTo>
                <a:cubicBezTo>
                  <a:pt x="232" y="41"/>
                  <a:pt x="232" y="42"/>
                  <a:pt x="230" y="42"/>
                </a:cubicBezTo>
                <a:cubicBezTo>
                  <a:pt x="229" y="42"/>
                  <a:pt x="229" y="42"/>
                  <a:pt x="228" y="42"/>
                </a:cubicBezTo>
                <a:cubicBezTo>
                  <a:pt x="226" y="42"/>
                  <a:pt x="224" y="41"/>
                  <a:pt x="223" y="42"/>
                </a:cubicBezTo>
                <a:cubicBezTo>
                  <a:pt x="222" y="42"/>
                  <a:pt x="222" y="43"/>
                  <a:pt x="220" y="43"/>
                </a:cubicBezTo>
                <a:cubicBezTo>
                  <a:pt x="219" y="44"/>
                  <a:pt x="218" y="44"/>
                  <a:pt x="217" y="43"/>
                </a:cubicBezTo>
                <a:cubicBezTo>
                  <a:pt x="218" y="42"/>
                  <a:pt x="218" y="40"/>
                  <a:pt x="220" y="38"/>
                </a:cubicBezTo>
                <a:cubicBezTo>
                  <a:pt x="221" y="38"/>
                  <a:pt x="222" y="37"/>
                  <a:pt x="223" y="37"/>
                </a:cubicBezTo>
                <a:cubicBezTo>
                  <a:pt x="223" y="37"/>
                  <a:pt x="225" y="36"/>
                  <a:pt x="225" y="36"/>
                </a:cubicBezTo>
                <a:cubicBezTo>
                  <a:pt x="225" y="36"/>
                  <a:pt x="225" y="34"/>
                  <a:pt x="225" y="34"/>
                </a:cubicBezTo>
                <a:cubicBezTo>
                  <a:pt x="225" y="32"/>
                  <a:pt x="225" y="31"/>
                  <a:pt x="225" y="30"/>
                </a:cubicBezTo>
                <a:cubicBezTo>
                  <a:pt x="225" y="29"/>
                  <a:pt x="226" y="27"/>
                  <a:pt x="226" y="26"/>
                </a:cubicBezTo>
                <a:cubicBezTo>
                  <a:pt x="225" y="25"/>
                  <a:pt x="224" y="25"/>
                  <a:pt x="224" y="24"/>
                </a:cubicBezTo>
                <a:cubicBezTo>
                  <a:pt x="224" y="23"/>
                  <a:pt x="224" y="23"/>
                  <a:pt x="225" y="22"/>
                </a:cubicBezTo>
                <a:cubicBezTo>
                  <a:pt x="225" y="21"/>
                  <a:pt x="224" y="20"/>
                  <a:pt x="222" y="20"/>
                </a:cubicBezTo>
                <a:cubicBezTo>
                  <a:pt x="222" y="18"/>
                  <a:pt x="224" y="16"/>
                  <a:pt x="224" y="14"/>
                </a:cubicBezTo>
                <a:cubicBezTo>
                  <a:pt x="224" y="13"/>
                  <a:pt x="223" y="10"/>
                  <a:pt x="222" y="10"/>
                </a:cubicBezTo>
                <a:cubicBezTo>
                  <a:pt x="221" y="9"/>
                  <a:pt x="219" y="11"/>
                  <a:pt x="218" y="11"/>
                </a:cubicBezTo>
                <a:cubicBezTo>
                  <a:pt x="217" y="12"/>
                  <a:pt x="217" y="13"/>
                  <a:pt x="216" y="13"/>
                </a:cubicBezTo>
                <a:cubicBezTo>
                  <a:pt x="215" y="13"/>
                  <a:pt x="214" y="12"/>
                  <a:pt x="213" y="12"/>
                </a:cubicBezTo>
                <a:cubicBezTo>
                  <a:pt x="212" y="11"/>
                  <a:pt x="212" y="11"/>
                  <a:pt x="211" y="10"/>
                </a:cubicBezTo>
                <a:cubicBezTo>
                  <a:pt x="209" y="9"/>
                  <a:pt x="208" y="9"/>
                  <a:pt x="206" y="9"/>
                </a:cubicBezTo>
                <a:cubicBezTo>
                  <a:pt x="204" y="9"/>
                  <a:pt x="204" y="8"/>
                  <a:pt x="203" y="6"/>
                </a:cubicBezTo>
                <a:cubicBezTo>
                  <a:pt x="202" y="6"/>
                  <a:pt x="201" y="5"/>
                  <a:pt x="200" y="5"/>
                </a:cubicBezTo>
                <a:cubicBezTo>
                  <a:pt x="199" y="5"/>
                  <a:pt x="199" y="5"/>
                  <a:pt x="198" y="5"/>
                </a:cubicBezTo>
                <a:cubicBezTo>
                  <a:pt x="198" y="5"/>
                  <a:pt x="197" y="5"/>
                  <a:pt x="196" y="5"/>
                </a:cubicBezTo>
                <a:cubicBezTo>
                  <a:pt x="196" y="5"/>
                  <a:pt x="195" y="4"/>
                  <a:pt x="194" y="5"/>
                </a:cubicBezTo>
                <a:cubicBezTo>
                  <a:pt x="193" y="5"/>
                  <a:pt x="193" y="6"/>
                  <a:pt x="192" y="7"/>
                </a:cubicBezTo>
                <a:cubicBezTo>
                  <a:pt x="191" y="8"/>
                  <a:pt x="191" y="8"/>
                  <a:pt x="189" y="8"/>
                </a:cubicBezTo>
                <a:cubicBezTo>
                  <a:pt x="188" y="9"/>
                  <a:pt x="188" y="10"/>
                  <a:pt x="187" y="11"/>
                </a:cubicBezTo>
                <a:cubicBezTo>
                  <a:pt x="186" y="11"/>
                  <a:pt x="185" y="11"/>
                  <a:pt x="184" y="11"/>
                </a:cubicBezTo>
                <a:cubicBezTo>
                  <a:pt x="182" y="11"/>
                  <a:pt x="181" y="11"/>
                  <a:pt x="181" y="9"/>
                </a:cubicBezTo>
                <a:cubicBezTo>
                  <a:pt x="181" y="7"/>
                  <a:pt x="181" y="6"/>
                  <a:pt x="180" y="5"/>
                </a:cubicBezTo>
                <a:cubicBezTo>
                  <a:pt x="180" y="5"/>
                  <a:pt x="180" y="5"/>
                  <a:pt x="180" y="4"/>
                </a:cubicBezTo>
                <a:cubicBezTo>
                  <a:pt x="180" y="4"/>
                  <a:pt x="179" y="4"/>
                  <a:pt x="180" y="3"/>
                </a:cubicBezTo>
                <a:cubicBezTo>
                  <a:pt x="179" y="3"/>
                  <a:pt x="179" y="2"/>
                  <a:pt x="179" y="1"/>
                </a:cubicBezTo>
                <a:cubicBezTo>
                  <a:pt x="178" y="1"/>
                  <a:pt x="176" y="1"/>
                  <a:pt x="176" y="1"/>
                </a:cubicBezTo>
                <a:cubicBezTo>
                  <a:pt x="175" y="2"/>
                  <a:pt x="175" y="2"/>
                  <a:pt x="175" y="3"/>
                </a:cubicBezTo>
                <a:cubicBezTo>
                  <a:pt x="174" y="3"/>
                  <a:pt x="173" y="3"/>
                  <a:pt x="173" y="3"/>
                </a:cubicBezTo>
                <a:cubicBezTo>
                  <a:pt x="172" y="3"/>
                  <a:pt x="170" y="3"/>
                  <a:pt x="169" y="3"/>
                </a:cubicBezTo>
                <a:cubicBezTo>
                  <a:pt x="168" y="3"/>
                  <a:pt x="167" y="2"/>
                  <a:pt x="166" y="1"/>
                </a:cubicBezTo>
                <a:cubicBezTo>
                  <a:pt x="165" y="1"/>
                  <a:pt x="163" y="1"/>
                  <a:pt x="162" y="1"/>
                </a:cubicBezTo>
                <a:cubicBezTo>
                  <a:pt x="160" y="1"/>
                  <a:pt x="158" y="1"/>
                  <a:pt x="157" y="1"/>
                </a:cubicBezTo>
                <a:cubicBezTo>
                  <a:pt x="154" y="1"/>
                  <a:pt x="152" y="0"/>
                  <a:pt x="149" y="0"/>
                </a:cubicBezTo>
                <a:cubicBezTo>
                  <a:pt x="149" y="2"/>
                  <a:pt x="148" y="4"/>
                  <a:pt x="148" y="7"/>
                </a:cubicBezTo>
                <a:cubicBezTo>
                  <a:pt x="148" y="8"/>
                  <a:pt x="149" y="9"/>
                  <a:pt x="149" y="10"/>
                </a:cubicBezTo>
                <a:cubicBezTo>
                  <a:pt x="150" y="11"/>
                  <a:pt x="151" y="9"/>
                  <a:pt x="153" y="9"/>
                </a:cubicBezTo>
                <a:cubicBezTo>
                  <a:pt x="153" y="11"/>
                  <a:pt x="152" y="12"/>
                  <a:pt x="152" y="13"/>
                </a:cubicBezTo>
                <a:cubicBezTo>
                  <a:pt x="152" y="14"/>
                  <a:pt x="153" y="14"/>
                  <a:pt x="153" y="14"/>
                </a:cubicBezTo>
                <a:cubicBezTo>
                  <a:pt x="153" y="14"/>
                  <a:pt x="153" y="16"/>
                  <a:pt x="154" y="17"/>
                </a:cubicBezTo>
                <a:cubicBezTo>
                  <a:pt x="154" y="17"/>
                  <a:pt x="153" y="18"/>
                  <a:pt x="154" y="18"/>
                </a:cubicBezTo>
                <a:cubicBezTo>
                  <a:pt x="154" y="19"/>
                  <a:pt x="156" y="20"/>
                  <a:pt x="156" y="21"/>
                </a:cubicBezTo>
                <a:cubicBezTo>
                  <a:pt x="157" y="22"/>
                  <a:pt x="158" y="25"/>
                  <a:pt x="160" y="25"/>
                </a:cubicBezTo>
                <a:cubicBezTo>
                  <a:pt x="160" y="25"/>
                  <a:pt x="161" y="25"/>
                  <a:pt x="161" y="24"/>
                </a:cubicBezTo>
                <a:cubicBezTo>
                  <a:pt x="161" y="25"/>
                  <a:pt x="161" y="26"/>
                  <a:pt x="161" y="27"/>
                </a:cubicBezTo>
                <a:cubicBezTo>
                  <a:pt x="163" y="27"/>
                  <a:pt x="163" y="29"/>
                  <a:pt x="163" y="30"/>
                </a:cubicBezTo>
                <a:cubicBezTo>
                  <a:pt x="163" y="30"/>
                  <a:pt x="163" y="31"/>
                  <a:pt x="163" y="32"/>
                </a:cubicBezTo>
                <a:cubicBezTo>
                  <a:pt x="164" y="32"/>
                  <a:pt x="165" y="32"/>
                  <a:pt x="165" y="32"/>
                </a:cubicBezTo>
                <a:cubicBezTo>
                  <a:pt x="165" y="32"/>
                  <a:pt x="166" y="34"/>
                  <a:pt x="166" y="34"/>
                </a:cubicBezTo>
                <a:cubicBezTo>
                  <a:pt x="166" y="34"/>
                  <a:pt x="166" y="35"/>
                  <a:pt x="166" y="36"/>
                </a:cubicBezTo>
                <a:cubicBezTo>
                  <a:pt x="165" y="37"/>
                  <a:pt x="163" y="36"/>
                  <a:pt x="162" y="38"/>
                </a:cubicBezTo>
                <a:cubicBezTo>
                  <a:pt x="162" y="38"/>
                  <a:pt x="162" y="39"/>
                  <a:pt x="161" y="39"/>
                </a:cubicBezTo>
                <a:cubicBezTo>
                  <a:pt x="161" y="40"/>
                  <a:pt x="160" y="40"/>
                  <a:pt x="160" y="40"/>
                </a:cubicBezTo>
                <a:cubicBezTo>
                  <a:pt x="159" y="42"/>
                  <a:pt x="159" y="42"/>
                  <a:pt x="161" y="42"/>
                </a:cubicBezTo>
                <a:cubicBezTo>
                  <a:pt x="162" y="42"/>
                  <a:pt x="162" y="43"/>
                  <a:pt x="163" y="42"/>
                </a:cubicBezTo>
                <a:cubicBezTo>
                  <a:pt x="164" y="42"/>
                  <a:pt x="165" y="42"/>
                  <a:pt x="166" y="41"/>
                </a:cubicBezTo>
                <a:cubicBezTo>
                  <a:pt x="167" y="41"/>
                  <a:pt x="167" y="41"/>
                  <a:pt x="168" y="41"/>
                </a:cubicBezTo>
                <a:cubicBezTo>
                  <a:pt x="169" y="40"/>
                  <a:pt x="171" y="40"/>
                  <a:pt x="172" y="41"/>
                </a:cubicBezTo>
                <a:cubicBezTo>
                  <a:pt x="173" y="41"/>
                  <a:pt x="173" y="40"/>
                  <a:pt x="173" y="41"/>
                </a:cubicBezTo>
                <a:cubicBezTo>
                  <a:pt x="174" y="43"/>
                  <a:pt x="172" y="44"/>
                  <a:pt x="171" y="45"/>
                </a:cubicBezTo>
                <a:cubicBezTo>
                  <a:pt x="168" y="48"/>
                  <a:pt x="165" y="48"/>
                  <a:pt x="161" y="48"/>
                </a:cubicBezTo>
                <a:cubicBezTo>
                  <a:pt x="159" y="48"/>
                  <a:pt x="157" y="48"/>
                  <a:pt x="155" y="48"/>
                </a:cubicBezTo>
                <a:cubicBezTo>
                  <a:pt x="153" y="48"/>
                  <a:pt x="153" y="49"/>
                  <a:pt x="152" y="50"/>
                </a:cubicBezTo>
                <a:cubicBezTo>
                  <a:pt x="151" y="51"/>
                  <a:pt x="152" y="51"/>
                  <a:pt x="153" y="53"/>
                </a:cubicBezTo>
                <a:cubicBezTo>
                  <a:pt x="152" y="53"/>
                  <a:pt x="152" y="53"/>
                  <a:pt x="151" y="53"/>
                </a:cubicBezTo>
                <a:cubicBezTo>
                  <a:pt x="150" y="53"/>
                  <a:pt x="150" y="54"/>
                  <a:pt x="149" y="54"/>
                </a:cubicBezTo>
                <a:cubicBezTo>
                  <a:pt x="149" y="54"/>
                  <a:pt x="149" y="54"/>
                  <a:pt x="148" y="55"/>
                </a:cubicBezTo>
                <a:cubicBezTo>
                  <a:pt x="148" y="55"/>
                  <a:pt x="148" y="56"/>
                  <a:pt x="148" y="57"/>
                </a:cubicBezTo>
                <a:cubicBezTo>
                  <a:pt x="149" y="58"/>
                  <a:pt x="149" y="60"/>
                  <a:pt x="150" y="61"/>
                </a:cubicBezTo>
                <a:cubicBezTo>
                  <a:pt x="150" y="61"/>
                  <a:pt x="150" y="61"/>
                  <a:pt x="151" y="61"/>
                </a:cubicBezTo>
                <a:cubicBezTo>
                  <a:pt x="152" y="61"/>
                  <a:pt x="152" y="60"/>
                  <a:pt x="154" y="60"/>
                </a:cubicBezTo>
                <a:cubicBezTo>
                  <a:pt x="154" y="59"/>
                  <a:pt x="155" y="60"/>
                  <a:pt x="155" y="59"/>
                </a:cubicBezTo>
                <a:cubicBezTo>
                  <a:pt x="156" y="59"/>
                  <a:pt x="156" y="57"/>
                  <a:pt x="157" y="57"/>
                </a:cubicBezTo>
                <a:cubicBezTo>
                  <a:pt x="158" y="57"/>
                  <a:pt x="158" y="59"/>
                  <a:pt x="160" y="59"/>
                </a:cubicBezTo>
                <a:cubicBezTo>
                  <a:pt x="161" y="59"/>
                  <a:pt x="162" y="58"/>
                  <a:pt x="163" y="58"/>
                </a:cubicBezTo>
                <a:cubicBezTo>
                  <a:pt x="165" y="58"/>
                  <a:pt x="166" y="59"/>
                  <a:pt x="167" y="60"/>
                </a:cubicBezTo>
                <a:cubicBezTo>
                  <a:pt x="168" y="62"/>
                  <a:pt x="161" y="61"/>
                  <a:pt x="160" y="61"/>
                </a:cubicBezTo>
                <a:cubicBezTo>
                  <a:pt x="159" y="61"/>
                  <a:pt x="158" y="60"/>
                  <a:pt x="158" y="61"/>
                </a:cubicBezTo>
                <a:cubicBezTo>
                  <a:pt x="157" y="61"/>
                  <a:pt x="157" y="61"/>
                  <a:pt x="157" y="62"/>
                </a:cubicBezTo>
                <a:cubicBezTo>
                  <a:pt x="156" y="63"/>
                  <a:pt x="156" y="64"/>
                  <a:pt x="156" y="65"/>
                </a:cubicBezTo>
                <a:cubicBezTo>
                  <a:pt x="155" y="66"/>
                  <a:pt x="154" y="66"/>
                  <a:pt x="154" y="67"/>
                </a:cubicBezTo>
                <a:cubicBezTo>
                  <a:pt x="154" y="68"/>
                  <a:pt x="153" y="69"/>
                  <a:pt x="154" y="70"/>
                </a:cubicBezTo>
                <a:cubicBezTo>
                  <a:pt x="154" y="70"/>
                  <a:pt x="154" y="70"/>
                  <a:pt x="155" y="70"/>
                </a:cubicBezTo>
                <a:cubicBezTo>
                  <a:pt x="155" y="71"/>
                  <a:pt x="155" y="71"/>
                  <a:pt x="155" y="71"/>
                </a:cubicBezTo>
                <a:cubicBezTo>
                  <a:pt x="156" y="72"/>
                  <a:pt x="156" y="73"/>
                  <a:pt x="158" y="74"/>
                </a:cubicBezTo>
                <a:cubicBezTo>
                  <a:pt x="158" y="74"/>
                  <a:pt x="161" y="74"/>
                  <a:pt x="161" y="74"/>
                </a:cubicBezTo>
                <a:cubicBezTo>
                  <a:pt x="163" y="73"/>
                  <a:pt x="165" y="72"/>
                  <a:pt x="167" y="73"/>
                </a:cubicBezTo>
                <a:cubicBezTo>
                  <a:pt x="167" y="74"/>
                  <a:pt x="167" y="74"/>
                  <a:pt x="167" y="75"/>
                </a:cubicBezTo>
                <a:cubicBezTo>
                  <a:pt x="167" y="75"/>
                  <a:pt x="168" y="76"/>
                  <a:pt x="168" y="75"/>
                </a:cubicBezTo>
                <a:cubicBezTo>
                  <a:pt x="168" y="76"/>
                  <a:pt x="168" y="78"/>
                  <a:pt x="168" y="78"/>
                </a:cubicBezTo>
                <a:cubicBezTo>
                  <a:pt x="168" y="79"/>
                  <a:pt x="167" y="80"/>
                  <a:pt x="167" y="81"/>
                </a:cubicBezTo>
                <a:cubicBezTo>
                  <a:pt x="166" y="82"/>
                  <a:pt x="165" y="82"/>
                  <a:pt x="164" y="82"/>
                </a:cubicBezTo>
                <a:cubicBezTo>
                  <a:pt x="162" y="83"/>
                  <a:pt x="162" y="82"/>
                  <a:pt x="161" y="84"/>
                </a:cubicBezTo>
                <a:cubicBezTo>
                  <a:pt x="161" y="84"/>
                  <a:pt x="162" y="85"/>
                  <a:pt x="162" y="86"/>
                </a:cubicBezTo>
                <a:cubicBezTo>
                  <a:pt x="163" y="89"/>
                  <a:pt x="162" y="92"/>
                  <a:pt x="165" y="94"/>
                </a:cubicBezTo>
                <a:cubicBezTo>
                  <a:pt x="165" y="94"/>
                  <a:pt x="165" y="94"/>
                  <a:pt x="166" y="94"/>
                </a:cubicBezTo>
                <a:cubicBezTo>
                  <a:pt x="166" y="95"/>
                  <a:pt x="166" y="95"/>
                  <a:pt x="166" y="95"/>
                </a:cubicBezTo>
                <a:cubicBezTo>
                  <a:pt x="167" y="96"/>
                  <a:pt x="168" y="96"/>
                  <a:pt x="169" y="96"/>
                </a:cubicBezTo>
                <a:cubicBezTo>
                  <a:pt x="170" y="96"/>
                  <a:pt x="171" y="96"/>
                  <a:pt x="173" y="96"/>
                </a:cubicBezTo>
                <a:cubicBezTo>
                  <a:pt x="175" y="96"/>
                  <a:pt x="177" y="96"/>
                  <a:pt x="179" y="97"/>
                </a:cubicBezTo>
                <a:cubicBezTo>
                  <a:pt x="181" y="97"/>
                  <a:pt x="182" y="97"/>
                  <a:pt x="184" y="98"/>
                </a:cubicBezTo>
                <a:cubicBezTo>
                  <a:pt x="185" y="99"/>
                  <a:pt x="186" y="99"/>
                  <a:pt x="187" y="100"/>
                </a:cubicBezTo>
                <a:cubicBezTo>
                  <a:pt x="188" y="101"/>
                  <a:pt x="190" y="101"/>
                  <a:pt x="191" y="102"/>
                </a:cubicBezTo>
                <a:cubicBezTo>
                  <a:pt x="192" y="104"/>
                  <a:pt x="192" y="106"/>
                  <a:pt x="192" y="108"/>
                </a:cubicBezTo>
                <a:cubicBezTo>
                  <a:pt x="191" y="107"/>
                  <a:pt x="189" y="106"/>
                  <a:pt x="188" y="104"/>
                </a:cubicBezTo>
                <a:cubicBezTo>
                  <a:pt x="188" y="104"/>
                  <a:pt x="188" y="103"/>
                  <a:pt x="188" y="103"/>
                </a:cubicBezTo>
                <a:cubicBezTo>
                  <a:pt x="187" y="102"/>
                  <a:pt x="186" y="102"/>
                  <a:pt x="186" y="101"/>
                </a:cubicBezTo>
                <a:cubicBezTo>
                  <a:pt x="185" y="101"/>
                  <a:pt x="184" y="100"/>
                  <a:pt x="183" y="99"/>
                </a:cubicBezTo>
                <a:cubicBezTo>
                  <a:pt x="182" y="98"/>
                  <a:pt x="180" y="99"/>
                  <a:pt x="179" y="99"/>
                </a:cubicBezTo>
                <a:cubicBezTo>
                  <a:pt x="176" y="99"/>
                  <a:pt x="173" y="98"/>
                  <a:pt x="171" y="99"/>
                </a:cubicBezTo>
                <a:cubicBezTo>
                  <a:pt x="170" y="99"/>
                  <a:pt x="169" y="100"/>
                  <a:pt x="169" y="101"/>
                </a:cubicBezTo>
                <a:cubicBezTo>
                  <a:pt x="168" y="101"/>
                  <a:pt x="167" y="101"/>
                  <a:pt x="167" y="101"/>
                </a:cubicBezTo>
                <a:cubicBezTo>
                  <a:pt x="165" y="101"/>
                  <a:pt x="164" y="101"/>
                  <a:pt x="162" y="101"/>
                </a:cubicBezTo>
                <a:cubicBezTo>
                  <a:pt x="161" y="100"/>
                  <a:pt x="160" y="100"/>
                  <a:pt x="158" y="100"/>
                </a:cubicBezTo>
                <a:cubicBezTo>
                  <a:pt x="158" y="100"/>
                  <a:pt x="157" y="100"/>
                  <a:pt x="157" y="100"/>
                </a:cubicBezTo>
                <a:cubicBezTo>
                  <a:pt x="156" y="99"/>
                  <a:pt x="156" y="97"/>
                  <a:pt x="155" y="96"/>
                </a:cubicBezTo>
                <a:cubicBezTo>
                  <a:pt x="155" y="96"/>
                  <a:pt x="152" y="96"/>
                  <a:pt x="151" y="96"/>
                </a:cubicBezTo>
                <a:cubicBezTo>
                  <a:pt x="150" y="96"/>
                  <a:pt x="150" y="96"/>
                  <a:pt x="149" y="97"/>
                </a:cubicBezTo>
                <a:cubicBezTo>
                  <a:pt x="149" y="97"/>
                  <a:pt x="149" y="98"/>
                  <a:pt x="149" y="98"/>
                </a:cubicBezTo>
                <a:cubicBezTo>
                  <a:pt x="148" y="98"/>
                  <a:pt x="148" y="98"/>
                  <a:pt x="147" y="98"/>
                </a:cubicBezTo>
                <a:cubicBezTo>
                  <a:pt x="146" y="99"/>
                  <a:pt x="147" y="100"/>
                  <a:pt x="146" y="101"/>
                </a:cubicBezTo>
                <a:cubicBezTo>
                  <a:pt x="145" y="103"/>
                  <a:pt x="142" y="105"/>
                  <a:pt x="141" y="106"/>
                </a:cubicBezTo>
                <a:cubicBezTo>
                  <a:pt x="140" y="106"/>
                  <a:pt x="137" y="107"/>
                  <a:pt x="137" y="108"/>
                </a:cubicBezTo>
                <a:cubicBezTo>
                  <a:pt x="137" y="109"/>
                  <a:pt x="138" y="112"/>
                  <a:pt x="138" y="113"/>
                </a:cubicBezTo>
                <a:cubicBezTo>
                  <a:pt x="138" y="114"/>
                  <a:pt x="141" y="118"/>
                  <a:pt x="142" y="119"/>
                </a:cubicBezTo>
                <a:cubicBezTo>
                  <a:pt x="142" y="120"/>
                  <a:pt x="147" y="123"/>
                  <a:pt x="146" y="124"/>
                </a:cubicBezTo>
                <a:cubicBezTo>
                  <a:pt x="145" y="123"/>
                  <a:pt x="140" y="121"/>
                  <a:pt x="140" y="121"/>
                </a:cubicBezTo>
                <a:cubicBezTo>
                  <a:pt x="138" y="121"/>
                  <a:pt x="137" y="120"/>
                  <a:pt x="136" y="120"/>
                </a:cubicBezTo>
                <a:cubicBezTo>
                  <a:pt x="135" y="120"/>
                  <a:pt x="134" y="121"/>
                  <a:pt x="133" y="120"/>
                </a:cubicBezTo>
                <a:cubicBezTo>
                  <a:pt x="133" y="120"/>
                  <a:pt x="133" y="120"/>
                  <a:pt x="133" y="120"/>
                </a:cubicBezTo>
                <a:cubicBezTo>
                  <a:pt x="131" y="120"/>
                  <a:pt x="128" y="116"/>
                  <a:pt x="127" y="120"/>
                </a:cubicBezTo>
                <a:cubicBezTo>
                  <a:pt x="127" y="122"/>
                  <a:pt x="127" y="121"/>
                  <a:pt x="127" y="123"/>
                </a:cubicBezTo>
                <a:cubicBezTo>
                  <a:pt x="130" y="123"/>
                  <a:pt x="130" y="126"/>
                  <a:pt x="130" y="129"/>
                </a:cubicBezTo>
                <a:cubicBezTo>
                  <a:pt x="131" y="131"/>
                  <a:pt x="131" y="132"/>
                  <a:pt x="130" y="134"/>
                </a:cubicBezTo>
                <a:cubicBezTo>
                  <a:pt x="129" y="134"/>
                  <a:pt x="128" y="136"/>
                  <a:pt x="128" y="136"/>
                </a:cubicBezTo>
                <a:cubicBezTo>
                  <a:pt x="127" y="136"/>
                  <a:pt x="126" y="135"/>
                  <a:pt x="125" y="135"/>
                </a:cubicBezTo>
                <a:cubicBezTo>
                  <a:pt x="124" y="135"/>
                  <a:pt x="123" y="135"/>
                  <a:pt x="123" y="134"/>
                </a:cubicBezTo>
                <a:cubicBezTo>
                  <a:pt x="122" y="134"/>
                  <a:pt x="119" y="130"/>
                  <a:pt x="119" y="129"/>
                </a:cubicBezTo>
                <a:cubicBezTo>
                  <a:pt x="120" y="127"/>
                  <a:pt x="121" y="126"/>
                  <a:pt x="122" y="124"/>
                </a:cubicBezTo>
                <a:cubicBezTo>
                  <a:pt x="122" y="124"/>
                  <a:pt x="124" y="124"/>
                  <a:pt x="124" y="123"/>
                </a:cubicBezTo>
                <a:cubicBezTo>
                  <a:pt x="125" y="122"/>
                  <a:pt x="126" y="118"/>
                  <a:pt x="126" y="117"/>
                </a:cubicBezTo>
                <a:cubicBezTo>
                  <a:pt x="126" y="114"/>
                  <a:pt x="127" y="113"/>
                  <a:pt x="123" y="112"/>
                </a:cubicBezTo>
                <a:cubicBezTo>
                  <a:pt x="122" y="111"/>
                  <a:pt x="120" y="111"/>
                  <a:pt x="119" y="111"/>
                </a:cubicBezTo>
                <a:cubicBezTo>
                  <a:pt x="118" y="110"/>
                  <a:pt x="117" y="109"/>
                  <a:pt x="116" y="109"/>
                </a:cubicBezTo>
                <a:cubicBezTo>
                  <a:pt x="114" y="109"/>
                  <a:pt x="112" y="109"/>
                  <a:pt x="111" y="109"/>
                </a:cubicBezTo>
                <a:cubicBezTo>
                  <a:pt x="109" y="110"/>
                  <a:pt x="107" y="111"/>
                  <a:pt x="105" y="113"/>
                </a:cubicBezTo>
                <a:cubicBezTo>
                  <a:pt x="105" y="114"/>
                  <a:pt x="105" y="114"/>
                  <a:pt x="104" y="114"/>
                </a:cubicBezTo>
                <a:cubicBezTo>
                  <a:pt x="103" y="114"/>
                  <a:pt x="101" y="113"/>
                  <a:pt x="100" y="113"/>
                </a:cubicBezTo>
                <a:cubicBezTo>
                  <a:pt x="99" y="112"/>
                  <a:pt x="99" y="112"/>
                  <a:pt x="98" y="112"/>
                </a:cubicBezTo>
                <a:cubicBezTo>
                  <a:pt x="97" y="112"/>
                  <a:pt x="97" y="112"/>
                  <a:pt x="96" y="112"/>
                </a:cubicBezTo>
                <a:cubicBezTo>
                  <a:pt x="95" y="113"/>
                  <a:pt x="95" y="113"/>
                  <a:pt x="94" y="114"/>
                </a:cubicBezTo>
                <a:cubicBezTo>
                  <a:pt x="93" y="114"/>
                  <a:pt x="91" y="114"/>
                  <a:pt x="90" y="114"/>
                </a:cubicBezTo>
                <a:cubicBezTo>
                  <a:pt x="88" y="114"/>
                  <a:pt x="87" y="114"/>
                  <a:pt x="86" y="115"/>
                </a:cubicBezTo>
                <a:cubicBezTo>
                  <a:pt x="84" y="115"/>
                  <a:pt x="81" y="115"/>
                  <a:pt x="79" y="115"/>
                </a:cubicBezTo>
                <a:cubicBezTo>
                  <a:pt x="76" y="115"/>
                  <a:pt x="73" y="115"/>
                  <a:pt x="71" y="117"/>
                </a:cubicBezTo>
                <a:cubicBezTo>
                  <a:pt x="70" y="118"/>
                  <a:pt x="69" y="119"/>
                  <a:pt x="68" y="120"/>
                </a:cubicBezTo>
                <a:cubicBezTo>
                  <a:pt x="68" y="122"/>
                  <a:pt x="66" y="122"/>
                  <a:pt x="67" y="124"/>
                </a:cubicBezTo>
                <a:cubicBezTo>
                  <a:pt x="66" y="124"/>
                  <a:pt x="66" y="128"/>
                  <a:pt x="65" y="129"/>
                </a:cubicBezTo>
                <a:cubicBezTo>
                  <a:pt x="65" y="129"/>
                  <a:pt x="65" y="130"/>
                  <a:pt x="64" y="131"/>
                </a:cubicBezTo>
                <a:cubicBezTo>
                  <a:pt x="63" y="131"/>
                  <a:pt x="62" y="131"/>
                  <a:pt x="61" y="132"/>
                </a:cubicBezTo>
                <a:cubicBezTo>
                  <a:pt x="59" y="133"/>
                  <a:pt x="61" y="138"/>
                  <a:pt x="62" y="140"/>
                </a:cubicBezTo>
                <a:cubicBezTo>
                  <a:pt x="62" y="142"/>
                  <a:pt x="63" y="145"/>
                  <a:pt x="64" y="146"/>
                </a:cubicBezTo>
                <a:cubicBezTo>
                  <a:pt x="64" y="146"/>
                  <a:pt x="65" y="146"/>
                  <a:pt x="66" y="146"/>
                </a:cubicBezTo>
                <a:cubicBezTo>
                  <a:pt x="68" y="146"/>
                  <a:pt x="70" y="145"/>
                  <a:pt x="71" y="147"/>
                </a:cubicBezTo>
                <a:cubicBezTo>
                  <a:pt x="71" y="149"/>
                  <a:pt x="70" y="152"/>
                  <a:pt x="70" y="154"/>
                </a:cubicBezTo>
                <a:cubicBezTo>
                  <a:pt x="70" y="157"/>
                  <a:pt x="70" y="160"/>
                  <a:pt x="70" y="163"/>
                </a:cubicBezTo>
                <a:cubicBezTo>
                  <a:pt x="70" y="164"/>
                  <a:pt x="70" y="165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8" y="171"/>
                  <a:pt x="69" y="174"/>
                  <a:pt x="69" y="176"/>
                </a:cubicBezTo>
                <a:cubicBezTo>
                  <a:pt x="69" y="179"/>
                  <a:pt x="69" y="181"/>
                  <a:pt x="68" y="183"/>
                </a:cubicBezTo>
                <a:cubicBezTo>
                  <a:pt x="67" y="185"/>
                  <a:pt x="67" y="186"/>
                  <a:pt x="65" y="187"/>
                </a:cubicBezTo>
                <a:cubicBezTo>
                  <a:pt x="65" y="188"/>
                  <a:pt x="64" y="188"/>
                  <a:pt x="64" y="189"/>
                </a:cubicBezTo>
                <a:cubicBezTo>
                  <a:pt x="62" y="191"/>
                  <a:pt x="61" y="192"/>
                  <a:pt x="63" y="195"/>
                </a:cubicBezTo>
                <a:cubicBezTo>
                  <a:pt x="63" y="196"/>
                  <a:pt x="64" y="196"/>
                  <a:pt x="64" y="197"/>
                </a:cubicBezTo>
                <a:cubicBezTo>
                  <a:pt x="63" y="199"/>
                  <a:pt x="60" y="199"/>
                  <a:pt x="59" y="200"/>
                </a:cubicBezTo>
                <a:cubicBezTo>
                  <a:pt x="58" y="201"/>
                  <a:pt x="57" y="203"/>
                  <a:pt x="56" y="203"/>
                </a:cubicBezTo>
                <a:cubicBezTo>
                  <a:pt x="55" y="204"/>
                  <a:pt x="53" y="203"/>
                  <a:pt x="52" y="203"/>
                </a:cubicBezTo>
                <a:cubicBezTo>
                  <a:pt x="50" y="203"/>
                  <a:pt x="50" y="203"/>
                  <a:pt x="50" y="204"/>
                </a:cubicBezTo>
                <a:cubicBezTo>
                  <a:pt x="49" y="205"/>
                  <a:pt x="49" y="205"/>
                  <a:pt x="48" y="206"/>
                </a:cubicBezTo>
                <a:cubicBezTo>
                  <a:pt x="46" y="206"/>
                  <a:pt x="44" y="206"/>
                  <a:pt x="42" y="206"/>
                </a:cubicBezTo>
                <a:cubicBezTo>
                  <a:pt x="41" y="206"/>
                  <a:pt x="39" y="206"/>
                  <a:pt x="38" y="206"/>
                </a:cubicBezTo>
                <a:cubicBezTo>
                  <a:pt x="37" y="206"/>
                  <a:pt x="36" y="208"/>
                  <a:pt x="35" y="208"/>
                </a:cubicBezTo>
                <a:cubicBezTo>
                  <a:pt x="34" y="208"/>
                  <a:pt x="34" y="209"/>
                  <a:pt x="35" y="210"/>
                </a:cubicBezTo>
                <a:cubicBezTo>
                  <a:pt x="35" y="210"/>
                  <a:pt x="36" y="212"/>
                  <a:pt x="37" y="212"/>
                </a:cubicBezTo>
                <a:cubicBezTo>
                  <a:pt x="37" y="212"/>
                  <a:pt x="38" y="213"/>
                  <a:pt x="38" y="213"/>
                </a:cubicBezTo>
                <a:cubicBezTo>
                  <a:pt x="40" y="215"/>
                  <a:pt x="41" y="215"/>
                  <a:pt x="40" y="217"/>
                </a:cubicBezTo>
                <a:cubicBezTo>
                  <a:pt x="37" y="226"/>
                  <a:pt x="54" y="225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9" y="227"/>
                  <a:pt x="59" y="228"/>
                  <a:pt x="59" y="228"/>
                </a:cubicBezTo>
                <a:cubicBezTo>
                  <a:pt x="59" y="228"/>
                  <a:pt x="59" y="229"/>
                  <a:pt x="59" y="229"/>
                </a:cubicBezTo>
                <a:cubicBezTo>
                  <a:pt x="60" y="230"/>
                  <a:pt x="60" y="230"/>
                  <a:pt x="61" y="231"/>
                </a:cubicBezTo>
                <a:cubicBezTo>
                  <a:pt x="61" y="232"/>
                  <a:pt x="61" y="234"/>
                  <a:pt x="60" y="235"/>
                </a:cubicBezTo>
                <a:cubicBezTo>
                  <a:pt x="60" y="236"/>
                  <a:pt x="59" y="236"/>
                  <a:pt x="59" y="237"/>
                </a:cubicBezTo>
                <a:cubicBezTo>
                  <a:pt x="58" y="239"/>
                  <a:pt x="60" y="242"/>
                  <a:pt x="58" y="244"/>
                </a:cubicBezTo>
                <a:cubicBezTo>
                  <a:pt x="57" y="245"/>
                  <a:pt x="56" y="246"/>
                  <a:pt x="54" y="246"/>
                </a:cubicBezTo>
                <a:cubicBezTo>
                  <a:pt x="53" y="247"/>
                  <a:pt x="53" y="248"/>
                  <a:pt x="52" y="249"/>
                </a:cubicBezTo>
                <a:cubicBezTo>
                  <a:pt x="50" y="251"/>
                  <a:pt x="48" y="252"/>
                  <a:pt x="46" y="254"/>
                </a:cubicBezTo>
                <a:cubicBezTo>
                  <a:pt x="46" y="255"/>
                  <a:pt x="45" y="255"/>
                  <a:pt x="45" y="256"/>
                </a:cubicBezTo>
                <a:cubicBezTo>
                  <a:pt x="44" y="256"/>
                  <a:pt x="44" y="256"/>
                  <a:pt x="44" y="256"/>
                </a:cubicBezTo>
                <a:cubicBezTo>
                  <a:pt x="43" y="257"/>
                  <a:pt x="43" y="258"/>
                  <a:pt x="43" y="258"/>
                </a:cubicBezTo>
                <a:cubicBezTo>
                  <a:pt x="43" y="259"/>
                  <a:pt x="43" y="260"/>
                  <a:pt x="43" y="261"/>
                </a:cubicBezTo>
                <a:cubicBezTo>
                  <a:pt x="43" y="262"/>
                  <a:pt x="43" y="264"/>
                  <a:pt x="43" y="265"/>
                </a:cubicBezTo>
                <a:cubicBezTo>
                  <a:pt x="44" y="266"/>
                  <a:pt x="45" y="266"/>
                  <a:pt x="44" y="268"/>
                </a:cubicBezTo>
                <a:cubicBezTo>
                  <a:pt x="44" y="269"/>
                  <a:pt x="43" y="270"/>
                  <a:pt x="42" y="270"/>
                </a:cubicBezTo>
                <a:cubicBezTo>
                  <a:pt x="40" y="271"/>
                  <a:pt x="37" y="273"/>
                  <a:pt x="35" y="274"/>
                </a:cubicBezTo>
                <a:cubicBezTo>
                  <a:pt x="34" y="274"/>
                  <a:pt x="32" y="274"/>
                  <a:pt x="31" y="275"/>
                </a:cubicBezTo>
                <a:cubicBezTo>
                  <a:pt x="30" y="276"/>
                  <a:pt x="31" y="276"/>
                  <a:pt x="29" y="276"/>
                </a:cubicBezTo>
                <a:cubicBezTo>
                  <a:pt x="28" y="276"/>
                  <a:pt x="27" y="277"/>
                  <a:pt x="26" y="277"/>
                </a:cubicBezTo>
                <a:cubicBezTo>
                  <a:pt x="25" y="277"/>
                  <a:pt x="23" y="277"/>
                  <a:pt x="22" y="277"/>
                </a:cubicBezTo>
                <a:cubicBezTo>
                  <a:pt x="21" y="277"/>
                  <a:pt x="20" y="277"/>
                  <a:pt x="19" y="276"/>
                </a:cubicBezTo>
                <a:cubicBezTo>
                  <a:pt x="17" y="275"/>
                  <a:pt x="15" y="274"/>
                  <a:pt x="13" y="273"/>
                </a:cubicBezTo>
                <a:cubicBezTo>
                  <a:pt x="11" y="273"/>
                  <a:pt x="8" y="273"/>
                  <a:pt x="8" y="276"/>
                </a:cubicBezTo>
                <a:cubicBezTo>
                  <a:pt x="8" y="277"/>
                  <a:pt x="8" y="278"/>
                  <a:pt x="8" y="278"/>
                </a:cubicBezTo>
                <a:cubicBezTo>
                  <a:pt x="6" y="278"/>
                  <a:pt x="5" y="278"/>
                  <a:pt x="3" y="278"/>
                </a:cubicBezTo>
                <a:cubicBezTo>
                  <a:pt x="1" y="278"/>
                  <a:pt x="0" y="281"/>
                  <a:pt x="0" y="283"/>
                </a:cubicBezTo>
                <a:cubicBezTo>
                  <a:pt x="0" y="284"/>
                  <a:pt x="0" y="285"/>
                  <a:pt x="0" y="285"/>
                </a:cubicBezTo>
                <a:cubicBezTo>
                  <a:pt x="0" y="287"/>
                  <a:pt x="0" y="287"/>
                  <a:pt x="1" y="288"/>
                </a:cubicBezTo>
                <a:cubicBezTo>
                  <a:pt x="2" y="289"/>
                  <a:pt x="5" y="290"/>
                  <a:pt x="5" y="292"/>
                </a:cubicBezTo>
                <a:cubicBezTo>
                  <a:pt x="6" y="294"/>
                  <a:pt x="5" y="296"/>
                  <a:pt x="6" y="297"/>
                </a:cubicBezTo>
                <a:cubicBezTo>
                  <a:pt x="7" y="299"/>
                  <a:pt x="9" y="299"/>
                  <a:pt x="10" y="300"/>
                </a:cubicBezTo>
                <a:cubicBezTo>
                  <a:pt x="10" y="301"/>
                  <a:pt x="10" y="301"/>
                  <a:pt x="10" y="301"/>
                </a:cubicBezTo>
                <a:cubicBezTo>
                  <a:pt x="10" y="302"/>
                  <a:pt x="11" y="303"/>
                  <a:pt x="11" y="304"/>
                </a:cubicBezTo>
                <a:cubicBezTo>
                  <a:pt x="11" y="305"/>
                  <a:pt x="11" y="306"/>
                  <a:pt x="11" y="307"/>
                </a:cubicBezTo>
                <a:cubicBezTo>
                  <a:pt x="11" y="308"/>
                  <a:pt x="11" y="308"/>
                  <a:pt x="12" y="309"/>
                </a:cubicBezTo>
                <a:cubicBezTo>
                  <a:pt x="12" y="311"/>
                  <a:pt x="12" y="314"/>
                  <a:pt x="13" y="316"/>
                </a:cubicBezTo>
                <a:cubicBezTo>
                  <a:pt x="13" y="317"/>
                  <a:pt x="13" y="319"/>
                  <a:pt x="13" y="320"/>
                </a:cubicBezTo>
                <a:cubicBezTo>
                  <a:pt x="13" y="322"/>
                  <a:pt x="13" y="321"/>
                  <a:pt x="12" y="322"/>
                </a:cubicBezTo>
                <a:cubicBezTo>
                  <a:pt x="12" y="323"/>
                  <a:pt x="11" y="323"/>
                  <a:pt x="10" y="324"/>
                </a:cubicBezTo>
                <a:cubicBezTo>
                  <a:pt x="10" y="325"/>
                  <a:pt x="9" y="325"/>
                  <a:pt x="9" y="326"/>
                </a:cubicBezTo>
                <a:cubicBezTo>
                  <a:pt x="7" y="328"/>
                  <a:pt x="9" y="331"/>
                  <a:pt x="8" y="334"/>
                </a:cubicBezTo>
                <a:cubicBezTo>
                  <a:pt x="7" y="335"/>
                  <a:pt x="6" y="335"/>
                  <a:pt x="6" y="336"/>
                </a:cubicBezTo>
                <a:cubicBezTo>
                  <a:pt x="7" y="336"/>
                  <a:pt x="7" y="336"/>
                  <a:pt x="7" y="337"/>
                </a:cubicBezTo>
                <a:cubicBezTo>
                  <a:pt x="7" y="337"/>
                  <a:pt x="7" y="338"/>
                  <a:pt x="7" y="338"/>
                </a:cubicBezTo>
                <a:cubicBezTo>
                  <a:pt x="7" y="339"/>
                  <a:pt x="7" y="339"/>
                  <a:pt x="8" y="340"/>
                </a:cubicBezTo>
                <a:cubicBezTo>
                  <a:pt x="7" y="341"/>
                  <a:pt x="5" y="341"/>
                  <a:pt x="5" y="342"/>
                </a:cubicBezTo>
                <a:cubicBezTo>
                  <a:pt x="4" y="343"/>
                  <a:pt x="4" y="343"/>
                  <a:pt x="3" y="344"/>
                </a:cubicBezTo>
                <a:cubicBezTo>
                  <a:pt x="1" y="344"/>
                  <a:pt x="2" y="344"/>
                  <a:pt x="1" y="345"/>
                </a:cubicBezTo>
                <a:cubicBezTo>
                  <a:pt x="1" y="347"/>
                  <a:pt x="0" y="349"/>
                  <a:pt x="1" y="351"/>
                </a:cubicBezTo>
                <a:cubicBezTo>
                  <a:pt x="1" y="351"/>
                  <a:pt x="1" y="351"/>
                  <a:pt x="2" y="351"/>
                </a:cubicBezTo>
                <a:cubicBezTo>
                  <a:pt x="3" y="351"/>
                  <a:pt x="4" y="351"/>
                  <a:pt x="4" y="351"/>
                </a:cubicBezTo>
                <a:cubicBezTo>
                  <a:pt x="4" y="351"/>
                  <a:pt x="4" y="351"/>
                  <a:pt x="4" y="351"/>
                </a:cubicBezTo>
                <a:cubicBezTo>
                  <a:pt x="4" y="351"/>
                  <a:pt x="4" y="351"/>
                  <a:pt x="5" y="351"/>
                </a:cubicBezTo>
                <a:cubicBezTo>
                  <a:pt x="5" y="351"/>
                  <a:pt x="6" y="352"/>
                  <a:pt x="6" y="353"/>
                </a:cubicBezTo>
                <a:cubicBezTo>
                  <a:pt x="6" y="354"/>
                  <a:pt x="6" y="356"/>
                  <a:pt x="6" y="358"/>
                </a:cubicBezTo>
                <a:cubicBezTo>
                  <a:pt x="5" y="359"/>
                  <a:pt x="5" y="361"/>
                  <a:pt x="4" y="362"/>
                </a:cubicBezTo>
                <a:cubicBezTo>
                  <a:pt x="4" y="363"/>
                  <a:pt x="4" y="364"/>
                  <a:pt x="4" y="364"/>
                </a:cubicBezTo>
                <a:cubicBezTo>
                  <a:pt x="4" y="365"/>
                  <a:pt x="4" y="365"/>
                  <a:pt x="4" y="365"/>
                </a:cubicBezTo>
                <a:cubicBezTo>
                  <a:pt x="4" y="367"/>
                  <a:pt x="4" y="367"/>
                  <a:pt x="4" y="368"/>
                </a:cubicBezTo>
                <a:cubicBezTo>
                  <a:pt x="3" y="369"/>
                  <a:pt x="3" y="370"/>
                  <a:pt x="3" y="370"/>
                </a:cubicBezTo>
                <a:cubicBezTo>
                  <a:pt x="3" y="371"/>
                  <a:pt x="4" y="371"/>
                  <a:pt x="4" y="371"/>
                </a:cubicBezTo>
                <a:cubicBezTo>
                  <a:pt x="3" y="372"/>
                  <a:pt x="2" y="372"/>
                  <a:pt x="1" y="373"/>
                </a:cubicBezTo>
                <a:cubicBezTo>
                  <a:pt x="1" y="373"/>
                  <a:pt x="1" y="374"/>
                  <a:pt x="0" y="375"/>
                </a:cubicBezTo>
                <a:cubicBezTo>
                  <a:pt x="0" y="375"/>
                  <a:pt x="0" y="375"/>
                  <a:pt x="0" y="376"/>
                </a:cubicBezTo>
                <a:cubicBezTo>
                  <a:pt x="0" y="376"/>
                  <a:pt x="1" y="377"/>
                  <a:pt x="1" y="377"/>
                </a:cubicBezTo>
                <a:cubicBezTo>
                  <a:pt x="2" y="377"/>
                  <a:pt x="3" y="378"/>
                  <a:pt x="3" y="379"/>
                </a:cubicBezTo>
                <a:cubicBezTo>
                  <a:pt x="3" y="379"/>
                  <a:pt x="3" y="380"/>
                  <a:pt x="3" y="380"/>
                </a:cubicBezTo>
                <a:cubicBezTo>
                  <a:pt x="3" y="381"/>
                  <a:pt x="3" y="382"/>
                  <a:pt x="3" y="383"/>
                </a:cubicBezTo>
                <a:cubicBezTo>
                  <a:pt x="2" y="385"/>
                  <a:pt x="2" y="388"/>
                  <a:pt x="3" y="390"/>
                </a:cubicBezTo>
                <a:cubicBezTo>
                  <a:pt x="5" y="391"/>
                  <a:pt x="6" y="392"/>
                  <a:pt x="8" y="393"/>
                </a:cubicBezTo>
                <a:cubicBezTo>
                  <a:pt x="9" y="393"/>
                  <a:pt x="9" y="393"/>
                  <a:pt x="10" y="394"/>
                </a:cubicBezTo>
                <a:cubicBezTo>
                  <a:pt x="11" y="395"/>
                  <a:pt x="12" y="395"/>
                  <a:pt x="14" y="396"/>
                </a:cubicBezTo>
                <a:cubicBezTo>
                  <a:pt x="14" y="396"/>
                  <a:pt x="15" y="397"/>
                  <a:pt x="15" y="397"/>
                </a:cubicBezTo>
                <a:cubicBezTo>
                  <a:pt x="17" y="397"/>
                  <a:pt x="18" y="397"/>
                  <a:pt x="19" y="399"/>
                </a:cubicBezTo>
                <a:cubicBezTo>
                  <a:pt x="20" y="401"/>
                  <a:pt x="19" y="403"/>
                  <a:pt x="19" y="405"/>
                </a:cubicBezTo>
                <a:cubicBezTo>
                  <a:pt x="18" y="406"/>
                  <a:pt x="18" y="407"/>
                  <a:pt x="17" y="409"/>
                </a:cubicBezTo>
                <a:cubicBezTo>
                  <a:pt x="16" y="411"/>
                  <a:pt x="14" y="412"/>
                  <a:pt x="13" y="414"/>
                </a:cubicBezTo>
                <a:cubicBezTo>
                  <a:pt x="13" y="414"/>
                  <a:pt x="13" y="414"/>
                  <a:pt x="13" y="414"/>
                </a:cubicBezTo>
                <a:cubicBezTo>
                  <a:pt x="13" y="414"/>
                  <a:pt x="13" y="414"/>
                  <a:pt x="13" y="414"/>
                </a:cubicBezTo>
                <a:cubicBezTo>
                  <a:pt x="12" y="416"/>
                  <a:pt x="10" y="417"/>
                  <a:pt x="10" y="419"/>
                </a:cubicBezTo>
                <a:cubicBezTo>
                  <a:pt x="10" y="420"/>
                  <a:pt x="10" y="420"/>
                  <a:pt x="10" y="420"/>
                </a:cubicBezTo>
                <a:cubicBezTo>
                  <a:pt x="10" y="422"/>
                  <a:pt x="9" y="423"/>
                  <a:pt x="8" y="424"/>
                </a:cubicBezTo>
                <a:cubicBezTo>
                  <a:pt x="7" y="426"/>
                  <a:pt x="7" y="428"/>
                  <a:pt x="7" y="430"/>
                </a:cubicBezTo>
                <a:cubicBezTo>
                  <a:pt x="7" y="432"/>
                  <a:pt x="8" y="433"/>
                  <a:pt x="8" y="435"/>
                </a:cubicBezTo>
                <a:cubicBezTo>
                  <a:pt x="9" y="436"/>
                  <a:pt x="8" y="438"/>
                  <a:pt x="9" y="439"/>
                </a:cubicBezTo>
                <a:cubicBezTo>
                  <a:pt x="10" y="441"/>
                  <a:pt x="11" y="442"/>
                  <a:pt x="12" y="444"/>
                </a:cubicBezTo>
                <a:cubicBezTo>
                  <a:pt x="12" y="445"/>
                  <a:pt x="12" y="447"/>
                  <a:pt x="14" y="448"/>
                </a:cubicBezTo>
                <a:cubicBezTo>
                  <a:pt x="15" y="448"/>
                  <a:pt x="16" y="448"/>
                  <a:pt x="17" y="449"/>
                </a:cubicBezTo>
                <a:cubicBezTo>
                  <a:pt x="17" y="450"/>
                  <a:pt x="18" y="451"/>
                  <a:pt x="19" y="452"/>
                </a:cubicBezTo>
                <a:cubicBezTo>
                  <a:pt x="20" y="454"/>
                  <a:pt x="22" y="455"/>
                  <a:pt x="23" y="456"/>
                </a:cubicBezTo>
                <a:cubicBezTo>
                  <a:pt x="25" y="457"/>
                  <a:pt x="26" y="457"/>
                  <a:pt x="28" y="457"/>
                </a:cubicBezTo>
                <a:cubicBezTo>
                  <a:pt x="29" y="457"/>
                  <a:pt x="31" y="457"/>
                  <a:pt x="31" y="459"/>
                </a:cubicBezTo>
                <a:cubicBezTo>
                  <a:pt x="29" y="459"/>
                  <a:pt x="26" y="461"/>
                  <a:pt x="24" y="462"/>
                </a:cubicBezTo>
                <a:cubicBezTo>
                  <a:pt x="23" y="463"/>
                  <a:pt x="22" y="464"/>
                  <a:pt x="22" y="466"/>
                </a:cubicBezTo>
                <a:cubicBezTo>
                  <a:pt x="21" y="467"/>
                  <a:pt x="20" y="468"/>
                  <a:pt x="19" y="470"/>
                </a:cubicBezTo>
                <a:cubicBezTo>
                  <a:pt x="17" y="473"/>
                  <a:pt x="16" y="477"/>
                  <a:pt x="15" y="482"/>
                </a:cubicBezTo>
                <a:cubicBezTo>
                  <a:pt x="15" y="482"/>
                  <a:pt x="15" y="482"/>
                  <a:pt x="15" y="482"/>
                </a:cubicBezTo>
                <a:cubicBezTo>
                  <a:pt x="21" y="485"/>
                  <a:pt x="26" y="487"/>
                  <a:pt x="30" y="493"/>
                </a:cubicBezTo>
                <a:cubicBezTo>
                  <a:pt x="31" y="494"/>
                  <a:pt x="33" y="495"/>
                  <a:pt x="33" y="496"/>
                </a:cubicBezTo>
                <a:cubicBezTo>
                  <a:pt x="34" y="498"/>
                  <a:pt x="34" y="498"/>
                  <a:pt x="34" y="500"/>
                </a:cubicBezTo>
                <a:cubicBezTo>
                  <a:pt x="36" y="503"/>
                  <a:pt x="36" y="505"/>
                  <a:pt x="40" y="506"/>
                </a:cubicBezTo>
                <a:cubicBezTo>
                  <a:pt x="44" y="506"/>
                  <a:pt x="46" y="503"/>
                  <a:pt x="50" y="502"/>
                </a:cubicBezTo>
                <a:cubicBezTo>
                  <a:pt x="53" y="501"/>
                  <a:pt x="56" y="501"/>
                  <a:pt x="60" y="501"/>
                </a:cubicBezTo>
                <a:cubicBezTo>
                  <a:pt x="67" y="501"/>
                  <a:pt x="73" y="501"/>
                  <a:pt x="79" y="505"/>
                </a:cubicBezTo>
                <a:cubicBezTo>
                  <a:pt x="81" y="507"/>
                  <a:pt x="81" y="510"/>
                  <a:pt x="84" y="513"/>
                </a:cubicBezTo>
                <a:cubicBezTo>
                  <a:pt x="84" y="513"/>
                  <a:pt x="85" y="513"/>
                  <a:pt x="86" y="514"/>
                </a:cubicBezTo>
                <a:cubicBezTo>
                  <a:pt x="87" y="514"/>
                  <a:pt x="86" y="515"/>
                  <a:pt x="87" y="515"/>
                </a:cubicBezTo>
                <a:cubicBezTo>
                  <a:pt x="90" y="516"/>
                  <a:pt x="96" y="515"/>
                  <a:pt x="99" y="515"/>
                </a:cubicBezTo>
                <a:cubicBezTo>
                  <a:pt x="102" y="515"/>
                  <a:pt x="105" y="515"/>
                  <a:pt x="108" y="516"/>
                </a:cubicBezTo>
                <a:cubicBezTo>
                  <a:pt x="107" y="516"/>
                  <a:pt x="111" y="518"/>
                  <a:pt x="110" y="518"/>
                </a:cubicBezTo>
                <a:cubicBezTo>
                  <a:pt x="111" y="519"/>
                  <a:pt x="112" y="520"/>
                  <a:pt x="113" y="520"/>
                </a:cubicBezTo>
                <a:cubicBezTo>
                  <a:pt x="115" y="521"/>
                  <a:pt x="117" y="520"/>
                  <a:pt x="119" y="523"/>
                </a:cubicBezTo>
                <a:cubicBezTo>
                  <a:pt x="120" y="525"/>
                  <a:pt x="120" y="528"/>
                  <a:pt x="119" y="530"/>
                </a:cubicBezTo>
                <a:cubicBezTo>
                  <a:pt x="118" y="535"/>
                  <a:pt x="115" y="539"/>
                  <a:pt x="111" y="542"/>
                </a:cubicBezTo>
                <a:cubicBezTo>
                  <a:pt x="106" y="546"/>
                  <a:pt x="104" y="549"/>
                  <a:pt x="102" y="555"/>
                </a:cubicBezTo>
                <a:cubicBezTo>
                  <a:pt x="101" y="557"/>
                  <a:pt x="101" y="558"/>
                  <a:pt x="98" y="560"/>
                </a:cubicBezTo>
                <a:cubicBezTo>
                  <a:pt x="97" y="561"/>
                  <a:pt x="96" y="561"/>
                  <a:pt x="95" y="563"/>
                </a:cubicBezTo>
                <a:cubicBezTo>
                  <a:pt x="92" y="567"/>
                  <a:pt x="93" y="572"/>
                  <a:pt x="92" y="577"/>
                </a:cubicBezTo>
                <a:cubicBezTo>
                  <a:pt x="90" y="583"/>
                  <a:pt x="92" y="588"/>
                  <a:pt x="87" y="593"/>
                </a:cubicBezTo>
                <a:cubicBezTo>
                  <a:pt x="83" y="598"/>
                  <a:pt x="84" y="603"/>
                  <a:pt x="84" y="609"/>
                </a:cubicBezTo>
                <a:cubicBezTo>
                  <a:pt x="84" y="617"/>
                  <a:pt x="84" y="624"/>
                  <a:pt x="84" y="632"/>
                </a:cubicBezTo>
                <a:cubicBezTo>
                  <a:pt x="84" y="634"/>
                  <a:pt x="85" y="636"/>
                  <a:pt x="86" y="637"/>
                </a:cubicBezTo>
                <a:cubicBezTo>
                  <a:pt x="86" y="637"/>
                  <a:pt x="86" y="637"/>
                  <a:pt x="86" y="637"/>
                </a:cubicBezTo>
                <a:cubicBezTo>
                  <a:pt x="87" y="638"/>
                  <a:pt x="87" y="638"/>
                  <a:pt x="87" y="639"/>
                </a:cubicBezTo>
                <a:cubicBezTo>
                  <a:pt x="88" y="639"/>
                  <a:pt x="88" y="639"/>
                  <a:pt x="88" y="639"/>
                </a:cubicBezTo>
                <a:cubicBezTo>
                  <a:pt x="89" y="640"/>
                  <a:pt x="90" y="640"/>
                  <a:pt x="91" y="640"/>
                </a:cubicBezTo>
                <a:cubicBezTo>
                  <a:pt x="94" y="641"/>
                  <a:pt x="96" y="641"/>
                  <a:pt x="98" y="640"/>
                </a:cubicBezTo>
                <a:cubicBezTo>
                  <a:pt x="99" y="639"/>
                  <a:pt x="101" y="639"/>
                  <a:pt x="102" y="639"/>
                </a:cubicBezTo>
                <a:cubicBezTo>
                  <a:pt x="103" y="639"/>
                  <a:pt x="104" y="640"/>
                  <a:pt x="104" y="640"/>
                </a:cubicBezTo>
                <a:cubicBezTo>
                  <a:pt x="107" y="640"/>
                  <a:pt x="108" y="638"/>
                  <a:pt x="110" y="637"/>
                </a:cubicBezTo>
                <a:cubicBezTo>
                  <a:pt x="111" y="637"/>
                  <a:pt x="112" y="637"/>
                  <a:pt x="112" y="635"/>
                </a:cubicBezTo>
                <a:cubicBezTo>
                  <a:pt x="112" y="634"/>
                  <a:pt x="112" y="634"/>
                  <a:pt x="112" y="633"/>
                </a:cubicBezTo>
                <a:cubicBezTo>
                  <a:pt x="113" y="632"/>
                  <a:pt x="114" y="630"/>
                  <a:pt x="115" y="630"/>
                </a:cubicBezTo>
                <a:cubicBezTo>
                  <a:pt x="117" y="631"/>
                  <a:pt x="116" y="633"/>
                  <a:pt x="117" y="634"/>
                </a:cubicBezTo>
                <a:cubicBezTo>
                  <a:pt x="118" y="635"/>
                  <a:pt x="118" y="636"/>
                  <a:pt x="120" y="636"/>
                </a:cubicBezTo>
                <a:cubicBezTo>
                  <a:pt x="123" y="636"/>
                  <a:pt x="123" y="633"/>
                  <a:pt x="123" y="630"/>
                </a:cubicBezTo>
                <a:cubicBezTo>
                  <a:pt x="123" y="628"/>
                  <a:pt x="125" y="625"/>
                  <a:pt x="127" y="623"/>
                </a:cubicBezTo>
                <a:cubicBezTo>
                  <a:pt x="128" y="622"/>
                  <a:pt x="131" y="622"/>
                  <a:pt x="133" y="622"/>
                </a:cubicBezTo>
                <a:cubicBezTo>
                  <a:pt x="134" y="622"/>
                  <a:pt x="135" y="622"/>
                  <a:pt x="135" y="622"/>
                </a:cubicBezTo>
                <a:cubicBezTo>
                  <a:pt x="136" y="622"/>
                  <a:pt x="137" y="623"/>
                  <a:pt x="137" y="623"/>
                </a:cubicBezTo>
                <a:cubicBezTo>
                  <a:pt x="138" y="623"/>
                  <a:pt x="139" y="623"/>
                  <a:pt x="139" y="623"/>
                </a:cubicBezTo>
                <a:cubicBezTo>
                  <a:pt x="140" y="623"/>
                  <a:pt x="141" y="623"/>
                  <a:pt x="141" y="624"/>
                </a:cubicBezTo>
                <a:cubicBezTo>
                  <a:pt x="143" y="625"/>
                  <a:pt x="146" y="626"/>
                  <a:pt x="147" y="627"/>
                </a:cubicBezTo>
                <a:cubicBezTo>
                  <a:pt x="148" y="627"/>
                  <a:pt x="148" y="628"/>
                  <a:pt x="149" y="629"/>
                </a:cubicBezTo>
                <a:cubicBezTo>
                  <a:pt x="151" y="630"/>
                  <a:pt x="153" y="631"/>
                  <a:pt x="155" y="631"/>
                </a:cubicBezTo>
                <a:cubicBezTo>
                  <a:pt x="157" y="631"/>
                  <a:pt x="158" y="630"/>
                  <a:pt x="160" y="630"/>
                </a:cubicBezTo>
                <a:cubicBezTo>
                  <a:pt x="161" y="629"/>
                  <a:pt x="162" y="629"/>
                  <a:pt x="163" y="629"/>
                </a:cubicBezTo>
                <a:cubicBezTo>
                  <a:pt x="165" y="629"/>
                  <a:pt x="164" y="629"/>
                  <a:pt x="165" y="630"/>
                </a:cubicBezTo>
                <a:cubicBezTo>
                  <a:pt x="166" y="631"/>
                  <a:pt x="167" y="632"/>
                  <a:pt x="168" y="632"/>
                </a:cubicBezTo>
                <a:cubicBezTo>
                  <a:pt x="169" y="633"/>
                  <a:pt x="171" y="634"/>
                  <a:pt x="172" y="634"/>
                </a:cubicBezTo>
                <a:cubicBezTo>
                  <a:pt x="172" y="635"/>
                  <a:pt x="172" y="635"/>
                  <a:pt x="173" y="635"/>
                </a:cubicBezTo>
                <a:cubicBezTo>
                  <a:pt x="174" y="637"/>
                  <a:pt x="175" y="637"/>
                  <a:pt x="176" y="637"/>
                </a:cubicBezTo>
                <a:cubicBezTo>
                  <a:pt x="178" y="638"/>
                  <a:pt x="180" y="638"/>
                  <a:pt x="182" y="639"/>
                </a:cubicBezTo>
                <a:cubicBezTo>
                  <a:pt x="183" y="639"/>
                  <a:pt x="183" y="639"/>
                  <a:pt x="184" y="639"/>
                </a:cubicBezTo>
                <a:cubicBezTo>
                  <a:pt x="185" y="639"/>
                  <a:pt x="187" y="639"/>
                  <a:pt x="188" y="639"/>
                </a:cubicBezTo>
                <a:cubicBezTo>
                  <a:pt x="189" y="639"/>
                  <a:pt x="189" y="640"/>
                  <a:pt x="189" y="640"/>
                </a:cubicBezTo>
                <a:cubicBezTo>
                  <a:pt x="189" y="640"/>
                  <a:pt x="190" y="640"/>
                  <a:pt x="191" y="640"/>
                </a:cubicBezTo>
                <a:cubicBezTo>
                  <a:pt x="194" y="640"/>
                  <a:pt x="197" y="640"/>
                  <a:pt x="200" y="640"/>
                </a:cubicBezTo>
                <a:cubicBezTo>
                  <a:pt x="201" y="640"/>
                  <a:pt x="203" y="639"/>
                  <a:pt x="204" y="640"/>
                </a:cubicBezTo>
                <a:cubicBezTo>
                  <a:pt x="206" y="642"/>
                  <a:pt x="206" y="644"/>
                  <a:pt x="207" y="646"/>
                </a:cubicBezTo>
                <a:cubicBezTo>
                  <a:pt x="208" y="647"/>
                  <a:pt x="208" y="647"/>
                  <a:pt x="210" y="648"/>
                </a:cubicBezTo>
                <a:cubicBezTo>
                  <a:pt x="211" y="648"/>
                  <a:pt x="213" y="647"/>
                  <a:pt x="214" y="648"/>
                </a:cubicBezTo>
                <a:cubicBezTo>
                  <a:pt x="214" y="649"/>
                  <a:pt x="214" y="649"/>
                  <a:pt x="215" y="649"/>
                </a:cubicBezTo>
                <a:cubicBezTo>
                  <a:pt x="215" y="650"/>
                  <a:pt x="215" y="651"/>
                  <a:pt x="215" y="652"/>
                </a:cubicBezTo>
                <a:cubicBezTo>
                  <a:pt x="215" y="653"/>
                  <a:pt x="215" y="652"/>
                  <a:pt x="216" y="653"/>
                </a:cubicBezTo>
                <a:cubicBezTo>
                  <a:pt x="217" y="655"/>
                  <a:pt x="220" y="656"/>
                  <a:pt x="222" y="657"/>
                </a:cubicBezTo>
                <a:cubicBezTo>
                  <a:pt x="225" y="659"/>
                  <a:pt x="226" y="661"/>
                  <a:pt x="230" y="659"/>
                </a:cubicBezTo>
                <a:cubicBezTo>
                  <a:pt x="231" y="659"/>
                  <a:pt x="232" y="657"/>
                  <a:pt x="232" y="656"/>
                </a:cubicBezTo>
                <a:cubicBezTo>
                  <a:pt x="233" y="656"/>
                  <a:pt x="233" y="655"/>
                  <a:pt x="233" y="655"/>
                </a:cubicBezTo>
                <a:cubicBezTo>
                  <a:pt x="234" y="651"/>
                  <a:pt x="230" y="649"/>
                  <a:pt x="229" y="646"/>
                </a:cubicBezTo>
                <a:cubicBezTo>
                  <a:pt x="229" y="643"/>
                  <a:pt x="229" y="642"/>
                  <a:pt x="232" y="641"/>
                </a:cubicBezTo>
                <a:cubicBezTo>
                  <a:pt x="236" y="640"/>
                  <a:pt x="240" y="642"/>
                  <a:pt x="244" y="641"/>
                </a:cubicBezTo>
                <a:cubicBezTo>
                  <a:pt x="247" y="641"/>
                  <a:pt x="250" y="640"/>
                  <a:pt x="252" y="643"/>
                </a:cubicBezTo>
                <a:cubicBezTo>
                  <a:pt x="253" y="644"/>
                  <a:pt x="253" y="646"/>
                  <a:pt x="255" y="646"/>
                </a:cubicBezTo>
                <a:cubicBezTo>
                  <a:pt x="255" y="646"/>
                  <a:pt x="255" y="646"/>
                  <a:pt x="255" y="646"/>
                </a:cubicBezTo>
                <a:cubicBezTo>
                  <a:pt x="257" y="646"/>
                  <a:pt x="263" y="648"/>
                  <a:pt x="263" y="650"/>
                </a:cubicBezTo>
                <a:cubicBezTo>
                  <a:pt x="264" y="651"/>
                  <a:pt x="268" y="651"/>
                  <a:pt x="267" y="651"/>
                </a:cubicBezTo>
                <a:cubicBezTo>
                  <a:pt x="270" y="651"/>
                  <a:pt x="273" y="651"/>
                  <a:pt x="275" y="651"/>
                </a:cubicBezTo>
                <a:cubicBezTo>
                  <a:pt x="277" y="650"/>
                  <a:pt x="278" y="649"/>
                  <a:pt x="279" y="649"/>
                </a:cubicBezTo>
                <a:cubicBezTo>
                  <a:pt x="281" y="648"/>
                  <a:pt x="282" y="650"/>
                  <a:pt x="284" y="650"/>
                </a:cubicBezTo>
                <a:cubicBezTo>
                  <a:pt x="285" y="649"/>
                  <a:pt x="286" y="647"/>
                  <a:pt x="287" y="646"/>
                </a:cubicBezTo>
                <a:cubicBezTo>
                  <a:pt x="288" y="645"/>
                  <a:pt x="288" y="644"/>
                  <a:pt x="289" y="643"/>
                </a:cubicBezTo>
                <a:cubicBezTo>
                  <a:pt x="291" y="641"/>
                  <a:pt x="295" y="642"/>
                  <a:pt x="298" y="642"/>
                </a:cubicBezTo>
                <a:cubicBezTo>
                  <a:pt x="299" y="642"/>
                  <a:pt x="301" y="643"/>
                  <a:pt x="302" y="641"/>
                </a:cubicBezTo>
                <a:cubicBezTo>
                  <a:pt x="302" y="640"/>
                  <a:pt x="301" y="639"/>
                  <a:pt x="302" y="637"/>
                </a:cubicBezTo>
                <a:cubicBezTo>
                  <a:pt x="302" y="636"/>
                  <a:pt x="303" y="636"/>
                  <a:pt x="305" y="636"/>
                </a:cubicBezTo>
                <a:cubicBezTo>
                  <a:pt x="308" y="636"/>
                  <a:pt x="312" y="636"/>
                  <a:pt x="316" y="637"/>
                </a:cubicBezTo>
                <a:cubicBezTo>
                  <a:pt x="318" y="637"/>
                  <a:pt x="320" y="637"/>
                  <a:pt x="323" y="637"/>
                </a:cubicBezTo>
                <a:cubicBezTo>
                  <a:pt x="324" y="637"/>
                  <a:pt x="324" y="637"/>
                  <a:pt x="325" y="637"/>
                </a:cubicBezTo>
                <a:cubicBezTo>
                  <a:pt x="325" y="636"/>
                  <a:pt x="326" y="636"/>
                  <a:pt x="327" y="636"/>
                </a:cubicBezTo>
                <a:cubicBezTo>
                  <a:pt x="328" y="636"/>
                  <a:pt x="328" y="636"/>
                  <a:pt x="329" y="636"/>
                </a:cubicBezTo>
                <a:cubicBezTo>
                  <a:pt x="332" y="634"/>
                  <a:pt x="326" y="632"/>
                  <a:pt x="327" y="629"/>
                </a:cubicBezTo>
                <a:cubicBezTo>
                  <a:pt x="327" y="628"/>
                  <a:pt x="329" y="628"/>
                  <a:pt x="330" y="628"/>
                </a:cubicBezTo>
                <a:cubicBezTo>
                  <a:pt x="332" y="628"/>
                  <a:pt x="334" y="628"/>
                  <a:pt x="336" y="628"/>
                </a:cubicBezTo>
                <a:cubicBezTo>
                  <a:pt x="337" y="628"/>
                  <a:pt x="340" y="629"/>
                  <a:pt x="341" y="629"/>
                </a:cubicBezTo>
                <a:cubicBezTo>
                  <a:pt x="342" y="630"/>
                  <a:pt x="342" y="631"/>
                  <a:pt x="343" y="632"/>
                </a:cubicBezTo>
                <a:cubicBezTo>
                  <a:pt x="344" y="633"/>
                  <a:pt x="347" y="632"/>
                  <a:pt x="348" y="632"/>
                </a:cubicBezTo>
                <a:cubicBezTo>
                  <a:pt x="351" y="632"/>
                  <a:pt x="353" y="630"/>
                  <a:pt x="355" y="630"/>
                </a:cubicBezTo>
                <a:cubicBezTo>
                  <a:pt x="357" y="631"/>
                  <a:pt x="356" y="631"/>
                  <a:pt x="357" y="631"/>
                </a:cubicBezTo>
                <a:cubicBezTo>
                  <a:pt x="358" y="632"/>
                  <a:pt x="359" y="634"/>
                  <a:pt x="360" y="635"/>
                </a:cubicBezTo>
                <a:cubicBezTo>
                  <a:pt x="361" y="636"/>
                  <a:pt x="362" y="638"/>
                  <a:pt x="362" y="639"/>
                </a:cubicBezTo>
                <a:cubicBezTo>
                  <a:pt x="362" y="639"/>
                  <a:pt x="362" y="640"/>
                  <a:pt x="362" y="640"/>
                </a:cubicBezTo>
                <a:cubicBezTo>
                  <a:pt x="363" y="642"/>
                  <a:pt x="365" y="641"/>
                  <a:pt x="366" y="641"/>
                </a:cubicBezTo>
                <a:cubicBezTo>
                  <a:pt x="367" y="641"/>
                  <a:pt x="367" y="642"/>
                  <a:pt x="368" y="642"/>
                </a:cubicBezTo>
                <a:cubicBezTo>
                  <a:pt x="369" y="642"/>
                  <a:pt x="371" y="642"/>
                  <a:pt x="372" y="642"/>
                </a:cubicBezTo>
                <a:cubicBezTo>
                  <a:pt x="373" y="641"/>
                  <a:pt x="373" y="641"/>
                  <a:pt x="374" y="640"/>
                </a:cubicBezTo>
                <a:cubicBezTo>
                  <a:pt x="375" y="639"/>
                  <a:pt x="375" y="638"/>
                  <a:pt x="375" y="637"/>
                </a:cubicBezTo>
                <a:cubicBezTo>
                  <a:pt x="375" y="636"/>
                  <a:pt x="375" y="635"/>
                  <a:pt x="375" y="634"/>
                </a:cubicBezTo>
                <a:cubicBezTo>
                  <a:pt x="376" y="633"/>
                  <a:pt x="378" y="630"/>
                  <a:pt x="375" y="629"/>
                </a:cubicBezTo>
                <a:cubicBezTo>
                  <a:pt x="373" y="628"/>
                  <a:pt x="371" y="628"/>
                  <a:pt x="369" y="626"/>
                </a:cubicBezTo>
                <a:cubicBezTo>
                  <a:pt x="368" y="625"/>
                  <a:pt x="368" y="625"/>
                  <a:pt x="368" y="624"/>
                </a:cubicBezTo>
                <a:cubicBezTo>
                  <a:pt x="368" y="623"/>
                  <a:pt x="367" y="623"/>
                  <a:pt x="367" y="623"/>
                </a:cubicBezTo>
                <a:cubicBezTo>
                  <a:pt x="367" y="622"/>
                  <a:pt x="368" y="621"/>
                  <a:pt x="368" y="620"/>
                </a:cubicBezTo>
                <a:cubicBezTo>
                  <a:pt x="368" y="619"/>
                  <a:pt x="369" y="619"/>
                  <a:pt x="370" y="618"/>
                </a:cubicBezTo>
                <a:cubicBezTo>
                  <a:pt x="371" y="618"/>
                  <a:pt x="371" y="617"/>
                  <a:pt x="372" y="616"/>
                </a:cubicBezTo>
                <a:cubicBezTo>
                  <a:pt x="372" y="614"/>
                  <a:pt x="373" y="612"/>
                  <a:pt x="372" y="611"/>
                </a:cubicBezTo>
                <a:cubicBezTo>
                  <a:pt x="371" y="610"/>
                  <a:pt x="370" y="609"/>
                  <a:pt x="369" y="608"/>
                </a:cubicBezTo>
                <a:cubicBezTo>
                  <a:pt x="369" y="608"/>
                  <a:pt x="368" y="607"/>
                  <a:pt x="368" y="607"/>
                </a:cubicBezTo>
                <a:cubicBezTo>
                  <a:pt x="367" y="606"/>
                  <a:pt x="366" y="606"/>
                  <a:pt x="366" y="606"/>
                </a:cubicBezTo>
                <a:cubicBezTo>
                  <a:pt x="366" y="606"/>
                  <a:pt x="366" y="605"/>
                  <a:pt x="365" y="604"/>
                </a:cubicBezTo>
                <a:cubicBezTo>
                  <a:pt x="365" y="604"/>
                  <a:pt x="365" y="604"/>
                  <a:pt x="364" y="603"/>
                </a:cubicBezTo>
                <a:cubicBezTo>
                  <a:pt x="364" y="603"/>
                  <a:pt x="363" y="602"/>
                  <a:pt x="363" y="601"/>
                </a:cubicBezTo>
                <a:cubicBezTo>
                  <a:pt x="363" y="598"/>
                  <a:pt x="363" y="595"/>
                  <a:pt x="363" y="593"/>
                </a:cubicBezTo>
                <a:cubicBezTo>
                  <a:pt x="362" y="592"/>
                  <a:pt x="362" y="592"/>
                  <a:pt x="362" y="592"/>
                </a:cubicBezTo>
                <a:cubicBezTo>
                  <a:pt x="362" y="591"/>
                  <a:pt x="362" y="590"/>
                  <a:pt x="362" y="589"/>
                </a:cubicBezTo>
                <a:cubicBezTo>
                  <a:pt x="362" y="588"/>
                  <a:pt x="361" y="587"/>
                  <a:pt x="362" y="586"/>
                </a:cubicBezTo>
                <a:cubicBezTo>
                  <a:pt x="363" y="586"/>
                  <a:pt x="364" y="586"/>
                  <a:pt x="365" y="585"/>
                </a:cubicBezTo>
                <a:cubicBezTo>
                  <a:pt x="365" y="585"/>
                  <a:pt x="366" y="584"/>
                  <a:pt x="367" y="583"/>
                </a:cubicBezTo>
                <a:cubicBezTo>
                  <a:pt x="368" y="582"/>
                  <a:pt x="370" y="581"/>
                  <a:pt x="372" y="581"/>
                </a:cubicBezTo>
                <a:cubicBezTo>
                  <a:pt x="374" y="581"/>
                  <a:pt x="376" y="580"/>
                  <a:pt x="378" y="579"/>
                </a:cubicBezTo>
                <a:cubicBezTo>
                  <a:pt x="380" y="578"/>
                  <a:pt x="382" y="577"/>
                  <a:pt x="384" y="577"/>
                </a:cubicBezTo>
                <a:cubicBezTo>
                  <a:pt x="388" y="577"/>
                  <a:pt x="392" y="577"/>
                  <a:pt x="395" y="575"/>
                </a:cubicBezTo>
                <a:cubicBezTo>
                  <a:pt x="396" y="574"/>
                  <a:pt x="397" y="574"/>
                  <a:pt x="397" y="573"/>
                </a:cubicBezTo>
                <a:cubicBezTo>
                  <a:pt x="398" y="572"/>
                  <a:pt x="398" y="572"/>
                  <a:pt x="398" y="571"/>
                </a:cubicBezTo>
                <a:cubicBezTo>
                  <a:pt x="398" y="571"/>
                  <a:pt x="398" y="570"/>
                  <a:pt x="398" y="570"/>
                </a:cubicBezTo>
                <a:cubicBezTo>
                  <a:pt x="398" y="569"/>
                  <a:pt x="398" y="568"/>
                  <a:pt x="399" y="568"/>
                </a:cubicBezTo>
                <a:cubicBezTo>
                  <a:pt x="399" y="567"/>
                  <a:pt x="399" y="566"/>
                  <a:pt x="399" y="565"/>
                </a:cubicBezTo>
                <a:cubicBezTo>
                  <a:pt x="399" y="566"/>
                  <a:pt x="399" y="566"/>
                  <a:pt x="399" y="566"/>
                </a:cubicBezTo>
                <a:cubicBezTo>
                  <a:pt x="399" y="565"/>
                  <a:pt x="399" y="564"/>
                  <a:pt x="400" y="564"/>
                </a:cubicBezTo>
                <a:cubicBezTo>
                  <a:pt x="400" y="563"/>
                  <a:pt x="399" y="562"/>
                  <a:pt x="400" y="561"/>
                </a:cubicBezTo>
                <a:cubicBezTo>
                  <a:pt x="400" y="560"/>
                  <a:pt x="400" y="559"/>
                  <a:pt x="401" y="559"/>
                </a:cubicBezTo>
                <a:cubicBezTo>
                  <a:pt x="401" y="558"/>
                  <a:pt x="402" y="556"/>
                  <a:pt x="402" y="556"/>
                </a:cubicBezTo>
                <a:cubicBezTo>
                  <a:pt x="403" y="556"/>
                  <a:pt x="404" y="556"/>
                  <a:pt x="405" y="556"/>
                </a:cubicBezTo>
                <a:cubicBezTo>
                  <a:pt x="406" y="556"/>
                  <a:pt x="406" y="557"/>
                  <a:pt x="407" y="558"/>
                </a:cubicBezTo>
                <a:cubicBezTo>
                  <a:pt x="408" y="559"/>
                  <a:pt x="414" y="560"/>
                  <a:pt x="415" y="559"/>
                </a:cubicBezTo>
                <a:cubicBezTo>
                  <a:pt x="416" y="558"/>
                  <a:pt x="417" y="556"/>
                  <a:pt x="417" y="555"/>
                </a:cubicBezTo>
                <a:cubicBezTo>
                  <a:pt x="418" y="554"/>
                  <a:pt x="418" y="553"/>
                  <a:pt x="418" y="552"/>
                </a:cubicBezTo>
                <a:cubicBezTo>
                  <a:pt x="418" y="551"/>
                  <a:pt x="419" y="550"/>
                  <a:pt x="419" y="548"/>
                </a:cubicBezTo>
                <a:cubicBezTo>
                  <a:pt x="419" y="547"/>
                  <a:pt x="419" y="545"/>
                  <a:pt x="419" y="544"/>
                </a:cubicBezTo>
                <a:cubicBezTo>
                  <a:pt x="419" y="543"/>
                  <a:pt x="420" y="543"/>
                  <a:pt x="420" y="542"/>
                </a:cubicBezTo>
                <a:cubicBezTo>
                  <a:pt x="420" y="541"/>
                  <a:pt x="420" y="540"/>
                  <a:pt x="420" y="540"/>
                </a:cubicBezTo>
                <a:cubicBezTo>
                  <a:pt x="420" y="539"/>
                  <a:pt x="421" y="539"/>
                  <a:pt x="421" y="539"/>
                </a:cubicBezTo>
                <a:cubicBezTo>
                  <a:pt x="421" y="539"/>
                  <a:pt x="420" y="538"/>
                  <a:pt x="420" y="537"/>
                </a:cubicBezTo>
                <a:cubicBezTo>
                  <a:pt x="420" y="536"/>
                  <a:pt x="420" y="534"/>
                  <a:pt x="419" y="533"/>
                </a:cubicBezTo>
                <a:cubicBezTo>
                  <a:pt x="418" y="532"/>
                  <a:pt x="417" y="532"/>
                  <a:pt x="417" y="531"/>
                </a:cubicBezTo>
                <a:cubicBezTo>
                  <a:pt x="416" y="531"/>
                  <a:pt x="415" y="530"/>
                  <a:pt x="414" y="529"/>
                </a:cubicBezTo>
                <a:cubicBezTo>
                  <a:pt x="413" y="528"/>
                  <a:pt x="412" y="527"/>
                  <a:pt x="411" y="527"/>
                </a:cubicBezTo>
                <a:cubicBezTo>
                  <a:pt x="410" y="526"/>
                  <a:pt x="410" y="525"/>
                  <a:pt x="410" y="524"/>
                </a:cubicBezTo>
                <a:cubicBezTo>
                  <a:pt x="408" y="519"/>
                  <a:pt x="402" y="526"/>
                  <a:pt x="400" y="520"/>
                </a:cubicBezTo>
                <a:cubicBezTo>
                  <a:pt x="400" y="519"/>
                  <a:pt x="399" y="518"/>
                  <a:pt x="398" y="517"/>
                </a:cubicBezTo>
                <a:cubicBezTo>
                  <a:pt x="398" y="516"/>
                  <a:pt x="397" y="515"/>
                  <a:pt x="397" y="514"/>
                </a:cubicBezTo>
                <a:cubicBezTo>
                  <a:pt x="396" y="514"/>
                  <a:pt x="395" y="513"/>
                  <a:pt x="394" y="513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3" y="511"/>
                  <a:pt x="391" y="510"/>
                  <a:pt x="390" y="510"/>
                </a:cubicBezTo>
                <a:cubicBezTo>
                  <a:pt x="389" y="509"/>
                  <a:pt x="386" y="509"/>
                  <a:pt x="385" y="508"/>
                </a:cubicBezTo>
                <a:cubicBezTo>
                  <a:pt x="385" y="507"/>
                  <a:pt x="385" y="507"/>
                  <a:pt x="385" y="507"/>
                </a:cubicBezTo>
                <a:cubicBezTo>
                  <a:pt x="385" y="504"/>
                  <a:pt x="384" y="502"/>
                  <a:pt x="382" y="499"/>
                </a:cubicBezTo>
                <a:cubicBezTo>
                  <a:pt x="381" y="498"/>
                  <a:pt x="380" y="496"/>
                  <a:pt x="379" y="495"/>
                </a:cubicBezTo>
                <a:cubicBezTo>
                  <a:pt x="378" y="494"/>
                  <a:pt x="376" y="493"/>
                  <a:pt x="375" y="491"/>
                </a:cubicBezTo>
                <a:cubicBezTo>
                  <a:pt x="374" y="491"/>
                  <a:pt x="374" y="491"/>
                  <a:pt x="373" y="490"/>
                </a:cubicBezTo>
                <a:cubicBezTo>
                  <a:pt x="373" y="490"/>
                  <a:pt x="371" y="491"/>
                  <a:pt x="371" y="491"/>
                </a:cubicBezTo>
                <a:cubicBezTo>
                  <a:pt x="369" y="491"/>
                  <a:pt x="369" y="490"/>
                  <a:pt x="368" y="490"/>
                </a:cubicBezTo>
                <a:cubicBezTo>
                  <a:pt x="367" y="489"/>
                  <a:pt x="365" y="489"/>
                  <a:pt x="365" y="488"/>
                </a:cubicBezTo>
                <a:cubicBezTo>
                  <a:pt x="364" y="488"/>
                  <a:pt x="364" y="488"/>
                  <a:pt x="364" y="487"/>
                </a:cubicBezTo>
                <a:cubicBezTo>
                  <a:pt x="363" y="485"/>
                  <a:pt x="362" y="484"/>
                  <a:pt x="361" y="483"/>
                </a:cubicBezTo>
                <a:cubicBezTo>
                  <a:pt x="360" y="482"/>
                  <a:pt x="360" y="482"/>
                  <a:pt x="360" y="480"/>
                </a:cubicBezTo>
                <a:cubicBezTo>
                  <a:pt x="359" y="479"/>
                  <a:pt x="359" y="476"/>
                  <a:pt x="359" y="475"/>
                </a:cubicBezTo>
                <a:cubicBezTo>
                  <a:pt x="358" y="474"/>
                  <a:pt x="358" y="474"/>
                  <a:pt x="358" y="473"/>
                </a:cubicBezTo>
                <a:cubicBezTo>
                  <a:pt x="357" y="471"/>
                  <a:pt x="356" y="469"/>
                  <a:pt x="355" y="467"/>
                </a:cubicBezTo>
                <a:cubicBezTo>
                  <a:pt x="355" y="466"/>
                  <a:pt x="354" y="464"/>
                  <a:pt x="353" y="463"/>
                </a:cubicBezTo>
                <a:cubicBezTo>
                  <a:pt x="352" y="462"/>
                  <a:pt x="351" y="461"/>
                  <a:pt x="349" y="460"/>
                </a:cubicBezTo>
                <a:cubicBezTo>
                  <a:pt x="348" y="459"/>
                  <a:pt x="348" y="457"/>
                  <a:pt x="349" y="456"/>
                </a:cubicBezTo>
                <a:cubicBezTo>
                  <a:pt x="349" y="455"/>
                  <a:pt x="350" y="454"/>
                  <a:pt x="351" y="453"/>
                </a:cubicBezTo>
                <a:cubicBezTo>
                  <a:pt x="351" y="452"/>
                  <a:pt x="352" y="451"/>
                  <a:pt x="352" y="451"/>
                </a:cubicBezTo>
                <a:cubicBezTo>
                  <a:pt x="353" y="450"/>
                  <a:pt x="354" y="449"/>
                  <a:pt x="354" y="448"/>
                </a:cubicBezTo>
                <a:cubicBezTo>
                  <a:pt x="354" y="447"/>
                  <a:pt x="354" y="446"/>
                  <a:pt x="354" y="445"/>
                </a:cubicBezTo>
                <a:cubicBezTo>
                  <a:pt x="354" y="444"/>
                  <a:pt x="355" y="443"/>
                  <a:pt x="355" y="442"/>
                </a:cubicBezTo>
                <a:cubicBezTo>
                  <a:pt x="354" y="440"/>
                  <a:pt x="352" y="440"/>
                  <a:pt x="351" y="439"/>
                </a:cubicBezTo>
                <a:cubicBezTo>
                  <a:pt x="349" y="439"/>
                  <a:pt x="349" y="438"/>
                  <a:pt x="348" y="437"/>
                </a:cubicBezTo>
                <a:cubicBezTo>
                  <a:pt x="347" y="436"/>
                  <a:pt x="345" y="436"/>
                  <a:pt x="345" y="435"/>
                </a:cubicBezTo>
                <a:cubicBezTo>
                  <a:pt x="343" y="434"/>
                  <a:pt x="344" y="432"/>
                  <a:pt x="342" y="431"/>
                </a:cubicBezTo>
                <a:cubicBezTo>
                  <a:pt x="340" y="430"/>
                  <a:pt x="339" y="431"/>
                  <a:pt x="339" y="429"/>
                </a:cubicBezTo>
                <a:cubicBezTo>
                  <a:pt x="338" y="427"/>
                  <a:pt x="338" y="426"/>
                  <a:pt x="338" y="424"/>
                </a:cubicBezTo>
                <a:cubicBezTo>
                  <a:pt x="338" y="423"/>
                  <a:pt x="338" y="421"/>
                  <a:pt x="337" y="419"/>
                </a:cubicBezTo>
                <a:cubicBezTo>
                  <a:pt x="337" y="416"/>
                  <a:pt x="331" y="416"/>
                  <a:pt x="332" y="412"/>
                </a:cubicBezTo>
                <a:cubicBezTo>
                  <a:pt x="333" y="412"/>
                  <a:pt x="333" y="412"/>
                  <a:pt x="333" y="411"/>
                </a:cubicBezTo>
                <a:cubicBezTo>
                  <a:pt x="333" y="411"/>
                  <a:pt x="333" y="411"/>
                  <a:pt x="333" y="410"/>
                </a:cubicBezTo>
                <a:cubicBezTo>
                  <a:pt x="334" y="409"/>
                  <a:pt x="334" y="409"/>
                  <a:pt x="336" y="408"/>
                </a:cubicBezTo>
                <a:cubicBezTo>
                  <a:pt x="338" y="407"/>
                  <a:pt x="339" y="411"/>
                  <a:pt x="339" y="413"/>
                </a:cubicBezTo>
                <a:cubicBezTo>
                  <a:pt x="339" y="414"/>
                  <a:pt x="339" y="415"/>
                  <a:pt x="340" y="416"/>
                </a:cubicBezTo>
                <a:cubicBezTo>
                  <a:pt x="340" y="417"/>
                  <a:pt x="341" y="417"/>
                  <a:pt x="342" y="418"/>
                </a:cubicBezTo>
                <a:cubicBezTo>
                  <a:pt x="342" y="418"/>
                  <a:pt x="342" y="419"/>
                  <a:pt x="342" y="419"/>
                </a:cubicBezTo>
                <a:cubicBezTo>
                  <a:pt x="342" y="420"/>
                  <a:pt x="342" y="419"/>
                  <a:pt x="343" y="420"/>
                </a:cubicBezTo>
                <a:cubicBezTo>
                  <a:pt x="343" y="421"/>
                  <a:pt x="343" y="421"/>
                  <a:pt x="343" y="422"/>
                </a:cubicBezTo>
                <a:cubicBezTo>
                  <a:pt x="344" y="421"/>
                  <a:pt x="344" y="420"/>
                  <a:pt x="344" y="419"/>
                </a:cubicBezTo>
                <a:cubicBezTo>
                  <a:pt x="345" y="417"/>
                  <a:pt x="346" y="417"/>
                  <a:pt x="346" y="416"/>
                </a:cubicBezTo>
                <a:cubicBezTo>
                  <a:pt x="346" y="415"/>
                  <a:pt x="346" y="414"/>
                  <a:pt x="346" y="413"/>
                </a:cubicBezTo>
                <a:cubicBezTo>
                  <a:pt x="346" y="413"/>
                  <a:pt x="347" y="412"/>
                  <a:pt x="348" y="411"/>
                </a:cubicBezTo>
                <a:cubicBezTo>
                  <a:pt x="349" y="409"/>
                  <a:pt x="351" y="408"/>
                  <a:pt x="353" y="407"/>
                </a:cubicBezTo>
                <a:cubicBezTo>
                  <a:pt x="354" y="406"/>
                  <a:pt x="355" y="404"/>
                  <a:pt x="357" y="404"/>
                </a:cubicBezTo>
                <a:cubicBezTo>
                  <a:pt x="357" y="403"/>
                  <a:pt x="358" y="403"/>
                  <a:pt x="359" y="402"/>
                </a:cubicBezTo>
                <a:cubicBezTo>
                  <a:pt x="360" y="402"/>
                  <a:pt x="360" y="400"/>
                  <a:pt x="361" y="401"/>
                </a:cubicBezTo>
                <a:cubicBezTo>
                  <a:pt x="362" y="401"/>
                  <a:pt x="362" y="402"/>
                  <a:pt x="363" y="402"/>
                </a:cubicBezTo>
                <a:cubicBezTo>
                  <a:pt x="364" y="403"/>
                  <a:pt x="364" y="402"/>
                  <a:pt x="365" y="402"/>
                </a:cubicBezTo>
                <a:cubicBezTo>
                  <a:pt x="367" y="402"/>
                  <a:pt x="368" y="402"/>
                  <a:pt x="369" y="400"/>
                </a:cubicBezTo>
                <a:cubicBezTo>
                  <a:pt x="370" y="400"/>
                  <a:pt x="370" y="398"/>
                  <a:pt x="370" y="398"/>
                </a:cubicBezTo>
                <a:cubicBezTo>
                  <a:pt x="371" y="398"/>
                  <a:pt x="373" y="398"/>
                  <a:pt x="373" y="398"/>
                </a:cubicBezTo>
                <a:cubicBezTo>
                  <a:pt x="374" y="398"/>
                  <a:pt x="374" y="399"/>
                  <a:pt x="375" y="399"/>
                </a:cubicBezTo>
                <a:cubicBezTo>
                  <a:pt x="376" y="399"/>
                  <a:pt x="377" y="398"/>
                  <a:pt x="379" y="399"/>
                </a:cubicBezTo>
                <a:cubicBezTo>
                  <a:pt x="379" y="399"/>
                  <a:pt x="380" y="400"/>
                  <a:pt x="380" y="400"/>
                </a:cubicBezTo>
                <a:cubicBezTo>
                  <a:pt x="381" y="401"/>
                  <a:pt x="381" y="400"/>
                  <a:pt x="382" y="399"/>
                </a:cubicBezTo>
                <a:cubicBezTo>
                  <a:pt x="382" y="398"/>
                  <a:pt x="383" y="398"/>
                  <a:pt x="384" y="397"/>
                </a:cubicBezTo>
                <a:cubicBezTo>
                  <a:pt x="385" y="396"/>
                  <a:pt x="386" y="395"/>
                  <a:pt x="386" y="394"/>
                </a:cubicBezTo>
                <a:cubicBezTo>
                  <a:pt x="388" y="392"/>
                  <a:pt x="388" y="392"/>
                  <a:pt x="391" y="392"/>
                </a:cubicBezTo>
                <a:cubicBezTo>
                  <a:pt x="391" y="392"/>
                  <a:pt x="392" y="392"/>
                  <a:pt x="392" y="392"/>
                </a:cubicBezTo>
                <a:cubicBezTo>
                  <a:pt x="392" y="392"/>
                  <a:pt x="392" y="391"/>
                  <a:pt x="392" y="391"/>
                </a:cubicBezTo>
                <a:cubicBezTo>
                  <a:pt x="393" y="391"/>
                  <a:pt x="394" y="390"/>
                  <a:pt x="394" y="390"/>
                </a:cubicBezTo>
                <a:cubicBezTo>
                  <a:pt x="394" y="389"/>
                  <a:pt x="395" y="389"/>
                  <a:pt x="395" y="388"/>
                </a:cubicBezTo>
                <a:cubicBezTo>
                  <a:pt x="395" y="387"/>
                  <a:pt x="395" y="386"/>
                  <a:pt x="396" y="386"/>
                </a:cubicBezTo>
                <a:cubicBezTo>
                  <a:pt x="397" y="384"/>
                  <a:pt x="399" y="387"/>
                  <a:pt x="401" y="387"/>
                </a:cubicBezTo>
                <a:cubicBezTo>
                  <a:pt x="401" y="386"/>
                  <a:pt x="401" y="385"/>
                  <a:pt x="402" y="384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82"/>
                  <a:pt x="402" y="381"/>
                  <a:pt x="402" y="381"/>
                </a:cubicBezTo>
                <a:cubicBezTo>
                  <a:pt x="403" y="379"/>
                  <a:pt x="405" y="380"/>
                  <a:pt x="405" y="381"/>
                </a:cubicBezTo>
                <a:cubicBezTo>
                  <a:pt x="406" y="381"/>
                  <a:pt x="406" y="383"/>
                  <a:pt x="406" y="384"/>
                </a:cubicBezTo>
                <a:cubicBezTo>
                  <a:pt x="407" y="384"/>
                  <a:pt x="409" y="384"/>
                  <a:pt x="409" y="384"/>
                </a:cubicBezTo>
                <a:cubicBezTo>
                  <a:pt x="410" y="384"/>
                  <a:pt x="411" y="384"/>
                  <a:pt x="412" y="383"/>
                </a:cubicBezTo>
                <a:cubicBezTo>
                  <a:pt x="413" y="383"/>
                  <a:pt x="412" y="381"/>
                  <a:pt x="412" y="380"/>
                </a:cubicBezTo>
                <a:cubicBezTo>
                  <a:pt x="412" y="379"/>
                  <a:pt x="412" y="377"/>
                  <a:pt x="413" y="376"/>
                </a:cubicBezTo>
                <a:cubicBezTo>
                  <a:pt x="413" y="375"/>
                  <a:pt x="414" y="375"/>
                  <a:pt x="414" y="375"/>
                </a:cubicBezTo>
                <a:cubicBezTo>
                  <a:pt x="415" y="374"/>
                  <a:pt x="416" y="373"/>
                  <a:pt x="417" y="373"/>
                </a:cubicBezTo>
                <a:cubicBezTo>
                  <a:pt x="418" y="373"/>
                  <a:pt x="418" y="373"/>
                  <a:pt x="419" y="373"/>
                </a:cubicBezTo>
                <a:cubicBezTo>
                  <a:pt x="421" y="373"/>
                  <a:pt x="422" y="372"/>
                  <a:pt x="424" y="372"/>
                </a:cubicBezTo>
                <a:cubicBezTo>
                  <a:pt x="425" y="372"/>
                  <a:pt x="427" y="371"/>
                  <a:pt x="428" y="371"/>
                </a:cubicBezTo>
                <a:cubicBezTo>
                  <a:pt x="429" y="371"/>
                  <a:pt x="430" y="371"/>
                  <a:pt x="431" y="371"/>
                </a:cubicBezTo>
                <a:cubicBezTo>
                  <a:pt x="432" y="371"/>
                  <a:pt x="432" y="370"/>
                  <a:pt x="433" y="369"/>
                </a:cubicBezTo>
                <a:cubicBezTo>
                  <a:pt x="434" y="369"/>
                  <a:pt x="435" y="368"/>
                  <a:pt x="436" y="367"/>
                </a:cubicBezTo>
                <a:cubicBezTo>
                  <a:pt x="436" y="367"/>
                  <a:pt x="436" y="366"/>
                  <a:pt x="436" y="366"/>
                </a:cubicBezTo>
                <a:cubicBezTo>
                  <a:pt x="436" y="365"/>
                  <a:pt x="439" y="364"/>
                  <a:pt x="440" y="364"/>
                </a:cubicBezTo>
                <a:cubicBezTo>
                  <a:pt x="441" y="364"/>
                  <a:pt x="442" y="365"/>
                  <a:pt x="443" y="364"/>
                </a:cubicBezTo>
                <a:cubicBezTo>
                  <a:pt x="444" y="364"/>
                  <a:pt x="445" y="362"/>
                  <a:pt x="446" y="363"/>
                </a:cubicBezTo>
                <a:cubicBezTo>
                  <a:pt x="447" y="364"/>
                  <a:pt x="447" y="363"/>
                  <a:pt x="448" y="363"/>
                </a:cubicBezTo>
                <a:cubicBezTo>
                  <a:pt x="449" y="362"/>
                  <a:pt x="451" y="361"/>
                  <a:pt x="452" y="360"/>
                </a:cubicBezTo>
                <a:cubicBezTo>
                  <a:pt x="454" y="360"/>
                  <a:pt x="456" y="359"/>
                  <a:pt x="458" y="358"/>
                </a:cubicBezTo>
                <a:cubicBezTo>
                  <a:pt x="459" y="357"/>
                  <a:pt x="460" y="357"/>
                  <a:pt x="460" y="356"/>
                </a:cubicBezTo>
                <a:cubicBezTo>
                  <a:pt x="461" y="355"/>
                  <a:pt x="457" y="353"/>
                  <a:pt x="457" y="352"/>
                </a:cubicBezTo>
                <a:cubicBezTo>
                  <a:pt x="455" y="351"/>
                  <a:pt x="453" y="350"/>
                  <a:pt x="452" y="349"/>
                </a:cubicBezTo>
                <a:cubicBezTo>
                  <a:pt x="454" y="349"/>
                  <a:pt x="457" y="348"/>
                  <a:pt x="459" y="347"/>
                </a:cubicBezTo>
                <a:cubicBezTo>
                  <a:pt x="460" y="346"/>
                  <a:pt x="461" y="344"/>
                  <a:pt x="462" y="344"/>
                </a:cubicBezTo>
                <a:cubicBezTo>
                  <a:pt x="464" y="343"/>
                  <a:pt x="464" y="343"/>
                  <a:pt x="465" y="344"/>
                </a:cubicBezTo>
                <a:cubicBezTo>
                  <a:pt x="466" y="345"/>
                  <a:pt x="467" y="346"/>
                  <a:pt x="468" y="347"/>
                </a:cubicBezTo>
                <a:cubicBezTo>
                  <a:pt x="470" y="347"/>
                  <a:pt x="473" y="351"/>
                  <a:pt x="473" y="353"/>
                </a:cubicBezTo>
                <a:cubicBezTo>
                  <a:pt x="472" y="354"/>
                  <a:pt x="472" y="355"/>
                  <a:pt x="471" y="356"/>
                </a:cubicBezTo>
                <a:cubicBezTo>
                  <a:pt x="470" y="358"/>
                  <a:pt x="470" y="358"/>
                  <a:pt x="472" y="359"/>
                </a:cubicBezTo>
                <a:cubicBezTo>
                  <a:pt x="473" y="359"/>
                  <a:pt x="475" y="360"/>
                  <a:pt x="476" y="361"/>
                </a:cubicBezTo>
                <a:cubicBezTo>
                  <a:pt x="476" y="361"/>
                  <a:pt x="476" y="361"/>
                  <a:pt x="476" y="362"/>
                </a:cubicBezTo>
                <a:cubicBezTo>
                  <a:pt x="476" y="363"/>
                  <a:pt x="476" y="364"/>
                  <a:pt x="477" y="365"/>
                </a:cubicBezTo>
                <a:cubicBezTo>
                  <a:pt x="477" y="365"/>
                  <a:pt x="480" y="365"/>
                  <a:pt x="481" y="365"/>
                </a:cubicBezTo>
                <a:cubicBezTo>
                  <a:pt x="482" y="365"/>
                  <a:pt x="483" y="364"/>
                  <a:pt x="484" y="363"/>
                </a:cubicBezTo>
                <a:cubicBezTo>
                  <a:pt x="485" y="362"/>
                  <a:pt x="487" y="359"/>
                  <a:pt x="489" y="361"/>
                </a:cubicBezTo>
                <a:cubicBezTo>
                  <a:pt x="488" y="360"/>
                  <a:pt x="488" y="357"/>
                  <a:pt x="488" y="356"/>
                </a:cubicBezTo>
                <a:cubicBezTo>
                  <a:pt x="489" y="355"/>
                  <a:pt x="492" y="354"/>
                  <a:pt x="491" y="352"/>
                </a:cubicBezTo>
                <a:cubicBezTo>
                  <a:pt x="491" y="351"/>
                  <a:pt x="490" y="351"/>
                  <a:pt x="490" y="349"/>
                </a:cubicBezTo>
                <a:cubicBezTo>
                  <a:pt x="490" y="346"/>
                  <a:pt x="492" y="345"/>
                  <a:pt x="492" y="343"/>
                </a:cubicBezTo>
                <a:cubicBezTo>
                  <a:pt x="493" y="341"/>
                  <a:pt x="492" y="339"/>
                  <a:pt x="493" y="337"/>
                </a:cubicBezTo>
                <a:cubicBezTo>
                  <a:pt x="493" y="335"/>
                  <a:pt x="493" y="334"/>
                  <a:pt x="494" y="332"/>
                </a:cubicBezTo>
                <a:cubicBezTo>
                  <a:pt x="495" y="330"/>
                  <a:pt x="495" y="328"/>
                  <a:pt x="496" y="326"/>
                </a:cubicBezTo>
                <a:cubicBezTo>
                  <a:pt x="496" y="324"/>
                  <a:pt x="496" y="325"/>
                  <a:pt x="496" y="323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7" name="Freeform 110">
            <a:extLst>
              <a:ext uri="{FF2B5EF4-FFF2-40B4-BE49-F238E27FC236}">
                <a16:creationId xmlns:a16="http://schemas.microsoft.com/office/drawing/2014/main" id="{71434E8F-EF9B-4F0B-8FB8-0433083E83C5}"/>
              </a:ext>
            </a:extLst>
          </p:cNvPr>
          <p:cNvSpPr>
            <a:spLocks/>
          </p:cNvSpPr>
          <p:nvPr/>
        </p:nvSpPr>
        <p:spPr bwMode="auto">
          <a:xfrm>
            <a:off x="5360737" y="3916736"/>
            <a:ext cx="20014" cy="52037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9" y="1"/>
              </a:cxn>
              <a:cxn ang="0">
                <a:pos x="7" y="3"/>
              </a:cxn>
              <a:cxn ang="0">
                <a:pos x="6" y="6"/>
              </a:cxn>
              <a:cxn ang="0">
                <a:pos x="5" y="10"/>
              </a:cxn>
              <a:cxn ang="0">
                <a:pos x="4" y="13"/>
              </a:cxn>
              <a:cxn ang="0">
                <a:pos x="3" y="15"/>
              </a:cxn>
              <a:cxn ang="0">
                <a:pos x="3" y="18"/>
              </a:cxn>
              <a:cxn ang="0">
                <a:pos x="1" y="23"/>
              </a:cxn>
              <a:cxn ang="0">
                <a:pos x="1" y="27"/>
              </a:cxn>
              <a:cxn ang="0">
                <a:pos x="1" y="32"/>
              </a:cxn>
              <a:cxn ang="0">
                <a:pos x="2" y="32"/>
              </a:cxn>
              <a:cxn ang="0">
                <a:pos x="4" y="31"/>
              </a:cxn>
              <a:cxn ang="0">
                <a:pos x="4" y="25"/>
              </a:cxn>
              <a:cxn ang="0">
                <a:pos x="4" y="23"/>
              </a:cxn>
              <a:cxn ang="0">
                <a:pos x="5" y="20"/>
              </a:cxn>
              <a:cxn ang="0">
                <a:pos x="6" y="18"/>
              </a:cxn>
              <a:cxn ang="0">
                <a:pos x="8" y="20"/>
              </a:cxn>
              <a:cxn ang="0">
                <a:pos x="8" y="21"/>
              </a:cxn>
              <a:cxn ang="0">
                <a:pos x="10" y="21"/>
              </a:cxn>
              <a:cxn ang="0">
                <a:pos x="12" y="21"/>
              </a:cxn>
              <a:cxn ang="0">
                <a:pos x="12" y="18"/>
              </a:cxn>
              <a:cxn ang="0">
                <a:pos x="9" y="16"/>
              </a:cxn>
              <a:cxn ang="0">
                <a:pos x="9" y="15"/>
              </a:cxn>
              <a:cxn ang="0">
                <a:pos x="8" y="15"/>
              </a:cxn>
              <a:cxn ang="0">
                <a:pos x="8" y="15"/>
              </a:cxn>
              <a:cxn ang="0">
                <a:pos x="8" y="14"/>
              </a:cxn>
              <a:cxn ang="0">
                <a:pos x="8" y="12"/>
              </a:cxn>
              <a:cxn ang="0">
                <a:pos x="8" y="9"/>
              </a:cxn>
              <a:cxn ang="0">
                <a:pos x="11" y="5"/>
              </a:cxn>
              <a:cxn ang="0">
                <a:pos x="11" y="4"/>
              </a:cxn>
              <a:cxn ang="0">
                <a:pos x="11" y="3"/>
              </a:cxn>
            </a:cxnLst>
            <a:rect l="0" t="0" r="r" b="b"/>
            <a:pathLst>
              <a:path w="13" h="33">
                <a:moveTo>
                  <a:pt x="12" y="2"/>
                </a:moveTo>
                <a:cubicBezTo>
                  <a:pt x="12" y="1"/>
                  <a:pt x="10" y="0"/>
                  <a:pt x="9" y="1"/>
                </a:cubicBezTo>
                <a:cubicBezTo>
                  <a:pt x="8" y="2"/>
                  <a:pt x="8" y="2"/>
                  <a:pt x="7" y="3"/>
                </a:cubicBezTo>
                <a:cubicBezTo>
                  <a:pt x="7" y="4"/>
                  <a:pt x="7" y="5"/>
                  <a:pt x="6" y="6"/>
                </a:cubicBezTo>
                <a:cubicBezTo>
                  <a:pt x="6" y="7"/>
                  <a:pt x="5" y="8"/>
                  <a:pt x="5" y="10"/>
                </a:cubicBezTo>
                <a:cubicBezTo>
                  <a:pt x="4" y="11"/>
                  <a:pt x="4" y="12"/>
                  <a:pt x="4" y="13"/>
                </a:cubicBezTo>
                <a:cubicBezTo>
                  <a:pt x="4" y="14"/>
                  <a:pt x="3" y="15"/>
                  <a:pt x="3" y="15"/>
                </a:cubicBezTo>
                <a:cubicBezTo>
                  <a:pt x="3" y="16"/>
                  <a:pt x="3" y="17"/>
                  <a:pt x="3" y="18"/>
                </a:cubicBezTo>
                <a:cubicBezTo>
                  <a:pt x="2" y="19"/>
                  <a:pt x="2" y="21"/>
                  <a:pt x="1" y="23"/>
                </a:cubicBezTo>
                <a:cubicBezTo>
                  <a:pt x="1" y="24"/>
                  <a:pt x="1" y="26"/>
                  <a:pt x="1" y="27"/>
                </a:cubicBezTo>
                <a:cubicBezTo>
                  <a:pt x="1" y="29"/>
                  <a:pt x="0" y="31"/>
                  <a:pt x="1" y="32"/>
                </a:cubicBezTo>
                <a:cubicBezTo>
                  <a:pt x="1" y="33"/>
                  <a:pt x="2" y="32"/>
                  <a:pt x="2" y="32"/>
                </a:cubicBezTo>
                <a:cubicBezTo>
                  <a:pt x="3" y="32"/>
                  <a:pt x="3" y="32"/>
                  <a:pt x="4" y="31"/>
                </a:cubicBezTo>
                <a:cubicBezTo>
                  <a:pt x="4" y="29"/>
                  <a:pt x="3" y="27"/>
                  <a:pt x="4" y="25"/>
                </a:cubicBezTo>
                <a:cubicBezTo>
                  <a:pt x="4" y="24"/>
                  <a:pt x="4" y="24"/>
                  <a:pt x="4" y="23"/>
                </a:cubicBezTo>
                <a:cubicBezTo>
                  <a:pt x="5" y="22"/>
                  <a:pt x="5" y="21"/>
                  <a:pt x="5" y="20"/>
                </a:cubicBezTo>
                <a:cubicBezTo>
                  <a:pt x="5" y="19"/>
                  <a:pt x="5" y="18"/>
                  <a:pt x="6" y="18"/>
                </a:cubicBezTo>
                <a:cubicBezTo>
                  <a:pt x="7" y="19"/>
                  <a:pt x="8" y="20"/>
                  <a:pt x="8" y="20"/>
                </a:cubicBezTo>
                <a:cubicBezTo>
                  <a:pt x="8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1" y="21"/>
                  <a:pt x="11" y="21"/>
                  <a:pt x="12" y="21"/>
                </a:cubicBezTo>
                <a:cubicBezTo>
                  <a:pt x="12" y="20"/>
                  <a:pt x="13" y="19"/>
                  <a:pt x="12" y="18"/>
                </a:cubicBezTo>
                <a:cubicBezTo>
                  <a:pt x="12" y="17"/>
                  <a:pt x="10" y="17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8" y="15"/>
                  <a:pt x="9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3"/>
                  <a:pt x="8" y="12"/>
                  <a:pt x="8" y="12"/>
                </a:cubicBezTo>
                <a:cubicBezTo>
                  <a:pt x="8" y="11"/>
                  <a:pt x="8" y="10"/>
                  <a:pt x="8" y="9"/>
                </a:cubicBezTo>
                <a:cubicBezTo>
                  <a:pt x="8" y="8"/>
                  <a:pt x="10" y="6"/>
                  <a:pt x="11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8" name="Freeform 111">
            <a:extLst>
              <a:ext uri="{FF2B5EF4-FFF2-40B4-BE49-F238E27FC236}">
                <a16:creationId xmlns:a16="http://schemas.microsoft.com/office/drawing/2014/main" id="{BE5C03FE-2D61-47E1-A71F-9C71079F4280}"/>
              </a:ext>
            </a:extLst>
          </p:cNvPr>
          <p:cNvSpPr>
            <a:spLocks/>
          </p:cNvSpPr>
          <p:nvPr/>
        </p:nvSpPr>
        <p:spPr bwMode="auto">
          <a:xfrm>
            <a:off x="5375414" y="3962100"/>
            <a:ext cx="14677" cy="14677"/>
          </a:xfrm>
          <a:custGeom>
            <a:avLst/>
            <a:gdLst/>
            <a:ahLst/>
            <a:cxnLst>
              <a:cxn ang="0">
                <a:pos x="6" y="1"/>
              </a:cxn>
              <a:cxn ang="0">
                <a:pos x="5" y="0"/>
              </a:cxn>
              <a:cxn ang="0">
                <a:pos x="1" y="0"/>
              </a:cxn>
              <a:cxn ang="0">
                <a:pos x="1" y="1"/>
              </a:cxn>
              <a:cxn ang="0">
                <a:pos x="0" y="2"/>
              </a:cxn>
              <a:cxn ang="0">
                <a:pos x="0" y="3"/>
              </a:cxn>
              <a:cxn ang="0">
                <a:pos x="1" y="5"/>
              </a:cxn>
              <a:cxn ang="0">
                <a:pos x="4" y="8"/>
              </a:cxn>
              <a:cxn ang="0">
                <a:pos x="9" y="8"/>
              </a:cxn>
              <a:cxn ang="0">
                <a:pos x="9" y="4"/>
              </a:cxn>
              <a:cxn ang="0">
                <a:pos x="8" y="2"/>
              </a:cxn>
              <a:cxn ang="0">
                <a:pos x="7" y="1"/>
              </a:cxn>
            </a:cxnLst>
            <a:rect l="0" t="0" r="r" b="b"/>
            <a:pathLst>
              <a:path w="9" h="9">
                <a:moveTo>
                  <a:pt x="6" y="1"/>
                </a:moveTo>
                <a:cubicBezTo>
                  <a:pt x="6" y="0"/>
                  <a:pt x="5" y="0"/>
                  <a:pt x="5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5"/>
                  <a:pt x="1" y="5"/>
                </a:cubicBezTo>
                <a:cubicBezTo>
                  <a:pt x="2" y="6"/>
                  <a:pt x="3" y="7"/>
                  <a:pt x="4" y="8"/>
                </a:cubicBezTo>
                <a:cubicBezTo>
                  <a:pt x="5" y="8"/>
                  <a:pt x="8" y="9"/>
                  <a:pt x="9" y="8"/>
                </a:cubicBezTo>
                <a:cubicBezTo>
                  <a:pt x="9" y="7"/>
                  <a:pt x="9" y="5"/>
                  <a:pt x="9" y="4"/>
                </a:cubicBezTo>
                <a:cubicBezTo>
                  <a:pt x="9" y="3"/>
                  <a:pt x="9" y="3"/>
                  <a:pt x="8" y="2"/>
                </a:cubicBezTo>
                <a:cubicBezTo>
                  <a:pt x="8" y="1"/>
                  <a:pt x="8" y="1"/>
                  <a:pt x="7" y="1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59" name="Freeform 112">
            <a:extLst>
              <a:ext uri="{FF2B5EF4-FFF2-40B4-BE49-F238E27FC236}">
                <a16:creationId xmlns:a16="http://schemas.microsoft.com/office/drawing/2014/main" id="{C97E3817-D3EF-4479-8AC2-E7B4B25B3211}"/>
              </a:ext>
            </a:extLst>
          </p:cNvPr>
          <p:cNvSpPr>
            <a:spLocks/>
          </p:cNvSpPr>
          <p:nvPr/>
        </p:nvSpPr>
        <p:spPr bwMode="auto">
          <a:xfrm>
            <a:off x="5367409" y="3978112"/>
            <a:ext cx="6672" cy="667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1"/>
              </a:cxn>
              <a:cxn ang="0">
                <a:pos x="0" y="1"/>
              </a:cxn>
              <a:cxn ang="0">
                <a:pos x="0" y="2"/>
              </a:cxn>
              <a:cxn ang="0">
                <a:pos x="2" y="3"/>
              </a:cxn>
              <a:cxn ang="0">
                <a:pos x="3" y="4"/>
              </a:cxn>
              <a:cxn ang="0">
                <a:pos x="4" y="2"/>
              </a:cxn>
              <a:cxn ang="0">
                <a:pos x="3" y="1"/>
              </a:cxn>
              <a:cxn ang="0">
                <a:pos x="3" y="0"/>
              </a:cxn>
            </a:cxnLst>
            <a:rect l="0" t="0" r="r" b="b"/>
            <a:pathLst>
              <a:path w="4" h="4">
                <a:moveTo>
                  <a:pt x="2" y="0"/>
                </a:move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3"/>
                  <a:pt x="2" y="3"/>
                </a:cubicBezTo>
                <a:cubicBezTo>
                  <a:pt x="2" y="4"/>
                  <a:pt x="3" y="4"/>
                  <a:pt x="3" y="4"/>
                </a:cubicBezTo>
                <a:cubicBezTo>
                  <a:pt x="4" y="3"/>
                  <a:pt x="4" y="2"/>
                  <a:pt x="4" y="2"/>
                </a:cubicBezTo>
                <a:cubicBezTo>
                  <a:pt x="4" y="1"/>
                  <a:pt x="4" y="1"/>
                  <a:pt x="3" y="1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0" name="Freeform 113">
            <a:extLst>
              <a:ext uri="{FF2B5EF4-FFF2-40B4-BE49-F238E27FC236}">
                <a16:creationId xmlns:a16="http://schemas.microsoft.com/office/drawing/2014/main" id="{2A465DE9-8558-41A7-9F3E-4BFE39509956}"/>
              </a:ext>
            </a:extLst>
          </p:cNvPr>
          <p:cNvSpPr>
            <a:spLocks/>
          </p:cNvSpPr>
          <p:nvPr/>
        </p:nvSpPr>
        <p:spPr bwMode="auto">
          <a:xfrm>
            <a:off x="5392759" y="3994123"/>
            <a:ext cx="6672" cy="8006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0" y="2"/>
              </a:cxn>
              <a:cxn ang="0">
                <a:pos x="0" y="5"/>
              </a:cxn>
              <a:cxn ang="0">
                <a:pos x="1" y="5"/>
              </a:cxn>
              <a:cxn ang="0">
                <a:pos x="3" y="4"/>
              </a:cxn>
              <a:cxn ang="0">
                <a:pos x="4" y="2"/>
              </a:cxn>
              <a:cxn ang="0">
                <a:pos x="2" y="1"/>
              </a:cxn>
            </a:cxnLst>
            <a:rect l="0" t="0" r="r" b="b"/>
            <a:pathLst>
              <a:path w="4" h="5">
                <a:moveTo>
                  <a:pt x="3" y="1"/>
                </a:moveTo>
                <a:cubicBezTo>
                  <a:pt x="2" y="0"/>
                  <a:pt x="1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5"/>
                  <a:pt x="2" y="5"/>
                  <a:pt x="3" y="4"/>
                </a:cubicBezTo>
                <a:cubicBezTo>
                  <a:pt x="3" y="4"/>
                  <a:pt x="4" y="3"/>
                  <a:pt x="4" y="2"/>
                </a:cubicBezTo>
                <a:cubicBezTo>
                  <a:pt x="4" y="1"/>
                  <a:pt x="3" y="1"/>
                  <a:pt x="2" y="1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1" name="Freeform 114">
            <a:extLst>
              <a:ext uri="{FF2B5EF4-FFF2-40B4-BE49-F238E27FC236}">
                <a16:creationId xmlns:a16="http://schemas.microsoft.com/office/drawing/2014/main" id="{482F604A-41DA-48DC-BA66-E037DFB21761}"/>
              </a:ext>
            </a:extLst>
          </p:cNvPr>
          <p:cNvSpPr>
            <a:spLocks/>
          </p:cNvSpPr>
          <p:nvPr/>
        </p:nvSpPr>
        <p:spPr bwMode="auto">
          <a:xfrm>
            <a:off x="5223309" y="4126214"/>
            <a:ext cx="14677" cy="8006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3" y="1"/>
              </a:cxn>
              <a:cxn ang="0">
                <a:pos x="0" y="3"/>
              </a:cxn>
              <a:cxn ang="0">
                <a:pos x="0" y="4"/>
              </a:cxn>
              <a:cxn ang="0">
                <a:pos x="2" y="5"/>
              </a:cxn>
              <a:cxn ang="0">
                <a:pos x="8" y="2"/>
              </a:cxn>
              <a:cxn ang="0">
                <a:pos x="5" y="0"/>
              </a:cxn>
              <a:cxn ang="0">
                <a:pos x="7" y="0"/>
              </a:cxn>
            </a:cxnLst>
            <a:rect l="0" t="0" r="r" b="b"/>
            <a:pathLst>
              <a:path w="9" h="5">
                <a:moveTo>
                  <a:pt x="7" y="0"/>
                </a:moveTo>
                <a:cubicBezTo>
                  <a:pt x="5" y="0"/>
                  <a:pt x="4" y="0"/>
                  <a:pt x="3" y="1"/>
                </a:cubicBezTo>
                <a:cubicBezTo>
                  <a:pt x="2" y="1"/>
                  <a:pt x="0" y="2"/>
                  <a:pt x="0" y="3"/>
                </a:cubicBezTo>
                <a:cubicBezTo>
                  <a:pt x="0" y="3"/>
                  <a:pt x="0" y="4"/>
                  <a:pt x="0" y="4"/>
                </a:cubicBezTo>
                <a:cubicBezTo>
                  <a:pt x="0" y="5"/>
                  <a:pt x="1" y="5"/>
                  <a:pt x="2" y="5"/>
                </a:cubicBezTo>
                <a:cubicBezTo>
                  <a:pt x="4" y="5"/>
                  <a:pt x="7" y="4"/>
                  <a:pt x="8" y="2"/>
                </a:cubicBezTo>
                <a:cubicBezTo>
                  <a:pt x="9" y="1"/>
                  <a:pt x="7" y="0"/>
                  <a:pt x="5" y="0"/>
                </a:cubicBezTo>
                <a:lnTo>
                  <a:pt x="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2" name="Freeform 115">
            <a:extLst>
              <a:ext uri="{FF2B5EF4-FFF2-40B4-BE49-F238E27FC236}">
                <a16:creationId xmlns:a16="http://schemas.microsoft.com/office/drawing/2014/main" id="{87DE87CB-A07B-4858-9B00-DBB6C47670FB}"/>
              </a:ext>
            </a:extLst>
          </p:cNvPr>
          <p:cNvSpPr>
            <a:spLocks/>
          </p:cNvSpPr>
          <p:nvPr/>
        </p:nvSpPr>
        <p:spPr bwMode="auto">
          <a:xfrm>
            <a:off x="5243322" y="4116875"/>
            <a:ext cx="22683" cy="4003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6" y="1"/>
              </a:cxn>
              <a:cxn ang="0">
                <a:pos x="4" y="1"/>
              </a:cxn>
              <a:cxn ang="0">
                <a:pos x="3" y="1"/>
              </a:cxn>
              <a:cxn ang="0">
                <a:pos x="0" y="2"/>
              </a:cxn>
              <a:cxn ang="0">
                <a:pos x="1" y="3"/>
              </a:cxn>
              <a:cxn ang="0">
                <a:pos x="3" y="3"/>
              </a:cxn>
              <a:cxn ang="0">
                <a:pos x="7" y="3"/>
              </a:cxn>
              <a:cxn ang="0">
                <a:pos x="13" y="2"/>
              </a:cxn>
              <a:cxn ang="0">
                <a:pos x="14" y="1"/>
              </a:cxn>
              <a:cxn ang="0">
                <a:pos x="12" y="0"/>
              </a:cxn>
            </a:cxnLst>
            <a:rect l="0" t="0" r="r" b="b"/>
            <a:pathLst>
              <a:path w="14" h="3">
                <a:moveTo>
                  <a:pt x="12" y="0"/>
                </a:moveTo>
                <a:cubicBezTo>
                  <a:pt x="10" y="1"/>
                  <a:pt x="8" y="1"/>
                  <a:pt x="6" y="1"/>
                </a:cubicBezTo>
                <a:cubicBezTo>
                  <a:pt x="6" y="1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1" y="3"/>
                  <a:pt x="1" y="3"/>
                </a:cubicBezTo>
                <a:cubicBezTo>
                  <a:pt x="2" y="3"/>
                  <a:pt x="3" y="3"/>
                  <a:pt x="3" y="3"/>
                </a:cubicBezTo>
                <a:cubicBezTo>
                  <a:pt x="5" y="3"/>
                  <a:pt x="6" y="3"/>
                  <a:pt x="7" y="3"/>
                </a:cubicBezTo>
                <a:cubicBezTo>
                  <a:pt x="9" y="2"/>
                  <a:pt x="11" y="2"/>
                  <a:pt x="13" y="2"/>
                </a:cubicBezTo>
                <a:cubicBezTo>
                  <a:pt x="13" y="1"/>
                  <a:pt x="14" y="1"/>
                  <a:pt x="14" y="1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3" name="Freeform 116">
            <a:extLst>
              <a:ext uri="{FF2B5EF4-FFF2-40B4-BE49-F238E27FC236}">
                <a16:creationId xmlns:a16="http://schemas.microsoft.com/office/drawing/2014/main" id="{FC3A28FF-A747-45C2-A58D-16B21FF93602}"/>
              </a:ext>
            </a:extLst>
          </p:cNvPr>
          <p:cNvSpPr>
            <a:spLocks/>
          </p:cNvSpPr>
          <p:nvPr/>
        </p:nvSpPr>
        <p:spPr bwMode="auto">
          <a:xfrm>
            <a:off x="5287353" y="4107535"/>
            <a:ext cx="14677" cy="2669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5" y="0"/>
              </a:cxn>
              <a:cxn ang="0">
                <a:pos x="1" y="1"/>
              </a:cxn>
              <a:cxn ang="0">
                <a:pos x="1" y="2"/>
              </a:cxn>
              <a:cxn ang="0">
                <a:pos x="3" y="2"/>
              </a:cxn>
              <a:cxn ang="0">
                <a:pos x="7" y="1"/>
              </a:cxn>
              <a:cxn ang="0">
                <a:pos x="9" y="1"/>
              </a:cxn>
              <a:cxn ang="0">
                <a:pos x="7" y="0"/>
              </a:cxn>
            </a:cxnLst>
            <a:rect l="0" t="0" r="r" b="b"/>
            <a:pathLst>
              <a:path w="9" h="2">
                <a:moveTo>
                  <a:pt x="7" y="0"/>
                </a:moveTo>
                <a:cubicBezTo>
                  <a:pt x="6" y="0"/>
                  <a:pt x="6" y="0"/>
                  <a:pt x="5" y="0"/>
                </a:cubicBezTo>
                <a:cubicBezTo>
                  <a:pt x="4" y="1"/>
                  <a:pt x="2" y="1"/>
                  <a:pt x="1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3" y="2"/>
                  <a:pt x="3" y="2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1"/>
                  <a:pt x="9" y="1"/>
                </a:cubicBezTo>
                <a:lnTo>
                  <a:pt x="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4" name="Freeform 117">
            <a:extLst>
              <a:ext uri="{FF2B5EF4-FFF2-40B4-BE49-F238E27FC236}">
                <a16:creationId xmlns:a16="http://schemas.microsoft.com/office/drawing/2014/main" id="{717FD140-1915-4F5C-B860-9097B1D728E0}"/>
              </a:ext>
            </a:extLst>
          </p:cNvPr>
          <p:cNvSpPr>
            <a:spLocks/>
          </p:cNvSpPr>
          <p:nvPr/>
        </p:nvSpPr>
        <p:spPr bwMode="auto">
          <a:xfrm>
            <a:off x="5270007" y="4111538"/>
            <a:ext cx="14677" cy="1335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5" y="0"/>
              </a:cxn>
              <a:cxn ang="0">
                <a:pos x="1" y="0"/>
              </a:cxn>
              <a:cxn ang="0">
                <a:pos x="1" y="1"/>
              </a:cxn>
              <a:cxn ang="0">
                <a:pos x="3" y="1"/>
              </a:cxn>
              <a:cxn ang="0">
                <a:pos x="7" y="0"/>
              </a:cxn>
              <a:cxn ang="0">
                <a:pos x="9" y="0"/>
              </a:cxn>
              <a:cxn ang="0">
                <a:pos x="7" y="0"/>
              </a:cxn>
            </a:cxnLst>
            <a:rect l="0" t="0" r="r" b="b"/>
            <a:pathLst>
              <a:path w="9" h="1">
                <a:moveTo>
                  <a:pt x="7" y="0"/>
                </a:moveTo>
                <a:cubicBezTo>
                  <a:pt x="6" y="0"/>
                  <a:pt x="5" y="0"/>
                  <a:pt x="5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1"/>
                  <a:pt x="0" y="1"/>
                  <a:pt x="1" y="1"/>
                </a:cubicBezTo>
                <a:cubicBezTo>
                  <a:pt x="2" y="1"/>
                  <a:pt x="3" y="1"/>
                  <a:pt x="3" y="1"/>
                </a:cubicBezTo>
                <a:cubicBezTo>
                  <a:pt x="4" y="1"/>
                  <a:pt x="6" y="1"/>
                  <a:pt x="7" y="0"/>
                </a:cubicBezTo>
                <a:cubicBezTo>
                  <a:pt x="7" y="0"/>
                  <a:pt x="9" y="0"/>
                  <a:pt x="9" y="0"/>
                </a:cubicBezTo>
                <a:lnTo>
                  <a:pt x="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5" name="Freeform 118">
            <a:extLst>
              <a:ext uri="{FF2B5EF4-FFF2-40B4-BE49-F238E27FC236}">
                <a16:creationId xmlns:a16="http://schemas.microsoft.com/office/drawing/2014/main" id="{5A012AF5-EE3B-4991-B58E-DBB54A972B98}"/>
              </a:ext>
            </a:extLst>
          </p:cNvPr>
          <p:cNvSpPr>
            <a:spLocks/>
          </p:cNvSpPr>
          <p:nvPr/>
        </p:nvSpPr>
        <p:spPr bwMode="auto">
          <a:xfrm>
            <a:off x="5308701" y="4100864"/>
            <a:ext cx="20014" cy="6672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7" y="0"/>
              </a:cxn>
              <a:cxn ang="0">
                <a:pos x="1" y="2"/>
              </a:cxn>
              <a:cxn ang="0">
                <a:pos x="2" y="4"/>
              </a:cxn>
              <a:cxn ang="0">
                <a:pos x="5" y="4"/>
              </a:cxn>
              <a:cxn ang="0">
                <a:pos x="10" y="2"/>
              </a:cxn>
              <a:cxn ang="0">
                <a:pos x="13" y="0"/>
              </a:cxn>
              <a:cxn ang="0">
                <a:pos x="10" y="0"/>
              </a:cxn>
            </a:cxnLst>
            <a:rect l="0" t="0" r="r" b="b"/>
            <a:pathLst>
              <a:path w="13" h="4">
                <a:moveTo>
                  <a:pt x="10" y="0"/>
                </a:moveTo>
                <a:cubicBezTo>
                  <a:pt x="9" y="0"/>
                  <a:pt x="8" y="0"/>
                  <a:pt x="7" y="0"/>
                </a:cubicBezTo>
                <a:cubicBezTo>
                  <a:pt x="5" y="0"/>
                  <a:pt x="3" y="1"/>
                  <a:pt x="1" y="2"/>
                </a:cubicBezTo>
                <a:cubicBezTo>
                  <a:pt x="0" y="2"/>
                  <a:pt x="1" y="3"/>
                  <a:pt x="2" y="4"/>
                </a:cubicBezTo>
                <a:cubicBezTo>
                  <a:pt x="2" y="4"/>
                  <a:pt x="4" y="4"/>
                  <a:pt x="5" y="4"/>
                </a:cubicBezTo>
                <a:cubicBezTo>
                  <a:pt x="7" y="4"/>
                  <a:pt x="8" y="3"/>
                  <a:pt x="10" y="2"/>
                </a:cubicBezTo>
                <a:cubicBezTo>
                  <a:pt x="11" y="2"/>
                  <a:pt x="13" y="2"/>
                  <a:pt x="13" y="0"/>
                </a:cubicBezTo>
                <a:lnTo>
                  <a:pt x="1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6" name="Freeform 119">
            <a:extLst>
              <a:ext uri="{FF2B5EF4-FFF2-40B4-BE49-F238E27FC236}">
                <a16:creationId xmlns:a16="http://schemas.microsoft.com/office/drawing/2014/main" id="{AF288B2E-E008-46BB-A703-16055EB3891C}"/>
              </a:ext>
            </a:extLst>
          </p:cNvPr>
          <p:cNvSpPr>
            <a:spLocks/>
          </p:cNvSpPr>
          <p:nvPr/>
        </p:nvSpPr>
        <p:spPr bwMode="auto">
          <a:xfrm>
            <a:off x="5334052" y="4100864"/>
            <a:ext cx="16011" cy="2669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5" y="0"/>
              </a:cxn>
              <a:cxn ang="0">
                <a:pos x="0" y="1"/>
              </a:cxn>
              <a:cxn ang="0">
                <a:pos x="1" y="2"/>
              </a:cxn>
              <a:cxn ang="0">
                <a:pos x="3" y="2"/>
              </a:cxn>
              <a:cxn ang="0">
                <a:pos x="8" y="1"/>
              </a:cxn>
              <a:cxn ang="0">
                <a:pos x="10" y="0"/>
              </a:cxn>
              <a:cxn ang="0">
                <a:pos x="8" y="0"/>
              </a:cxn>
            </a:cxnLst>
            <a:rect l="0" t="0" r="r" b="b"/>
            <a:pathLst>
              <a:path w="11" h="2">
                <a:moveTo>
                  <a:pt x="8" y="0"/>
                </a:moveTo>
                <a:cubicBezTo>
                  <a:pt x="7" y="0"/>
                  <a:pt x="6" y="0"/>
                  <a:pt x="5" y="0"/>
                </a:cubicBezTo>
                <a:cubicBezTo>
                  <a:pt x="4" y="0"/>
                  <a:pt x="1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2"/>
                  <a:pt x="3" y="2"/>
                  <a:pt x="3" y="2"/>
                </a:cubicBezTo>
                <a:cubicBezTo>
                  <a:pt x="5" y="2"/>
                  <a:pt x="7" y="2"/>
                  <a:pt x="8" y="1"/>
                </a:cubicBezTo>
                <a:cubicBezTo>
                  <a:pt x="9" y="1"/>
                  <a:pt x="11" y="1"/>
                  <a:pt x="10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7" name="Line 120">
            <a:extLst>
              <a:ext uri="{FF2B5EF4-FFF2-40B4-BE49-F238E27FC236}">
                <a16:creationId xmlns:a16="http://schemas.microsoft.com/office/drawing/2014/main" id="{4F2497F6-213A-4E9B-A631-6941704EDB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7422" y="4168911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8" name="Line 121">
            <a:extLst>
              <a:ext uri="{FF2B5EF4-FFF2-40B4-BE49-F238E27FC236}">
                <a16:creationId xmlns:a16="http://schemas.microsoft.com/office/drawing/2014/main" id="{4AB5E5BA-404C-4410-AD12-51695E367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7422" y="4168911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69" name="Line 122">
            <a:extLst>
              <a:ext uri="{FF2B5EF4-FFF2-40B4-BE49-F238E27FC236}">
                <a16:creationId xmlns:a16="http://schemas.microsoft.com/office/drawing/2014/main" id="{BC3006AD-2BCC-45DB-80B5-23B914E4C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4066" y="4126214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0" name="Line 123">
            <a:extLst>
              <a:ext uri="{FF2B5EF4-FFF2-40B4-BE49-F238E27FC236}">
                <a16:creationId xmlns:a16="http://schemas.microsoft.com/office/drawing/2014/main" id="{0B460028-26CC-49EB-AEC5-0EEF701EF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4066" y="4126214"/>
            <a:ext cx="1335" cy="1335"/>
          </a:xfrm>
          <a:prstGeom prst="line">
            <a:avLst/>
          </a:pr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1" name="Freeform 124">
            <a:extLst>
              <a:ext uri="{FF2B5EF4-FFF2-40B4-BE49-F238E27FC236}">
                <a16:creationId xmlns:a16="http://schemas.microsoft.com/office/drawing/2014/main" id="{482013E9-49B9-40E3-8790-C7B41468A0AA}"/>
              </a:ext>
            </a:extLst>
          </p:cNvPr>
          <p:cNvSpPr>
            <a:spLocks/>
          </p:cNvSpPr>
          <p:nvPr/>
        </p:nvSpPr>
        <p:spPr bwMode="auto">
          <a:xfrm>
            <a:off x="5715651" y="4000794"/>
            <a:ext cx="48033" cy="21348"/>
          </a:xfrm>
          <a:custGeom>
            <a:avLst/>
            <a:gdLst/>
            <a:ahLst/>
            <a:cxnLst>
              <a:cxn ang="0">
                <a:pos x="21" y="3"/>
              </a:cxn>
              <a:cxn ang="0">
                <a:pos x="16" y="2"/>
              </a:cxn>
              <a:cxn ang="0">
                <a:pos x="9" y="1"/>
              </a:cxn>
              <a:cxn ang="0">
                <a:pos x="4" y="5"/>
              </a:cxn>
              <a:cxn ang="0">
                <a:pos x="3" y="6"/>
              </a:cxn>
              <a:cxn ang="0">
                <a:pos x="2" y="7"/>
              </a:cxn>
              <a:cxn ang="0">
                <a:pos x="1" y="9"/>
              </a:cxn>
              <a:cxn ang="0">
                <a:pos x="0" y="13"/>
              </a:cxn>
              <a:cxn ang="0">
                <a:pos x="1" y="14"/>
              </a:cxn>
              <a:cxn ang="0">
                <a:pos x="3" y="13"/>
              </a:cxn>
              <a:cxn ang="0">
                <a:pos x="3" y="12"/>
              </a:cxn>
              <a:cxn ang="0">
                <a:pos x="5" y="11"/>
              </a:cxn>
              <a:cxn ang="0">
                <a:pos x="7" y="9"/>
              </a:cxn>
              <a:cxn ang="0">
                <a:pos x="9" y="8"/>
              </a:cxn>
              <a:cxn ang="0">
                <a:pos x="10" y="7"/>
              </a:cxn>
              <a:cxn ang="0">
                <a:pos x="13" y="7"/>
              </a:cxn>
              <a:cxn ang="0">
                <a:pos x="14" y="8"/>
              </a:cxn>
              <a:cxn ang="0">
                <a:pos x="21" y="8"/>
              </a:cxn>
              <a:cxn ang="0">
                <a:pos x="31" y="6"/>
              </a:cxn>
              <a:cxn ang="0">
                <a:pos x="27" y="4"/>
              </a:cxn>
              <a:cxn ang="0">
                <a:pos x="24" y="4"/>
              </a:cxn>
              <a:cxn ang="0">
                <a:pos x="21" y="4"/>
              </a:cxn>
            </a:cxnLst>
            <a:rect l="0" t="0" r="r" b="b"/>
            <a:pathLst>
              <a:path w="31" h="14">
                <a:moveTo>
                  <a:pt x="21" y="3"/>
                </a:moveTo>
                <a:cubicBezTo>
                  <a:pt x="20" y="3"/>
                  <a:pt x="18" y="2"/>
                  <a:pt x="16" y="2"/>
                </a:cubicBezTo>
                <a:cubicBezTo>
                  <a:pt x="14" y="1"/>
                  <a:pt x="11" y="0"/>
                  <a:pt x="9" y="1"/>
                </a:cubicBezTo>
                <a:cubicBezTo>
                  <a:pt x="7" y="2"/>
                  <a:pt x="5" y="4"/>
                  <a:pt x="4" y="5"/>
                </a:cubicBezTo>
                <a:cubicBezTo>
                  <a:pt x="4" y="6"/>
                  <a:pt x="4" y="6"/>
                  <a:pt x="3" y="6"/>
                </a:cubicBezTo>
                <a:cubicBezTo>
                  <a:pt x="3" y="7"/>
                  <a:pt x="3" y="7"/>
                  <a:pt x="2" y="7"/>
                </a:cubicBezTo>
                <a:cubicBezTo>
                  <a:pt x="2" y="8"/>
                  <a:pt x="1" y="9"/>
                  <a:pt x="1" y="9"/>
                </a:cubicBezTo>
                <a:cubicBezTo>
                  <a:pt x="1" y="10"/>
                  <a:pt x="0" y="12"/>
                  <a:pt x="0" y="13"/>
                </a:cubicBezTo>
                <a:cubicBezTo>
                  <a:pt x="0" y="14"/>
                  <a:pt x="0" y="14"/>
                  <a:pt x="1" y="14"/>
                </a:cubicBezTo>
                <a:cubicBezTo>
                  <a:pt x="2" y="14"/>
                  <a:pt x="2" y="14"/>
                  <a:pt x="3" y="13"/>
                </a:cubicBezTo>
                <a:cubicBezTo>
                  <a:pt x="3" y="13"/>
                  <a:pt x="3" y="12"/>
                  <a:pt x="3" y="12"/>
                </a:cubicBezTo>
                <a:cubicBezTo>
                  <a:pt x="4" y="12"/>
                  <a:pt x="4" y="11"/>
                  <a:pt x="5" y="11"/>
                </a:cubicBezTo>
                <a:cubicBezTo>
                  <a:pt x="6" y="11"/>
                  <a:pt x="6" y="10"/>
                  <a:pt x="7" y="9"/>
                </a:cubicBezTo>
                <a:cubicBezTo>
                  <a:pt x="8" y="9"/>
                  <a:pt x="9" y="9"/>
                  <a:pt x="9" y="8"/>
                </a:cubicBezTo>
                <a:cubicBezTo>
                  <a:pt x="10" y="8"/>
                  <a:pt x="10" y="8"/>
                  <a:pt x="10" y="7"/>
                </a:cubicBezTo>
                <a:cubicBezTo>
                  <a:pt x="11" y="7"/>
                  <a:pt x="12" y="7"/>
                  <a:pt x="13" y="7"/>
                </a:cubicBezTo>
                <a:cubicBezTo>
                  <a:pt x="14" y="8"/>
                  <a:pt x="13" y="8"/>
                  <a:pt x="14" y="8"/>
                </a:cubicBezTo>
                <a:cubicBezTo>
                  <a:pt x="17" y="9"/>
                  <a:pt x="19" y="8"/>
                  <a:pt x="21" y="8"/>
                </a:cubicBezTo>
                <a:cubicBezTo>
                  <a:pt x="23" y="8"/>
                  <a:pt x="31" y="9"/>
                  <a:pt x="31" y="6"/>
                </a:cubicBezTo>
                <a:cubicBezTo>
                  <a:pt x="30" y="4"/>
                  <a:pt x="29" y="4"/>
                  <a:pt x="27" y="4"/>
                </a:cubicBezTo>
                <a:cubicBezTo>
                  <a:pt x="26" y="4"/>
                  <a:pt x="25" y="4"/>
                  <a:pt x="24" y="4"/>
                </a:cubicBezTo>
                <a:cubicBezTo>
                  <a:pt x="23" y="4"/>
                  <a:pt x="22" y="4"/>
                  <a:pt x="21" y="4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2" name="Freeform 125">
            <a:extLst>
              <a:ext uri="{FF2B5EF4-FFF2-40B4-BE49-F238E27FC236}">
                <a16:creationId xmlns:a16="http://schemas.microsoft.com/office/drawing/2014/main" id="{2EE58215-770A-4D15-A46C-F8372A358F85}"/>
              </a:ext>
            </a:extLst>
          </p:cNvPr>
          <p:cNvSpPr>
            <a:spLocks/>
          </p:cNvSpPr>
          <p:nvPr/>
        </p:nvSpPr>
        <p:spPr bwMode="auto">
          <a:xfrm>
            <a:off x="7363465" y="6458504"/>
            <a:ext cx="200139" cy="112078"/>
          </a:xfrm>
          <a:custGeom>
            <a:avLst/>
            <a:gdLst/>
            <a:ahLst/>
            <a:cxnLst>
              <a:cxn ang="0">
                <a:pos x="123" y="0"/>
              </a:cxn>
              <a:cxn ang="0">
                <a:pos x="115" y="3"/>
              </a:cxn>
              <a:cxn ang="0">
                <a:pos x="106" y="6"/>
              </a:cxn>
              <a:cxn ang="0">
                <a:pos x="94" y="11"/>
              </a:cxn>
              <a:cxn ang="0">
                <a:pos x="85" y="16"/>
              </a:cxn>
              <a:cxn ang="0">
                <a:pos x="81" y="18"/>
              </a:cxn>
              <a:cxn ang="0">
                <a:pos x="74" y="20"/>
              </a:cxn>
              <a:cxn ang="0">
                <a:pos x="68" y="21"/>
              </a:cxn>
              <a:cxn ang="0">
                <a:pos x="64" y="22"/>
              </a:cxn>
              <a:cxn ang="0">
                <a:pos x="58" y="21"/>
              </a:cxn>
              <a:cxn ang="0">
                <a:pos x="53" y="21"/>
              </a:cxn>
              <a:cxn ang="0">
                <a:pos x="38" y="20"/>
              </a:cxn>
              <a:cxn ang="0">
                <a:pos x="35" y="34"/>
              </a:cxn>
              <a:cxn ang="0">
                <a:pos x="33" y="34"/>
              </a:cxn>
              <a:cxn ang="0">
                <a:pos x="28" y="36"/>
              </a:cxn>
              <a:cxn ang="0">
                <a:pos x="21" y="36"/>
              </a:cxn>
              <a:cxn ang="0">
                <a:pos x="15" y="36"/>
              </a:cxn>
              <a:cxn ang="0">
                <a:pos x="9" y="39"/>
              </a:cxn>
              <a:cxn ang="0">
                <a:pos x="2" y="40"/>
              </a:cxn>
              <a:cxn ang="0">
                <a:pos x="2" y="45"/>
              </a:cxn>
              <a:cxn ang="0">
                <a:pos x="1" y="53"/>
              </a:cxn>
              <a:cxn ang="0">
                <a:pos x="8" y="60"/>
              </a:cxn>
              <a:cxn ang="0">
                <a:pos x="11" y="62"/>
              </a:cxn>
              <a:cxn ang="0">
                <a:pos x="12" y="64"/>
              </a:cxn>
              <a:cxn ang="0">
                <a:pos x="20" y="71"/>
              </a:cxn>
              <a:cxn ang="0">
                <a:pos x="22" y="70"/>
              </a:cxn>
              <a:cxn ang="0">
                <a:pos x="29" y="67"/>
              </a:cxn>
              <a:cxn ang="0">
                <a:pos x="37" y="68"/>
              </a:cxn>
              <a:cxn ang="0">
                <a:pos x="52" y="67"/>
              </a:cxn>
              <a:cxn ang="0">
                <a:pos x="58" y="66"/>
              </a:cxn>
              <a:cxn ang="0">
                <a:pos x="66" y="66"/>
              </a:cxn>
              <a:cxn ang="0">
                <a:pos x="69" y="58"/>
              </a:cxn>
              <a:cxn ang="0">
                <a:pos x="76" y="52"/>
              </a:cxn>
              <a:cxn ang="0">
                <a:pos x="91" y="52"/>
              </a:cxn>
              <a:cxn ang="0">
                <a:pos x="97" y="51"/>
              </a:cxn>
              <a:cxn ang="0">
                <a:pos x="99" y="50"/>
              </a:cxn>
              <a:cxn ang="0">
                <a:pos x="101" y="48"/>
              </a:cxn>
              <a:cxn ang="0">
                <a:pos x="94" y="39"/>
              </a:cxn>
              <a:cxn ang="0">
                <a:pos x="93" y="38"/>
              </a:cxn>
              <a:cxn ang="0">
                <a:pos x="93" y="37"/>
              </a:cxn>
              <a:cxn ang="0">
                <a:pos x="93" y="34"/>
              </a:cxn>
              <a:cxn ang="0">
                <a:pos x="94" y="29"/>
              </a:cxn>
              <a:cxn ang="0">
                <a:pos x="97" y="27"/>
              </a:cxn>
              <a:cxn ang="0">
                <a:pos x="100" y="25"/>
              </a:cxn>
              <a:cxn ang="0">
                <a:pos x="104" y="24"/>
              </a:cxn>
              <a:cxn ang="0">
                <a:pos x="111" y="19"/>
              </a:cxn>
              <a:cxn ang="0">
                <a:pos x="120" y="10"/>
              </a:cxn>
              <a:cxn ang="0">
                <a:pos x="125" y="4"/>
              </a:cxn>
              <a:cxn ang="0">
                <a:pos x="126" y="2"/>
              </a:cxn>
              <a:cxn ang="0">
                <a:pos x="128" y="0"/>
              </a:cxn>
              <a:cxn ang="0">
                <a:pos x="123" y="0"/>
              </a:cxn>
            </a:cxnLst>
            <a:rect l="0" t="0" r="r" b="b"/>
            <a:pathLst>
              <a:path w="128" h="71">
                <a:moveTo>
                  <a:pt x="123" y="0"/>
                </a:moveTo>
                <a:cubicBezTo>
                  <a:pt x="120" y="0"/>
                  <a:pt x="117" y="2"/>
                  <a:pt x="115" y="3"/>
                </a:cubicBezTo>
                <a:cubicBezTo>
                  <a:pt x="112" y="4"/>
                  <a:pt x="109" y="5"/>
                  <a:pt x="106" y="6"/>
                </a:cubicBezTo>
                <a:cubicBezTo>
                  <a:pt x="103" y="9"/>
                  <a:pt x="98" y="10"/>
                  <a:pt x="94" y="11"/>
                </a:cubicBezTo>
                <a:cubicBezTo>
                  <a:pt x="91" y="12"/>
                  <a:pt x="88" y="14"/>
                  <a:pt x="85" y="16"/>
                </a:cubicBezTo>
                <a:cubicBezTo>
                  <a:pt x="83" y="16"/>
                  <a:pt x="82" y="17"/>
                  <a:pt x="81" y="18"/>
                </a:cubicBezTo>
                <a:cubicBezTo>
                  <a:pt x="79" y="19"/>
                  <a:pt x="76" y="19"/>
                  <a:pt x="74" y="20"/>
                </a:cubicBezTo>
                <a:cubicBezTo>
                  <a:pt x="72" y="21"/>
                  <a:pt x="70" y="21"/>
                  <a:pt x="68" y="21"/>
                </a:cubicBezTo>
                <a:cubicBezTo>
                  <a:pt x="66" y="21"/>
                  <a:pt x="65" y="22"/>
                  <a:pt x="64" y="22"/>
                </a:cubicBezTo>
                <a:cubicBezTo>
                  <a:pt x="62" y="22"/>
                  <a:pt x="60" y="21"/>
                  <a:pt x="58" y="21"/>
                </a:cubicBezTo>
                <a:cubicBezTo>
                  <a:pt x="56" y="21"/>
                  <a:pt x="55" y="21"/>
                  <a:pt x="53" y="21"/>
                </a:cubicBezTo>
                <a:cubicBezTo>
                  <a:pt x="48" y="21"/>
                  <a:pt x="43" y="19"/>
                  <a:pt x="38" y="20"/>
                </a:cubicBezTo>
                <a:cubicBezTo>
                  <a:pt x="37" y="24"/>
                  <a:pt x="41" y="33"/>
                  <a:pt x="35" y="34"/>
                </a:cubicBezTo>
                <a:cubicBezTo>
                  <a:pt x="34" y="35"/>
                  <a:pt x="33" y="35"/>
                  <a:pt x="33" y="34"/>
                </a:cubicBezTo>
                <a:cubicBezTo>
                  <a:pt x="31" y="35"/>
                  <a:pt x="30" y="35"/>
                  <a:pt x="28" y="36"/>
                </a:cubicBezTo>
                <a:cubicBezTo>
                  <a:pt x="26" y="36"/>
                  <a:pt x="23" y="37"/>
                  <a:pt x="21" y="36"/>
                </a:cubicBezTo>
                <a:cubicBezTo>
                  <a:pt x="19" y="35"/>
                  <a:pt x="17" y="33"/>
                  <a:pt x="15" y="36"/>
                </a:cubicBezTo>
                <a:cubicBezTo>
                  <a:pt x="14" y="39"/>
                  <a:pt x="12" y="40"/>
                  <a:pt x="9" y="39"/>
                </a:cubicBezTo>
                <a:cubicBezTo>
                  <a:pt x="6" y="39"/>
                  <a:pt x="3" y="36"/>
                  <a:pt x="2" y="40"/>
                </a:cubicBezTo>
                <a:cubicBezTo>
                  <a:pt x="2" y="42"/>
                  <a:pt x="3" y="43"/>
                  <a:pt x="2" y="45"/>
                </a:cubicBezTo>
                <a:cubicBezTo>
                  <a:pt x="2" y="48"/>
                  <a:pt x="0" y="50"/>
                  <a:pt x="1" y="53"/>
                </a:cubicBezTo>
                <a:cubicBezTo>
                  <a:pt x="2" y="57"/>
                  <a:pt x="5" y="58"/>
                  <a:pt x="8" y="60"/>
                </a:cubicBezTo>
                <a:cubicBezTo>
                  <a:pt x="9" y="61"/>
                  <a:pt x="10" y="61"/>
                  <a:pt x="11" y="62"/>
                </a:cubicBezTo>
                <a:cubicBezTo>
                  <a:pt x="12" y="63"/>
                  <a:pt x="11" y="61"/>
                  <a:pt x="12" y="64"/>
                </a:cubicBezTo>
                <a:cubicBezTo>
                  <a:pt x="14" y="66"/>
                  <a:pt x="16" y="71"/>
                  <a:pt x="20" y="71"/>
                </a:cubicBezTo>
                <a:cubicBezTo>
                  <a:pt x="20" y="70"/>
                  <a:pt x="21" y="70"/>
                  <a:pt x="22" y="70"/>
                </a:cubicBezTo>
                <a:cubicBezTo>
                  <a:pt x="24" y="69"/>
                  <a:pt x="27" y="68"/>
                  <a:pt x="29" y="67"/>
                </a:cubicBezTo>
                <a:cubicBezTo>
                  <a:pt x="32" y="67"/>
                  <a:pt x="34" y="67"/>
                  <a:pt x="37" y="68"/>
                </a:cubicBezTo>
                <a:cubicBezTo>
                  <a:pt x="42" y="70"/>
                  <a:pt x="47" y="69"/>
                  <a:pt x="52" y="67"/>
                </a:cubicBezTo>
                <a:cubicBezTo>
                  <a:pt x="54" y="66"/>
                  <a:pt x="56" y="66"/>
                  <a:pt x="58" y="66"/>
                </a:cubicBezTo>
                <a:cubicBezTo>
                  <a:pt x="60" y="66"/>
                  <a:pt x="64" y="67"/>
                  <a:pt x="66" y="66"/>
                </a:cubicBezTo>
                <a:cubicBezTo>
                  <a:pt x="69" y="65"/>
                  <a:pt x="68" y="60"/>
                  <a:pt x="69" y="58"/>
                </a:cubicBezTo>
                <a:cubicBezTo>
                  <a:pt x="70" y="55"/>
                  <a:pt x="72" y="52"/>
                  <a:pt x="76" y="52"/>
                </a:cubicBezTo>
                <a:cubicBezTo>
                  <a:pt x="81" y="51"/>
                  <a:pt x="86" y="53"/>
                  <a:pt x="91" y="52"/>
                </a:cubicBezTo>
                <a:cubicBezTo>
                  <a:pt x="94" y="52"/>
                  <a:pt x="95" y="51"/>
                  <a:pt x="97" y="51"/>
                </a:cubicBezTo>
                <a:cubicBezTo>
                  <a:pt x="97" y="50"/>
                  <a:pt x="98" y="50"/>
                  <a:pt x="99" y="50"/>
                </a:cubicBezTo>
                <a:cubicBezTo>
                  <a:pt x="100" y="50"/>
                  <a:pt x="101" y="49"/>
                  <a:pt x="101" y="48"/>
                </a:cubicBezTo>
                <a:cubicBezTo>
                  <a:pt x="99" y="45"/>
                  <a:pt x="96" y="43"/>
                  <a:pt x="94" y="39"/>
                </a:cubicBezTo>
                <a:cubicBezTo>
                  <a:pt x="94" y="39"/>
                  <a:pt x="94" y="39"/>
                  <a:pt x="93" y="38"/>
                </a:cubicBezTo>
                <a:cubicBezTo>
                  <a:pt x="93" y="38"/>
                  <a:pt x="93" y="37"/>
                  <a:pt x="93" y="37"/>
                </a:cubicBezTo>
                <a:cubicBezTo>
                  <a:pt x="93" y="36"/>
                  <a:pt x="93" y="35"/>
                  <a:pt x="93" y="34"/>
                </a:cubicBezTo>
                <a:cubicBezTo>
                  <a:pt x="93" y="32"/>
                  <a:pt x="93" y="30"/>
                  <a:pt x="94" y="29"/>
                </a:cubicBezTo>
                <a:cubicBezTo>
                  <a:pt x="94" y="28"/>
                  <a:pt x="96" y="27"/>
                  <a:pt x="97" y="27"/>
                </a:cubicBezTo>
                <a:cubicBezTo>
                  <a:pt x="98" y="25"/>
                  <a:pt x="98" y="25"/>
                  <a:pt x="100" y="25"/>
                </a:cubicBezTo>
                <a:cubicBezTo>
                  <a:pt x="101" y="24"/>
                  <a:pt x="103" y="24"/>
                  <a:pt x="104" y="24"/>
                </a:cubicBezTo>
                <a:cubicBezTo>
                  <a:pt x="107" y="23"/>
                  <a:pt x="109" y="22"/>
                  <a:pt x="111" y="19"/>
                </a:cubicBezTo>
                <a:cubicBezTo>
                  <a:pt x="114" y="16"/>
                  <a:pt x="116" y="13"/>
                  <a:pt x="120" y="10"/>
                </a:cubicBezTo>
                <a:cubicBezTo>
                  <a:pt x="122" y="8"/>
                  <a:pt x="123" y="7"/>
                  <a:pt x="125" y="4"/>
                </a:cubicBezTo>
                <a:cubicBezTo>
                  <a:pt x="125" y="4"/>
                  <a:pt x="126" y="3"/>
                  <a:pt x="126" y="2"/>
                </a:cubicBezTo>
                <a:cubicBezTo>
                  <a:pt x="127" y="2"/>
                  <a:pt x="128" y="0"/>
                  <a:pt x="128" y="0"/>
                </a:cubicBezTo>
                <a:lnTo>
                  <a:pt x="12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3" name="Freeform 126">
            <a:extLst>
              <a:ext uri="{FF2B5EF4-FFF2-40B4-BE49-F238E27FC236}">
                <a16:creationId xmlns:a16="http://schemas.microsoft.com/office/drawing/2014/main" id="{955E1C22-7DD3-4CDD-AB7A-FEDAFC9A7FD7}"/>
              </a:ext>
            </a:extLst>
          </p:cNvPr>
          <p:cNvSpPr>
            <a:spLocks/>
          </p:cNvSpPr>
          <p:nvPr/>
        </p:nvSpPr>
        <p:spPr bwMode="auto">
          <a:xfrm>
            <a:off x="6498863" y="898635"/>
            <a:ext cx="156109" cy="96067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25" y="40"/>
              </a:cxn>
              <a:cxn ang="0">
                <a:pos x="8" y="58"/>
              </a:cxn>
              <a:cxn ang="0">
                <a:pos x="21" y="56"/>
              </a:cxn>
              <a:cxn ang="0">
                <a:pos x="48" y="48"/>
              </a:cxn>
              <a:cxn ang="0">
                <a:pos x="53" y="49"/>
              </a:cxn>
              <a:cxn ang="0">
                <a:pos x="62" y="46"/>
              </a:cxn>
              <a:cxn ang="0">
                <a:pos x="66" y="38"/>
              </a:cxn>
              <a:cxn ang="0">
                <a:pos x="78" y="26"/>
              </a:cxn>
              <a:cxn ang="0">
                <a:pos x="95" y="2"/>
              </a:cxn>
              <a:cxn ang="0">
                <a:pos x="83" y="1"/>
              </a:cxn>
              <a:cxn ang="0">
                <a:pos x="80" y="8"/>
              </a:cxn>
              <a:cxn ang="0">
                <a:pos x="72" y="5"/>
              </a:cxn>
              <a:cxn ang="0">
                <a:pos x="65" y="19"/>
              </a:cxn>
              <a:cxn ang="0">
                <a:pos x="50" y="11"/>
              </a:cxn>
              <a:cxn ang="0">
                <a:pos x="49" y="24"/>
              </a:cxn>
              <a:cxn ang="0">
                <a:pos x="42" y="27"/>
              </a:cxn>
              <a:cxn ang="0">
                <a:pos x="39" y="19"/>
              </a:cxn>
              <a:cxn ang="0">
                <a:pos x="30" y="30"/>
              </a:cxn>
              <a:cxn ang="0">
                <a:pos x="13" y="29"/>
              </a:cxn>
              <a:cxn ang="0">
                <a:pos x="6" y="26"/>
              </a:cxn>
              <a:cxn ang="0">
                <a:pos x="13" y="33"/>
              </a:cxn>
              <a:cxn ang="0">
                <a:pos x="30" y="33"/>
              </a:cxn>
            </a:cxnLst>
            <a:rect l="0" t="0" r="r" b="b"/>
            <a:pathLst>
              <a:path w="99" h="61">
                <a:moveTo>
                  <a:pt x="30" y="33"/>
                </a:moveTo>
                <a:cubicBezTo>
                  <a:pt x="27" y="35"/>
                  <a:pt x="26" y="37"/>
                  <a:pt x="25" y="40"/>
                </a:cubicBezTo>
                <a:cubicBezTo>
                  <a:pt x="20" y="47"/>
                  <a:pt x="14" y="52"/>
                  <a:pt x="8" y="58"/>
                </a:cubicBezTo>
                <a:cubicBezTo>
                  <a:pt x="12" y="61"/>
                  <a:pt x="17" y="58"/>
                  <a:pt x="21" y="56"/>
                </a:cubicBezTo>
                <a:cubicBezTo>
                  <a:pt x="30" y="52"/>
                  <a:pt x="37" y="45"/>
                  <a:pt x="48" y="48"/>
                </a:cubicBezTo>
                <a:cubicBezTo>
                  <a:pt x="50" y="49"/>
                  <a:pt x="51" y="50"/>
                  <a:pt x="53" y="49"/>
                </a:cubicBezTo>
                <a:cubicBezTo>
                  <a:pt x="55" y="49"/>
                  <a:pt x="61" y="40"/>
                  <a:pt x="62" y="46"/>
                </a:cubicBezTo>
                <a:cubicBezTo>
                  <a:pt x="64" y="44"/>
                  <a:pt x="64" y="41"/>
                  <a:pt x="66" y="38"/>
                </a:cubicBezTo>
                <a:cubicBezTo>
                  <a:pt x="70" y="34"/>
                  <a:pt x="74" y="30"/>
                  <a:pt x="78" y="26"/>
                </a:cubicBezTo>
                <a:cubicBezTo>
                  <a:pt x="82" y="21"/>
                  <a:pt x="99" y="10"/>
                  <a:pt x="95" y="2"/>
                </a:cubicBezTo>
                <a:cubicBezTo>
                  <a:pt x="91" y="0"/>
                  <a:pt x="87" y="0"/>
                  <a:pt x="83" y="1"/>
                </a:cubicBezTo>
                <a:cubicBezTo>
                  <a:pt x="79" y="4"/>
                  <a:pt x="80" y="5"/>
                  <a:pt x="80" y="8"/>
                </a:cubicBezTo>
                <a:cubicBezTo>
                  <a:pt x="76" y="10"/>
                  <a:pt x="75" y="4"/>
                  <a:pt x="72" y="5"/>
                </a:cubicBezTo>
                <a:cubicBezTo>
                  <a:pt x="70" y="12"/>
                  <a:pt x="74" y="17"/>
                  <a:pt x="65" y="19"/>
                </a:cubicBezTo>
                <a:cubicBezTo>
                  <a:pt x="57" y="20"/>
                  <a:pt x="58" y="10"/>
                  <a:pt x="50" y="11"/>
                </a:cubicBezTo>
                <a:cubicBezTo>
                  <a:pt x="49" y="16"/>
                  <a:pt x="54" y="20"/>
                  <a:pt x="49" y="24"/>
                </a:cubicBezTo>
                <a:cubicBezTo>
                  <a:pt x="48" y="26"/>
                  <a:pt x="45" y="27"/>
                  <a:pt x="42" y="27"/>
                </a:cubicBezTo>
                <a:cubicBezTo>
                  <a:pt x="36" y="25"/>
                  <a:pt x="42" y="22"/>
                  <a:pt x="39" y="19"/>
                </a:cubicBezTo>
                <a:cubicBezTo>
                  <a:pt x="33" y="12"/>
                  <a:pt x="30" y="26"/>
                  <a:pt x="30" y="30"/>
                </a:cubicBezTo>
                <a:cubicBezTo>
                  <a:pt x="25" y="30"/>
                  <a:pt x="18" y="31"/>
                  <a:pt x="13" y="29"/>
                </a:cubicBezTo>
                <a:cubicBezTo>
                  <a:pt x="10" y="29"/>
                  <a:pt x="9" y="26"/>
                  <a:pt x="6" y="26"/>
                </a:cubicBezTo>
                <a:cubicBezTo>
                  <a:pt x="0" y="32"/>
                  <a:pt x="9" y="34"/>
                  <a:pt x="13" y="33"/>
                </a:cubicBezTo>
                <a:lnTo>
                  <a:pt x="30" y="3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4" name="Freeform 127">
            <a:extLst>
              <a:ext uri="{FF2B5EF4-FFF2-40B4-BE49-F238E27FC236}">
                <a16:creationId xmlns:a16="http://schemas.microsoft.com/office/drawing/2014/main" id="{538294B8-39DA-47CD-AEEE-8C8FF7BEB8E6}"/>
              </a:ext>
            </a:extLst>
          </p:cNvPr>
          <p:cNvSpPr>
            <a:spLocks/>
          </p:cNvSpPr>
          <p:nvPr/>
        </p:nvSpPr>
        <p:spPr bwMode="auto">
          <a:xfrm>
            <a:off x="6542893" y="1000039"/>
            <a:ext cx="54705" cy="42696"/>
          </a:xfrm>
          <a:custGeom>
            <a:avLst/>
            <a:gdLst/>
            <a:ahLst/>
            <a:cxnLst>
              <a:cxn ang="0">
                <a:pos x="31" y="9"/>
              </a:cxn>
              <a:cxn ang="0">
                <a:pos x="30" y="8"/>
              </a:cxn>
              <a:cxn ang="0">
                <a:pos x="15" y="6"/>
              </a:cxn>
              <a:cxn ang="0">
                <a:pos x="1" y="16"/>
              </a:cxn>
              <a:cxn ang="0">
                <a:pos x="19" y="23"/>
              </a:cxn>
              <a:cxn ang="0">
                <a:pos x="22" y="27"/>
              </a:cxn>
              <a:cxn ang="0">
                <a:pos x="31" y="25"/>
              </a:cxn>
              <a:cxn ang="0">
                <a:pos x="24" y="8"/>
              </a:cxn>
              <a:cxn ang="0">
                <a:pos x="31" y="9"/>
              </a:cxn>
            </a:cxnLst>
            <a:rect l="0" t="0" r="r" b="b"/>
            <a:pathLst>
              <a:path w="35" h="27">
                <a:moveTo>
                  <a:pt x="31" y="9"/>
                </a:moveTo>
                <a:cubicBezTo>
                  <a:pt x="31" y="9"/>
                  <a:pt x="30" y="9"/>
                  <a:pt x="30" y="8"/>
                </a:cubicBezTo>
                <a:cubicBezTo>
                  <a:pt x="30" y="1"/>
                  <a:pt x="13" y="0"/>
                  <a:pt x="15" y="6"/>
                </a:cubicBezTo>
                <a:cubicBezTo>
                  <a:pt x="11" y="8"/>
                  <a:pt x="1" y="11"/>
                  <a:pt x="1" y="16"/>
                </a:cubicBezTo>
                <a:cubicBezTo>
                  <a:pt x="0" y="26"/>
                  <a:pt x="14" y="20"/>
                  <a:pt x="19" y="23"/>
                </a:cubicBezTo>
                <a:cubicBezTo>
                  <a:pt x="20" y="23"/>
                  <a:pt x="21" y="26"/>
                  <a:pt x="22" y="27"/>
                </a:cubicBezTo>
                <a:cubicBezTo>
                  <a:pt x="23" y="27"/>
                  <a:pt x="30" y="26"/>
                  <a:pt x="31" y="25"/>
                </a:cubicBezTo>
                <a:cubicBezTo>
                  <a:pt x="35" y="20"/>
                  <a:pt x="27" y="11"/>
                  <a:pt x="24" y="8"/>
                </a:cubicBezTo>
                <a:lnTo>
                  <a:pt x="31" y="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5" name="Freeform 128">
            <a:extLst>
              <a:ext uri="{FF2B5EF4-FFF2-40B4-BE49-F238E27FC236}">
                <a16:creationId xmlns:a16="http://schemas.microsoft.com/office/drawing/2014/main" id="{97C0A1D8-F2B8-4A55-A26D-8BC844565228}"/>
              </a:ext>
            </a:extLst>
          </p:cNvPr>
          <p:cNvSpPr>
            <a:spLocks/>
          </p:cNvSpPr>
          <p:nvPr/>
        </p:nvSpPr>
        <p:spPr bwMode="auto">
          <a:xfrm>
            <a:off x="6596264" y="950671"/>
            <a:ext cx="70716" cy="78722"/>
          </a:xfrm>
          <a:custGeom>
            <a:avLst/>
            <a:gdLst/>
            <a:ahLst/>
            <a:cxnLst>
              <a:cxn ang="0">
                <a:pos x="5" y="18"/>
              </a:cxn>
              <a:cxn ang="0">
                <a:pos x="3" y="19"/>
              </a:cxn>
              <a:cxn ang="0">
                <a:pos x="0" y="27"/>
              </a:cxn>
              <a:cxn ang="0">
                <a:pos x="6" y="32"/>
              </a:cxn>
              <a:cxn ang="0">
                <a:pos x="5" y="44"/>
              </a:cxn>
              <a:cxn ang="0">
                <a:pos x="11" y="48"/>
              </a:cxn>
              <a:cxn ang="0">
                <a:pos x="13" y="50"/>
              </a:cxn>
              <a:cxn ang="0">
                <a:pos x="16" y="48"/>
              </a:cxn>
              <a:cxn ang="0">
                <a:pos x="27" y="39"/>
              </a:cxn>
              <a:cxn ang="0">
                <a:pos x="44" y="31"/>
              </a:cxn>
              <a:cxn ang="0">
                <a:pos x="42" y="22"/>
              </a:cxn>
              <a:cxn ang="0">
                <a:pos x="42" y="13"/>
              </a:cxn>
              <a:cxn ang="0">
                <a:pos x="39" y="5"/>
              </a:cxn>
              <a:cxn ang="0">
                <a:pos x="34" y="4"/>
              </a:cxn>
              <a:cxn ang="0">
                <a:pos x="32" y="4"/>
              </a:cxn>
              <a:cxn ang="0">
                <a:pos x="29" y="1"/>
              </a:cxn>
              <a:cxn ang="0">
                <a:pos x="20" y="18"/>
              </a:cxn>
              <a:cxn ang="0">
                <a:pos x="5" y="17"/>
              </a:cxn>
              <a:cxn ang="0">
                <a:pos x="5" y="18"/>
              </a:cxn>
            </a:cxnLst>
            <a:rect l="0" t="0" r="r" b="b"/>
            <a:pathLst>
              <a:path w="45" h="50">
                <a:moveTo>
                  <a:pt x="5" y="18"/>
                </a:moveTo>
                <a:cubicBezTo>
                  <a:pt x="4" y="18"/>
                  <a:pt x="4" y="18"/>
                  <a:pt x="3" y="19"/>
                </a:cubicBezTo>
                <a:cubicBezTo>
                  <a:pt x="3" y="21"/>
                  <a:pt x="0" y="25"/>
                  <a:pt x="0" y="27"/>
                </a:cubicBezTo>
                <a:cubicBezTo>
                  <a:pt x="1" y="30"/>
                  <a:pt x="5" y="31"/>
                  <a:pt x="6" y="32"/>
                </a:cubicBezTo>
                <a:cubicBezTo>
                  <a:pt x="10" y="37"/>
                  <a:pt x="3" y="38"/>
                  <a:pt x="5" y="44"/>
                </a:cubicBezTo>
                <a:cubicBezTo>
                  <a:pt x="6" y="48"/>
                  <a:pt x="8" y="47"/>
                  <a:pt x="11" y="48"/>
                </a:cubicBezTo>
                <a:cubicBezTo>
                  <a:pt x="12" y="49"/>
                  <a:pt x="12" y="50"/>
                  <a:pt x="13" y="50"/>
                </a:cubicBezTo>
                <a:cubicBezTo>
                  <a:pt x="16" y="50"/>
                  <a:pt x="15" y="50"/>
                  <a:pt x="16" y="48"/>
                </a:cubicBezTo>
                <a:cubicBezTo>
                  <a:pt x="20" y="43"/>
                  <a:pt x="19" y="39"/>
                  <a:pt x="27" y="39"/>
                </a:cubicBezTo>
                <a:cubicBezTo>
                  <a:pt x="35" y="39"/>
                  <a:pt x="45" y="43"/>
                  <a:pt x="44" y="31"/>
                </a:cubicBezTo>
                <a:cubicBezTo>
                  <a:pt x="44" y="27"/>
                  <a:pt x="43" y="25"/>
                  <a:pt x="42" y="22"/>
                </a:cubicBezTo>
                <a:cubicBezTo>
                  <a:pt x="42" y="19"/>
                  <a:pt x="42" y="16"/>
                  <a:pt x="42" y="13"/>
                </a:cubicBezTo>
                <a:cubicBezTo>
                  <a:pt x="42" y="9"/>
                  <a:pt x="42" y="7"/>
                  <a:pt x="39" y="5"/>
                </a:cubicBezTo>
                <a:cubicBezTo>
                  <a:pt x="37" y="4"/>
                  <a:pt x="35" y="4"/>
                  <a:pt x="34" y="4"/>
                </a:cubicBezTo>
                <a:cubicBezTo>
                  <a:pt x="33" y="4"/>
                  <a:pt x="32" y="4"/>
                  <a:pt x="32" y="4"/>
                </a:cubicBezTo>
                <a:cubicBezTo>
                  <a:pt x="31" y="3"/>
                  <a:pt x="30" y="2"/>
                  <a:pt x="29" y="1"/>
                </a:cubicBezTo>
                <a:cubicBezTo>
                  <a:pt x="22" y="0"/>
                  <a:pt x="19" y="12"/>
                  <a:pt x="20" y="18"/>
                </a:cubicBezTo>
                <a:cubicBezTo>
                  <a:pt x="15" y="19"/>
                  <a:pt x="10" y="17"/>
                  <a:pt x="5" y="17"/>
                </a:cubicBezTo>
                <a:lnTo>
                  <a:pt x="5" y="1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6" name="Freeform 129">
            <a:extLst>
              <a:ext uri="{FF2B5EF4-FFF2-40B4-BE49-F238E27FC236}">
                <a16:creationId xmlns:a16="http://schemas.microsoft.com/office/drawing/2014/main" id="{EBBC1ABD-4200-4930-B251-D611CB51899C}"/>
              </a:ext>
            </a:extLst>
          </p:cNvPr>
          <p:cNvSpPr>
            <a:spLocks/>
          </p:cNvSpPr>
          <p:nvPr/>
        </p:nvSpPr>
        <p:spPr bwMode="auto">
          <a:xfrm>
            <a:off x="6648301" y="910643"/>
            <a:ext cx="30688" cy="52037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2" y="11"/>
              </a:cxn>
              <a:cxn ang="0">
                <a:pos x="7" y="19"/>
              </a:cxn>
              <a:cxn ang="0">
                <a:pos x="6" y="27"/>
              </a:cxn>
              <a:cxn ang="0">
                <a:pos x="9" y="30"/>
              </a:cxn>
              <a:cxn ang="0">
                <a:pos x="13" y="33"/>
              </a:cxn>
              <a:cxn ang="0">
                <a:pos x="16" y="29"/>
              </a:cxn>
              <a:cxn ang="0">
                <a:pos x="18" y="20"/>
              </a:cxn>
              <a:cxn ang="0">
                <a:pos x="13" y="3"/>
              </a:cxn>
              <a:cxn ang="0">
                <a:pos x="9" y="0"/>
              </a:cxn>
            </a:cxnLst>
            <a:rect l="0" t="0" r="r" b="b"/>
            <a:pathLst>
              <a:path w="20" h="33">
                <a:moveTo>
                  <a:pt x="9" y="0"/>
                </a:moveTo>
                <a:cubicBezTo>
                  <a:pt x="5" y="2"/>
                  <a:pt x="0" y="5"/>
                  <a:pt x="2" y="11"/>
                </a:cubicBezTo>
                <a:cubicBezTo>
                  <a:pt x="2" y="14"/>
                  <a:pt x="6" y="15"/>
                  <a:pt x="7" y="19"/>
                </a:cubicBezTo>
                <a:cubicBezTo>
                  <a:pt x="7" y="21"/>
                  <a:pt x="6" y="24"/>
                  <a:pt x="6" y="27"/>
                </a:cubicBezTo>
                <a:cubicBezTo>
                  <a:pt x="6" y="28"/>
                  <a:pt x="7" y="29"/>
                  <a:pt x="9" y="30"/>
                </a:cubicBezTo>
                <a:cubicBezTo>
                  <a:pt x="9" y="29"/>
                  <a:pt x="14" y="33"/>
                  <a:pt x="13" y="33"/>
                </a:cubicBezTo>
                <a:cubicBezTo>
                  <a:pt x="17" y="33"/>
                  <a:pt x="16" y="32"/>
                  <a:pt x="16" y="29"/>
                </a:cubicBezTo>
                <a:cubicBezTo>
                  <a:pt x="16" y="25"/>
                  <a:pt x="17" y="23"/>
                  <a:pt x="18" y="20"/>
                </a:cubicBezTo>
                <a:cubicBezTo>
                  <a:pt x="20" y="12"/>
                  <a:pt x="15" y="9"/>
                  <a:pt x="13" y="3"/>
                </a:cubicBezTo>
                <a:lnTo>
                  <a:pt x="9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7" name="Freeform 130">
            <a:extLst>
              <a:ext uri="{FF2B5EF4-FFF2-40B4-BE49-F238E27FC236}">
                <a16:creationId xmlns:a16="http://schemas.microsoft.com/office/drawing/2014/main" id="{CC921F89-1444-46C5-A3B4-70E0BEB8717C}"/>
              </a:ext>
            </a:extLst>
          </p:cNvPr>
          <p:cNvSpPr>
            <a:spLocks/>
          </p:cNvSpPr>
          <p:nvPr/>
        </p:nvSpPr>
        <p:spPr bwMode="auto">
          <a:xfrm>
            <a:off x="6381448" y="1033395"/>
            <a:ext cx="61376" cy="72050"/>
          </a:xfrm>
          <a:custGeom>
            <a:avLst/>
            <a:gdLst/>
            <a:ahLst/>
            <a:cxnLst>
              <a:cxn ang="0">
                <a:pos x="35" y="15"/>
              </a:cxn>
              <a:cxn ang="0">
                <a:pos x="25" y="3"/>
              </a:cxn>
              <a:cxn ang="0">
                <a:pos x="8" y="12"/>
              </a:cxn>
              <a:cxn ang="0">
                <a:pos x="3" y="26"/>
              </a:cxn>
              <a:cxn ang="0">
                <a:pos x="1" y="35"/>
              </a:cxn>
              <a:cxn ang="0">
                <a:pos x="15" y="35"/>
              </a:cxn>
              <a:cxn ang="0">
                <a:pos x="23" y="45"/>
              </a:cxn>
              <a:cxn ang="0">
                <a:pos x="37" y="25"/>
              </a:cxn>
              <a:cxn ang="0">
                <a:pos x="35" y="8"/>
              </a:cxn>
              <a:cxn ang="0">
                <a:pos x="35" y="15"/>
              </a:cxn>
            </a:cxnLst>
            <a:rect l="0" t="0" r="r" b="b"/>
            <a:pathLst>
              <a:path w="39" h="46">
                <a:moveTo>
                  <a:pt x="35" y="15"/>
                </a:moveTo>
                <a:cubicBezTo>
                  <a:pt x="33" y="11"/>
                  <a:pt x="30" y="5"/>
                  <a:pt x="25" y="3"/>
                </a:cubicBezTo>
                <a:cubicBezTo>
                  <a:pt x="18" y="0"/>
                  <a:pt x="12" y="8"/>
                  <a:pt x="8" y="12"/>
                </a:cubicBezTo>
                <a:cubicBezTo>
                  <a:pt x="4" y="17"/>
                  <a:pt x="4" y="20"/>
                  <a:pt x="3" y="26"/>
                </a:cubicBezTo>
                <a:cubicBezTo>
                  <a:pt x="2" y="29"/>
                  <a:pt x="0" y="31"/>
                  <a:pt x="1" y="35"/>
                </a:cubicBezTo>
                <a:cubicBezTo>
                  <a:pt x="5" y="35"/>
                  <a:pt x="12" y="33"/>
                  <a:pt x="15" y="35"/>
                </a:cubicBezTo>
                <a:cubicBezTo>
                  <a:pt x="20" y="38"/>
                  <a:pt x="16" y="45"/>
                  <a:pt x="23" y="45"/>
                </a:cubicBezTo>
                <a:cubicBezTo>
                  <a:pt x="32" y="46"/>
                  <a:pt x="36" y="32"/>
                  <a:pt x="37" y="25"/>
                </a:cubicBezTo>
                <a:cubicBezTo>
                  <a:pt x="37" y="19"/>
                  <a:pt x="39" y="13"/>
                  <a:pt x="35" y="8"/>
                </a:cubicBezTo>
                <a:lnTo>
                  <a:pt x="35" y="1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8" name="Freeform 131">
            <a:extLst>
              <a:ext uri="{FF2B5EF4-FFF2-40B4-BE49-F238E27FC236}">
                <a16:creationId xmlns:a16="http://schemas.microsoft.com/office/drawing/2014/main" id="{C1193948-5C88-4B59-A07B-EF78640B9E83}"/>
              </a:ext>
            </a:extLst>
          </p:cNvPr>
          <p:cNvSpPr>
            <a:spLocks/>
          </p:cNvSpPr>
          <p:nvPr/>
        </p:nvSpPr>
        <p:spPr bwMode="auto">
          <a:xfrm>
            <a:off x="6461504" y="1028058"/>
            <a:ext cx="77387" cy="72050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1" y="10"/>
              </a:cxn>
              <a:cxn ang="0">
                <a:pos x="4" y="18"/>
              </a:cxn>
              <a:cxn ang="0">
                <a:pos x="8" y="22"/>
              </a:cxn>
              <a:cxn ang="0">
                <a:pos x="9" y="36"/>
              </a:cxn>
              <a:cxn ang="0">
                <a:pos x="20" y="38"/>
              </a:cxn>
              <a:cxn ang="0">
                <a:pos x="39" y="41"/>
              </a:cxn>
              <a:cxn ang="0">
                <a:pos x="44" y="46"/>
              </a:cxn>
              <a:cxn ang="0">
                <a:pos x="48" y="40"/>
              </a:cxn>
              <a:cxn ang="0">
                <a:pos x="34" y="17"/>
              </a:cxn>
              <a:cxn ang="0">
                <a:pos x="30" y="16"/>
              </a:cxn>
              <a:cxn ang="0">
                <a:pos x="24" y="11"/>
              </a:cxn>
              <a:cxn ang="0">
                <a:pos x="12" y="2"/>
              </a:cxn>
              <a:cxn ang="0">
                <a:pos x="9" y="0"/>
              </a:cxn>
            </a:cxnLst>
            <a:rect l="0" t="0" r="r" b="b"/>
            <a:pathLst>
              <a:path w="49" h="46">
                <a:moveTo>
                  <a:pt x="9" y="0"/>
                </a:moveTo>
                <a:cubicBezTo>
                  <a:pt x="3" y="0"/>
                  <a:pt x="0" y="3"/>
                  <a:pt x="1" y="10"/>
                </a:cubicBezTo>
                <a:cubicBezTo>
                  <a:pt x="1" y="12"/>
                  <a:pt x="3" y="17"/>
                  <a:pt x="4" y="18"/>
                </a:cubicBezTo>
                <a:cubicBezTo>
                  <a:pt x="6" y="20"/>
                  <a:pt x="7" y="20"/>
                  <a:pt x="8" y="22"/>
                </a:cubicBezTo>
                <a:cubicBezTo>
                  <a:pt x="10" y="27"/>
                  <a:pt x="8" y="31"/>
                  <a:pt x="9" y="36"/>
                </a:cubicBezTo>
                <a:cubicBezTo>
                  <a:pt x="11" y="40"/>
                  <a:pt x="16" y="38"/>
                  <a:pt x="20" y="38"/>
                </a:cubicBezTo>
                <a:cubicBezTo>
                  <a:pt x="25" y="38"/>
                  <a:pt x="35" y="38"/>
                  <a:pt x="39" y="41"/>
                </a:cubicBezTo>
                <a:cubicBezTo>
                  <a:pt x="41" y="43"/>
                  <a:pt x="40" y="46"/>
                  <a:pt x="44" y="46"/>
                </a:cubicBezTo>
                <a:cubicBezTo>
                  <a:pt x="48" y="46"/>
                  <a:pt x="48" y="43"/>
                  <a:pt x="48" y="40"/>
                </a:cubicBezTo>
                <a:cubicBezTo>
                  <a:pt x="49" y="30"/>
                  <a:pt x="44" y="20"/>
                  <a:pt x="34" y="17"/>
                </a:cubicBezTo>
                <a:cubicBezTo>
                  <a:pt x="32" y="17"/>
                  <a:pt x="32" y="17"/>
                  <a:pt x="30" y="16"/>
                </a:cubicBezTo>
                <a:cubicBezTo>
                  <a:pt x="28" y="15"/>
                  <a:pt x="26" y="12"/>
                  <a:pt x="24" y="11"/>
                </a:cubicBezTo>
                <a:cubicBezTo>
                  <a:pt x="21" y="8"/>
                  <a:pt x="12" y="6"/>
                  <a:pt x="12" y="2"/>
                </a:cubicBezTo>
                <a:lnTo>
                  <a:pt x="9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79" name="Freeform 132">
            <a:extLst>
              <a:ext uri="{FF2B5EF4-FFF2-40B4-BE49-F238E27FC236}">
                <a16:creationId xmlns:a16="http://schemas.microsoft.com/office/drawing/2014/main" id="{003224D4-55A9-407E-9019-19F3DA94123C}"/>
              </a:ext>
            </a:extLst>
          </p:cNvPr>
          <p:cNvSpPr>
            <a:spLocks/>
          </p:cNvSpPr>
          <p:nvPr/>
        </p:nvSpPr>
        <p:spPr bwMode="auto">
          <a:xfrm>
            <a:off x="6401462" y="1106780"/>
            <a:ext cx="32022" cy="1868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6" y="9"/>
              </a:cxn>
              <a:cxn ang="0">
                <a:pos x="18" y="11"/>
              </a:cxn>
              <a:cxn ang="0">
                <a:pos x="18" y="0"/>
              </a:cxn>
              <a:cxn ang="0">
                <a:pos x="14" y="0"/>
              </a:cxn>
            </a:cxnLst>
            <a:rect l="0" t="0" r="r" b="b"/>
            <a:pathLst>
              <a:path w="20" h="12">
                <a:moveTo>
                  <a:pt x="14" y="0"/>
                </a:moveTo>
                <a:cubicBezTo>
                  <a:pt x="9" y="0"/>
                  <a:pt x="0" y="1"/>
                  <a:pt x="6" y="9"/>
                </a:cubicBezTo>
                <a:cubicBezTo>
                  <a:pt x="8" y="11"/>
                  <a:pt x="15" y="12"/>
                  <a:pt x="18" y="11"/>
                </a:cubicBezTo>
                <a:cubicBezTo>
                  <a:pt x="20" y="9"/>
                  <a:pt x="20" y="3"/>
                  <a:pt x="18" y="0"/>
                </a:cubicBezTo>
                <a:lnTo>
                  <a:pt x="14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0" name="Freeform 133">
            <a:extLst>
              <a:ext uri="{FF2B5EF4-FFF2-40B4-BE49-F238E27FC236}">
                <a16:creationId xmlns:a16="http://schemas.microsoft.com/office/drawing/2014/main" id="{B28F0169-CE5D-4141-ADFB-9BE95F85CB14}"/>
              </a:ext>
            </a:extLst>
          </p:cNvPr>
          <p:cNvSpPr>
            <a:spLocks/>
          </p:cNvSpPr>
          <p:nvPr/>
        </p:nvSpPr>
        <p:spPr bwMode="auto">
          <a:xfrm>
            <a:off x="6305395" y="1034730"/>
            <a:ext cx="50702" cy="65379"/>
          </a:xfrm>
          <a:custGeom>
            <a:avLst/>
            <a:gdLst/>
            <a:ahLst/>
            <a:cxnLst>
              <a:cxn ang="0">
                <a:pos x="32" y="22"/>
              </a:cxn>
              <a:cxn ang="0">
                <a:pos x="29" y="9"/>
              </a:cxn>
              <a:cxn ang="0">
                <a:pos x="15" y="11"/>
              </a:cxn>
              <a:cxn ang="0">
                <a:pos x="13" y="7"/>
              </a:cxn>
              <a:cxn ang="0">
                <a:pos x="8" y="3"/>
              </a:cxn>
              <a:cxn ang="0">
                <a:pos x="2" y="4"/>
              </a:cxn>
              <a:cxn ang="0">
                <a:pos x="2" y="17"/>
              </a:cxn>
              <a:cxn ang="0">
                <a:pos x="6" y="23"/>
              </a:cxn>
              <a:cxn ang="0">
                <a:pos x="12" y="25"/>
              </a:cxn>
              <a:cxn ang="0">
                <a:pos x="9" y="41"/>
              </a:cxn>
              <a:cxn ang="0">
                <a:pos x="22" y="33"/>
              </a:cxn>
              <a:cxn ang="0">
                <a:pos x="26" y="22"/>
              </a:cxn>
              <a:cxn ang="0">
                <a:pos x="32" y="22"/>
              </a:cxn>
            </a:cxnLst>
            <a:rect l="0" t="0" r="r" b="b"/>
            <a:pathLst>
              <a:path w="32" h="42">
                <a:moveTo>
                  <a:pt x="32" y="22"/>
                </a:moveTo>
                <a:cubicBezTo>
                  <a:pt x="28" y="22"/>
                  <a:pt x="32" y="11"/>
                  <a:pt x="29" y="9"/>
                </a:cubicBezTo>
                <a:cubicBezTo>
                  <a:pt x="27" y="7"/>
                  <a:pt x="17" y="14"/>
                  <a:pt x="15" y="11"/>
                </a:cubicBezTo>
                <a:cubicBezTo>
                  <a:pt x="14" y="10"/>
                  <a:pt x="14" y="8"/>
                  <a:pt x="13" y="7"/>
                </a:cubicBezTo>
                <a:cubicBezTo>
                  <a:pt x="11" y="5"/>
                  <a:pt x="10" y="4"/>
                  <a:pt x="8" y="3"/>
                </a:cubicBezTo>
                <a:cubicBezTo>
                  <a:pt x="4" y="1"/>
                  <a:pt x="3" y="0"/>
                  <a:pt x="2" y="4"/>
                </a:cubicBezTo>
                <a:cubicBezTo>
                  <a:pt x="0" y="7"/>
                  <a:pt x="1" y="14"/>
                  <a:pt x="2" y="17"/>
                </a:cubicBezTo>
                <a:cubicBezTo>
                  <a:pt x="3" y="19"/>
                  <a:pt x="4" y="21"/>
                  <a:pt x="6" y="23"/>
                </a:cubicBezTo>
                <a:cubicBezTo>
                  <a:pt x="8" y="23"/>
                  <a:pt x="10" y="24"/>
                  <a:pt x="12" y="25"/>
                </a:cubicBezTo>
                <a:cubicBezTo>
                  <a:pt x="15" y="31"/>
                  <a:pt x="7" y="35"/>
                  <a:pt x="9" y="41"/>
                </a:cubicBezTo>
                <a:cubicBezTo>
                  <a:pt x="12" y="42"/>
                  <a:pt x="21" y="36"/>
                  <a:pt x="22" y="33"/>
                </a:cubicBezTo>
                <a:cubicBezTo>
                  <a:pt x="28" y="25"/>
                  <a:pt x="29" y="30"/>
                  <a:pt x="26" y="22"/>
                </a:cubicBezTo>
                <a:lnTo>
                  <a:pt x="32" y="2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1" name="Freeform 134">
            <a:extLst>
              <a:ext uri="{FF2B5EF4-FFF2-40B4-BE49-F238E27FC236}">
                <a16:creationId xmlns:a16="http://schemas.microsoft.com/office/drawing/2014/main" id="{7EB8DABC-A26E-4523-80C1-302CEA86CF5D}"/>
              </a:ext>
            </a:extLst>
          </p:cNvPr>
          <p:cNvSpPr>
            <a:spLocks/>
          </p:cNvSpPr>
          <p:nvPr/>
        </p:nvSpPr>
        <p:spPr bwMode="auto">
          <a:xfrm>
            <a:off x="5346061" y="2477067"/>
            <a:ext cx="84059" cy="48033"/>
          </a:xfrm>
          <a:custGeom>
            <a:avLst/>
            <a:gdLst/>
            <a:ahLst/>
            <a:cxnLst>
              <a:cxn ang="0">
                <a:pos x="33" y="0"/>
              </a:cxn>
              <a:cxn ang="0">
                <a:pos x="18" y="7"/>
              </a:cxn>
              <a:cxn ang="0">
                <a:pos x="14" y="11"/>
              </a:cxn>
              <a:cxn ang="0">
                <a:pos x="11" y="13"/>
              </a:cxn>
              <a:cxn ang="0">
                <a:pos x="6" y="15"/>
              </a:cxn>
              <a:cxn ang="0">
                <a:pos x="3" y="29"/>
              </a:cxn>
              <a:cxn ang="0">
                <a:pos x="11" y="29"/>
              </a:cxn>
              <a:cxn ang="0">
                <a:pos x="19" y="25"/>
              </a:cxn>
              <a:cxn ang="0">
                <a:pos x="26" y="25"/>
              </a:cxn>
              <a:cxn ang="0">
                <a:pos x="31" y="26"/>
              </a:cxn>
              <a:cxn ang="0">
                <a:pos x="39" y="23"/>
              </a:cxn>
              <a:cxn ang="0">
                <a:pos x="44" y="20"/>
              </a:cxn>
              <a:cxn ang="0">
                <a:pos x="50" y="19"/>
              </a:cxn>
              <a:cxn ang="0">
                <a:pos x="53" y="15"/>
              </a:cxn>
              <a:cxn ang="0">
                <a:pos x="54" y="13"/>
              </a:cxn>
              <a:cxn ang="0">
                <a:pos x="46" y="10"/>
              </a:cxn>
              <a:cxn ang="0">
                <a:pos x="41" y="9"/>
              </a:cxn>
              <a:cxn ang="0">
                <a:pos x="40" y="4"/>
              </a:cxn>
              <a:cxn ang="0">
                <a:pos x="39" y="1"/>
              </a:cxn>
              <a:cxn ang="0">
                <a:pos x="32" y="2"/>
              </a:cxn>
              <a:cxn ang="0">
                <a:pos x="33" y="0"/>
              </a:cxn>
            </a:cxnLst>
            <a:rect l="0" t="0" r="r" b="b"/>
            <a:pathLst>
              <a:path w="54" h="31">
                <a:moveTo>
                  <a:pt x="33" y="0"/>
                </a:moveTo>
                <a:cubicBezTo>
                  <a:pt x="28" y="0"/>
                  <a:pt x="21" y="4"/>
                  <a:pt x="18" y="7"/>
                </a:cubicBezTo>
                <a:cubicBezTo>
                  <a:pt x="16" y="9"/>
                  <a:pt x="16" y="10"/>
                  <a:pt x="14" y="11"/>
                </a:cubicBezTo>
                <a:cubicBezTo>
                  <a:pt x="13" y="12"/>
                  <a:pt x="12" y="12"/>
                  <a:pt x="11" y="13"/>
                </a:cubicBezTo>
                <a:cubicBezTo>
                  <a:pt x="9" y="14"/>
                  <a:pt x="8" y="15"/>
                  <a:pt x="6" y="15"/>
                </a:cubicBezTo>
                <a:cubicBezTo>
                  <a:pt x="3" y="18"/>
                  <a:pt x="0" y="25"/>
                  <a:pt x="3" y="29"/>
                </a:cubicBezTo>
                <a:cubicBezTo>
                  <a:pt x="5" y="31"/>
                  <a:pt x="8" y="30"/>
                  <a:pt x="11" y="29"/>
                </a:cubicBezTo>
                <a:cubicBezTo>
                  <a:pt x="14" y="27"/>
                  <a:pt x="15" y="25"/>
                  <a:pt x="19" y="25"/>
                </a:cubicBezTo>
                <a:cubicBezTo>
                  <a:pt x="21" y="24"/>
                  <a:pt x="24" y="24"/>
                  <a:pt x="26" y="25"/>
                </a:cubicBezTo>
                <a:cubicBezTo>
                  <a:pt x="28" y="25"/>
                  <a:pt x="29" y="26"/>
                  <a:pt x="31" y="26"/>
                </a:cubicBezTo>
                <a:cubicBezTo>
                  <a:pt x="34" y="26"/>
                  <a:pt x="37" y="25"/>
                  <a:pt x="39" y="23"/>
                </a:cubicBezTo>
                <a:cubicBezTo>
                  <a:pt x="41" y="22"/>
                  <a:pt x="42" y="21"/>
                  <a:pt x="44" y="20"/>
                </a:cubicBezTo>
                <a:cubicBezTo>
                  <a:pt x="46" y="20"/>
                  <a:pt x="48" y="20"/>
                  <a:pt x="50" y="19"/>
                </a:cubicBezTo>
                <a:cubicBezTo>
                  <a:pt x="52" y="18"/>
                  <a:pt x="52" y="17"/>
                  <a:pt x="53" y="15"/>
                </a:cubicBezTo>
                <a:cubicBezTo>
                  <a:pt x="54" y="14"/>
                  <a:pt x="54" y="14"/>
                  <a:pt x="54" y="13"/>
                </a:cubicBezTo>
                <a:cubicBezTo>
                  <a:pt x="51" y="11"/>
                  <a:pt x="49" y="10"/>
                  <a:pt x="46" y="10"/>
                </a:cubicBezTo>
                <a:cubicBezTo>
                  <a:pt x="44" y="9"/>
                  <a:pt x="43" y="9"/>
                  <a:pt x="41" y="9"/>
                </a:cubicBezTo>
                <a:cubicBezTo>
                  <a:pt x="41" y="8"/>
                  <a:pt x="40" y="6"/>
                  <a:pt x="40" y="4"/>
                </a:cubicBezTo>
                <a:cubicBezTo>
                  <a:pt x="40" y="3"/>
                  <a:pt x="40" y="2"/>
                  <a:pt x="39" y="1"/>
                </a:cubicBezTo>
                <a:cubicBezTo>
                  <a:pt x="38" y="1"/>
                  <a:pt x="34" y="2"/>
                  <a:pt x="32" y="2"/>
                </a:cubicBezTo>
                <a:lnTo>
                  <a:pt x="3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2" name="Freeform 135">
            <a:extLst>
              <a:ext uri="{FF2B5EF4-FFF2-40B4-BE49-F238E27FC236}">
                <a16:creationId xmlns:a16="http://schemas.microsoft.com/office/drawing/2014/main" id="{C634CE77-C804-4403-BFA4-C00720E6BBF7}"/>
              </a:ext>
            </a:extLst>
          </p:cNvPr>
          <p:cNvSpPr>
            <a:spLocks/>
          </p:cNvSpPr>
          <p:nvPr/>
        </p:nvSpPr>
        <p:spPr bwMode="auto">
          <a:xfrm>
            <a:off x="5354066" y="2442376"/>
            <a:ext cx="49368" cy="28020"/>
          </a:xfrm>
          <a:custGeom>
            <a:avLst/>
            <a:gdLst/>
            <a:ahLst/>
            <a:cxnLst>
              <a:cxn ang="0">
                <a:pos x="23" y="2"/>
              </a:cxn>
              <a:cxn ang="0">
                <a:pos x="9" y="7"/>
              </a:cxn>
              <a:cxn ang="0">
                <a:pos x="3" y="12"/>
              </a:cxn>
              <a:cxn ang="0">
                <a:pos x="1" y="16"/>
              </a:cxn>
              <a:cxn ang="0">
                <a:pos x="9" y="17"/>
              </a:cxn>
              <a:cxn ang="0">
                <a:pos x="24" y="15"/>
              </a:cxn>
              <a:cxn ang="0">
                <a:pos x="28" y="13"/>
              </a:cxn>
              <a:cxn ang="0">
                <a:pos x="26" y="0"/>
              </a:cxn>
              <a:cxn ang="0">
                <a:pos x="23" y="2"/>
              </a:cxn>
            </a:cxnLst>
            <a:rect l="0" t="0" r="r" b="b"/>
            <a:pathLst>
              <a:path w="32" h="18">
                <a:moveTo>
                  <a:pt x="23" y="2"/>
                </a:moveTo>
                <a:cubicBezTo>
                  <a:pt x="19" y="2"/>
                  <a:pt x="13" y="5"/>
                  <a:pt x="9" y="7"/>
                </a:cubicBezTo>
                <a:cubicBezTo>
                  <a:pt x="5" y="8"/>
                  <a:pt x="5" y="10"/>
                  <a:pt x="3" y="12"/>
                </a:cubicBezTo>
                <a:cubicBezTo>
                  <a:pt x="2" y="13"/>
                  <a:pt x="0" y="14"/>
                  <a:pt x="1" y="16"/>
                </a:cubicBezTo>
                <a:cubicBezTo>
                  <a:pt x="2" y="18"/>
                  <a:pt x="6" y="17"/>
                  <a:pt x="9" y="17"/>
                </a:cubicBezTo>
                <a:cubicBezTo>
                  <a:pt x="14" y="17"/>
                  <a:pt x="19" y="17"/>
                  <a:pt x="24" y="15"/>
                </a:cubicBezTo>
                <a:cubicBezTo>
                  <a:pt x="25" y="14"/>
                  <a:pt x="27" y="14"/>
                  <a:pt x="28" y="13"/>
                </a:cubicBezTo>
                <a:cubicBezTo>
                  <a:pt x="32" y="9"/>
                  <a:pt x="29" y="3"/>
                  <a:pt x="26" y="0"/>
                </a:cubicBezTo>
                <a:lnTo>
                  <a:pt x="23" y="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3" name="Freeform 136">
            <a:extLst>
              <a:ext uri="{FF2B5EF4-FFF2-40B4-BE49-F238E27FC236}">
                <a16:creationId xmlns:a16="http://schemas.microsoft.com/office/drawing/2014/main" id="{20ADC22C-FCFE-4DC0-B176-5EFA2F764891}"/>
              </a:ext>
            </a:extLst>
          </p:cNvPr>
          <p:cNvSpPr>
            <a:spLocks/>
          </p:cNvSpPr>
          <p:nvPr/>
        </p:nvSpPr>
        <p:spPr bwMode="auto">
          <a:xfrm>
            <a:off x="5311370" y="2507755"/>
            <a:ext cx="34691" cy="33357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7" y="4"/>
              </a:cxn>
              <a:cxn ang="0">
                <a:pos x="0" y="12"/>
              </a:cxn>
              <a:cxn ang="0">
                <a:pos x="7" y="19"/>
              </a:cxn>
              <a:cxn ang="0">
                <a:pos x="10" y="20"/>
              </a:cxn>
              <a:cxn ang="0">
                <a:pos x="17" y="18"/>
              </a:cxn>
              <a:cxn ang="0">
                <a:pos x="21" y="13"/>
              </a:cxn>
              <a:cxn ang="0">
                <a:pos x="14" y="0"/>
              </a:cxn>
              <a:cxn ang="0">
                <a:pos x="16" y="5"/>
              </a:cxn>
            </a:cxnLst>
            <a:rect l="0" t="0" r="r" b="b"/>
            <a:pathLst>
              <a:path w="22" h="21">
                <a:moveTo>
                  <a:pt x="16" y="5"/>
                </a:moveTo>
                <a:cubicBezTo>
                  <a:pt x="13" y="3"/>
                  <a:pt x="10" y="2"/>
                  <a:pt x="7" y="4"/>
                </a:cubicBezTo>
                <a:cubicBezTo>
                  <a:pt x="4" y="5"/>
                  <a:pt x="1" y="9"/>
                  <a:pt x="0" y="12"/>
                </a:cubicBezTo>
                <a:cubicBezTo>
                  <a:pt x="0" y="15"/>
                  <a:pt x="4" y="18"/>
                  <a:pt x="7" y="19"/>
                </a:cubicBezTo>
                <a:cubicBezTo>
                  <a:pt x="8" y="19"/>
                  <a:pt x="9" y="20"/>
                  <a:pt x="10" y="20"/>
                </a:cubicBezTo>
                <a:cubicBezTo>
                  <a:pt x="13" y="21"/>
                  <a:pt x="15" y="19"/>
                  <a:pt x="17" y="18"/>
                </a:cubicBezTo>
                <a:cubicBezTo>
                  <a:pt x="19" y="16"/>
                  <a:pt x="21" y="16"/>
                  <a:pt x="21" y="13"/>
                </a:cubicBezTo>
                <a:cubicBezTo>
                  <a:pt x="22" y="8"/>
                  <a:pt x="19" y="3"/>
                  <a:pt x="14" y="0"/>
                </a:cubicBezTo>
                <a:lnTo>
                  <a:pt x="16" y="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4" name="Freeform 137">
            <a:extLst>
              <a:ext uri="{FF2B5EF4-FFF2-40B4-BE49-F238E27FC236}">
                <a16:creationId xmlns:a16="http://schemas.microsoft.com/office/drawing/2014/main" id="{DB6D1252-8AA0-41B2-9BCD-DAEAF370BA32}"/>
              </a:ext>
            </a:extLst>
          </p:cNvPr>
          <p:cNvSpPr>
            <a:spLocks noEditPoints="1"/>
          </p:cNvSpPr>
          <p:nvPr/>
        </p:nvSpPr>
        <p:spPr bwMode="auto">
          <a:xfrm>
            <a:off x="6181309" y="1046738"/>
            <a:ext cx="157443" cy="173454"/>
          </a:xfrm>
          <a:custGeom>
            <a:avLst/>
            <a:gdLst/>
            <a:ahLst/>
            <a:cxnLst>
              <a:cxn ang="0">
                <a:pos x="39" y="61"/>
              </a:cxn>
              <a:cxn ang="0">
                <a:pos x="38" y="59"/>
              </a:cxn>
              <a:cxn ang="0">
                <a:pos x="29" y="68"/>
              </a:cxn>
              <a:cxn ang="0">
                <a:pos x="15" y="70"/>
              </a:cxn>
              <a:cxn ang="0">
                <a:pos x="18" y="80"/>
              </a:cxn>
              <a:cxn ang="0">
                <a:pos x="3" y="82"/>
              </a:cxn>
              <a:cxn ang="0">
                <a:pos x="0" y="93"/>
              </a:cxn>
              <a:cxn ang="0">
                <a:pos x="5" y="102"/>
              </a:cxn>
              <a:cxn ang="0">
                <a:pos x="22" y="104"/>
              </a:cxn>
              <a:cxn ang="0">
                <a:pos x="26" y="109"/>
              </a:cxn>
              <a:cxn ang="0">
                <a:pos x="27" y="105"/>
              </a:cxn>
              <a:cxn ang="0">
                <a:pos x="31" y="96"/>
              </a:cxn>
              <a:cxn ang="0">
                <a:pos x="40" y="92"/>
              </a:cxn>
              <a:cxn ang="0">
                <a:pos x="39" y="61"/>
              </a:cxn>
              <a:cxn ang="0">
                <a:pos x="96" y="40"/>
              </a:cxn>
              <a:cxn ang="0">
                <a:pos x="87" y="36"/>
              </a:cxn>
              <a:cxn ang="0">
                <a:pos x="82" y="35"/>
              </a:cxn>
              <a:cxn ang="0">
                <a:pos x="78" y="32"/>
              </a:cxn>
              <a:cxn ang="0">
                <a:pos x="72" y="30"/>
              </a:cxn>
              <a:cxn ang="0">
                <a:pos x="69" y="30"/>
              </a:cxn>
              <a:cxn ang="0">
                <a:pos x="67" y="29"/>
              </a:cxn>
              <a:cxn ang="0">
                <a:pos x="68" y="29"/>
              </a:cxn>
              <a:cxn ang="0">
                <a:pos x="67" y="29"/>
              </a:cxn>
              <a:cxn ang="0">
                <a:pos x="64" y="25"/>
              </a:cxn>
              <a:cxn ang="0">
                <a:pos x="56" y="15"/>
              </a:cxn>
              <a:cxn ang="0">
                <a:pos x="57" y="2"/>
              </a:cxn>
              <a:cxn ang="0">
                <a:pos x="49" y="1"/>
              </a:cxn>
              <a:cxn ang="0">
                <a:pos x="45" y="7"/>
              </a:cxn>
              <a:cxn ang="0">
                <a:pos x="46" y="11"/>
              </a:cxn>
              <a:cxn ang="0">
                <a:pos x="46" y="18"/>
              </a:cxn>
              <a:cxn ang="0">
                <a:pos x="41" y="23"/>
              </a:cxn>
              <a:cxn ang="0">
                <a:pos x="37" y="24"/>
              </a:cxn>
              <a:cxn ang="0">
                <a:pos x="38" y="37"/>
              </a:cxn>
              <a:cxn ang="0">
                <a:pos x="38" y="59"/>
              </a:cxn>
              <a:cxn ang="0">
                <a:pos x="39" y="58"/>
              </a:cxn>
              <a:cxn ang="0">
                <a:pos x="43" y="62"/>
              </a:cxn>
              <a:cxn ang="0">
                <a:pos x="47" y="65"/>
              </a:cxn>
              <a:cxn ang="0">
                <a:pos x="50" y="67"/>
              </a:cxn>
              <a:cxn ang="0">
                <a:pos x="53" y="71"/>
              </a:cxn>
              <a:cxn ang="0">
                <a:pos x="56" y="71"/>
              </a:cxn>
              <a:cxn ang="0">
                <a:pos x="58" y="71"/>
              </a:cxn>
              <a:cxn ang="0">
                <a:pos x="59" y="72"/>
              </a:cxn>
              <a:cxn ang="0">
                <a:pos x="73" y="68"/>
              </a:cxn>
              <a:cxn ang="0">
                <a:pos x="81" y="57"/>
              </a:cxn>
              <a:cxn ang="0">
                <a:pos x="82" y="51"/>
              </a:cxn>
              <a:cxn ang="0">
                <a:pos x="94" y="46"/>
              </a:cxn>
              <a:cxn ang="0">
                <a:pos x="99" y="43"/>
              </a:cxn>
              <a:cxn ang="0">
                <a:pos x="96" y="40"/>
              </a:cxn>
            </a:cxnLst>
            <a:rect l="0" t="0" r="r" b="b"/>
            <a:pathLst>
              <a:path w="100" h="110">
                <a:moveTo>
                  <a:pt x="39" y="61"/>
                </a:moveTo>
                <a:cubicBezTo>
                  <a:pt x="39" y="61"/>
                  <a:pt x="38" y="60"/>
                  <a:pt x="38" y="59"/>
                </a:cubicBezTo>
                <a:cubicBezTo>
                  <a:pt x="29" y="68"/>
                  <a:pt x="29" y="68"/>
                  <a:pt x="29" y="68"/>
                </a:cubicBezTo>
                <a:cubicBezTo>
                  <a:pt x="29" y="62"/>
                  <a:pt x="17" y="67"/>
                  <a:pt x="15" y="70"/>
                </a:cubicBezTo>
                <a:cubicBezTo>
                  <a:pt x="13" y="73"/>
                  <a:pt x="16" y="78"/>
                  <a:pt x="18" y="80"/>
                </a:cubicBezTo>
                <a:cubicBezTo>
                  <a:pt x="14" y="84"/>
                  <a:pt x="8" y="79"/>
                  <a:pt x="3" y="82"/>
                </a:cubicBezTo>
                <a:cubicBezTo>
                  <a:pt x="0" y="83"/>
                  <a:pt x="0" y="89"/>
                  <a:pt x="0" y="93"/>
                </a:cubicBezTo>
                <a:cubicBezTo>
                  <a:pt x="0" y="98"/>
                  <a:pt x="0" y="100"/>
                  <a:pt x="5" y="102"/>
                </a:cubicBezTo>
                <a:cubicBezTo>
                  <a:pt x="11" y="104"/>
                  <a:pt x="18" y="102"/>
                  <a:pt x="22" y="104"/>
                </a:cubicBezTo>
                <a:cubicBezTo>
                  <a:pt x="22" y="106"/>
                  <a:pt x="23" y="110"/>
                  <a:pt x="26" y="109"/>
                </a:cubicBezTo>
                <a:cubicBezTo>
                  <a:pt x="26" y="109"/>
                  <a:pt x="26" y="105"/>
                  <a:pt x="27" y="105"/>
                </a:cubicBezTo>
                <a:cubicBezTo>
                  <a:pt x="27" y="102"/>
                  <a:pt x="29" y="99"/>
                  <a:pt x="31" y="96"/>
                </a:cubicBezTo>
                <a:cubicBezTo>
                  <a:pt x="34" y="93"/>
                  <a:pt x="35" y="93"/>
                  <a:pt x="40" y="92"/>
                </a:cubicBezTo>
                <a:cubicBezTo>
                  <a:pt x="41" y="81"/>
                  <a:pt x="44" y="72"/>
                  <a:pt x="39" y="61"/>
                </a:cubicBezTo>
                <a:moveTo>
                  <a:pt x="96" y="40"/>
                </a:moveTo>
                <a:cubicBezTo>
                  <a:pt x="93" y="38"/>
                  <a:pt x="90" y="37"/>
                  <a:pt x="87" y="36"/>
                </a:cubicBezTo>
                <a:cubicBezTo>
                  <a:pt x="85" y="36"/>
                  <a:pt x="83" y="36"/>
                  <a:pt x="82" y="35"/>
                </a:cubicBezTo>
                <a:cubicBezTo>
                  <a:pt x="81" y="35"/>
                  <a:pt x="79" y="33"/>
                  <a:pt x="78" y="32"/>
                </a:cubicBezTo>
                <a:cubicBezTo>
                  <a:pt x="76" y="31"/>
                  <a:pt x="75" y="30"/>
                  <a:pt x="72" y="30"/>
                </a:cubicBezTo>
                <a:cubicBezTo>
                  <a:pt x="71" y="30"/>
                  <a:pt x="70" y="31"/>
                  <a:pt x="69" y="30"/>
                </a:cubicBezTo>
                <a:cubicBezTo>
                  <a:pt x="68" y="30"/>
                  <a:pt x="68" y="30"/>
                  <a:pt x="67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6" y="28"/>
                  <a:pt x="65" y="26"/>
                  <a:pt x="64" y="25"/>
                </a:cubicBezTo>
                <a:cubicBezTo>
                  <a:pt x="61" y="22"/>
                  <a:pt x="58" y="19"/>
                  <a:pt x="56" y="15"/>
                </a:cubicBezTo>
                <a:cubicBezTo>
                  <a:pt x="54" y="11"/>
                  <a:pt x="57" y="6"/>
                  <a:pt x="57" y="2"/>
                </a:cubicBezTo>
                <a:cubicBezTo>
                  <a:pt x="56" y="0"/>
                  <a:pt x="51" y="0"/>
                  <a:pt x="49" y="1"/>
                </a:cubicBezTo>
                <a:cubicBezTo>
                  <a:pt x="46" y="2"/>
                  <a:pt x="45" y="4"/>
                  <a:pt x="45" y="7"/>
                </a:cubicBezTo>
                <a:cubicBezTo>
                  <a:pt x="45" y="8"/>
                  <a:pt x="45" y="10"/>
                  <a:pt x="46" y="11"/>
                </a:cubicBezTo>
                <a:cubicBezTo>
                  <a:pt x="46" y="14"/>
                  <a:pt x="48" y="15"/>
                  <a:pt x="46" y="18"/>
                </a:cubicBezTo>
                <a:cubicBezTo>
                  <a:pt x="46" y="19"/>
                  <a:pt x="43" y="22"/>
                  <a:pt x="41" y="23"/>
                </a:cubicBezTo>
                <a:cubicBezTo>
                  <a:pt x="40" y="24"/>
                  <a:pt x="39" y="23"/>
                  <a:pt x="37" y="24"/>
                </a:cubicBezTo>
                <a:cubicBezTo>
                  <a:pt x="35" y="27"/>
                  <a:pt x="36" y="34"/>
                  <a:pt x="38" y="37"/>
                </a:cubicBezTo>
                <a:cubicBezTo>
                  <a:pt x="29" y="41"/>
                  <a:pt x="34" y="52"/>
                  <a:pt x="38" y="59"/>
                </a:cubicBezTo>
                <a:cubicBezTo>
                  <a:pt x="39" y="58"/>
                  <a:pt x="39" y="58"/>
                  <a:pt x="39" y="58"/>
                </a:cubicBezTo>
                <a:cubicBezTo>
                  <a:pt x="40" y="59"/>
                  <a:pt x="41" y="60"/>
                  <a:pt x="43" y="62"/>
                </a:cubicBezTo>
                <a:cubicBezTo>
                  <a:pt x="44" y="63"/>
                  <a:pt x="45" y="64"/>
                  <a:pt x="47" y="65"/>
                </a:cubicBezTo>
                <a:cubicBezTo>
                  <a:pt x="48" y="65"/>
                  <a:pt x="49" y="65"/>
                  <a:pt x="50" y="67"/>
                </a:cubicBezTo>
                <a:cubicBezTo>
                  <a:pt x="51" y="68"/>
                  <a:pt x="53" y="70"/>
                  <a:pt x="53" y="71"/>
                </a:cubicBezTo>
                <a:cubicBezTo>
                  <a:pt x="54" y="71"/>
                  <a:pt x="55" y="71"/>
                  <a:pt x="56" y="71"/>
                </a:cubicBezTo>
                <a:cubicBezTo>
                  <a:pt x="57" y="71"/>
                  <a:pt x="57" y="71"/>
                  <a:pt x="58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65" y="74"/>
                  <a:pt x="68" y="72"/>
                  <a:pt x="73" y="68"/>
                </a:cubicBezTo>
                <a:cubicBezTo>
                  <a:pt x="76" y="65"/>
                  <a:pt x="79" y="61"/>
                  <a:pt x="81" y="57"/>
                </a:cubicBezTo>
                <a:cubicBezTo>
                  <a:pt x="83" y="55"/>
                  <a:pt x="82" y="54"/>
                  <a:pt x="82" y="51"/>
                </a:cubicBezTo>
                <a:cubicBezTo>
                  <a:pt x="86" y="49"/>
                  <a:pt x="90" y="48"/>
                  <a:pt x="94" y="46"/>
                </a:cubicBezTo>
                <a:cubicBezTo>
                  <a:pt x="95" y="45"/>
                  <a:pt x="98" y="44"/>
                  <a:pt x="99" y="43"/>
                </a:cubicBezTo>
                <a:cubicBezTo>
                  <a:pt x="100" y="41"/>
                  <a:pt x="97" y="40"/>
                  <a:pt x="96" y="40"/>
                </a:cubicBez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5" name="Freeform 138">
            <a:extLst>
              <a:ext uri="{FF2B5EF4-FFF2-40B4-BE49-F238E27FC236}">
                <a16:creationId xmlns:a16="http://schemas.microsoft.com/office/drawing/2014/main" id="{232803FA-001F-4330-8951-FFFEE1CB1E02}"/>
              </a:ext>
            </a:extLst>
          </p:cNvPr>
          <p:cNvSpPr>
            <a:spLocks noEditPoints="1"/>
          </p:cNvSpPr>
          <p:nvPr/>
        </p:nvSpPr>
        <p:spPr bwMode="auto">
          <a:xfrm>
            <a:off x="5047186" y="805236"/>
            <a:ext cx="2245564" cy="2672527"/>
          </a:xfrm>
          <a:custGeom>
            <a:avLst/>
            <a:gdLst/>
            <a:ahLst/>
            <a:cxnLst>
              <a:cxn ang="0">
                <a:pos x="1352" y="75"/>
              </a:cxn>
              <a:cxn ang="0">
                <a:pos x="1254" y="97"/>
              </a:cxn>
              <a:cxn ang="0">
                <a:pos x="1215" y="46"/>
              </a:cxn>
              <a:cxn ang="0">
                <a:pos x="1183" y="71"/>
              </a:cxn>
              <a:cxn ang="0">
                <a:pos x="1101" y="166"/>
              </a:cxn>
              <a:cxn ang="0">
                <a:pos x="1114" y="16"/>
              </a:cxn>
              <a:cxn ang="0">
                <a:pos x="1066" y="82"/>
              </a:cxn>
              <a:cxn ang="0">
                <a:pos x="988" y="172"/>
              </a:cxn>
              <a:cxn ang="0">
                <a:pos x="855" y="247"/>
              </a:cxn>
              <a:cxn ang="0">
                <a:pos x="779" y="240"/>
              </a:cxn>
              <a:cxn ang="0">
                <a:pos x="723" y="294"/>
              </a:cxn>
              <a:cxn ang="0">
                <a:pos x="676" y="334"/>
              </a:cxn>
              <a:cxn ang="0">
                <a:pos x="682" y="368"/>
              </a:cxn>
              <a:cxn ang="0">
                <a:pos x="594" y="355"/>
              </a:cxn>
              <a:cxn ang="0">
                <a:pos x="571" y="378"/>
              </a:cxn>
              <a:cxn ang="0">
                <a:pos x="539" y="409"/>
              </a:cxn>
              <a:cxn ang="0">
                <a:pos x="476" y="472"/>
              </a:cxn>
              <a:cxn ang="0">
                <a:pos x="535" y="461"/>
              </a:cxn>
              <a:cxn ang="0">
                <a:pos x="652" y="435"/>
              </a:cxn>
              <a:cxn ang="0">
                <a:pos x="591" y="478"/>
              </a:cxn>
              <a:cxn ang="0">
                <a:pos x="568" y="557"/>
              </a:cxn>
              <a:cxn ang="0">
                <a:pos x="499" y="629"/>
              </a:cxn>
              <a:cxn ang="0">
                <a:pos x="447" y="712"/>
              </a:cxn>
              <a:cxn ang="0">
                <a:pos x="429" y="788"/>
              </a:cxn>
              <a:cxn ang="0">
                <a:pos x="368" y="906"/>
              </a:cxn>
              <a:cxn ang="0">
                <a:pos x="355" y="948"/>
              </a:cxn>
              <a:cxn ang="0">
                <a:pos x="285" y="1042"/>
              </a:cxn>
              <a:cxn ang="0">
                <a:pos x="326" y="1063"/>
              </a:cxn>
              <a:cxn ang="0">
                <a:pos x="324" y="1087"/>
              </a:cxn>
              <a:cxn ang="0">
                <a:pos x="247" y="1099"/>
              </a:cxn>
              <a:cxn ang="0">
                <a:pos x="193" y="1128"/>
              </a:cxn>
              <a:cxn ang="0">
                <a:pos x="170" y="1142"/>
              </a:cxn>
              <a:cxn ang="0">
                <a:pos x="177" y="1172"/>
              </a:cxn>
              <a:cxn ang="0">
                <a:pos x="77" y="1210"/>
              </a:cxn>
              <a:cxn ang="0">
                <a:pos x="98" y="1233"/>
              </a:cxn>
              <a:cxn ang="0">
                <a:pos x="62" y="1256"/>
              </a:cxn>
              <a:cxn ang="0">
                <a:pos x="66" y="1277"/>
              </a:cxn>
              <a:cxn ang="0">
                <a:pos x="29" y="1343"/>
              </a:cxn>
              <a:cxn ang="0">
                <a:pos x="40" y="1371"/>
              </a:cxn>
              <a:cxn ang="0">
                <a:pos x="21" y="1424"/>
              </a:cxn>
              <a:cxn ang="0">
                <a:pos x="37" y="1490"/>
              </a:cxn>
              <a:cxn ang="0">
                <a:pos x="47" y="1580"/>
              </a:cxn>
              <a:cxn ang="0">
                <a:pos x="69" y="1646"/>
              </a:cxn>
              <a:cxn ang="0">
                <a:pos x="207" y="1675"/>
              </a:cxn>
              <a:cxn ang="0">
                <a:pos x="315" y="1549"/>
              </a:cxn>
              <a:cxn ang="0">
                <a:pos x="357" y="1589"/>
              </a:cxn>
              <a:cxn ang="0">
                <a:pos x="433" y="1431"/>
              </a:cxn>
              <a:cxn ang="0">
                <a:pos x="410" y="1221"/>
              </a:cxn>
              <a:cxn ang="0">
                <a:pos x="444" y="1021"/>
              </a:cxn>
              <a:cxn ang="0">
                <a:pos x="529" y="825"/>
              </a:cxn>
              <a:cxn ang="0">
                <a:pos x="624" y="594"/>
              </a:cxn>
              <a:cxn ang="0">
                <a:pos x="735" y="459"/>
              </a:cxn>
              <a:cxn ang="0">
                <a:pos x="869" y="334"/>
              </a:cxn>
              <a:cxn ang="0">
                <a:pos x="982" y="393"/>
              </a:cxn>
              <a:cxn ang="0">
                <a:pos x="1100" y="388"/>
              </a:cxn>
              <a:cxn ang="0">
                <a:pos x="1145" y="252"/>
              </a:cxn>
              <a:cxn ang="0">
                <a:pos x="1261" y="192"/>
              </a:cxn>
              <a:cxn ang="0">
                <a:pos x="1316" y="340"/>
              </a:cxn>
              <a:cxn ang="0">
                <a:pos x="1375" y="252"/>
              </a:cxn>
              <a:cxn ang="0">
                <a:pos x="1383" y="212"/>
              </a:cxn>
              <a:cxn ang="0">
                <a:pos x="1340" y="204"/>
              </a:cxn>
            </a:cxnLst>
            <a:rect l="0" t="0" r="r" b="b"/>
            <a:pathLst>
              <a:path w="1429" h="1701">
                <a:moveTo>
                  <a:pt x="1115" y="33"/>
                </a:moveTo>
                <a:cubicBezTo>
                  <a:pt x="1116" y="33"/>
                  <a:pt x="1117" y="33"/>
                  <a:pt x="1118" y="33"/>
                </a:cubicBezTo>
                <a:cubicBezTo>
                  <a:pt x="1117" y="32"/>
                  <a:pt x="1116" y="32"/>
                  <a:pt x="1115" y="33"/>
                </a:cubicBezTo>
                <a:moveTo>
                  <a:pt x="272" y="1065"/>
                </a:moveTo>
                <a:cubicBezTo>
                  <a:pt x="272" y="1065"/>
                  <a:pt x="272" y="1065"/>
                  <a:pt x="272" y="1065"/>
                </a:cubicBezTo>
                <a:cubicBezTo>
                  <a:pt x="271" y="1066"/>
                  <a:pt x="270" y="1066"/>
                  <a:pt x="270" y="1067"/>
                </a:cubicBezTo>
                <a:cubicBezTo>
                  <a:pt x="271" y="1067"/>
                  <a:pt x="272" y="1066"/>
                  <a:pt x="272" y="1065"/>
                </a:cubicBezTo>
                <a:moveTo>
                  <a:pt x="422" y="1463"/>
                </a:moveTo>
                <a:cubicBezTo>
                  <a:pt x="423" y="1463"/>
                  <a:pt x="424" y="1463"/>
                  <a:pt x="425" y="1463"/>
                </a:cubicBezTo>
                <a:cubicBezTo>
                  <a:pt x="424" y="1461"/>
                  <a:pt x="423" y="1462"/>
                  <a:pt x="422" y="1463"/>
                </a:cubicBezTo>
                <a:moveTo>
                  <a:pt x="1418" y="124"/>
                </a:moveTo>
                <a:cubicBezTo>
                  <a:pt x="1416" y="126"/>
                  <a:pt x="1415" y="124"/>
                  <a:pt x="1414" y="123"/>
                </a:cubicBezTo>
                <a:cubicBezTo>
                  <a:pt x="1411" y="121"/>
                  <a:pt x="1408" y="119"/>
                  <a:pt x="1405" y="118"/>
                </a:cubicBezTo>
                <a:cubicBezTo>
                  <a:pt x="1403" y="117"/>
                  <a:pt x="1401" y="115"/>
                  <a:pt x="1400" y="113"/>
                </a:cubicBezTo>
                <a:cubicBezTo>
                  <a:pt x="1399" y="111"/>
                  <a:pt x="1401" y="108"/>
                  <a:pt x="1398" y="106"/>
                </a:cubicBezTo>
                <a:cubicBezTo>
                  <a:pt x="1391" y="110"/>
                  <a:pt x="1379" y="109"/>
                  <a:pt x="1370" y="108"/>
                </a:cubicBezTo>
                <a:cubicBezTo>
                  <a:pt x="1370" y="104"/>
                  <a:pt x="1378" y="103"/>
                  <a:pt x="1380" y="101"/>
                </a:cubicBezTo>
                <a:cubicBezTo>
                  <a:pt x="1385" y="97"/>
                  <a:pt x="1382" y="94"/>
                  <a:pt x="1378" y="90"/>
                </a:cubicBezTo>
                <a:cubicBezTo>
                  <a:pt x="1376" y="87"/>
                  <a:pt x="1375" y="80"/>
                  <a:pt x="1371" y="79"/>
                </a:cubicBezTo>
                <a:cubicBezTo>
                  <a:pt x="1368" y="77"/>
                  <a:pt x="1366" y="80"/>
                  <a:pt x="1365" y="82"/>
                </a:cubicBezTo>
                <a:cubicBezTo>
                  <a:pt x="1361" y="85"/>
                  <a:pt x="1357" y="89"/>
                  <a:pt x="1353" y="91"/>
                </a:cubicBezTo>
                <a:cubicBezTo>
                  <a:pt x="1355" y="86"/>
                  <a:pt x="1358" y="77"/>
                  <a:pt x="1352" y="75"/>
                </a:cubicBezTo>
                <a:cubicBezTo>
                  <a:pt x="1348" y="74"/>
                  <a:pt x="1343" y="75"/>
                  <a:pt x="1341" y="77"/>
                </a:cubicBezTo>
                <a:cubicBezTo>
                  <a:pt x="1338" y="79"/>
                  <a:pt x="1337" y="83"/>
                  <a:pt x="1335" y="85"/>
                </a:cubicBezTo>
                <a:cubicBezTo>
                  <a:pt x="1332" y="87"/>
                  <a:pt x="1335" y="87"/>
                  <a:pt x="1332" y="85"/>
                </a:cubicBezTo>
                <a:cubicBezTo>
                  <a:pt x="1329" y="84"/>
                  <a:pt x="1328" y="80"/>
                  <a:pt x="1328" y="77"/>
                </a:cubicBezTo>
                <a:cubicBezTo>
                  <a:pt x="1328" y="74"/>
                  <a:pt x="1329" y="75"/>
                  <a:pt x="1330" y="72"/>
                </a:cubicBezTo>
                <a:cubicBezTo>
                  <a:pt x="1331" y="69"/>
                  <a:pt x="1331" y="65"/>
                  <a:pt x="1330" y="62"/>
                </a:cubicBezTo>
                <a:cubicBezTo>
                  <a:pt x="1328" y="58"/>
                  <a:pt x="1324" y="57"/>
                  <a:pt x="1320" y="56"/>
                </a:cubicBezTo>
                <a:cubicBezTo>
                  <a:pt x="1317" y="54"/>
                  <a:pt x="1312" y="49"/>
                  <a:pt x="1308" y="51"/>
                </a:cubicBezTo>
                <a:cubicBezTo>
                  <a:pt x="1308" y="53"/>
                  <a:pt x="1305" y="55"/>
                  <a:pt x="1304" y="56"/>
                </a:cubicBezTo>
                <a:cubicBezTo>
                  <a:pt x="1301" y="59"/>
                  <a:pt x="1299" y="62"/>
                  <a:pt x="1296" y="65"/>
                </a:cubicBezTo>
                <a:cubicBezTo>
                  <a:pt x="1291" y="70"/>
                  <a:pt x="1289" y="75"/>
                  <a:pt x="1289" y="82"/>
                </a:cubicBezTo>
                <a:cubicBezTo>
                  <a:pt x="1289" y="88"/>
                  <a:pt x="1289" y="94"/>
                  <a:pt x="1289" y="99"/>
                </a:cubicBezTo>
                <a:cubicBezTo>
                  <a:pt x="1289" y="106"/>
                  <a:pt x="1286" y="111"/>
                  <a:pt x="1285" y="118"/>
                </a:cubicBezTo>
                <a:cubicBezTo>
                  <a:pt x="1281" y="111"/>
                  <a:pt x="1276" y="115"/>
                  <a:pt x="1270" y="118"/>
                </a:cubicBezTo>
                <a:cubicBezTo>
                  <a:pt x="1268" y="119"/>
                  <a:pt x="1265" y="120"/>
                  <a:pt x="1263" y="121"/>
                </a:cubicBezTo>
                <a:cubicBezTo>
                  <a:pt x="1260" y="122"/>
                  <a:pt x="1247" y="123"/>
                  <a:pt x="1245" y="120"/>
                </a:cubicBezTo>
                <a:cubicBezTo>
                  <a:pt x="1248" y="117"/>
                  <a:pt x="1252" y="118"/>
                  <a:pt x="1255" y="115"/>
                </a:cubicBezTo>
                <a:cubicBezTo>
                  <a:pt x="1257" y="114"/>
                  <a:pt x="1257" y="112"/>
                  <a:pt x="1259" y="110"/>
                </a:cubicBezTo>
                <a:cubicBezTo>
                  <a:pt x="1261" y="107"/>
                  <a:pt x="1265" y="105"/>
                  <a:pt x="1268" y="103"/>
                </a:cubicBezTo>
                <a:cubicBezTo>
                  <a:pt x="1274" y="99"/>
                  <a:pt x="1279" y="95"/>
                  <a:pt x="1283" y="89"/>
                </a:cubicBezTo>
                <a:cubicBezTo>
                  <a:pt x="1278" y="93"/>
                  <a:pt x="1272" y="93"/>
                  <a:pt x="1267" y="94"/>
                </a:cubicBezTo>
                <a:cubicBezTo>
                  <a:pt x="1262" y="95"/>
                  <a:pt x="1259" y="96"/>
                  <a:pt x="1254" y="97"/>
                </a:cubicBezTo>
                <a:cubicBezTo>
                  <a:pt x="1247" y="97"/>
                  <a:pt x="1239" y="98"/>
                  <a:pt x="1232" y="97"/>
                </a:cubicBezTo>
                <a:cubicBezTo>
                  <a:pt x="1236" y="94"/>
                  <a:pt x="1239" y="90"/>
                  <a:pt x="1243" y="88"/>
                </a:cubicBezTo>
                <a:cubicBezTo>
                  <a:pt x="1248" y="85"/>
                  <a:pt x="1254" y="81"/>
                  <a:pt x="1257" y="76"/>
                </a:cubicBezTo>
                <a:cubicBezTo>
                  <a:pt x="1260" y="71"/>
                  <a:pt x="1259" y="69"/>
                  <a:pt x="1255" y="67"/>
                </a:cubicBezTo>
                <a:cubicBezTo>
                  <a:pt x="1253" y="66"/>
                  <a:pt x="1247" y="66"/>
                  <a:pt x="1249" y="62"/>
                </a:cubicBezTo>
                <a:cubicBezTo>
                  <a:pt x="1249" y="61"/>
                  <a:pt x="1252" y="60"/>
                  <a:pt x="1253" y="60"/>
                </a:cubicBezTo>
                <a:cubicBezTo>
                  <a:pt x="1258" y="60"/>
                  <a:pt x="1261" y="60"/>
                  <a:pt x="1265" y="62"/>
                </a:cubicBezTo>
                <a:cubicBezTo>
                  <a:pt x="1269" y="63"/>
                  <a:pt x="1277" y="63"/>
                  <a:pt x="1279" y="58"/>
                </a:cubicBezTo>
                <a:cubicBezTo>
                  <a:pt x="1279" y="57"/>
                  <a:pt x="1278" y="55"/>
                  <a:pt x="1279" y="54"/>
                </a:cubicBezTo>
                <a:cubicBezTo>
                  <a:pt x="1279" y="52"/>
                  <a:pt x="1282" y="50"/>
                  <a:pt x="1283" y="48"/>
                </a:cubicBezTo>
                <a:cubicBezTo>
                  <a:pt x="1287" y="44"/>
                  <a:pt x="1292" y="41"/>
                  <a:pt x="1290" y="36"/>
                </a:cubicBezTo>
                <a:cubicBezTo>
                  <a:pt x="1287" y="30"/>
                  <a:pt x="1276" y="33"/>
                  <a:pt x="1270" y="33"/>
                </a:cubicBezTo>
                <a:cubicBezTo>
                  <a:pt x="1270" y="29"/>
                  <a:pt x="1272" y="21"/>
                  <a:pt x="1268" y="18"/>
                </a:cubicBezTo>
                <a:cubicBezTo>
                  <a:pt x="1263" y="14"/>
                  <a:pt x="1254" y="21"/>
                  <a:pt x="1250" y="20"/>
                </a:cubicBezTo>
                <a:cubicBezTo>
                  <a:pt x="1249" y="16"/>
                  <a:pt x="1251" y="4"/>
                  <a:pt x="1244" y="6"/>
                </a:cubicBezTo>
                <a:cubicBezTo>
                  <a:pt x="1240" y="8"/>
                  <a:pt x="1239" y="16"/>
                  <a:pt x="1238" y="20"/>
                </a:cubicBezTo>
                <a:cubicBezTo>
                  <a:pt x="1237" y="22"/>
                  <a:pt x="1234" y="32"/>
                  <a:pt x="1231" y="33"/>
                </a:cubicBezTo>
                <a:cubicBezTo>
                  <a:pt x="1227" y="34"/>
                  <a:pt x="1225" y="25"/>
                  <a:pt x="1221" y="25"/>
                </a:cubicBezTo>
                <a:cubicBezTo>
                  <a:pt x="1215" y="24"/>
                  <a:pt x="1217" y="32"/>
                  <a:pt x="1217" y="36"/>
                </a:cubicBezTo>
                <a:cubicBezTo>
                  <a:pt x="1217" y="36"/>
                  <a:pt x="1217" y="36"/>
                  <a:pt x="1217" y="36"/>
                </a:cubicBezTo>
                <a:cubicBezTo>
                  <a:pt x="1216" y="38"/>
                  <a:pt x="1211" y="39"/>
                  <a:pt x="1210" y="42"/>
                </a:cubicBezTo>
                <a:cubicBezTo>
                  <a:pt x="1209" y="47"/>
                  <a:pt x="1213" y="43"/>
                  <a:pt x="1215" y="46"/>
                </a:cubicBezTo>
                <a:cubicBezTo>
                  <a:pt x="1216" y="47"/>
                  <a:pt x="1216" y="49"/>
                  <a:pt x="1217" y="50"/>
                </a:cubicBezTo>
                <a:cubicBezTo>
                  <a:pt x="1218" y="51"/>
                  <a:pt x="1222" y="53"/>
                  <a:pt x="1224" y="53"/>
                </a:cubicBezTo>
                <a:cubicBezTo>
                  <a:pt x="1219" y="52"/>
                  <a:pt x="1219" y="56"/>
                  <a:pt x="1219" y="60"/>
                </a:cubicBezTo>
                <a:cubicBezTo>
                  <a:pt x="1219" y="65"/>
                  <a:pt x="1219" y="67"/>
                  <a:pt x="1216" y="71"/>
                </a:cubicBezTo>
                <a:cubicBezTo>
                  <a:pt x="1211" y="77"/>
                  <a:pt x="1205" y="81"/>
                  <a:pt x="1204" y="90"/>
                </a:cubicBezTo>
                <a:cubicBezTo>
                  <a:pt x="1203" y="94"/>
                  <a:pt x="1204" y="99"/>
                  <a:pt x="1202" y="104"/>
                </a:cubicBezTo>
                <a:cubicBezTo>
                  <a:pt x="1201" y="107"/>
                  <a:pt x="1198" y="108"/>
                  <a:pt x="1197" y="111"/>
                </a:cubicBezTo>
                <a:cubicBezTo>
                  <a:pt x="1197" y="114"/>
                  <a:pt x="1198" y="117"/>
                  <a:pt x="1198" y="119"/>
                </a:cubicBezTo>
                <a:cubicBezTo>
                  <a:pt x="1197" y="121"/>
                  <a:pt x="1194" y="123"/>
                  <a:pt x="1193" y="124"/>
                </a:cubicBezTo>
                <a:cubicBezTo>
                  <a:pt x="1189" y="127"/>
                  <a:pt x="1189" y="128"/>
                  <a:pt x="1187" y="132"/>
                </a:cubicBezTo>
                <a:cubicBezTo>
                  <a:pt x="1185" y="135"/>
                  <a:pt x="1183" y="135"/>
                  <a:pt x="1183" y="139"/>
                </a:cubicBezTo>
                <a:cubicBezTo>
                  <a:pt x="1183" y="140"/>
                  <a:pt x="1183" y="141"/>
                  <a:pt x="1183" y="142"/>
                </a:cubicBezTo>
                <a:cubicBezTo>
                  <a:pt x="1181" y="142"/>
                  <a:pt x="1178" y="142"/>
                  <a:pt x="1176" y="142"/>
                </a:cubicBezTo>
                <a:cubicBezTo>
                  <a:pt x="1176" y="142"/>
                  <a:pt x="1176" y="142"/>
                  <a:pt x="1176" y="142"/>
                </a:cubicBezTo>
                <a:cubicBezTo>
                  <a:pt x="1177" y="138"/>
                  <a:pt x="1180" y="134"/>
                  <a:pt x="1182" y="129"/>
                </a:cubicBezTo>
                <a:cubicBezTo>
                  <a:pt x="1183" y="127"/>
                  <a:pt x="1182" y="125"/>
                  <a:pt x="1183" y="122"/>
                </a:cubicBezTo>
                <a:cubicBezTo>
                  <a:pt x="1184" y="119"/>
                  <a:pt x="1185" y="117"/>
                  <a:pt x="1185" y="113"/>
                </a:cubicBezTo>
                <a:cubicBezTo>
                  <a:pt x="1185" y="109"/>
                  <a:pt x="1185" y="105"/>
                  <a:pt x="1185" y="101"/>
                </a:cubicBezTo>
                <a:cubicBezTo>
                  <a:pt x="1186" y="97"/>
                  <a:pt x="1188" y="92"/>
                  <a:pt x="1187" y="88"/>
                </a:cubicBezTo>
                <a:cubicBezTo>
                  <a:pt x="1187" y="87"/>
                  <a:pt x="1186" y="83"/>
                  <a:pt x="1185" y="83"/>
                </a:cubicBezTo>
                <a:cubicBezTo>
                  <a:pt x="1182" y="81"/>
                  <a:pt x="1178" y="82"/>
                  <a:pt x="1179" y="77"/>
                </a:cubicBezTo>
                <a:cubicBezTo>
                  <a:pt x="1179" y="74"/>
                  <a:pt x="1181" y="73"/>
                  <a:pt x="1183" y="71"/>
                </a:cubicBezTo>
                <a:cubicBezTo>
                  <a:pt x="1187" y="69"/>
                  <a:pt x="1189" y="68"/>
                  <a:pt x="1189" y="63"/>
                </a:cubicBezTo>
                <a:cubicBezTo>
                  <a:pt x="1189" y="60"/>
                  <a:pt x="1189" y="58"/>
                  <a:pt x="1189" y="55"/>
                </a:cubicBezTo>
                <a:cubicBezTo>
                  <a:pt x="1189" y="47"/>
                  <a:pt x="1198" y="40"/>
                  <a:pt x="1193" y="32"/>
                </a:cubicBezTo>
                <a:cubicBezTo>
                  <a:pt x="1191" y="32"/>
                  <a:pt x="1185" y="32"/>
                  <a:pt x="1183" y="32"/>
                </a:cubicBezTo>
                <a:cubicBezTo>
                  <a:pt x="1182" y="33"/>
                  <a:pt x="1181" y="35"/>
                  <a:pt x="1180" y="37"/>
                </a:cubicBezTo>
                <a:cubicBezTo>
                  <a:pt x="1176" y="41"/>
                  <a:pt x="1171" y="45"/>
                  <a:pt x="1167" y="49"/>
                </a:cubicBezTo>
                <a:cubicBezTo>
                  <a:pt x="1161" y="53"/>
                  <a:pt x="1156" y="54"/>
                  <a:pt x="1156" y="61"/>
                </a:cubicBezTo>
                <a:cubicBezTo>
                  <a:pt x="1156" y="66"/>
                  <a:pt x="1156" y="70"/>
                  <a:pt x="1156" y="75"/>
                </a:cubicBezTo>
                <a:cubicBezTo>
                  <a:pt x="1156" y="80"/>
                  <a:pt x="1154" y="83"/>
                  <a:pt x="1151" y="87"/>
                </a:cubicBezTo>
                <a:cubicBezTo>
                  <a:pt x="1147" y="93"/>
                  <a:pt x="1141" y="99"/>
                  <a:pt x="1139" y="106"/>
                </a:cubicBezTo>
                <a:cubicBezTo>
                  <a:pt x="1138" y="113"/>
                  <a:pt x="1141" y="122"/>
                  <a:pt x="1134" y="128"/>
                </a:cubicBezTo>
                <a:cubicBezTo>
                  <a:pt x="1130" y="132"/>
                  <a:pt x="1121" y="131"/>
                  <a:pt x="1118" y="134"/>
                </a:cubicBezTo>
                <a:cubicBezTo>
                  <a:pt x="1117" y="135"/>
                  <a:pt x="1116" y="138"/>
                  <a:pt x="1116" y="139"/>
                </a:cubicBezTo>
                <a:cubicBezTo>
                  <a:pt x="1117" y="141"/>
                  <a:pt x="1119" y="141"/>
                  <a:pt x="1120" y="142"/>
                </a:cubicBezTo>
                <a:cubicBezTo>
                  <a:pt x="1123" y="145"/>
                  <a:pt x="1122" y="147"/>
                  <a:pt x="1119" y="148"/>
                </a:cubicBezTo>
                <a:cubicBezTo>
                  <a:pt x="1117" y="149"/>
                  <a:pt x="1116" y="147"/>
                  <a:pt x="1114" y="149"/>
                </a:cubicBezTo>
                <a:cubicBezTo>
                  <a:pt x="1115" y="148"/>
                  <a:pt x="1112" y="155"/>
                  <a:pt x="1113" y="153"/>
                </a:cubicBezTo>
                <a:cubicBezTo>
                  <a:pt x="1111" y="156"/>
                  <a:pt x="1109" y="160"/>
                  <a:pt x="1108" y="164"/>
                </a:cubicBezTo>
                <a:cubicBezTo>
                  <a:pt x="1107" y="168"/>
                  <a:pt x="1108" y="171"/>
                  <a:pt x="1108" y="175"/>
                </a:cubicBezTo>
                <a:cubicBezTo>
                  <a:pt x="1108" y="175"/>
                  <a:pt x="1107" y="175"/>
                  <a:pt x="1107" y="176"/>
                </a:cubicBezTo>
                <a:cubicBezTo>
                  <a:pt x="1106" y="177"/>
                  <a:pt x="1105" y="178"/>
                  <a:pt x="1103" y="175"/>
                </a:cubicBezTo>
                <a:cubicBezTo>
                  <a:pt x="1101" y="173"/>
                  <a:pt x="1102" y="169"/>
                  <a:pt x="1101" y="166"/>
                </a:cubicBezTo>
                <a:cubicBezTo>
                  <a:pt x="1101" y="165"/>
                  <a:pt x="1100" y="165"/>
                  <a:pt x="1100" y="164"/>
                </a:cubicBezTo>
                <a:cubicBezTo>
                  <a:pt x="1100" y="159"/>
                  <a:pt x="1101" y="159"/>
                  <a:pt x="1095" y="158"/>
                </a:cubicBezTo>
                <a:cubicBezTo>
                  <a:pt x="1094" y="158"/>
                  <a:pt x="1093" y="158"/>
                  <a:pt x="1093" y="158"/>
                </a:cubicBezTo>
                <a:cubicBezTo>
                  <a:pt x="1094" y="154"/>
                  <a:pt x="1096" y="154"/>
                  <a:pt x="1101" y="152"/>
                </a:cubicBezTo>
                <a:cubicBezTo>
                  <a:pt x="1110" y="148"/>
                  <a:pt x="1104" y="137"/>
                  <a:pt x="1106" y="129"/>
                </a:cubicBezTo>
                <a:cubicBezTo>
                  <a:pt x="1107" y="124"/>
                  <a:pt x="1112" y="119"/>
                  <a:pt x="1112" y="114"/>
                </a:cubicBezTo>
                <a:cubicBezTo>
                  <a:pt x="1111" y="111"/>
                  <a:pt x="1110" y="110"/>
                  <a:pt x="1110" y="108"/>
                </a:cubicBezTo>
                <a:cubicBezTo>
                  <a:pt x="1111" y="105"/>
                  <a:pt x="1114" y="101"/>
                  <a:pt x="1117" y="99"/>
                </a:cubicBezTo>
                <a:cubicBezTo>
                  <a:pt x="1119" y="96"/>
                  <a:pt x="1120" y="95"/>
                  <a:pt x="1122" y="92"/>
                </a:cubicBezTo>
                <a:cubicBezTo>
                  <a:pt x="1124" y="89"/>
                  <a:pt x="1126" y="85"/>
                  <a:pt x="1128" y="83"/>
                </a:cubicBezTo>
                <a:cubicBezTo>
                  <a:pt x="1130" y="80"/>
                  <a:pt x="1133" y="80"/>
                  <a:pt x="1134" y="77"/>
                </a:cubicBezTo>
                <a:cubicBezTo>
                  <a:pt x="1135" y="74"/>
                  <a:pt x="1132" y="70"/>
                  <a:pt x="1133" y="67"/>
                </a:cubicBezTo>
                <a:cubicBezTo>
                  <a:pt x="1133" y="62"/>
                  <a:pt x="1137" y="61"/>
                  <a:pt x="1141" y="58"/>
                </a:cubicBezTo>
                <a:cubicBezTo>
                  <a:pt x="1145" y="56"/>
                  <a:pt x="1149" y="47"/>
                  <a:pt x="1142" y="49"/>
                </a:cubicBezTo>
                <a:cubicBezTo>
                  <a:pt x="1141" y="45"/>
                  <a:pt x="1141" y="39"/>
                  <a:pt x="1143" y="36"/>
                </a:cubicBezTo>
                <a:cubicBezTo>
                  <a:pt x="1146" y="31"/>
                  <a:pt x="1155" y="35"/>
                  <a:pt x="1158" y="29"/>
                </a:cubicBezTo>
                <a:cubicBezTo>
                  <a:pt x="1156" y="26"/>
                  <a:pt x="1148" y="26"/>
                  <a:pt x="1145" y="24"/>
                </a:cubicBezTo>
                <a:cubicBezTo>
                  <a:pt x="1141" y="23"/>
                  <a:pt x="1139" y="21"/>
                  <a:pt x="1140" y="18"/>
                </a:cubicBezTo>
                <a:cubicBezTo>
                  <a:pt x="1141" y="16"/>
                  <a:pt x="1142" y="15"/>
                  <a:pt x="1144" y="15"/>
                </a:cubicBezTo>
                <a:cubicBezTo>
                  <a:pt x="1147" y="11"/>
                  <a:pt x="1141" y="0"/>
                  <a:pt x="1136" y="1"/>
                </a:cubicBezTo>
                <a:cubicBezTo>
                  <a:pt x="1135" y="5"/>
                  <a:pt x="1133" y="12"/>
                  <a:pt x="1130" y="15"/>
                </a:cubicBezTo>
                <a:cubicBezTo>
                  <a:pt x="1127" y="18"/>
                  <a:pt x="1118" y="15"/>
                  <a:pt x="1114" y="16"/>
                </a:cubicBezTo>
                <a:cubicBezTo>
                  <a:pt x="1112" y="17"/>
                  <a:pt x="1109" y="19"/>
                  <a:pt x="1111" y="22"/>
                </a:cubicBezTo>
                <a:cubicBezTo>
                  <a:pt x="1113" y="25"/>
                  <a:pt x="1115" y="24"/>
                  <a:pt x="1117" y="24"/>
                </a:cubicBezTo>
                <a:cubicBezTo>
                  <a:pt x="1121" y="25"/>
                  <a:pt x="1123" y="28"/>
                  <a:pt x="1124" y="32"/>
                </a:cubicBezTo>
                <a:cubicBezTo>
                  <a:pt x="1123" y="33"/>
                  <a:pt x="1120" y="33"/>
                  <a:pt x="1118" y="33"/>
                </a:cubicBezTo>
                <a:cubicBezTo>
                  <a:pt x="1121" y="34"/>
                  <a:pt x="1122" y="41"/>
                  <a:pt x="1124" y="44"/>
                </a:cubicBezTo>
                <a:cubicBezTo>
                  <a:pt x="1127" y="51"/>
                  <a:pt x="1125" y="57"/>
                  <a:pt x="1117" y="58"/>
                </a:cubicBezTo>
                <a:cubicBezTo>
                  <a:pt x="1114" y="58"/>
                  <a:pt x="1112" y="58"/>
                  <a:pt x="1111" y="56"/>
                </a:cubicBezTo>
                <a:cubicBezTo>
                  <a:pt x="1109" y="54"/>
                  <a:pt x="1108" y="51"/>
                  <a:pt x="1109" y="49"/>
                </a:cubicBezTo>
                <a:cubicBezTo>
                  <a:pt x="1106" y="47"/>
                  <a:pt x="1103" y="48"/>
                  <a:pt x="1100" y="48"/>
                </a:cubicBezTo>
                <a:cubicBezTo>
                  <a:pt x="1100" y="44"/>
                  <a:pt x="1099" y="38"/>
                  <a:pt x="1096" y="35"/>
                </a:cubicBezTo>
                <a:cubicBezTo>
                  <a:pt x="1092" y="37"/>
                  <a:pt x="1092" y="41"/>
                  <a:pt x="1087" y="39"/>
                </a:cubicBezTo>
                <a:cubicBezTo>
                  <a:pt x="1082" y="36"/>
                  <a:pt x="1083" y="29"/>
                  <a:pt x="1079" y="26"/>
                </a:cubicBezTo>
                <a:cubicBezTo>
                  <a:pt x="1069" y="16"/>
                  <a:pt x="1074" y="39"/>
                  <a:pt x="1075" y="43"/>
                </a:cubicBezTo>
                <a:cubicBezTo>
                  <a:pt x="1075" y="47"/>
                  <a:pt x="1077" y="48"/>
                  <a:pt x="1078" y="52"/>
                </a:cubicBezTo>
                <a:cubicBezTo>
                  <a:pt x="1078" y="57"/>
                  <a:pt x="1077" y="63"/>
                  <a:pt x="1070" y="60"/>
                </a:cubicBezTo>
                <a:cubicBezTo>
                  <a:pt x="1066" y="58"/>
                  <a:pt x="1063" y="50"/>
                  <a:pt x="1058" y="53"/>
                </a:cubicBezTo>
                <a:cubicBezTo>
                  <a:pt x="1053" y="56"/>
                  <a:pt x="1056" y="61"/>
                  <a:pt x="1059" y="64"/>
                </a:cubicBezTo>
                <a:cubicBezTo>
                  <a:pt x="1062" y="68"/>
                  <a:pt x="1068" y="68"/>
                  <a:pt x="1072" y="71"/>
                </a:cubicBezTo>
                <a:cubicBezTo>
                  <a:pt x="1075" y="74"/>
                  <a:pt x="1075" y="77"/>
                  <a:pt x="1076" y="80"/>
                </a:cubicBezTo>
                <a:cubicBezTo>
                  <a:pt x="1078" y="82"/>
                  <a:pt x="1081" y="89"/>
                  <a:pt x="1076" y="91"/>
                </a:cubicBezTo>
                <a:cubicBezTo>
                  <a:pt x="1072" y="92"/>
                  <a:pt x="1074" y="89"/>
                  <a:pt x="1072" y="87"/>
                </a:cubicBezTo>
                <a:cubicBezTo>
                  <a:pt x="1070" y="85"/>
                  <a:pt x="1067" y="86"/>
                  <a:pt x="1066" y="82"/>
                </a:cubicBezTo>
                <a:cubicBezTo>
                  <a:pt x="1063" y="83"/>
                  <a:pt x="1062" y="87"/>
                  <a:pt x="1060" y="90"/>
                </a:cubicBezTo>
                <a:cubicBezTo>
                  <a:pt x="1057" y="93"/>
                  <a:pt x="1050" y="96"/>
                  <a:pt x="1051" y="102"/>
                </a:cubicBezTo>
                <a:cubicBezTo>
                  <a:pt x="1051" y="106"/>
                  <a:pt x="1052" y="107"/>
                  <a:pt x="1055" y="109"/>
                </a:cubicBezTo>
                <a:cubicBezTo>
                  <a:pt x="1058" y="111"/>
                  <a:pt x="1058" y="108"/>
                  <a:pt x="1059" y="112"/>
                </a:cubicBezTo>
                <a:cubicBezTo>
                  <a:pt x="1060" y="115"/>
                  <a:pt x="1060" y="117"/>
                  <a:pt x="1059" y="119"/>
                </a:cubicBezTo>
                <a:cubicBezTo>
                  <a:pt x="1057" y="118"/>
                  <a:pt x="1053" y="117"/>
                  <a:pt x="1051" y="115"/>
                </a:cubicBezTo>
                <a:cubicBezTo>
                  <a:pt x="1047" y="113"/>
                  <a:pt x="1048" y="110"/>
                  <a:pt x="1042" y="110"/>
                </a:cubicBezTo>
                <a:cubicBezTo>
                  <a:pt x="1036" y="110"/>
                  <a:pt x="1034" y="117"/>
                  <a:pt x="1031" y="122"/>
                </a:cubicBezTo>
                <a:cubicBezTo>
                  <a:pt x="1028" y="125"/>
                  <a:pt x="1025" y="129"/>
                  <a:pt x="1022" y="132"/>
                </a:cubicBezTo>
                <a:cubicBezTo>
                  <a:pt x="1020" y="134"/>
                  <a:pt x="1015" y="136"/>
                  <a:pt x="1015" y="139"/>
                </a:cubicBezTo>
                <a:cubicBezTo>
                  <a:pt x="1016" y="139"/>
                  <a:pt x="1016" y="140"/>
                  <a:pt x="1016" y="141"/>
                </a:cubicBezTo>
                <a:cubicBezTo>
                  <a:pt x="1017" y="143"/>
                  <a:pt x="1017" y="144"/>
                  <a:pt x="1016" y="147"/>
                </a:cubicBezTo>
                <a:cubicBezTo>
                  <a:pt x="1013" y="158"/>
                  <a:pt x="1006" y="153"/>
                  <a:pt x="998" y="156"/>
                </a:cubicBezTo>
                <a:cubicBezTo>
                  <a:pt x="997" y="158"/>
                  <a:pt x="1011" y="165"/>
                  <a:pt x="1013" y="169"/>
                </a:cubicBezTo>
                <a:cubicBezTo>
                  <a:pt x="1008" y="171"/>
                  <a:pt x="1000" y="171"/>
                  <a:pt x="1002" y="178"/>
                </a:cubicBezTo>
                <a:cubicBezTo>
                  <a:pt x="1003" y="182"/>
                  <a:pt x="1006" y="188"/>
                  <a:pt x="1008" y="190"/>
                </a:cubicBezTo>
                <a:cubicBezTo>
                  <a:pt x="1010" y="193"/>
                  <a:pt x="1011" y="193"/>
                  <a:pt x="1012" y="194"/>
                </a:cubicBezTo>
                <a:cubicBezTo>
                  <a:pt x="1012" y="194"/>
                  <a:pt x="1011" y="194"/>
                  <a:pt x="1010" y="194"/>
                </a:cubicBezTo>
                <a:cubicBezTo>
                  <a:pt x="1006" y="193"/>
                  <a:pt x="1001" y="192"/>
                  <a:pt x="996" y="192"/>
                </a:cubicBezTo>
                <a:cubicBezTo>
                  <a:pt x="993" y="191"/>
                  <a:pt x="991" y="191"/>
                  <a:pt x="989" y="188"/>
                </a:cubicBezTo>
                <a:cubicBezTo>
                  <a:pt x="987" y="185"/>
                  <a:pt x="986" y="180"/>
                  <a:pt x="987" y="176"/>
                </a:cubicBezTo>
                <a:cubicBezTo>
                  <a:pt x="987" y="175"/>
                  <a:pt x="988" y="173"/>
                  <a:pt x="988" y="172"/>
                </a:cubicBezTo>
                <a:cubicBezTo>
                  <a:pt x="983" y="170"/>
                  <a:pt x="978" y="178"/>
                  <a:pt x="974" y="174"/>
                </a:cubicBezTo>
                <a:cubicBezTo>
                  <a:pt x="968" y="166"/>
                  <a:pt x="984" y="161"/>
                  <a:pt x="982" y="156"/>
                </a:cubicBezTo>
                <a:cubicBezTo>
                  <a:pt x="977" y="154"/>
                  <a:pt x="971" y="155"/>
                  <a:pt x="966" y="155"/>
                </a:cubicBezTo>
                <a:cubicBezTo>
                  <a:pt x="964" y="154"/>
                  <a:pt x="959" y="152"/>
                  <a:pt x="957" y="154"/>
                </a:cubicBezTo>
                <a:cubicBezTo>
                  <a:pt x="955" y="156"/>
                  <a:pt x="958" y="160"/>
                  <a:pt x="956" y="162"/>
                </a:cubicBezTo>
                <a:cubicBezTo>
                  <a:pt x="955" y="164"/>
                  <a:pt x="951" y="163"/>
                  <a:pt x="949" y="162"/>
                </a:cubicBezTo>
                <a:cubicBezTo>
                  <a:pt x="945" y="161"/>
                  <a:pt x="941" y="158"/>
                  <a:pt x="941" y="154"/>
                </a:cubicBezTo>
                <a:cubicBezTo>
                  <a:pt x="942" y="151"/>
                  <a:pt x="945" y="149"/>
                  <a:pt x="943" y="146"/>
                </a:cubicBezTo>
                <a:cubicBezTo>
                  <a:pt x="942" y="145"/>
                  <a:pt x="934" y="145"/>
                  <a:pt x="933" y="145"/>
                </a:cubicBezTo>
                <a:cubicBezTo>
                  <a:pt x="930" y="146"/>
                  <a:pt x="930" y="147"/>
                  <a:pt x="929" y="150"/>
                </a:cubicBezTo>
                <a:cubicBezTo>
                  <a:pt x="929" y="153"/>
                  <a:pt x="929" y="158"/>
                  <a:pt x="929" y="162"/>
                </a:cubicBezTo>
                <a:cubicBezTo>
                  <a:pt x="929" y="176"/>
                  <a:pt x="925" y="188"/>
                  <a:pt x="918" y="200"/>
                </a:cubicBezTo>
                <a:cubicBezTo>
                  <a:pt x="918" y="201"/>
                  <a:pt x="917" y="201"/>
                  <a:pt x="917" y="202"/>
                </a:cubicBezTo>
                <a:cubicBezTo>
                  <a:pt x="915" y="201"/>
                  <a:pt x="913" y="199"/>
                  <a:pt x="912" y="198"/>
                </a:cubicBezTo>
                <a:cubicBezTo>
                  <a:pt x="908" y="193"/>
                  <a:pt x="908" y="188"/>
                  <a:pt x="900" y="187"/>
                </a:cubicBezTo>
                <a:cubicBezTo>
                  <a:pt x="892" y="187"/>
                  <a:pt x="895" y="199"/>
                  <a:pt x="891" y="204"/>
                </a:cubicBezTo>
                <a:cubicBezTo>
                  <a:pt x="889" y="208"/>
                  <a:pt x="885" y="207"/>
                  <a:pt x="881" y="209"/>
                </a:cubicBezTo>
                <a:cubicBezTo>
                  <a:pt x="878" y="211"/>
                  <a:pt x="877" y="211"/>
                  <a:pt x="872" y="212"/>
                </a:cubicBezTo>
                <a:cubicBezTo>
                  <a:pt x="867" y="213"/>
                  <a:pt x="867" y="216"/>
                  <a:pt x="866" y="220"/>
                </a:cubicBezTo>
                <a:cubicBezTo>
                  <a:pt x="865" y="225"/>
                  <a:pt x="860" y="222"/>
                  <a:pt x="857" y="225"/>
                </a:cubicBezTo>
                <a:cubicBezTo>
                  <a:pt x="856" y="226"/>
                  <a:pt x="855" y="235"/>
                  <a:pt x="854" y="237"/>
                </a:cubicBezTo>
                <a:cubicBezTo>
                  <a:pt x="854" y="240"/>
                  <a:pt x="854" y="244"/>
                  <a:pt x="855" y="247"/>
                </a:cubicBezTo>
                <a:cubicBezTo>
                  <a:pt x="856" y="252"/>
                  <a:pt x="860" y="255"/>
                  <a:pt x="858" y="260"/>
                </a:cubicBezTo>
                <a:cubicBezTo>
                  <a:pt x="853" y="262"/>
                  <a:pt x="853" y="255"/>
                  <a:pt x="851" y="253"/>
                </a:cubicBezTo>
                <a:cubicBezTo>
                  <a:pt x="847" y="256"/>
                  <a:pt x="846" y="261"/>
                  <a:pt x="844" y="265"/>
                </a:cubicBezTo>
                <a:cubicBezTo>
                  <a:pt x="843" y="268"/>
                  <a:pt x="841" y="270"/>
                  <a:pt x="839" y="273"/>
                </a:cubicBezTo>
                <a:cubicBezTo>
                  <a:pt x="839" y="268"/>
                  <a:pt x="839" y="263"/>
                  <a:pt x="839" y="257"/>
                </a:cubicBezTo>
                <a:cubicBezTo>
                  <a:pt x="840" y="252"/>
                  <a:pt x="844" y="251"/>
                  <a:pt x="844" y="246"/>
                </a:cubicBezTo>
                <a:cubicBezTo>
                  <a:pt x="845" y="241"/>
                  <a:pt x="840" y="240"/>
                  <a:pt x="839" y="236"/>
                </a:cubicBezTo>
                <a:cubicBezTo>
                  <a:pt x="837" y="232"/>
                  <a:pt x="837" y="227"/>
                  <a:pt x="838" y="223"/>
                </a:cubicBezTo>
                <a:cubicBezTo>
                  <a:pt x="839" y="219"/>
                  <a:pt x="842" y="214"/>
                  <a:pt x="842" y="210"/>
                </a:cubicBezTo>
                <a:cubicBezTo>
                  <a:pt x="842" y="205"/>
                  <a:pt x="837" y="205"/>
                  <a:pt x="833" y="205"/>
                </a:cubicBezTo>
                <a:cubicBezTo>
                  <a:pt x="830" y="205"/>
                  <a:pt x="827" y="204"/>
                  <a:pt x="825" y="206"/>
                </a:cubicBezTo>
                <a:cubicBezTo>
                  <a:pt x="823" y="208"/>
                  <a:pt x="825" y="211"/>
                  <a:pt x="824" y="214"/>
                </a:cubicBezTo>
                <a:cubicBezTo>
                  <a:pt x="822" y="223"/>
                  <a:pt x="815" y="231"/>
                  <a:pt x="815" y="241"/>
                </a:cubicBezTo>
                <a:cubicBezTo>
                  <a:pt x="815" y="245"/>
                  <a:pt x="815" y="249"/>
                  <a:pt x="814" y="253"/>
                </a:cubicBezTo>
                <a:cubicBezTo>
                  <a:pt x="813" y="256"/>
                  <a:pt x="811" y="260"/>
                  <a:pt x="811" y="263"/>
                </a:cubicBezTo>
                <a:cubicBezTo>
                  <a:pt x="806" y="259"/>
                  <a:pt x="804" y="249"/>
                  <a:pt x="807" y="243"/>
                </a:cubicBezTo>
                <a:cubicBezTo>
                  <a:pt x="808" y="240"/>
                  <a:pt x="809" y="240"/>
                  <a:pt x="809" y="237"/>
                </a:cubicBezTo>
                <a:cubicBezTo>
                  <a:pt x="809" y="235"/>
                  <a:pt x="811" y="231"/>
                  <a:pt x="810" y="229"/>
                </a:cubicBezTo>
                <a:cubicBezTo>
                  <a:pt x="809" y="223"/>
                  <a:pt x="798" y="231"/>
                  <a:pt x="794" y="233"/>
                </a:cubicBezTo>
                <a:cubicBezTo>
                  <a:pt x="791" y="234"/>
                  <a:pt x="790" y="235"/>
                  <a:pt x="787" y="235"/>
                </a:cubicBezTo>
                <a:cubicBezTo>
                  <a:pt x="783" y="235"/>
                  <a:pt x="781" y="234"/>
                  <a:pt x="779" y="236"/>
                </a:cubicBezTo>
                <a:cubicBezTo>
                  <a:pt x="779" y="237"/>
                  <a:pt x="779" y="239"/>
                  <a:pt x="779" y="240"/>
                </a:cubicBezTo>
                <a:cubicBezTo>
                  <a:pt x="778" y="241"/>
                  <a:pt x="776" y="241"/>
                  <a:pt x="774" y="242"/>
                </a:cubicBezTo>
                <a:cubicBezTo>
                  <a:pt x="772" y="243"/>
                  <a:pt x="771" y="243"/>
                  <a:pt x="770" y="245"/>
                </a:cubicBezTo>
                <a:cubicBezTo>
                  <a:pt x="767" y="250"/>
                  <a:pt x="767" y="257"/>
                  <a:pt x="770" y="262"/>
                </a:cubicBezTo>
                <a:cubicBezTo>
                  <a:pt x="773" y="267"/>
                  <a:pt x="773" y="269"/>
                  <a:pt x="773" y="274"/>
                </a:cubicBezTo>
                <a:cubicBezTo>
                  <a:pt x="774" y="281"/>
                  <a:pt x="774" y="286"/>
                  <a:pt x="781" y="287"/>
                </a:cubicBezTo>
                <a:cubicBezTo>
                  <a:pt x="783" y="287"/>
                  <a:pt x="787" y="286"/>
                  <a:pt x="788" y="287"/>
                </a:cubicBezTo>
                <a:cubicBezTo>
                  <a:pt x="791" y="288"/>
                  <a:pt x="793" y="294"/>
                  <a:pt x="795" y="297"/>
                </a:cubicBezTo>
                <a:cubicBezTo>
                  <a:pt x="798" y="301"/>
                  <a:pt x="800" y="304"/>
                  <a:pt x="795" y="306"/>
                </a:cubicBezTo>
                <a:cubicBezTo>
                  <a:pt x="793" y="307"/>
                  <a:pt x="790" y="309"/>
                  <a:pt x="789" y="307"/>
                </a:cubicBezTo>
                <a:cubicBezTo>
                  <a:pt x="787" y="306"/>
                  <a:pt x="786" y="298"/>
                  <a:pt x="784" y="296"/>
                </a:cubicBezTo>
                <a:cubicBezTo>
                  <a:pt x="783" y="292"/>
                  <a:pt x="783" y="291"/>
                  <a:pt x="779" y="290"/>
                </a:cubicBezTo>
                <a:cubicBezTo>
                  <a:pt x="777" y="290"/>
                  <a:pt x="776" y="291"/>
                  <a:pt x="774" y="290"/>
                </a:cubicBezTo>
                <a:cubicBezTo>
                  <a:pt x="773" y="289"/>
                  <a:pt x="771" y="286"/>
                  <a:pt x="770" y="285"/>
                </a:cubicBezTo>
                <a:cubicBezTo>
                  <a:pt x="767" y="283"/>
                  <a:pt x="765" y="280"/>
                  <a:pt x="763" y="276"/>
                </a:cubicBezTo>
                <a:cubicBezTo>
                  <a:pt x="763" y="274"/>
                  <a:pt x="764" y="272"/>
                  <a:pt x="763" y="270"/>
                </a:cubicBezTo>
                <a:cubicBezTo>
                  <a:pt x="762" y="265"/>
                  <a:pt x="752" y="262"/>
                  <a:pt x="749" y="267"/>
                </a:cubicBezTo>
                <a:cubicBezTo>
                  <a:pt x="745" y="273"/>
                  <a:pt x="752" y="279"/>
                  <a:pt x="754" y="283"/>
                </a:cubicBezTo>
                <a:cubicBezTo>
                  <a:pt x="755" y="287"/>
                  <a:pt x="756" y="291"/>
                  <a:pt x="755" y="295"/>
                </a:cubicBezTo>
                <a:cubicBezTo>
                  <a:pt x="745" y="298"/>
                  <a:pt x="745" y="286"/>
                  <a:pt x="740" y="281"/>
                </a:cubicBezTo>
                <a:cubicBezTo>
                  <a:pt x="733" y="273"/>
                  <a:pt x="732" y="283"/>
                  <a:pt x="732" y="289"/>
                </a:cubicBezTo>
                <a:cubicBezTo>
                  <a:pt x="730" y="289"/>
                  <a:pt x="727" y="288"/>
                  <a:pt x="725" y="289"/>
                </a:cubicBezTo>
                <a:cubicBezTo>
                  <a:pt x="724" y="290"/>
                  <a:pt x="723" y="293"/>
                  <a:pt x="723" y="294"/>
                </a:cubicBezTo>
                <a:cubicBezTo>
                  <a:pt x="721" y="294"/>
                  <a:pt x="720" y="285"/>
                  <a:pt x="719" y="282"/>
                </a:cubicBezTo>
                <a:cubicBezTo>
                  <a:pt x="718" y="280"/>
                  <a:pt x="715" y="272"/>
                  <a:pt x="713" y="277"/>
                </a:cubicBezTo>
                <a:cubicBezTo>
                  <a:pt x="713" y="271"/>
                  <a:pt x="709" y="266"/>
                  <a:pt x="703" y="264"/>
                </a:cubicBezTo>
                <a:cubicBezTo>
                  <a:pt x="697" y="261"/>
                  <a:pt x="699" y="266"/>
                  <a:pt x="697" y="269"/>
                </a:cubicBezTo>
                <a:cubicBezTo>
                  <a:pt x="695" y="269"/>
                  <a:pt x="692" y="267"/>
                  <a:pt x="690" y="267"/>
                </a:cubicBezTo>
                <a:cubicBezTo>
                  <a:pt x="687" y="268"/>
                  <a:pt x="688" y="271"/>
                  <a:pt x="687" y="272"/>
                </a:cubicBezTo>
                <a:cubicBezTo>
                  <a:pt x="684" y="276"/>
                  <a:pt x="680" y="274"/>
                  <a:pt x="679" y="280"/>
                </a:cubicBezTo>
                <a:cubicBezTo>
                  <a:pt x="681" y="280"/>
                  <a:pt x="684" y="279"/>
                  <a:pt x="687" y="280"/>
                </a:cubicBezTo>
                <a:cubicBezTo>
                  <a:pt x="686" y="281"/>
                  <a:pt x="687" y="282"/>
                  <a:pt x="687" y="283"/>
                </a:cubicBezTo>
                <a:cubicBezTo>
                  <a:pt x="689" y="283"/>
                  <a:pt x="690" y="283"/>
                  <a:pt x="690" y="284"/>
                </a:cubicBezTo>
                <a:cubicBezTo>
                  <a:pt x="686" y="287"/>
                  <a:pt x="674" y="284"/>
                  <a:pt x="671" y="289"/>
                </a:cubicBezTo>
                <a:cubicBezTo>
                  <a:pt x="670" y="290"/>
                  <a:pt x="671" y="294"/>
                  <a:pt x="671" y="296"/>
                </a:cubicBezTo>
                <a:cubicBezTo>
                  <a:pt x="671" y="299"/>
                  <a:pt x="673" y="302"/>
                  <a:pt x="672" y="304"/>
                </a:cubicBezTo>
                <a:cubicBezTo>
                  <a:pt x="672" y="306"/>
                  <a:pt x="672" y="305"/>
                  <a:pt x="671" y="306"/>
                </a:cubicBezTo>
                <a:cubicBezTo>
                  <a:pt x="670" y="306"/>
                  <a:pt x="669" y="307"/>
                  <a:pt x="668" y="307"/>
                </a:cubicBezTo>
                <a:cubicBezTo>
                  <a:pt x="667" y="308"/>
                  <a:pt x="667" y="308"/>
                  <a:pt x="667" y="309"/>
                </a:cubicBezTo>
                <a:cubicBezTo>
                  <a:pt x="664" y="312"/>
                  <a:pt x="665" y="311"/>
                  <a:pt x="664" y="315"/>
                </a:cubicBezTo>
                <a:cubicBezTo>
                  <a:pt x="664" y="319"/>
                  <a:pt x="662" y="325"/>
                  <a:pt x="660" y="327"/>
                </a:cubicBezTo>
                <a:cubicBezTo>
                  <a:pt x="658" y="329"/>
                  <a:pt x="653" y="333"/>
                  <a:pt x="658" y="336"/>
                </a:cubicBezTo>
                <a:cubicBezTo>
                  <a:pt x="659" y="337"/>
                  <a:pt x="661" y="336"/>
                  <a:pt x="663" y="337"/>
                </a:cubicBezTo>
                <a:cubicBezTo>
                  <a:pt x="665" y="338"/>
                  <a:pt x="666" y="341"/>
                  <a:pt x="668" y="343"/>
                </a:cubicBezTo>
                <a:cubicBezTo>
                  <a:pt x="672" y="342"/>
                  <a:pt x="674" y="337"/>
                  <a:pt x="676" y="334"/>
                </a:cubicBezTo>
                <a:cubicBezTo>
                  <a:pt x="678" y="331"/>
                  <a:pt x="681" y="329"/>
                  <a:pt x="684" y="327"/>
                </a:cubicBezTo>
                <a:cubicBezTo>
                  <a:pt x="686" y="327"/>
                  <a:pt x="687" y="325"/>
                  <a:pt x="689" y="326"/>
                </a:cubicBezTo>
                <a:cubicBezTo>
                  <a:pt x="690" y="326"/>
                  <a:pt x="690" y="328"/>
                  <a:pt x="691" y="328"/>
                </a:cubicBezTo>
                <a:cubicBezTo>
                  <a:pt x="693" y="328"/>
                  <a:pt x="694" y="329"/>
                  <a:pt x="694" y="326"/>
                </a:cubicBezTo>
                <a:cubicBezTo>
                  <a:pt x="697" y="325"/>
                  <a:pt x="699" y="326"/>
                  <a:pt x="701" y="325"/>
                </a:cubicBezTo>
                <a:cubicBezTo>
                  <a:pt x="702" y="325"/>
                  <a:pt x="703" y="324"/>
                  <a:pt x="704" y="324"/>
                </a:cubicBezTo>
                <a:cubicBezTo>
                  <a:pt x="705" y="323"/>
                  <a:pt x="707" y="324"/>
                  <a:pt x="708" y="323"/>
                </a:cubicBezTo>
                <a:cubicBezTo>
                  <a:pt x="712" y="322"/>
                  <a:pt x="723" y="306"/>
                  <a:pt x="726" y="318"/>
                </a:cubicBezTo>
                <a:cubicBezTo>
                  <a:pt x="728" y="325"/>
                  <a:pt x="714" y="323"/>
                  <a:pt x="709" y="325"/>
                </a:cubicBezTo>
                <a:cubicBezTo>
                  <a:pt x="706" y="326"/>
                  <a:pt x="703" y="328"/>
                  <a:pt x="702" y="331"/>
                </a:cubicBezTo>
                <a:cubicBezTo>
                  <a:pt x="701" y="334"/>
                  <a:pt x="702" y="336"/>
                  <a:pt x="701" y="339"/>
                </a:cubicBezTo>
                <a:cubicBezTo>
                  <a:pt x="698" y="343"/>
                  <a:pt x="692" y="342"/>
                  <a:pt x="692" y="348"/>
                </a:cubicBezTo>
                <a:cubicBezTo>
                  <a:pt x="692" y="351"/>
                  <a:pt x="694" y="352"/>
                  <a:pt x="692" y="355"/>
                </a:cubicBezTo>
                <a:cubicBezTo>
                  <a:pt x="691" y="355"/>
                  <a:pt x="688" y="355"/>
                  <a:pt x="687" y="356"/>
                </a:cubicBezTo>
                <a:cubicBezTo>
                  <a:pt x="685" y="357"/>
                  <a:pt x="687" y="359"/>
                  <a:pt x="684" y="360"/>
                </a:cubicBezTo>
                <a:cubicBezTo>
                  <a:pt x="682" y="361"/>
                  <a:pt x="677" y="359"/>
                  <a:pt x="675" y="361"/>
                </a:cubicBezTo>
                <a:cubicBezTo>
                  <a:pt x="674" y="361"/>
                  <a:pt x="671" y="365"/>
                  <a:pt x="671" y="366"/>
                </a:cubicBezTo>
                <a:cubicBezTo>
                  <a:pt x="669" y="368"/>
                  <a:pt x="669" y="370"/>
                  <a:pt x="667" y="372"/>
                </a:cubicBezTo>
                <a:cubicBezTo>
                  <a:pt x="665" y="376"/>
                  <a:pt x="663" y="376"/>
                  <a:pt x="660" y="378"/>
                </a:cubicBezTo>
                <a:cubicBezTo>
                  <a:pt x="666" y="383"/>
                  <a:pt x="668" y="375"/>
                  <a:pt x="671" y="372"/>
                </a:cubicBezTo>
                <a:cubicBezTo>
                  <a:pt x="673" y="370"/>
                  <a:pt x="677" y="371"/>
                  <a:pt x="680" y="370"/>
                </a:cubicBezTo>
                <a:cubicBezTo>
                  <a:pt x="680" y="369"/>
                  <a:pt x="681" y="368"/>
                  <a:pt x="682" y="368"/>
                </a:cubicBezTo>
                <a:cubicBezTo>
                  <a:pt x="683" y="368"/>
                  <a:pt x="685" y="368"/>
                  <a:pt x="687" y="368"/>
                </a:cubicBezTo>
                <a:cubicBezTo>
                  <a:pt x="690" y="367"/>
                  <a:pt x="691" y="365"/>
                  <a:pt x="694" y="364"/>
                </a:cubicBezTo>
                <a:cubicBezTo>
                  <a:pt x="696" y="363"/>
                  <a:pt x="700" y="362"/>
                  <a:pt x="702" y="366"/>
                </a:cubicBezTo>
                <a:cubicBezTo>
                  <a:pt x="703" y="372"/>
                  <a:pt x="690" y="375"/>
                  <a:pt x="686" y="377"/>
                </a:cubicBezTo>
                <a:cubicBezTo>
                  <a:pt x="680" y="380"/>
                  <a:pt x="683" y="382"/>
                  <a:pt x="682" y="387"/>
                </a:cubicBezTo>
                <a:cubicBezTo>
                  <a:pt x="681" y="388"/>
                  <a:pt x="678" y="392"/>
                  <a:pt x="676" y="393"/>
                </a:cubicBezTo>
                <a:cubicBezTo>
                  <a:pt x="672" y="396"/>
                  <a:pt x="665" y="396"/>
                  <a:pt x="660" y="396"/>
                </a:cubicBezTo>
                <a:cubicBezTo>
                  <a:pt x="659" y="396"/>
                  <a:pt x="654" y="395"/>
                  <a:pt x="652" y="397"/>
                </a:cubicBezTo>
                <a:cubicBezTo>
                  <a:pt x="651" y="398"/>
                  <a:pt x="652" y="400"/>
                  <a:pt x="651" y="402"/>
                </a:cubicBezTo>
                <a:cubicBezTo>
                  <a:pt x="650" y="406"/>
                  <a:pt x="645" y="410"/>
                  <a:pt x="641" y="408"/>
                </a:cubicBezTo>
                <a:cubicBezTo>
                  <a:pt x="634" y="404"/>
                  <a:pt x="639" y="389"/>
                  <a:pt x="639" y="383"/>
                </a:cubicBezTo>
                <a:cubicBezTo>
                  <a:pt x="639" y="379"/>
                  <a:pt x="639" y="376"/>
                  <a:pt x="636" y="373"/>
                </a:cubicBezTo>
                <a:cubicBezTo>
                  <a:pt x="634" y="371"/>
                  <a:pt x="629" y="366"/>
                  <a:pt x="625" y="368"/>
                </a:cubicBezTo>
                <a:cubicBezTo>
                  <a:pt x="624" y="369"/>
                  <a:pt x="623" y="373"/>
                  <a:pt x="622" y="374"/>
                </a:cubicBezTo>
                <a:cubicBezTo>
                  <a:pt x="621" y="377"/>
                  <a:pt x="618" y="380"/>
                  <a:pt x="617" y="383"/>
                </a:cubicBezTo>
                <a:cubicBezTo>
                  <a:pt x="616" y="385"/>
                  <a:pt x="617" y="390"/>
                  <a:pt x="613" y="390"/>
                </a:cubicBezTo>
                <a:cubicBezTo>
                  <a:pt x="612" y="388"/>
                  <a:pt x="611" y="384"/>
                  <a:pt x="611" y="382"/>
                </a:cubicBezTo>
                <a:cubicBezTo>
                  <a:pt x="611" y="380"/>
                  <a:pt x="612" y="377"/>
                  <a:pt x="611" y="376"/>
                </a:cubicBezTo>
                <a:cubicBezTo>
                  <a:pt x="610" y="374"/>
                  <a:pt x="608" y="375"/>
                  <a:pt x="608" y="374"/>
                </a:cubicBezTo>
                <a:cubicBezTo>
                  <a:pt x="606" y="373"/>
                  <a:pt x="606" y="372"/>
                  <a:pt x="606" y="369"/>
                </a:cubicBezTo>
                <a:cubicBezTo>
                  <a:pt x="606" y="365"/>
                  <a:pt x="607" y="359"/>
                  <a:pt x="603" y="356"/>
                </a:cubicBezTo>
                <a:cubicBezTo>
                  <a:pt x="600" y="354"/>
                  <a:pt x="597" y="356"/>
                  <a:pt x="594" y="355"/>
                </a:cubicBezTo>
                <a:cubicBezTo>
                  <a:pt x="594" y="352"/>
                  <a:pt x="597" y="348"/>
                  <a:pt x="598" y="346"/>
                </a:cubicBezTo>
                <a:cubicBezTo>
                  <a:pt x="599" y="345"/>
                  <a:pt x="601" y="343"/>
                  <a:pt x="601" y="342"/>
                </a:cubicBezTo>
                <a:cubicBezTo>
                  <a:pt x="602" y="341"/>
                  <a:pt x="601" y="340"/>
                  <a:pt x="602" y="339"/>
                </a:cubicBezTo>
                <a:cubicBezTo>
                  <a:pt x="603" y="337"/>
                  <a:pt x="607" y="336"/>
                  <a:pt x="608" y="335"/>
                </a:cubicBezTo>
                <a:cubicBezTo>
                  <a:pt x="610" y="333"/>
                  <a:pt x="611" y="331"/>
                  <a:pt x="612" y="328"/>
                </a:cubicBezTo>
                <a:cubicBezTo>
                  <a:pt x="614" y="326"/>
                  <a:pt x="615" y="325"/>
                  <a:pt x="616" y="322"/>
                </a:cubicBezTo>
                <a:cubicBezTo>
                  <a:pt x="619" y="318"/>
                  <a:pt x="618" y="316"/>
                  <a:pt x="618" y="311"/>
                </a:cubicBezTo>
                <a:cubicBezTo>
                  <a:pt x="619" y="308"/>
                  <a:pt x="622" y="303"/>
                  <a:pt x="620" y="300"/>
                </a:cubicBezTo>
                <a:cubicBezTo>
                  <a:pt x="618" y="298"/>
                  <a:pt x="612" y="299"/>
                  <a:pt x="610" y="300"/>
                </a:cubicBezTo>
                <a:cubicBezTo>
                  <a:pt x="608" y="301"/>
                  <a:pt x="607" y="304"/>
                  <a:pt x="605" y="305"/>
                </a:cubicBezTo>
                <a:cubicBezTo>
                  <a:pt x="604" y="307"/>
                  <a:pt x="604" y="306"/>
                  <a:pt x="603" y="309"/>
                </a:cubicBezTo>
                <a:cubicBezTo>
                  <a:pt x="603" y="310"/>
                  <a:pt x="604" y="312"/>
                  <a:pt x="604" y="313"/>
                </a:cubicBezTo>
                <a:cubicBezTo>
                  <a:pt x="603" y="316"/>
                  <a:pt x="599" y="317"/>
                  <a:pt x="597" y="318"/>
                </a:cubicBezTo>
                <a:cubicBezTo>
                  <a:pt x="595" y="321"/>
                  <a:pt x="592" y="323"/>
                  <a:pt x="590" y="326"/>
                </a:cubicBezTo>
                <a:cubicBezTo>
                  <a:pt x="584" y="334"/>
                  <a:pt x="581" y="343"/>
                  <a:pt x="581" y="353"/>
                </a:cubicBezTo>
                <a:cubicBezTo>
                  <a:pt x="582" y="355"/>
                  <a:pt x="581" y="358"/>
                  <a:pt x="581" y="361"/>
                </a:cubicBezTo>
                <a:cubicBezTo>
                  <a:pt x="582" y="364"/>
                  <a:pt x="580" y="369"/>
                  <a:pt x="581" y="372"/>
                </a:cubicBezTo>
                <a:cubicBezTo>
                  <a:pt x="590" y="372"/>
                  <a:pt x="579" y="377"/>
                  <a:pt x="578" y="381"/>
                </a:cubicBezTo>
                <a:cubicBezTo>
                  <a:pt x="576" y="384"/>
                  <a:pt x="582" y="394"/>
                  <a:pt x="575" y="395"/>
                </a:cubicBezTo>
                <a:cubicBezTo>
                  <a:pt x="572" y="392"/>
                  <a:pt x="574" y="389"/>
                  <a:pt x="573" y="387"/>
                </a:cubicBezTo>
                <a:cubicBezTo>
                  <a:pt x="573" y="387"/>
                  <a:pt x="571" y="384"/>
                  <a:pt x="572" y="385"/>
                </a:cubicBezTo>
                <a:cubicBezTo>
                  <a:pt x="571" y="383"/>
                  <a:pt x="571" y="381"/>
                  <a:pt x="571" y="378"/>
                </a:cubicBezTo>
                <a:cubicBezTo>
                  <a:pt x="571" y="376"/>
                  <a:pt x="571" y="373"/>
                  <a:pt x="571" y="371"/>
                </a:cubicBezTo>
                <a:cubicBezTo>
                  <a:pt x="571" y="368"/>
                  <a:pt x="570" y="366"/>
                  <a:pt x="570" y="363"/>
                </a:cubicBezTo>
                <a:cubicBezTo>
                  <a:pt x="569" y="363"/>
                  <a:pt x="568" y="363"/>
                  <a:pt x="567" y="364"/>
                </a:cubicBezTo>
                <a:cubicBezTo>
                  <a:pt x="566" y="361"/>
                  <a:pt x="566" y="358"/>
                  <a:pt x="564" y="355"/>
                </a:cubicBezTo>
                <a:cubicBezTo>
                  <a:pt x="563" y="354"/>
                  <a:pt x="562" y="349"/>
                  <a:pt x="561" y="348"/>
                </a:cubicBezTo>
                <a:cubicBezTo>
                  <a:pt x="555" y="343"/>
                  <a:pt x="554" y="359"/>
                  <a:pt x="554" y="362"/>
                </a:cubicBezTo>
                <a:cubicBezTo>
                  <a:pt x="554" y="365"/>
                  <a:pt x="554" y="366"/>
                  <a:pt x="555" y="368"/>
                </a:cubicBezTo>
                <a:cubicBezTo>
                  <a:pt x="555" y="370"/>
                  <a:pt x="556" y="370"/>
                  <a:pt x="556" y="372"/>
                </a:cubicBezTo>
                <a:cubicBezTo>
                  <a:pt x="553" y="372"/>
                  <a:pt x="551" y="372"/>
                  <a:pt x="549" y="372"/>
                </a:cubicBezTo>
                <a:cubicBezTo>
                  <a:pt x="548" y="374"/>
                  <a:pt x="549" y="377"/>
                  <a:pt x="548" y="379"/>
                </a:cubicBezTo>
                <a:cubicBezTo>
                  <a:pt x="546" y="377"/>
                  <a:pt x="544" y="372"/>
                  <a:pt x="541" y="372"/>
                </a:cubicBezTo>
                <a:cubicBezTo>
                  <a:pt x="537" y="372"/>
                  <a:pt x="535" y="377"/>
                  <a:pt x="534" y="379"/>
                </a:cubicBezTo>
                <a:cubicBezTo>
                  <a:pt x="532" y="382"/>
                  <a:pt x="531" y="384"/>
                  <a:pt x="529" y="387"/>
                </a:cubicBezTo>
                <a:cubicBezTo>
                  <a:pt x="528" y="389"/>
                  <a:pt x="527" y="390"/>
                  <a:pt x="525" y="393"/>
                </a:cubicBezTo>
                <a:cubicBezTo>
                  <a:pt x="525" y="395"/>
                  <a:pt x="522" y="398"/>
                  <a:pt x="522" y="400"/>
                </a:cubicBezTo>
                <a:cubicBezTo>
                  <a:pt x="521" y="403"/>
                  <a:pt x="522" y="407"/>
                  <a:pt x="525" y="408"/>
                </a:cubicBezTo>
                <a:cubicBezTo>
                  <a:pt x="529" y="409"/>
                  <a:pt x="532" y="403"/>
                  <a:pt x="534" y="400"/>
                </a:cubicBezTo>
                <a:cubicBezTo>
                  <a:pt x="537" y="396"/>
                  <a:pt x="537" y="397"/>
                  <a:pt x="542" y="397"/>
                </a:cubicBezTo>
                <a:cubicBezTo>
                  <a:pt x="545" y="397"/>
                  <a:pt x="547" y="395"/>
                  <a:pt x="549" y="396"/>
                </a:cubicBezTo>
                <a:cubicBezTo>
                  <a:pt x="550" y="398"/>
                  <a:pt x="548" y="399"/>
                  <a:pt x="548" y="401"/>
                </a:cubicBezTo>
                <a:cubicBezTo>
                  <a:pt x="547" y="404"/>
                  <a:pt x="548" y="406"/>
                  <a:pt x="546" y="408"/>
                </a:cubicBezTo>
                <a:cubicBezTo>
                  <a:pt x="544" y="409"/>
                  <a:pt x="542" y="408"/>
                  <a:pt x="539" y="409"/>
                </a:cubicBezTo>
                <a:cubicBezTo>
                  <a:pt x="536" y="410"/>
                  <a:pt x="535" y="414"/>
                  <a:pt x="536" y="417"/>
                </a:cubicBezTo>
                <a:cubicBezTo>
                  <a:pt x="538" y="426"/>
                  <a:pt x="549" y="428"/>
                  <a:pt x="556" y="425"/>
                </a:cubicBezTo>
                <a:cubicBezTo>
                  <a:pt x="559" y="424"/>
                  <a:pt x="560" y="423"/>
                  <a:pt x="559" y="420"/>
                </a:cubicBezTo>
                <a:cubicBezTo>
                  <a:pt x="558" y="417"/>
                  <a:pt x="555" y="416"/>
                  <a:pt x="559" y="413"/>
                </a:cubicBezTo>
                <a:cubicBezTo>
                  <a:pt x="560" y="412"/>
                  <a:pt x="562" y="412"/>
                  <a:pt x="564" y="410"/>
                </a:cubicBezTo>
                <a:cubicBezTo>
                  <a:pt x="566" y="409"/>
                  <a:pt x="567" y="407"/>
                  <a:pt x="569" y="405"/>
                </a:cubicBezTo>
                <a:cubicBezTo>
                  <a:pt x="570" y="404"/>
                  <a:pt x="572" y="403"/>
                  <a:pt x="574" y="402"/>
                </a:cubicBezTo>
                <a:cubicBezTo>
                  <a:pt x="575" y="401"/>
                  <a:pt x="580" y="400"/>
                  <a:pt x="581" y="400"/>
                </a:cubicBezTo>
                <a:cubicBezTo>
                  <a:pt x="585" y="403"/>
                  <a:pt x="576" y="408"/>
                  <a:pt x="575" y="410"/>
                </a:cubicBezTo>
                <a:cubicBezTo>
                  <a:pt x="571" y="414"/>
                  <a:pt x="571" y="418"/>
                  <a:pt x="566" y="421"/>
                </a:cubicBezTo>
                <a:cubicBezTo>
                  <a:pt x="569" y="426"/>
                  <a:pt x="570" y="427"/>
                  <a:pt x="565" y="430"/>
                </a:cubicBezTo>
                <a:cubicBezTo>
                  <a:pt x="559" y="432"/>
                  <a:pt x="554" y="430"/>
                  <a:pt x="549" y="432"/>
                </a:cubicBezTo>
                <a:cubicBezTo>
                  <a:pt x="544" y="433"/>
                  <a:pt x="542" y="434"/>
                  <a:pt x="537" y="434"/>
                </a:cubicBezTo>
                <a:cubicBezTo>
                  <a:pt x="534" y="434"/>
                  <a:pt x="530" y="433"/>
                  <a:pt x="528" y="435"/>
                </a:cubicBezTo>
                <a:cubicBezTo>
                  <a:pt x="525" y="438"/>
                  <a:pt x="527" y="443"/>
                  <a:pt x="520" y="444"/>
                </a:cubicBezTo>
                <a:cubicBezTo>
                  <a:pt x="514" y="444"/>
                  <a:pt x="508" y="440"/>
                  <a:pt x="503" y="443"/>
                </a:cubicBezTo>
                <a:cubicBezTo>
                  <a:pt x="502" y="444"/>
                  <a:pt x="502" y="445"/>
                  <a:pt x="500" y="446"/>
                </a:cubicBezTo>
                <a:cubicBezTo>
                  <a:pt x="499" y="446"/>
                  <a:pt x="498" y="446"/>
                  <a:pt x="498" y="446"/>
                </a:cubicBezTo>
                <a:cubicBezTo>
                  <a:pt x="496" y="446"/>
                  <a:pt x="495" y="447"/>
                  <a:pt x="495" y="448"/>
                </a:cubicBezTo>
                <a:cubicBezTo>
                  <a:pt x="493" y="449"/>
                  <a:pt x="489" y="449"/>
                  <a:pt x="487" y="450"/>
                </a:cubicBezTo>
                <a:cubicBezTo>
                  <a:pt x="484" y="452"/>
                  <a:pt x="480" y="457"/>
                  <a:pt x="478" y="460"/>
                </a:cubicBezTo>
                <a:cubicBezTo>
                  <a:pt x="474" y="463"/>
                  <a:pt x="476" y="467"/>
                  <a:pt x="476" y="472"/>
                </a:cubicBezTo>
                <a:cubicBezTo>
                  <a:pt x="473" y="472"/>
                  <a:pt x="469" y="470"/>
                  <a:pt x="467" y="471"/>
                </a:cubicBezTo>
                <a:cubicBezTo>
                  <a:pt x="466" y="472"/>
                  <a:pt x="462" y="476"/>
                  <a:pt x="462" y="478"/>
                </a:cubicBezTo>
                <a:cubicBezTo>
                  <a:pt x="460" y="481"/>
                  <a:pt x="461" y="482"/>
                  <a:pt x="457" y="484"/>
                </a:cubicBezTo>
                <a:cubicBezTo>
                  <a:pt x="454" y="486"/>
                  <a:pt x="451" y="486"/>
                  <a:pt x="447" y="487"/>
                </a:cubicBezTo>
                <a:cubicBezTo>
                  <a:pt x="447" y="489"/>
                  <a:pt x="448" y="491"/>
                  <a:pt x="447" y="493"/>
                </a:cubicBezTo>
                <a:cubicBezTo>
                  <a:pt x="447" y="495"/>
                  <a:pt x="447" y="497"/>
                  <a:pt x="446" y="499"/>
                </a:cubicBezTo>
                <a:cubicBezTo>
                  <a:pt x="445" y="501"/>
                  <a:pt x="444" y="501"/>
                  <a:pt x="443" y="502"/>
                </a:cubicBezTo>
                <a:cubicBezTo>
                  <a:pt x="440" y="505"/>
                  <a:pt x="441" y="511"/>
                  <a:pt x="441" y="515"/>
                </a:cubicBezTo>
                <a:cubicBezTo>
                  <a:pt x="444" y="516"/>
                  <a:pt x="453" y="512"/>
                  <a:pt x="455" y="509"/>
                </a:cubicBezTo>
                <a:cubicBezTo>
                  <a:pt x="456" y="507"/>
                  <a:pt x="457" y="504"/>
                  <a:pt x="458" y="501"/>
                </a:cubicBezTo>
                <a:cubicBezTo>
                  <a:pt x="459" y="500"/>
                  <a:pt x="461" y="498"/>
                  <a:pt x="462" y="497"/>
                </a:cubicBezTo>
                <a:cubicBezTo>
                  <a:pt x="464" y="498"/>
                  <a:pt x="464" y="499"/>
                  <a:pt x="467" y="498"/>
                </a:cubicBezTo>
                <a:cubicBezTo>
                  <a:pt x="470" y="497"/>
                  <a:pt x="469" y="495"/>
                  <a:pt x="470" y="494"/>
                </a:cubicBezTo>
                <a:cubicBezTo>
                  <a:pt x="471" y="492"/>
                  <a:pt x="476" y="491"/>
                  <a:pt x="475" y="488"/>
                </a:cubicBezTo>
                <a:cubicBezTo>
                  <a:pt x="478" y="487"/>
                  <a:pt x="488" y="490"/>
                  <a:pt x="489" y="484"/>
                </a:cubicBezTo>
                <a:cubicBezTo>
                  <a:pt x="492" y="484"/>
                  <a:pt x="493" y="485"/>
                  <a:pt x="495" y="483"/>
                </a:cubicBezTo>
                <a:cubicBezTo>
                  <a:pt x="498" y="481"/>
                  <a:pt x="498" y="474"/>
                  <a:pt x="501" y="472"/>
                </a:cubicBezTo>
                <a:cubicBezTo>
                  <a:pt x="504" y="470"/>
                  <a:pt x="509" y="471"/>
                  <a:pt x="510" y="467"/>
                </a:cubicBezTo>
                <a:cubicBezTo>
                  <a:pt x="510" y="467"/>
                  <a:pt x="510" y="465"/>
                  <a:pt x="510" y="464"/>
                </a:cubicBezTo>
                <a:cubicBezTo>
                  <a:pt x="511" y="466"/>
                  <a:pt x="511" y="467"/>
                  <a:pt x="510" y="467"/>
                </a:cubicBezTo>
                <a:cubicBezTo>
                  <a:pt x="512" y="471"/>
                  <a:pt x="521" y="470"/>
                  <a:pt x="524" y="469"/>
                </a:cubicBezTo>
                <a:cubicBezTo>
                  <a:pt x="530" y="468"/>
                  <a:pt x="531" y="465"/>
                  <a:pt x="535" y="461"/>
                </a:cubicBezTo>
                <a:cubicBezTo>
                  <a:pt x="536" y="459"/>
                  <a:pt x="538" y="455"/>
                  <a:pt x="541" y="454"/>
                </a:cubicBezTo>
                <a:cubicBezTo>
                  <a:pt x="542" y="456"/>
                  <a:pt x="543" y="458"/>
                  <a:pt x="543" y="460"/>
                </a:cubicBezTo>
                <a:cubicBezTo>
                  <a:pt x="545" y="460"/>
                  <a:pt x="546" y="460"/>
                  <a:pt x="548" y="460"/>
                </a:cubicBezTo>
                <a:cubicBezTo>
                  <a:pt x="553" y="459"/>
                  <a:pt x="553" y="453"/>
                  <a:pt x="557" y="451"/>
                </a:cubicBezTo>
                <a:cubicBezTo>
                  <a:pt x="558" y="450"/>
                  <a:pt x="559" y="449"/>
                  <a:pt x="560" y="449"/>
                </a:cubicBezTo>
                <a:cubicBezTo>
                  <a:pt x="561" y="450"/>
                  <a:pt x="561" y="450"/>
                  <a:pt x="562" y="450"/>
                </a:cubicBezTo>
                <a:cubicBezTo>
                  <a:pt x="564" y="449"/>
                  <a:pt x="564" y="446"/>
                  <a:pt x="565" y="445"/>
                </a:cubicBezTo>
                <a:cubicBezTo>
                  <a:pt x="567" y="444"/>
                  <a:pt x="567" y="447"/>
                  <a:pt x="569" y="446"/>
                </a:cubicBezTo>
                <a:cubicBezTo>
                  <a:pt x="571" y="446"/>
                  <a:pt x="576" y="442"/>
                  <a:pt x="578" y="441"/>
                </a:cubicBezTo>
                <a:cubicBezTo>
                  <a:pt x="580" y="439"/>
                  <a:pt x="584" y="437"/>
                  <a:pt x="586" y="435"/>
                </a:cubicBezTo>
                <a:cubicBezTo>
                  <a:pt x="590" y="440"/>
                  <a:pt x="586" y="447"/>
                  <a:pt x="596" y="445"/>
                </a:cubicBezTo>
                <a:cubicBezTo>
                  <a:pt x="600" y="444"/>
                  <a:pt x="603" y="440"/>
                  <a:pt x="606" y="437"/>
                </a:cubicBezTo>
                <a:cubicBezTo>
                  <a:pt x="609" y="435"/>
                  <a:pt x="610" y="434"/>
                  <a:pt x="612" y="431"/>
                </a:cubicBezTo>
                <a:cubicBezTo>
                  <a:pt x="616" y="434"/>
                  <a:pt x="623" y="422"/>
                  <a:pt x="625" y="419"/>
                </a:cubicBezTo>
                <a:cubicBezTo>
                  <a:pt x="625" y="420"/>
                  <a:pt x="625" y="423"/>
                  <a:pt x="625" y="424"/>
                </a:cubicBezTo>
                <a:cubicBezTo>
                  <a:pt x="624" y="426"/>
                  <a:pt x="621" y="427"/>
                  <a:pt x="621" y="429"/>
                </a:cubicBezTo>
                <a:cubicBezTo>
                  <a:pt x="621" y="435"/>
                  <a:pt x="631" y="436"/>
                  <a:pt x="636" y="435"/>
                </a:cubicBezTo>
                <a:cubicBezTo>
                  <a:pt x="642" y="433"/>
                  <a:pt x="647" y="430"/>
                  <a:pt x="653" y="429"/>
                </a:cubicBezTo>
                <a:cubicBezTo>
                  <a:pt x="660" y="427"/>
                  <a:pt x="667" y="425"/>
                  <a:pt x="674" y="422"/>
                </a:cubicBezTo>
                <a:cubicBezTo>
                  <a:pt x="675" y="425"/>
                  <a:pt x="674" y="428"/>
                  <a:pt x="670" y="428"/>
                </a:cubicBezTo>
                <a:cubicBezTo>
                  <a:pt x="669" y="432"/>
                  <a:pt x="674" y="436"/>
                  <a:pt x="669" y="439"/>
                </a:cubicBezTo>
                <a:cubicBezTo>
                  <a:pt x="665" y="441"/>
                  <a:pt x="653" y="440"/>
                  <a:pt x="652" y="435"/>
                </a:cubicBezTo>
                <a:cubicBezTo>
                  <a:pt x="651" y="435"/>
                  <a:pt x="649" y="435"/>
                  <a:pt x="648" y="435"/>
                </a:cubicBezTo>
                <a:cubicBezTo>
                  <a:pt x="645" y="435"/>
                  <a:pt x="644" y="436"/>
                  <a:pt x="642" y="437"/>
                </a:cubicBezTo>
                <a:cubicBezTo>
                  <a:pt x="640" y="437"/>
                  <a:pt x="639" y="437"/>
                  <a:pt x="637" y="437"/>
                </a:cubicBezTo>
                <a:cubicBezTo>
                  <a:pt x="634" y="437"/>
                  <a:pt x="633" y="439"/>
                  <a:pt x="630" y="440"/>
                </a:cubicBezTo>
                <a:cubicBezTo>
                  <a:pt x="627" y="441"/>
                  <a:pt x="622" y="443"/>
                  <a:pt x="624" y="447"/>
                </a:cubicBezTo>
                <a:cubicBezTo>
                  <a:pt x="626" y="451"/>
                  <a:pt x="634" y="452"/>
                  <a:pt x="638" y="452"/>
                </a:cubicBezTo>
                <a:cubicBezTo>
                  <a:pt x="639" y="455"/>
                  <a:pt x="638" y="455"/>
                  <a:pt x="637" y="457"/>
                </a:cubicBezTo>
                <a:cubicBezTo>
                  <a:pt x="635" y="460"/>
                  <a:pt x="633" y="459"/>
                  <a:pt x="631" y="461"/>
                </a:cubicBezTo>
                <a:cubicBezTo>
                  <a:pt x="630" y="457"/>
                  <a:pt x="626" y="453"/>
                  <a:pt x="622" y="451"/>
                </a:cubicBezTo>
                <a:cubicBezTo>
                  <a:pt x="622" y="453"/>
                  <a:pt x="622" y="454"/>
                  <a:pt x="622" y="455"/>
                </a:cubicBezTo>
                <a:cubicBezTo>
                  <a:pt x="622" y="458"/>
                  <a:pt x="623" y="458"/>
                  <a:pt x="624" y="460"/>
                </a:cubicBezTo>
                <a:cubicBezTo>
                  <a:pt x="625" y="463"/>
                  <a:pt x="625" y="466"/>
                  <a:pt x="625" y="469"/>
                </a:cubicBezTo>
                <a:cubicBezTo>
                  <a:pt x="624" y="473"/>
                  <a:pt x="623" y="480"/>
                  <a:pt x="618" y="482"/>
                </a:cubicBezTo>
                <a:cubicBezTo>
                  <a:pt x="619" y="476"/>
                  <a:pt x="620" y="470"/>
                  <a:pt x="616" y="465"/>
                </a:cubicBezTo>
                <a:cubicBezTo>
                  <a:pt x="615" y="465"/>
                  <a:pt x="613" y="460"/>
                  <a:pt x="612" y="460"/>
                </a:cubicBezTo>
                <a:cubicBezTo>
                  <a:pt x="609" y="461"/>
                  <a:pt x="609" y="466"/>
                  <a:pt x="609" y="468"/>
                </a:cubicBezTo>
                <a:cubicBezTo>
                  <a:pt x="609" y="470"/>
                  <a:pt x="609" y="471"/>
                  <a:pt x="608" y="473"/>
                </a:cubicBezTo>
                <a:cubicBezTo>
                  <a:pt x="606" y="474"/>
                  <a:pt x="604" y="474"/>
                  <a:pt x="603" y="475"/>
                </a:cubicBezTo>
                <a:cubicBezTo>
                  <a:pt x="601" y="476"/>
                  <a:pt x="601" y="477"/>
                  <a:pt x="600" y="478"/>
                </a:cubicBezTo>
                <a:cubicBezTo>
                  <a:pt x="597" y="481"/>
                  <a:pt x="593" y="485"/>
                  <a:pt x="588" y="484"/>
                </a:cubicBezTo>
                <a:cubicBezTo>
                  <a:pt x="588" y="482"/>
                  <a:pt x="588" y="480"/>
                  <a:pt x="588" y="479"/>
                </a:cubicBezTo>
                <a:cubicBezTo>
                  <a:pt x="589" y="479"/>
                  <a:pt x="590" y="479"/>
                  <a:pt x="591" y="478"/>
                </a:cubicBezTo>
                <a:cubicBezTo>
                  <a:pt x="593" y="473"/>
                  <a:pt x="587" y="472"/>
                  <a:pt x="583" y="474"/>
                </a:cubicBezTo>
                <a:cubicBezTo>
                  <a:pt x="580" y="475"/>
                  <a:pt x="579" y="476"/>
                  <a:pt x="578" y="478"/>
                </a:cubicBezTo>
                <a:cubicBezTo>
                  <a:pt x="575" y="481"/>
                  <a:pt x="575" y="481"/>
                  <a:pt x="575" y="485"/>
                </a:cubicBezTo>
                <a:cubicBezTo>
                  <a:pt x="575" y="488"/>
                  <a:pt x="574" y="490"/>
                  <a:pt x="577" y="491"/>
                </a:cubicBezTo>
                <a:cubicBezTo>
                  <a:pt x="580" y="492"/>
                  <a:pt x="586" y="490"/>
                  <a:pt x="589" y="492"/>
                </a:cubicBezTo>
                <a:cubicBezTo>
                  <a:pt x="592" y="493"/>
                  <a:pt x="591" y="499"/>
                  <a:pt x="591" y="502"/>
                </a:cubicBezTo>
                <a:cubicBezTo>
                  <a:pt x="587" y="503"/>
                  <a:pt x="582" y="504"/>
                  <a:pt x="578" y="503"/>
                </a:cubicBezTo>
                <a:cubicBezTo>
                  <a:pt x="576" y="503"/>
                  <a:pt x="575" y="503"/>
                  <a:pt x="574" y="503"/>
                </a:cubicBezTo>
                <a:cubicBezTo>
                  <a:pt x="573" y="503"/>
                  <a:pt x="572" y="502"/>
                  <a:pt x="571" y="501"/>
                </a:cubicBezTo>
                <a:cubicBezTo>
                  <a:pt x="571" y="501"/>
                  <a:pt x="571" y="500"/>
                  <a:pt x="570" y="499"/>
                </a:cubicBezTo>
                <a:cubicBezTo>
                  <a:pt x="562" y="495"/>
                  <a:pt x="558" y="502"/>
                  <a:pt x="555" y="509"/>
                </a:cubicBezTo>
                <a:cubicBezTo>
                  <a:pt x="553" y="513"/>
                  <a:pt x="547" y="517"/>
                  <a:pt x="547" y="522"/>
                </a:cubicBezTo>
                <a:cubicBezTo>
                  <a:pt x="548" y="529"/>
                  <a:pt x="556" y="525"/>
                  <a:pt x="557" y="529"/>
                </a:cubicBezTo>
                <a:cubicBezTo>
                  <a:pt x="558" y="533"/>
                  <a:pt x="553" y="534"/>
                  <a:pt x="551" y="537"/>
                </a:cubicBezTo>
                <a:cubicBezTo>
                  <a:pt x="549" y="539"/>
                  <a:pt x="547" y="545"/>
                  <a:pt x="548" y="548"/>
                </a:cubicBezTo>
                <a:cubicBezTo>
                  <a:pt x="554" y="550"/>
                  <a:pt x="563" y="543"/>
                  <a:pt x="567" y="539"/>
                </a:cubicBezTo>
                <a:cubicBezTo>
                  <a:pt x="569" y="537"/>
                  <a:pt x="569" y="537"/>
                  <a:pt x="571" y="535"/>
                </a:cubicBezTo>
                <a:cubicBezTo>
                  <a:pt x="573" y="531"/>
                  <a:pt x="576" y="527"/>
                  <a:pt x="579" y="523"/>
                </a:cubicBezTo>
                <a:cubicBezTo>
                  <a:pt x="582" y="528"/>
                  <a:pt x="580" y="532"/>
                  <a:pt x="579" y="536"/>
                </a:cubicBezTo>
                <a:cubicBezTo>
                  <a:pt x="578" y="541"/>
                  <a:pt x="578" y="542"/>
                  <a:pt x="573" y="544"/>
                </a:cubicBezTo>
                <a:cubicBezTo>
                  <a:pt x="571" y="546"/>
                  <a:pt x="567" y="546"/>
                  <a:pt x="566" y="549"/>
                </a:cubicBezTo>
                <a:cubicBezTo>
                  <a:pt x="566" y="552"/>
                  <a:pt x="566" y="556"/>
                  <a:pt x="568" y="557"/>
                </a:cubicBezTo>
                <a:cubicBezTo>
                  <a:pt x="566" y="558"/>
                  <a:pt x="563" y="556"/>
                  <a:pt x="561" y="556"/>
                </a:cubicBezTo>
                <a:cubicBezTo>
                  <a:pt x="558" y="556"/>
                  <a:pt x="554" y="555"/>
                  <a:pt x="552" y="556"/>
                </a:cubicBezTo>
                <a:cubicBezTo>
                  <a:pt x="548" y="557"/>
                  <a:pt x="546" y="560"/>
                  <a:pt x="543" y="563"/>
                </a:cubicBezTo>
                <a:cubicBezTo>
                  <a:pt x="541" y="565"/>
                  <a:pt x="538" y="566"/>
                  <a:pt x="535" y="568"/>
                </a:cubicBezTo>
                <a:cubicBezTo>
                  <a:pt x="533" y="569"/>
                  <a:pt x="525" y="573"/>
                  <a:pt x="525" y="577"/>
                </a:cubicBezTo>
                <a:cubicBezTo>
                  <a:pt x="525" y="581"/>
                  <a:pt x="531" y="582"/>
                  <a:pt x="531" y="584"/>
                </a:cubicBezTo>
                <a:cubicBezTo>
                  <a:pt x="533" y="588"/>
                  <a:pt x="529" y="585"/>
                  <a:pt x="527" y="587"/>
                </a:cubicBezTo>
                <a:cubicBezTo>
                  <a:pt x="524" y="588"/>
                  <a:pt x="526" y="590"/>
                  <a:pt x="525" y="591"/>
                </a:cubicBezTo>
                <a:cubicBezTo>
                  <a:pt x="523" y="592"/>
                  <a:pt x="523" y="592"/>
                  <a:pt x="522" y="593"/>
                </a:cubicBezTo>
                <a:cubicBezTo>
                  <a:pt x="518" y="596"/>
                  <a:pt x="516" y="600"/>
                  <a:pt x="516" y="605"/>
                </a:cubicBezTo>
                <a:cubicBezTo>
                  <a:pt x="520" y="606"/>
                  <a:pt x="524" y="603"/>
                  <a:pt x="528" y="602"/>
                </a:cubicBezTo>
                <a:cubicBezTo>
                  <a:pt x="533" y="600"/>
                  <a:pt x="540" y="599"/>
                  <a:pt x="546" y="600"/>
                </a:cubicBezTo>
                <a:cubicBezTo>
                  <a:pt x="548" y="600"/>
                  <a:pt x="550" y="601"/>
                  <a:pt x="552" y="601"/>
                </a:cubicBezTo>
                <a:cubicBezTo>
                  <a:pt x="555" y="601"/>
                  <a:pt x="558" y="601"/>
                  <a:pt x="559" y="604"/>
                </a:cubicBezTo>
                <a:cubicBezTo>
                  <a:pt x="559" y="604"/>
                  <a:pt x="559" y="605"/>
                  <a:pt x="559" y="605"/>
                </a:cubicBezTo>
                <a:cubicBezTo>
                  <a:pt x="558" y="605"/>
                  <a:pt x="558" y="606"/>
                  <a:pt x="558" y="607"/>
                </a:cubicBezTo>
                <a:cubicBezTo>
                  <a:pt x="556" y="608"/>
                  <a:pt x="551" y="607"/>
                  <a:pt x="548" y="607"/>
                </a:cubicBezTo>
                <a:cubicBezTo>
                  <a:pt x="542" y="607"/>
                  <a:pt x="528" y="605"/>
                  <a:pt x="523" y="610"/>
                </a:cubicBezTo>
                <a:cubicBezTo>
                  <a:pt x="518" y="613"/>
                  <a:pt x="519" y="622"/>
                  <a:pt x="516" y="627"/>
                </a:cubicBezTo>
                <a:cubicBezTo>
                  <a:pt x="513" y="623"/>
                  <a:pt x="515" y="615"/>
                  <a:pt x="509" y="614"/>
                </a:cubicBezTo>
                <a:cubicBezTo>
                  <a:pt x="505" y="612"/>
                  <a:pt x="503" y="617"/>
                  <a:pt x="503" y="620"/>
                </a:cubicBezTo>
                <a:cubicBezTo>
                  <a:pt x="502" y="626"/>
                  <a:pt x="503" y="625"/>
                  <a:pt x="499" y="629"/>
                </a:cubicBezTo>
                <a:cubicBezTo>
                  <a:pt x="495" y="632"/>
                  <a:pt x="496" y="634"/>
                  <a:pt x="495" y="639"/>
                </a:cubicBezTo>
                <a:cubicBezTo>
                  <a:pt x="493" y="640"/>
                  <a:pt x="491" y="642"/>
                  <a:pt x="488" y="643"/>
                </a:cubicBezTo>
                <a:cubicBezTo>
                  <a:pt x="486" y="644"/>
                  <a:pt x="484" y="643"/>
                  <a:pt x="482" y="644"/>
                </a:cubicBezTo>
                <a:cubicBezTo>
                  <a:pt x="477" y="646"/>
                  <a:pt x="482" y="647"/>
                  <a:pt x="483" y="650"/>
                </a:cubicBezTo>
                <a:cubicBezTo>
                  <a:pt x="484" y="652"/>
                  <a:pt x="483" y="653"/>
                  <a:pt x="484" y="655"/>
                </a:cubicBezTo>
                <a:cubicBezTo>
                  <a:pt x="484" y="656"/>
                  <a:pt x="486" y="657"/>
                  <a:pt x="487" y="657"/>
                </a:cubicBezTo>
                <a:cubicBezTo>
                  <a:pt x="490" y="659"/>
                  <a:pt x="495" y="661"/>
                  <a:pt x="497" y="665"/>
                </a:cubicBezTo>
                <a:cubicBezTo>
                  <a:pt x="489" y="666"/>
                  <a:pt x="480" y="664"/>
                  <a:pt x="473" y="666"/>
                </a:cubicBezTo>
                <a:cubicBezTo>
                  <a:pt x="469" y="667"/>
                  <a:pt x="468" y="667"/>
                  <a:pt x="467" y="670"/>
                </a:cubicBezTo>
                <a:cubicBezTo>
                  <a:pt x="466" y="673"/>
                  <a:pt x="466" y="674"/>
                  <a:pt x="467" y="676"/>
                </a:cubicBezTo>
                <a:cubicBezTo>
                  <a:pt x="467" y="677"/>
                  <a:pt x="469" y="676"/>
                  <a:pt x="468" y="679"/>
                </a:cubicBezTo>
                <a:cubicBezTo>
                  <a:pt x="465" y="679"/>
                  <a:pt x="465" y="680"/>
                  <a:pt x="464" y="682"/>
                </a:cubicBezTo>
                <a:cubicBezTo>
                  <a:pt x="462" y="683"/>
                  <a:pt x="456" y="684"/>
                  <a:pt x="455" y="687"/>
                </a:cubicBezTo>
                <a:cubicBezTo>
                  <a:pt x="454" y="689"/>
                  <a:pt x="455" y="690"/>
                  <a:pt x="456" y="691"/>
                </a:cubicBezTo>
                <a:cubicBezTo>
                  <a:pt x="457" y="694"/>
                  <a:pt x="457" y="695"/>
                  <a:pt x="458" y="699"/>
                </a:cubicBezTo>
                <a:cubicBezTo>
                  <a:pt x="461" y="699"/>
                  <a:pt x="465" y="699"/>
                  <a:pt x="468" y="699"/>
                </a:cubicBezTo>
                <a:cubicBezTo>
                  <a:pt x="472" y="698"/>
                  <a:pt x="476" y="696"/>
                  <a:pt x="476" y="702"/>
                </a:cubicBezTo>
                <a:cubicBezTo>
                  <a:pt x="475" y="705"/>
                  <a:pt x="471" y="706"/>
                  <a:pt x="470" y="708"/>
                </a:cubicBezTo>
                <a:cubicBezTo>
                  <a:pt x="467" y="711"/>
                  <a:pt x="466" y="714"/>
                  <a:pt x="462" y="713"/>
                </a:cubicBezTo>
                <a:cubicBezTo>
                  <a:pt x="460" y="709"/>
                  <a:pt x="462" y="705"/>
                  <a:pt x="457" y="702"/>
                </a:cubicBezTo>
                <a:cubicBezTo>
                  <a:pt x="452" y="699"/>
                  <a:pt x="446" y="701"/>
                  <a:pt x="446" y="706"/>
                </a:cubicBezTo>
                <a:cubicBezTo>
                  <a:pt x="446" y="708"/>
                  <a:pt x="448" y="710"/>
                  <a:pt x="447" y="712"/>
                </a:cubicBezTo>
                <a:cubicBezTo>
                  <a:pt x="447" y="715"/>
                  <a:pt x="446" y="717"/>
                  <a:pt x="447" y="720"/>
                </a:cubicBezTo>
                <a:cubicBezTo>
                  <a:pt x="447" y="723"/>
                  <a:pt x="447" y="724"/>
                  <a:pt x="451" y="726"/>
                </a:cubicBezTo>
                <a:cubicBezTo>
                  <a:pt x="455" y="728"/>
                  <a:pt x="460" y="727"/>
                  <a:pt x="465" y="728"/>
                </a:cubicBezTo>
                <a:cubicBezTo>
                  <a:pt x="463" y="730"/>
                  <a:pt x="459" y="731"/>
                  <a:pt x="456" y="732"/>
                </a:cubicBezTo>
                <a:cubicBezTo>
                  <a:pt x="455" y="733"/>
                  <a:pt x="454" y="736"/>
                  <a:pt x="453" y="737"/>
                </a:cubicBezTo>
                <a:cubicBezTo>
                  <a:pt x="452" y="739"/>
                  <a:pt x="450" y="740"/>
                  <a:pt x="447" y="740"/>
                </a:cubicBezTo>
                <a:cubicBezTo>
                  <a:pt x="443" y="741"/>
                  <a:pt x="442" y="740"/>
                  <a:pt x="438" y="744"/>
                </a:cubicBezTo>
                <a:cubicBezTo>
                  <a:pt x="436" y="747"/>
                  <a:pt x="436" y="745"/>
                  <a:pt x="436" y="749"/>
                </a:cubicBezTo>
                <a:cubicBezTo>
                  <a:pt x="436" y="750"/>
                  <a:pt x="436" y="752"/>
                  <a:pt x="436" y="754"/>
                </a:cubicBezTo>
                <a:cubicBezTo>
                  <a:pt x="436" y="761"/>
                  <a:pt x="429" y="758"/>
                  <a:pt x="427" y="763"/>
                </a:cubicBezTo>
                <a:cubicBezTo>
                  <a:pt x="426" y="765"/>
                  <a:pt x="427" y="767"/>
                  <a:pt x="426" y="769"/>
                </a:cubicBezTo>
                <a:cubicBezTo>
                  <a:pt x="425" y="770"/>
                  <a:pt x="423" y="771"/>
                  <a:pt x="422" y="773"/>
                </a:cubicBezTo>
                <a:cubicBezTo>
                  <a:pt x="422" y="774"/>
                  <a:pt x="422" y="775"/>
                  <a:pt x="421" y="776"/>
                </a:cubicBezTo>
                <a:cubicBezTo>
                  <a:pt x="420" y="778"/>
                  <a:pt x="417" y="778"/>
                  <a:pt x="417" y="779"/>
                </a:cubicBezTo>
                <a:cubicBezTo>
                  <a:pt x="416" y="781"/>
                  <a:pt x="416" y="783"/>
                  <a:pt x="416" y="785"/>
                </a:cubicBezTo>
                <a:cubicBezTo>
                  <a:pt x="416" y="787"/>
                  <a:pt x="415" y="789"/>
                  <a:pt x="418" y="790"/>
                </a:cubicBezTo>
                <a:cubicBezTo>
                  <a:pt x="421" y="790"/>
                  <a:pt x="421" y="787"/>
                  <a:pt x="422" y="785"/>
                </a:cubicBezTo>
                <a:cubicBezTo>
                  <a:pt x="425" y="782"/>
                  <a:pt x="431" y="781"/>
                  <a:pt x="436" y="780"/>
                </a:cubicBezTo>
                <a:cubicBezTo>
                  <a:pt x="437" y="779"/>
                  <a:pt x="438" y="779"/>
                  <a:pt x="441" y="780"/>
                </a:cubicBezTo>
                <a:cubicBezTo>
                  <a:pt x="439" y="780"/>
                  <a:pt x="438" y="780"/>
                  <a:pt x="436" y="780"/>
                </a:cubicBezTo>
                <a:cubicBezTo>
                  <a:pt x="435" y="782"/>
                  <a:pt x="434" y="784"/>
                  <a:pt x="433" y="785"/>
                </a:cubicBezTo>
                <a:cubicBezTo>
                  <a:pt x="432" y="786"/>
                  <a:pt x="429" y="787"/>
                  <a:pt x="429" y="788"/>
                </a:cubicBezTo>
                <a:cubicBezTo>
                  <a:pt x="428" y="790"/>
                  <a:pt x="429" y="792"/>
                  <a:pt x="428" y="794"/>
                </a:cubicBezTo>
                <a:cubicBezTo>
                  <a:pt x="427" y="798"/>
                  <a:pt x="423" y="799"/>
                  <a:pt x="421" y="801"/>
                </a:cubicBezTo>
                <a:cubicBezTo>
                  <a:pt x="419" y="804"/>
                  <a:pt x="419" y="808"/>
                  <a:pt x="415" y="811"/>
                </a:cubicBezTo>
                <a:cubicBezTo>
                  <a:pt x="411" y="813"/>
                  <a:pt x="408" y="810"/>
                  <a:pt x="407" y="815"/>
                </a:cubicBezTo>
                <a:cubicBezTo>
                  <a:pt x="407" y="818"/>
                  <a:pt x="406" y="823"/>
                  <a:pt x="407" y="825"/>
                </a:cubicBezTo>
                <a:cubicBezTo>
                  <a:pt x="408" y="828"/>
                  <a:pt x="418" y="833"/>
                  <a:pt x="416" y="837"/>
                </a:cubicBezTo>
                <a:cubicBezTo>
                  <a:pt x="415" y="839"/>
                  <a:pt x="406" y="839"/>
                  <a:pt x="407" y="835"/>
                </a:cubicBezTo>
                <a:cubicBezTo>
                  <a:pt x="404" y="836"/>
                  <a:pt x="403" y="844"/>
                  <a:pt x="401" y="847"/>
                </a:cubicBezTo>
                <a:cubicBezTo>
                  <a:pt x="399" y="850"/>
                  <a:pt x="394" y="853"/>
                  <a:pt x="393" y="857"/>
                </a:cubicBezTo>
                <a:cubicBezTo>
                  <a:pt x="391" y="861"/>
                  <a:pt x="392" y="866"/>
                  <a:pt x="396" y="870"/>
                </a:cubicBezTo>
                <a:cubicBezTo>
                  <a:pt x="397" y="871"/>
                  <a:pt x="400" y="872"/>
                  <a:pt x="399" y="874"/>
                </a:cubicBezTo>
                <a:cubicBezTo>
                  <a:pt x="399" y="876"/>
                  <a:pt x="395" y="874"/>
                  <a:pt x="396" y="877"/>
                </a:cubicBezTo>
                <a:cubicBezTo>
                  <a:pt x="399" y="878"/>
                  <a:pt x="400" y="876"/>
                  <a:pt x="403" y="876"/>
                </a:cubicBezTo>
                <a:cubicBezTo>
                  <a:pt x="403" y="877"/>
                  <a:pt x="403" y="878"/>
                  <a:pt x="403" y="880"/>
                </a:cubicBezTo>
                <a:cubicBezTo>
                  <a:pt x="403" y="880"/>
                  <a:pt x="402" y="881"/>
                  <a:pt x="402" y="882"/>
                </a:cubicBezTo>
                <a:cubicBezTo>
                  <a:pt x="398" y="882"/>
                  <a:pt x="394" y="884"/>
                  <a:pt x="391" y="887"/>
                </a:cubicBezTo>
                <a:cubicBezTo>
                  <a:pt x="389" y="889"/>
                  <a:pt x="389" y="890"/>
                  <a:pt x="386" y="892"/>
                </a:cubicBezTo>
                <a:cubicBezTo>
                  <a:pt x="383" y="894"/>
                  <a:pt x="380" y="895"/>
                  <a:pt x="380" y="898"/>
                </a:cubicBezTo>
                <a:cubicBezTo>
                  <a:pt x="375" y="897"/>
                  <a:pt x="374" y="886"/>
                  <a:pt x="370" y="889"/>
                </a:cubicBezTo>
                <a:cubicBezTo>
                  <a:pt x="369" y="890"/>
                  <a:pt x="367" y="895"/>
                  <a:pt x="367" y="896"/>
                </a:cubicBezTo>
                <a:cubicBezTo>
                  <a:pt x="366" y="899"/>
                  <a:pt x="368" y="900"/>
                  <a:pt x="369" y="902"/>
                </a:cubicBezTo>
                <a:cubicBezTo>
                  <a:pt x="369" y="903"/>
                  <a:pt x="369" y="905"/>
                  <a:pt x="368" y="906"/>
                </a:cubicBezTo>
                <a:cubicBezTo>
                  <a:pt x="368" y="907"/>
                  <a:pt x="365" y="907"/>
                  <a:pt x="364" y="908"/>
                </a:cubicBezTo>
                <a:cubicBezTo>
                  <a:pt x="363" y="908"/>
                  <a:pt x="363" y="909"/>
                  <a:pt x="362" y="910"/>
                </a:cubicBezTo>
                <a:cubicBezTo>
                  <a:pt x="360" y="911"/>
                  <a:pt x="360" y="912"/>
                  <a:pt x="357" y="912"/>
                </a:cubicBezTo>
                <a:cubicBezTo>
                  <a:pt x="356" y="912"/>
                  <a:pt x="352" y="909"/>
                  <a:pt x="350" y="909"/>
                </a:cubicBezTo>
                <a:cubicBezTo>
                  <a:pt x="348" y="908"/>
                  <a:pt x="347" y="909"/>
                  <a:pt x="345" y="908"/>
                </a:cubicBezTo>
                <a:cubicBezTo>
                  <a:pt x="345" y="906"/>
                  <a:pt x="346" y="903"/>
                  <a:pt x="345" y="902"/>
                </a:cubicBezTo>
                <a:cubicBezTo>
                  <a:pt x="344" y="898"/>
                  <a:pt x="340" y="901"/>
                  <a:pt x="338" y="904"/>
                </a:cubicBezTo>
                <a:cubicBezTo>
                  <a:pt x="336" y="906"/>
                  <a:pt x="336" y="908"/>
                  <a:pt x="334" y="910"/>
                </a:cubicBezTo>
                <a:cubicBezTo>
                  <a:pt x="332" y="913"/>
                  <a:pt x="330" y="914"/>
                  <a:pt x="328" y="917"/>
                </a:cubicBezTo>
                <a:cubicBezTo>
                  <a:pt x="327" y="918"/>
                  <a:pt x="326" y="922"/>
                  <a:pt x="326" y="924"/>
                </a:cubicBezTo>
                <a:cubicBezTo>
                  <a:pt x="328" y="925"/>
                  <a:pt x="332" y="925"/>
                  <a:pt x="334" y="925"/>
                </a:cubicBezTo>
                <a:cubicBezTo>
                  <a:pt x="336" y="924"/>
                  <a:pt x="339" y="923"/>
                  <a:pt x="341" y="924"/>
                </a:cubicBezTo>
                <a:cubicBezTo>
                  <a:pt x="346" y="924"/>
                  <a:pt x="352" y="929"/>
                  <a:pt x="357" y="929"/>
                </a:cubicBezTo>
                <a:cubicBezTo>
                  <a:pt x="360" y="929"/>
                  <a:pt x="363" y="926"/>
                  <a:pt x="366" y="927"/>
                </a:cubicBezTo>
                <a:cubicBezTo>
                  <a:pt x="369" y="928"/>
                  <a:pt x="368" y="930"/>
                  <a:pt x="369" y="931"/>
                </a:cubicBezTo>
                <a:cubicBezTo>
                  <a:pt x="369" y="931"/>
                  <a:pt x="369" y="931"/>
                  <a:pt x="369" y="931"/>
                </a:cubicBezTo>
                <a:cubicBezTo>
                  <a:pt x="367" y="932"/>
                  <a:pt x="360" y="934"/>
                  <a:pt x="361" y="936"/>
                </a:cubicBezTo>
                <a:cubicBezTo>
                  <a:pt x="362" y="937"/>
                  <a:pt x="370" y="936"/>
                  <a:pt x="372" y="936"/>
                </a:cubicBezTo>
                <a:cubicBezTo>
                  <a:pt x="374" y="942"/>
                  <a:pt x="359" y="938"/>
                  <a:pt x="357" y="941"/>
                </a:cubicBezTo>
                <a:cubicBezTo>
                  <a:pt x="355" y="942"/>
                  <a:pt x="356" y="943"/>
                  <a:pt x="357" y="945"/>
                </a:cubicBezTo>
                <a:cubicBezTo>
                  <a:pt x="358" y="948"/>
                  <a:pt x="359" y="950"/>
                  <a:pt x="360" y="953"/>
                </a:cubicBezTo>
                <a:cubicBezTo>
                  <a:pt x="358" y="952"/>
                  <a:pt x="357" y="949"/>
                  <a:pt x="355" y="948"/>
                </a:cubicBezTo>
                <a:cubicBezTo>
                  <a:pt x="352" y="946"/>
                  <a:pt x="352" y="948"/>
                  <a:pt x="351" y="949"/>
                </a:cubicBezTo>
                <a:cubicBezTo>
                  <a:pt x="349" y="950"/>
                  <a:pt x="351" y="951"/>
                  <a:pt x="348" y="951"/>
                </a:cubicBezTo>
                <a:cubicBezTo>
                  <a:pt x="346" y="951"/>
                  <a:pt x="345" y="950"/>
                  <a:pt x="344" y="949"/>
                </a:cubicBezTo>
                <a:cubicBezTo>
                  <a:pt x="343" y="953"/>
                  <a:pt x="345" y="954"/>
                  <a:pt x="343" y="957"/>
                </a:cubicBezTo>
                <a:cubicBezTo>
                  <a:pt x="341" y="961"/>
                  <a:pt x="336" y="960"/>
                  <a:pt x="332" y="960"/>
                </a:cubicBezTo>
                <a:cubicBezTo>
                  <a:pt x="330" y="955"/>
                  <a:pt x="330" y="955"/>
                  <a:pt x="330" y="955"/>
                </a:cubicBezTo>
                <a:cubicBezTo>
                  <a:pt x="326" y="959"/>
                  <a:pt x="319" y="962"/>
                  <a:pt x="318" y="967"/>
                </a:cubicBezTo>
                <a:cubicBezTo>
                  <a:pt x="317" y="970"/>
                  <a:pt x="317" y="972"/>
                  <a:pt x="316" y="974"/>
                </a:cubicBezTo>
                <a:cubicBezTo>
                  <a:pt x="315" y="976"/>
                  <a:pt x="313" y="976"/>
                  <a:pt x="314" y="979"/>
                </a:cubicBezTo>
                <a:cubicBezTo>
                  <a:pt x="317" y="979"/>
                  <a:pt x="321" y="978"/>
                  <a:pt x="325" y="979"/>
                </a:cubicBezTo>
                <a:cubicBezTo>
                  <a:pt x="329" y="986"/>
                  <a:pt x="314" y="983"/>
                  <a:pt x="311" y="985"/>
                </a:cubicBezTo>
                <a:cubicBezTo>
                  <a:pt x="312" y="985"/>
                  <a:pt x="310" y="989"/>
                  <a:pt x="310" y="988"/>
                </a:cubicBezTo>
                <a:cubicBezTo>
                  <a:pt x="309" y="989"/>
                  <a:pt x="310" y="992"/>
                  <a:pt x="309" y="993"/>
                </a:cubicBezTo>
                <a:cubicBezTo>
                  <a:pt x="308" y="995"/>
                  <a:pt x="300" y="994"/>
                  <a:pt x="302" y="998"/>
                </a:cubicBezTo>
                <a:cubicBezTo>
                  <a:pt x="304" y="998"/>
                  <a:pt x="304" y="999"/>
                  <a:pt x="304" y="1001"/>
                </a:cubicBezTo>
                <a:cubicBezTo>
                  <a:pt x="304" y="1004"/>
                  <a:pt x="303" y="1004"/>
                  <a:pt x="300" y="1005"/>
                </a:cubicBezTo>
                <a:cubicBezTo>
                  <a:pt x="294" y="1008"/>
                  <a:pt x="296" y="1007"/>
                  <a:pt x="297" y="1013"/>
                </a:cubicBezTo>
                <a:cubicBezTo>
                  <a:pt x="292" y="1016"/>
                  <a:pt x="291" y="1018"/>
                  <a:pt x="297" y="1019"/>
                </a:cubicBezTo>
                <a:cubicBezTo>
                  <a:pt x="297" y="1025"/>
                  <a:pt x="285" y="1020"/>
                  <a:pt x="283" y="1017"/>
                </a:cubicBezTo>
                <a:cubicBezTo>
                  <a:pt x="278" y="1023"/>
                  <a:pt x="285" y="1027"/>
                  <a:pt x="289" y="1028"/>
                </a:cubicBezTo>
                <a:cubicBezTo>
                  <a:pt x="289" y="1031"/>
                  <a:pt x="283" y="1033"/>
                  <a:pt x="282" y="1037"/>
                </a:cubicBezTo>
                <a:cubicBezTo>
                  <a:pt x="284" y="1038"/>
                  <a:pt x="288" y="1039"/>
                  <a:pt x="285" y="1042"/>
                </a:cubicBezTo>
                <a:cubicBezTo>
                  <a:pt x="282" y="1044"/>
                  <a:pt x="277" y="1039"/>
                  <a:pt x="274" y="1040"/>
                </a:cubicBezTo>
                <a:cubicBezTo>
                  <a:pt x="273" y="1041"/>
                  <a:pt x="274" y="1045"/>
                  <a:pt x="273" y="1047"/>
                </a:cubicBezTo>
                <a:cubicBezTo>
                  <a:pt x="272" y="1048"/>
                  <a:pt x="269" y="1048"/>
                  <a:pt x="267" y="1047"/>
                </a:cubicBezTo>
                <a:cubicBezTo>
                  <a:pt x="267" y="1047"/>
                  <a:pt x="267" y="1046"/>
                  <a:pt x="266" y="1046"/>
                </a:cubicBezTo>
                <a:cubicBezTo>
                  <a:pt x="262" y="1046"/>
                  <a:pt x="266" y="1052"/>
                  <a:pt x="268" y="1053"/>
                </a:cubicBezTo>
                <a:cubicBezTo>
                  <a:pt x="270" y="1054"/>
                  <a:pt x="272" y="1053"/>
                  <a:pt x="271" y="1056"/>
                </a:cubicBezTo>
                <a:cubicBezTo>
                  <a:pt x="271" y="1058"/>
                  <a:pt x="263" y="1061"/>
                  <a:pt x="260" y="1061"/>
                </a:cubicBezTo>
                <a:cubicBezTo>
                  <a:pt x="259" y="1067"/>
                  <a:pt x="267" y="1065"/>
                  <a:pt x="272" y="1065"/>
                </a:cubicBezTo>
                <a:cubicBezTo>
                  <a:pt x="272" y="1065"/>
                  <a:pt x="273" y="1064"/>
                  <a:pt x="273" y="1064"/>
                </a:cubicBezTo>
                <a:cubicBezTo>
                  <a:pt x="274" y="1063"/>
                  <a:pt x="275" y="1061"/>
                  <a:pt x="277" y="1060"/>
                </a:cubicBezTo>
                <a:cubicBezTo>
                  <a:pt x="278" y="1059"/>
                  <a:pt x="283" y="1060"/>
                  <a:pt x="285" y="1060"/>
                </a:cubicBezTo>
                <a:cubicBezTo>
                  <a:pt x="283" y="1063"/>
                  <a:pt x="275" y="1068"/>
                  <a:pt x="278" y="1073"/>
                </a:cubicBezTo>
                <a:cubicBezTo>
                  <a:pt x="279" y="1075"/>
                  <a:pt x="284" y="1075"/>
                  <a:pt x="286" y="1079"/>
                </a:cubicBezTo>
                <a:cubicBezTo>
                  <a:pt x="287" y="1082"/>
                  <a:pt x="286" y="1083"/>
                  <a:pt x="291" y="1084"/>
                </a:cubicBezTo>
                <a:cubicBezTo>
                  <a:pt x="293" y="1084"/>
                  <a:pt x="296" y="1083"/>
                  <a:pt x="298" y="1084"/>
                </a:cubicBezTo>
                <a:cubicBezTo>
                  <a:pt x="299" y="1084"/>
                  <a:pt x="299" y="1085"/>
                  <a:pt x="301" y="1085"/>
                </a:cubicBezTo>
                <a:cubicBezTo>
                  <a:pt x="303" y="1083"/>
                  <a:pt x="302" y="1079"/>
                  <a:pt x="305" y="1077"/>
                </a:cubicBezTo>
                <a:cubicBezTo>
                  <a:pt x="306" y="1076"/>
                  <a:pt x="308" y="1076"/>
                  <a:pt x="309" y="1076"/>
                </a:cubicBezTo>
                <a:cubicBezTo>
                  <a:pt x="311" y="1076"/>
                  <a:pt x="311" y="1078"/>
                  <a:pt x="312" y="1078"/>
                </a:cubicBezTo>
                <a:cubicBezTo>
                  <a:pt x="315" y="1078"/>
                  <a:pt x="314" y="1073"/>
                  <a:pt x="315" y="1071"/>
                </a:cubicBezTo>
                <a:cubicBezTo>
                  <a:pt x="316" y="1068"/>
                  <a:pt x="319" y="1066"/>
                  <a:pt x="322" y="1065"/>
                </a:cubicBezTo>
                <a:cubicBezTo>
                  <a:pt x="325" y="1064"/>
                  <a:pt x="325" y="1065"/>
                  <a:pt x="326" y="1063"/>
                </a:cubicBezTo>
                <a:cubicBezTo>
                  <a:pt x="328" y="1061"/>
                  <a:pt x="328" y="1060"/>
                  <a:pt x="330" y="1058"/>
                </a:cubicBezTo>
                <a:cubicBezTo>
                  <a:pt x="331" y="1057"/>
                  <a:pt x="332" y="1056"/>
                  <a:pt x="333" y="1056"/>
                </a:cubicBezTo>
                <a:cubicBezTo>
                  <a:pt x="334" y="1054"/>
                  <a:pt x="334" y="1055"/>
                  <a:pt x="336" y="1054"/>
                </a:cubicBezTo>
                <a:cubicBezTo>
                  <a:pt x="341" y="1052"/>
                  <a:pt x="351" y="1050"/>
                  <a:pt x="353" y="1044"/>
                </a:cubicBezTo>
                <a:cubicBezTo>
                  <a:pt x="348" y="1044"/>
                  <a:pt x="345" y="1037"/>
                  <a:pt x="348" y="1033"/>
                </a:cubicBezTo>
                <a:cubicBezTo>
                  <a:pt x="343" y="1032"/>
                  <a:pt x="339" y="1035"/>
                  <a:pt x="334" y="1035"/>
                </a:cubicBezTo>
                <a:cubicBezTo>
                  <a:pt x="332" y="1030"/>
                  <a:pt x="338" y="1028"/>
                  <a:pt x="343" y="1026"/>
                </a:cubicBezTo>
                <a:cubicBezTo>
                  <a:pt x="346" y="1025"/>
                  <a:pt x="350" y="1024"/>
                  <a:pt x="353" y="1023"/>
                </a:cubicBezTo>
                <a:cubicBezTo>
                  <a:pt x="355" y="1022"/>
                  <a:pt x="357" y="1020"/>
                  <a:pt x="359" y="1020"/>
                </a:cubicBezTo>
                <a:cubicBezTo>
                  <a:pt x="361" y="1020"/>
                  <a:pt x="363" y="1022"/>
                  <a:pt x="361" y="1025"/>
                </a:cubicBezTo>
                <a:cubicBezTo>
                  <a:pt x="360" y="1026"/>
                  <a:pt x="355" y="1027"/>
                  <a:pt x="354" y="1029"/>
                </a:cubicBezTo>
                <a:cubicBezTo>
                  <a:pt x="352" y="1030"/>
                  <a:pt x="350" y="1033"/>
                  <a:pt x="353" y="1035"/>
                </a:cubicBezTo>
                <a:cubicBezTo>
                  <a:pt x="355" y="1037"/>
                  <a:pt x="360" y="1033"/>
                  <a:pt x="361" y="1037"/>
                </a:cubicBezTo>
                <a:cubicBezTo>
                  <a:pt x="362" y="1038"/>
                  <a:pt x="361" y="1039"/>
                  <a:pt x="361" y="1040"/>
                </a:cubicBezTo>
                <a:cubicBezTo>
                  <a:pt x="362" y="1042"/>
                  <a:pt x="362" y="1041"/>
                  <a:pt x="364" y="1042"/>
                </a:cubicBezTo>
                <a:cubicBezTo>
                  <a:pt x="367" y="1044"/>
                  <a:pt x="368" y="1046"/>
                  <a:pt x="368" y="1050"/>
                </a:cubicBezTo>
                <a:cubicBezTo>
                  <a:pt x="362" y="1050"/>
                  <a:pt x="356" y="1049"/>
                  <a:pt x="351" y="1050"/>
                </a:cubicBezTo>
                <a:cubicBezTo>
                  <a:pt x="350" y="1054"/>
                  <a:pt x="348" y="1058"/>
                  <a:pt x="345" y="1061"/>
                </a:cubicBezTo>
                <a:cubicBezTo>
                  <a:pt x="341" y="1066"/>
                  <a:pt x="335" y="1064"/>
                  <a:pt x="330" y="1068"/>
                </a:cubicBezTo>
                <a:cubicBezTo>
                  <a:pt x="327" y="1071"/>
                  <a:pt x="326" y="1077"/>
                  <a:pt x="327" y="1080"/>
                </a:cubicBezTo>
                <a:cubicBezTo>
                  <a:pt x="328" y="1082"/>
                  <a:pt x="332" y="1089"/>
                  <a:pt x="331" y="1091"/>
                </a:cubicBezTo>
                <a:cubicBezTo>
                  <a:pt x="329" y="1095"/>
                  <a:pt x="325" y="1088"/>
                  <a:pt x="324" y="1087"/>
                </a:cubicBezTo>
                <a:cubicBezTo>
                  <a:pt x="321" y="1086"/>
                  <a:pt x="320" y="1087"/>
                  <a:pt x="317" y="1086"/>
                </a:cubicBezTo>
                <a:cubicBezTo>
                  <a:pt x="314" y="1085"/>
                  <a:pt x="310" y="1081"/>
                  <a:pt x="307" y="1083"/>
                </a:cubicBezTo>
                <a:cubicBezTo>
                  <a:pt x="304" y="1085"/>
                  <a:pt x="306" y="1087"/>
                  <a:pt x="302" y="1088"/>
                </a:cubicBezTo>
                <a:cubicBezTo>
                  <a:pt x="300" y="1089"/>
                  <a:pt x="296" y="1088"/>
                  <a:pt x="294" y="1090"/>
                </a:cubicBezTo>
                <a:cubicBezTo>
                  <a:pt x="293" y="1092"/>
                  <a:pt x="295" y="1094"/>
                  <a:pt x="293" y="1096"/>
                </a:cubicBezTo>
                <a:cubicBezTo>
                  <a:pt x="292" y="1098"/>
                  <a:pt x="286" y="1100"/>
                  <a:pt x="289" y="1103"/>
                </a:cubicBezTo>
                <a:cubicBezTo>
                  <a:pt x="291" y="1104"/>
                  <a:pt x="295" y="1103"/>
                  <a:pt x="297" y="1103"/>
                </a:cubicBezTo>
                <a:cubicBezTo>
                  <a:pt x="296" y="1105"/>
                  <a:pt x="289" y="1106"/>
                  <a:pt x="287" y="1105"/>
                </a:cubicBezTo>
                <a:cubicBezTo>
                  <a:pt x="285" y="1104"/>
                  <a:pt x="285" y="1103"/>
                  <a:pt x="285" y="1101"/>
                </a:cubicBezTo>
                <a:cubicBezTo>
                  <a:pt x="285" y="1100"/>
                  <a:pt x="286" y="1097"/>
                  <a:pt x="286" y="1097"/>
                </a:cubicBezTo>
                <a:cubicBezTo>
                  <a:pt x="286" y="1095"/>
                  <a:pt x="282" y="1094"/>
                  <a:pt x="281" y="1092"/>
                </a:cubicBezTo>
                <a:cubicBezTo>
                  <a:pt x="279" y="1090"/>
                  <a:pt x="278" y="1085"/>
                  <a:pt x="277" y="1082"/>
                </a:cubicBezTo>
                <a:cubicBezTo>
                  <a:pt x="277" y="1080"/>
                  <a:pt x="278" y="1077"/>
                  <a:pt x="277" y="1075"/>
                </a:cubicBezTo>
                <a:cubicBezTo>
                  <a:pt x="277" y="1073"/>
                  <a:pt x="274" y="1072"/>
                  <a:pt x="274" y="1070"/>
                </a:cubicBezTo>
                <a:cubicBezTo>
                  <a:pt x="269" y="1069"/>
                  <a:pt x="268" y="1075"/>
                  <a:pt x="265" y="1076"/>
                </a:cubicBezTo>
                <a:cubicBezTo>
                  <a:pt x="263" y="1074"/>
                  <a:pt x="259" y="1073"/>
                  <a:pt x="257" y="1075"/>
                </a:cubicBezTo>
                <a:cubicBezTo>
                  <a:pt x="255" y="1076"/>
                  <a:pt x="255" y="1079"/>
                  <a:pt x="253" y="1081"/>
                </a:cubicBezTo>
                <a:cubicBezTo>
                  <a:pt x="251" y="1082"/>
                  <a:pt x="240" y="1081"/>
                  <a:pt x="242" y="1087"/>
                </a:cubicBezTo>
                <a:cubicBezTo>
                  <a:pt x="246" y="1088"/>
                  <a:pt x="249" y="1087"/>
                  <a:pt x="252" y="1088"/>
                </a:cubicBezTo>
                <a:cubicBezTo>
                  <a:pt x="253" y="1089"/>
                  <a:pt x="254" y="1090"/>
                  <a:pt x="254" y="1091"/>
                </a:cubicBezTo>
                <a:cubicBezTo>
                  <a:pt x="256" y="1091"/>
                  <a:pt x="257" y="1090"/>
                  <a:pt x="258" y="1092"/>
                </a:cubicBezTo>
                <a:cubicBezTo>
                  <a:pt x="255" y="1093"/>
                  <a:pt x="244" y="1094"/>
                  <a:pt x="247" y="1099"/>
                </a:cubicBezTo>
                <a:cubicBezTo>
                  <a:pt x="249" y="1104"/>
                  <a:pt x="260" y="1101"/>
                  <a:pt x="264" y="1101"/>
                </a:cubicBezTo>
                <a:cubicBezTo>
                  <a:pt x="264" y="1104"/>
                  <a:pt x="260" y="1103"/>
                  <a:pt x="258" y="1104"/>
                </a:cubicBezTo>
                <a:cubicBezTo>
                  <a:pt x="255" y="1105"/>
                  <a:pt x="254" y="1108"/>
                  <a:pt x="252" y="1110"/>
                </a:cubicBezTo>
                <a:cubicBezTo>
                  <a:pt x="247" y="1112"/>
                  <a:pt x="248" y="1104"/>
                  <a:pt x="245" y="1103"/>
                </a:cubicBezTo>
                <a:cubicBezTo>
                  <a:pt x="243" y="1103"/>
                  <a:pt x="240" y="1105"/>
                  <a:pt x="239" y="1105"/>
                </a:cubicBezTo>
                <a:cubicBezTo>
                  <a:pt x="238" y="1102"/>
                  <a:pt x="240" y="1097"/>
                  <a:pt x="239" y="1095"/>
                </a:cubicBezTo>
                <a:cubicBezTo>
                  <a:pt x="238" y="1093"/>
                  <a:pt x="234" y="1090"/>
                  <a:pt x="232" y="1090"/>
                </a:cubicBezTo>
                <a:cubicBezTo>
                  <a:pt x="226" y="1088"/>
                  <a:pt x="224" y="1093"/>
                  <a:pt x="219" y="1094"/>
                </a:cubicBezTo>
                <a:cubicBezTo>
                  <a:pt x="216" y="1094"/>
                  <a:pt x="214" y="1093"/>
                  <a:pt x="212" y="1094"/>
                </a:cubicBezTo>
                <a:cubicBezTo>
                  <a:pt x="210" y="1094"/>
                  <a:pt x="208" y="1095"/>
                  <a:pt x="206" y="1097"/>
                </a:cubicBezTo>
                <a:cubicBezTo>
                  <a:pt x="205" y="1098"/>
                  <a:pt x="205" y="1099"/>
                  <a:pt x="204" y="1100"/>
                </a:cubicBezTo>
                <a:cubicBezTo>
                  <a:pt x="203" y="1102"/>
                  <a:pt x="203" y="1101"/>
                  <a:pt x="202" y="1102"/>
                </a:cubicBezTo>
                <a:cubicBezTo>
                  <a:pt x="200" y="1103"/>
                  <a:pt x="199" y="1106"/>
                  <a:pt x="197" y="1107"/>
                </a:cubicBezTo>
                <a:cubicBezTo>
                  <a:pt x="200" y="1108"/>
                  <a:pt x="205" y="1110"/>
                  <a:pt x="200" y="1112"/>
                </a:cubicBezTo>
                <a:cubicBezTo>
                  <a:pt x="198" y="1113"/>
                  <a:pt x="195" y="1112"/>
                  <a:pt x="193" y="1113"/>
                </a:cubicBezTo>
                <a:cubicBezTo>
                  <a:pt x="192" y="1113"/>
                  <a:pt x="192" y="1115"/>
                  <a:pt x="190" y="1116"/>
                </a:cubicBezTo>
                <a:cubicBezTo>
                  <a:pt x="189" y="1117"/>
                  <a:pt x="188" y="1117"/>
                  <a:pt x="187" y="1117"/>
                </a:cubicBezTo>
                <a:cubicBezTo>
                  <a:pt x="184" y="1118"/>
                  <a:pt x="182" y="1120"/>
                  <a:pt x="179" y="1121"/>
                </a:cubicBezTo>
                <a:cubicBezTo>
                  <a:pt x="176" y="1122"/>
                  <a:pt x="170" y="1122"/>
                  <a:pt x="172" y="1127"/>
                </a:cubicBezTo>
                <a:cubicBezTo>
                  <a:pt x="176" y="1127"/>
                  <a:pt x="179" y="1124"/>
                  <a:pt x="183" y="1124"/>
                </a:cubicBezTo>
                <a:cubicBezTo>
                  <a:pt x="186" y="1124"/>
                  <a:pt x="185" y="1127"/>
                  <a:pt x="187" y="1128"/>
                </a:cubicBezTo>
                <a:cubicBezTo>
                  <a:pt x="190" y="1129"/>
                  <a:pt x="191" y="1126"/>
                  <a:pt x="193" y="1128"/>
                </a:cubicBezTo>
                <a:cubicBezTo>
                  <a:pt x="195" y="1129"/>
                  <a:pt x="186" y="1129"/>
                  <a:pt x="188" y="1133"/>
                </a:cubicBezTo>
                <a:cubicBezTo>
                  <a:pt x="188" y="1134"/>
                  <a:pt x="190" y="1136"/>
                  <a:pt x="191" y="1136"/>
                </a:cubicBezTo>
                <a:cubicBezTo>
                  <a:pt x="193" y="1138"/>
                  <a:pt x="194" y="1141"/>
                  <a:pt x="196" y="1143"/>
                </a:cubicBezTo>
                <a:cubicBezTo>
                  <a:pt x="200" y="1147"/>
                  <a:pt x="201" y="1146"/>
                  <a:pt x="205" y="1147"/>
                </a:cubicBezTo>
                <a:cubicBezTo>
                  <a:pt x="212" y="1148"/>
                  <a:pt x="205" y="1149"/>
                  <a:pt x="203" y="1151"/>
                </a:cubicBezTo>
                <a:cubicBezTo>
                  <a:pt x="203" y="1152"/>
                  <a:pt x="202" y="1154"/>
                  <a:pt x="203" y="1155"/>
                </a:cubicBezTo>
                <a:cubicBezTo>
                  <a:pt x="203" y="1157"/>
                  <a:pt x="205" y="1156"/>
                  <a:pt x="207" y="1157"/>
                </a:cubicBezTo>
                <a:cubicBezTo>
                  <a:pt x="211" y="1159"/>
                  <a:pt x="211" y="1162"/>
                  <a:pt x="212" y="1165"/>
                </a:cubicBezTo>
                <a:cubicBezTo>
                  <a:pt x="209" y="1164"/>
                  <a:pt x="205" y="1164"/>
                  <a:pt x="202" y="1163"/>
                </a:cubicBezTo>
                <a:cubicBezTo>
                  <a:pt x="202" y="1161"/>
                  <a:pt x="200" y="1162"/>
                  <a:pt x="198" y="1161"/>
                </a:cubicBezTo>
                <a:cubicBezTo>
                  <a:pt x="198" y="1160"/>
                  <a:pt x="198" y="1160"/>
                  <a:pt x="198" y="1159"/>
                </a:cubicBezTo>
                <a:cubicBezTo>
                  <a:pt x="196" y="1158"/>
                  <a:pt x="195" y="1159"/>
                  <a:pt x="194" y="1157"/>
                </a:cubicBezTo>
                <a:cubicBezTo>
                  <a:pt x="192" y="1154"/>
                  <a:pt x="195" y="1153"/>
                  <a:pt x="191" y="1150"/>
                </a:cubicBezTo>
                <a:cubicBezTo>
                  <a:pt x="187" y="1148"/>
                  <a:pt x="186" y="1148"/>
                  <a:pt x="186" y="1143"/>
                </a:cubicBezTo>
                <a:cubicBezTo>
                  <a:pt x="186" y="1142"/>
                  <a:pt x="186" y="1140"/>
                  <a:pt x="185" y="1138"/>
                </a:cubicBezTo>
                <a:cubicBezTo>
                  <a:pt x="185" y="1138"/>
                  <a:pt x="184" y="1138"/>
                  <a:pt x="184" y="1137"/>
                </a:cubicBezTo>
                <a:cubicBezTo>
                  <a:pt x="183" y="1137"/>
                  <a:pt x="183" y="1135"/>
                  <a:pt x="183" y="1134"/>
                </a:cubicBezTo>
                <a:cubicBezTo>
                  <a:pt x="182" y="1133"/>
                  <a:pt x="180" y="1132"/>
                  <a:pt x="178" y="1132"/>
                </a:cubicBezTo>
                <a:cubicBezTo>
                  <a:pt x="175" y="1133"/>
                  <a:pt x="176" y="1133"/>
                  <a:pt x="174" y="1135"/>
                </a:cubicBezTo>
                <a:cubicBezTo>
                  <a:pt x="174" y="1136"/>
                  <a:pt x="174" y="1136"/>
                  <a:pt x="174" y="1137"/>
                </a:cubicBezTo>
                <a:cubicBezTo>
                  <a:pt x="174" y="1138"/>
                  <a:pt x="174" y="1138"/>
                  <a:pt x="173" y="1139"/>
                </a:cubicBezTo>
                <a:cubicBezTo>
                  <a:pt x="173" y="1139"/>
                  <a:pt x="171" y="1141"/>
                  <a:pt x="170" y="1142"/>
                </a:cubicBezTo>
                <a:cubicBezTo>
                  <a:pt x="168" y="1144"/>
                  <a:pt x="167" y="1148"/>
                  <a:pt x="165" y="1150"/>
                </a:cubicBezTo>
                <a:cubicBezTo>
                  <a:pt x="164" y="1150"/>
                  <a:pt x="160" y="1150"/>
                  <a:pt x="159" y="1150"/>
                </a:cubicBezTo>
                <a:cubicBezTo>
                  <a:pt x="157" y="1151"/>
                  <a:pt x="156" y="1152"/>
                  <a:pt x="154" y="1151"/>
                </a:cubicBezTo>
                <a:cubicBezTo>
                  <a:pt x="152" y="1146"/>
                  <a:pt x="176" y="1136"/>
                  <a:pt x="167" y="1131"/>
                </a:cubicBezTo>
                <a:cubicBezTo>
                  <a:pt x="165" y="1130"/>
                  <a:pt x="162" y="1130"/>
                  <a:pt x="160" y="1130"/>
                </a:cubicBezTo>
                <a:cubicBezTo>
                  <a:pt x="156" y="1130"/>
                  <a:pt x="154" y="1130"/>
                  <a:pt x="152" y="1133"/>
                </a:cubicBezTo>
                <a:cubicBezTo>
                  <a:pt x="151" y="1134"/>
                  <a:pt x="152" y="1134"/>
                  <a:pt x="150" y="1136"/>
                </a:cubicBezTo>
                <a:cubicBezTo>
                  <a:pt x="148" y="1137"/>
                  <a:pt x="146" y="1136"/>
                  <a:pt x="144" y="1137"/>
                </a:cubicBezTo>
                <a:cubicBezTo>
                  <a:pt x="142" y="1139"/>
                  <a:pt x="141" y="1142"/>
                  <a:pt x="140" y="1144"/>
                </a:cubicBezTo>
                <a:cubicBezTo>
                  <a:pt x="138" y="1145"/>
                  <a:pt x="136" y="1144"/>
                  <a:pt x="134" y="1145"/>
                </a:cubicBezTo>
                <a:cubicBezTo>
                  <a:pt x="132" y="1145"/>
                  <a:pt x="129" y="1147"/>
                  <a:pt x="128" y="1148"/>
                </a:cubicBezTo>
                <a:cubicBezTo>
                  <a:pt x="125" y="1150"/>
                  <a:pt x="123" y="1154"/>
                  <a:pt x="122" y="1158"/>
                </a:cubicBezTo>
                <a:cubicBezTo>
                  <a:pt x="122" y="1163"/>
                  <a:pt x="126" y="1166"/>
                  <a:pt x="130" y="1167"/>
                </a:cubicBezTo>
                <a:cubicBezTo>
                  <a:pt x="132" y="1167"/>
                  <a:pt x="135" y="1165"/>
                  <a:pt x="136" y="1167"/>
                </a:cubicBezTo>
                <a:cubicBezTo>
                  <a:pt x="137" y="1170"/>
                  <a:pt x="126" y="1170"/>
                  <a:pt x="125" y="1170"/>
                </a:cubicBezTo>
                <a:cubicBezTo>
                  <a:pt x="124" y="1173"/>
                  <a:pt x="125" y="1174"/>
                  <a:pt x="126" y="1176"/>
                </a:cubicBezTo>
                <a:cubicBezTo>
                  <a:pt x="127" y="1180"/>
                  <a:pt x="127" y="1180"/>
                  <a:pt x="131" y="1180"/>
                </a:cubicBezTo>
                <a:cubicBezTo>
                  <a:pt x="135" y="1180"/>
                  <a:pt x="137" y="1179"/>
                  <a:pt x="140" y="1179"/>
                </a:cubicBezTo>
                <a:cubicBezTo>
                  <a:pt x="143" y="1179"/>
                  <a:pt x="144" y="1181"/>
                  <a:pt x="147" y="1182"/>
                </a:cubicBezTo>
                <a:cubicBezTo>
                  <a:pt x="153" y="1183"/>
                  <a:pt x="155" y="1177"/>
                  <a:pt x="160" y="1175"/>
                </a:cubicBezTo>
                <a:cubicBezTo>
                  <a:pt x="162" y="1174"/>
                  <a:pt x="165" y="1175"/>
                  <a:pt x="168" y="1174"/>
                </a:cubicBezTo>
                <a:cubicBezTo>
                  <a:pt x="170" y="1173"/>
                  <a:pt x="174" y="1172"/>
                  <a:pt x="177" y="1172"/>
                </a:cubicBezTo>
                <a:cubicBezTo>
                  <a:pt x="178" y="1177"/>
                  <a:pt x="171" y="1176"/>
                  <a:pt x="169" y="1176"/>
                </a:cubicBezTo>
                <a:cubicBezTo>
                  <a:pt x="165" y="1176"/>
                  <a:pt x="161" y="1178"/>
                  <a:pt x="159" y="1179"/>
                </a:cubicBezTo>
                <a:cubicBezTo>
                  <a:pt x="153" y="1183"/>
                  <a:pt x="146" y="1183"/>
                  <a:pt x="147" y="1191"/>
                </a:cubicBezTo>
                <a:cubicBezTo>
                  <a:pt x="151" y="1192"/>
                  <a:pt x="156" y="1194"/>
                  <a:pt x="155" y="1198"/>
                </a:cubicBezTo>
                <a:cubicBezTo>
                  <a:pt x="151" y="1200"/>
                  <a:pt x="148" y="1196"/>
                  <a:pt x="145" y="1194"/>
                </a:cubicBezTo>
                <a:cubicBezTo>
                  <a:pt x="144" y="1193"/>
                  <a:pt x="142" y="1192"/>
                  <a:pt x="141" y="1191"/>
                </a:cubicBezTo>
                <a:cubicBezTo>
                  <a:pt x="138" y="1191"/>
                  <a:pt x="138" y="1191"/>
                  <a:pt x="136" y="1192"/>
                </a:cubicBezTo>
                <a:cubicBezTo>
                  <a:pt x="133" y="1193"/>
                  <a:pt x="130" y="1191"/>
                  <a:pt x="128" y="1191"/>
                </a:cubicBezTo>
                <a:cubicBezTo>
                  <a:pt x="126" y="1190"/>
                  <a:pt x="125" y="1189"/>
                  <a:pt x="123" y="1187"/>
                </a:cubicBezTo>
                <a:cubicBezTo>
                  <a:pt x="122" y="1187"/>
                  <a:pt x="123" y="1185"/>
                  <a:pt x="121" y="1186"/>
                </a:cubicBezTo>
                <a:cubicBezTo>
                  <a:pt x="120" y="1186"/>
                  <a:pt x="121" y="1188"/>
                  <a:pt x="120" y="1188"/>
                </a:cubicBezTo>
                <a:cubicBezTo>
                  <a:pt x="118" y="1189"/>
                  <a:pt x="117" y="1188"/>
                  <a:pt x="115" y="1187"/>
                </a:cubicBezTo>
                <a:cubicBezTo>
                  <a:pt x="112" y="1187"/>
                  <a:pt x="112" y="1188"/>
                  <a:pt x="110" y="1189"/>
                </a:cubicBezTo>
                <a:cubicBezTo>
                  <a:pt x="108" y="1190"/>
                  <a:pt x="106" y="1189"/>
                  <a:pt x="104" y="1189"/>
                </a:cubicBezTo>
                <a:cubicBezTo>
                  <a:pt x="102" y="1189"/>
                  <a:pt x="99" y="1189"/>
                  <a:pt x="97" y="1189"/>
                </a:cubicBezTo>
                <a:cubicBezTo>
                  <a:pt x="95" y="1189"/>
                  <a:pt x="93" y="1191"/>
                  <a:pt x="92" y="1191"/>
                </a:cubicBezTo>
                <a:cubicBezTo>
                  <a:pt x="88" y="1192"/>
                  <a:pt x="83" y="1191"/>
                  <a:pt x="83" y="1196"/>
                </a:cubicBezTo>
                <a:cubicBezTo>
                  <a:pt x="84" y="1201"/>
                  <a:pt x="87" y="1199"/>
                  <a:pt x="89" y="1200"/>
                </a:cubicBezTo>
                <a:cubicBezTo>
                  <a:pt x="91" y="1200"/>
                  <a:pt x="92" y="1201"/>
                  <a:pt x="94" y="1202"/>
                </a:cubicBezTo>
                <a:cubicBezTo>
                  <a:pt x="90" y="1203"/>
                  <a:pt x="82" y="1201"/>
                  <a:pt x="79" y="1205"/>
                </a:cubicBezTo>
                <a:cubicBezTo>
                  <a:pt x="78" y="1206"/>
                  <a:pt x="79" y="1207"/>
                  <a:pt x="79" y="1208"/>
                </a:cubicBezTo>
                <a:cubicBezTo>
                  <a:pt x="78" y="1209"/>
                  <a:pt x="78" y="1209"/>
                  <a:pt x="77" y="1210"/>
                </a:cubicBezTo>
                <a:cubicBezTo>
                  <a:pt x="76" y="1211"/>
                  <a:pt x="75" y="1210"/>
                  <a:pt x="74" y="1211"/>
                </a:cubicBezTo>
                <a:cubicBezTo>
                  <a:pt x="74" y="1212"/>
                  <a:pt x="74" y="1214"/>
                  <a:pt x="74" y="1214"/>
                </a:cubicBezTo>
                <a:cubicBezTo>
                  <a:pt x="77" y="1215"/>
                  <a:pt x="77" y="1217"/>
                  <a:pt x="80" y="1218"/>
                </a:cubicBezTo>
                <a:cubicBezTo>
                  <a:pt x="82" y="1218"/>
                  <a:pt x="83" y="1217"/>
                  <a:pt x="85" y="1217"/>
                </a:cubicBezTo>
                <a:cubicBezTo>
                  <a:pt x="87" y="1216"/>
                  <a:pt x="90" y="1216"/>
                  <a:pt x="91" y="1216"/>
                </a:cubicBezTo>
                <a:cubicBezTo>
                  <a:pt x="94" y="1215"/>
                  <a:pt x="95" y="1211"/>
                  <a:pt x="97" y="1208"/>
                </a:cubicBezTo>
                <a:cubicBezTo>
                  <a:pt x="99" y="1206"/>
                  <a:pt x="101" y="1206"/>
                  <a:pt x="103" y="1206"/>
                </a:cubicBezTo>
                <a:cubicBezTo>
                  <a:pt x="110" y="1206"/>
                  <a:pt x="113" y="1206"/>
                  <a:pt x="118" y="1211"/>
                </a:cubicBezTo>
                <a:cubicBezTo>
                  <a:pt x="120" y="1213"/>
                  <a:pt x="124" y="1214"/>
                  <a:pt x="126" y="1217"/>
                </a:cubicBezTo>
                <a:cubicBezTo>
                  <a:pt x="127" y="1219"/>
                  <a:pt x="126" y="1222"/>
                  <a:pt x="126" y="1224"/>
                </a:cubicBezTo>
                <a:cubicBezTo>
                  <a:pt x="128" y="1225"/>
                  <a:pt x="131" y="1224"/>
                  <a:pt x="133" y="1225"/>
                </a:cubicBezTo>
                <a:cubicBezTo>
                  <a:pt x="133" y="1225"/>
                  <a:pt x="133" y="1226"/>
                  <a:pt x="133" y="1227"/>
                </a:cubicBezTo>
                <a:cubicBezTo>
                  <a:pt x="129" y="1228"/>
                  <a:pt x="127" y="1227"/>
                  <a:pt x="125" y="1225"/>
                </a:cubicBezTo>
                <a:cubicBezTo>
                  <a:pt x="125" y="1224"/>
                  <a:pt x="125" y="1224"/>
                  <a:pt x="124" y="1223"/>
                </a:cubicBezTo>
                <a:cubicBezTo>
                  <a:pt x="124" y="1223"/>
                  <a:pt x="123" y="1223"/>
                  <a:pt x="123" y="1222"/>
                </a:cubicBezTo>
                <a:cubicBezTo>
                  <a:pt x="122" y="1222"/>
                  <a:pt x="122" y="1222"/>
                  <a:pt x="121" y="1222"/>
                </a:cubicBezTo>
                <a:cubicBezTo>
                  <a:pt x="120" y="1221"/>
                  <a:pt x="121" y="1219"/>
                  <a:pt x="120" y="1219"/>
                </a:cubicBezTo>
                <a:cubicBezTo>
                  <a:pt x="118" y="1217"/>
                  <a:pt x="115" y="1217"/>
                  <a:pt x="113" y="1216"/>
                </a:cubicBezTo>
                <a:cubicBezTo>
                  <a:pt x="109" y="1214"/>
                  <a:pt x="108" y="1214"/>
                  <a:pt x="104" y="1215"/>
                </a:cubicBezTo>
                <a:cubicBezTo>
                  <a:pt x="102" y="1216"/>
                  <a:pt x="97" y="1215"/>
                  <a:pt x="96" y="1217"/>
                </a:cubicBezTo>
                <a:cubicBezTo>
                  <a:pt x="94" y="1220"/>
                  <a:pt x="95" y="1222"/>
                  <a:pt x="96" y="1224"/>
                </a:cubicBezTo>
                <a:cubicBezTo>
                  <a:pt x="97" y="1227"/>
                  <a:pt x="97" y="1230"/>
                  <a:pt x="98" y="1233"/>
                </a:cubicBezTo>
                <a:cubicBezTo>
                  <a:pt x="98" y="1236"/>
                  <a:pt x="99" y="1239"/>
                  <a:pt x="100" y="1241"/>
                </a:cubicBezTo>
                <a:cubicBezTo>
                  <a:pt x="101" y="1243"/>
                  <a:pt x="102" y="1243"/>
                  <a:pt x="101" y="1245"/>
                </a:cubicBezTo>
                <a:cubicBezTo>
                  <a:pt x="99" y="1245"/>
                  <a:pt x="99" y="1242"/>
                  <a:pt x="97" y="1240"/>
                </a:cubicBezTo>
                <a:cubicBezTo>
                  <a:pt x="96" y="1238"/>
                  <a:pt x="93" y="1236"/>
                  <a:pt x="92" y="1233"/>
                </a:cubicBezTo>
                <a:cubicBezTo>
                  <a:pt x="91" y="1230"/>
                  <a:pt x="89" y="1221"/>
                  <a:pt x="84" y="1221"/>
                </a:cubicBezTo>
                <a:cubicBezTo>
                  <a:pt x="80" y="1221"/>
                  <a:pt x="78" y="1228"/>
                  <a:pt x="75" y="1230"/>
                </a:cubicBezTo>
                <a:cubicBezTo>
                  <a:pt x="74" y="1231"/>
                  <a:pt x="71" y="1230"/>
                  <a:pt x="70" y="1231"/>
                </a:cubicBezTo>
                <a:cubicBezTo>
                  <a:pt x="69" y="1232"/>
                  <a:pt x="68" y="1235"/>
                  <a:pt x="67" y="1237"/>
                </a:cubicBezTo>
                <a:cubicBezTo>
                  <a:pt x="64" y="1235"/>
                  <a:pt x="63" y="1232"/>
                  <a:pt x="64" y="1229"/>
                </a:cubicBezTo>
                <a:cubicBezTo>
                  <a:pt x="69" y="1227"/>
                  <a:pt x="77" y="1222"/>
                  <a:pt x="70" y="1216"/>
                </a:cubicBezTo>
                <a:cubicBezTo>
                  <a:pt x="67" y="1214"/>
                  <a:pt x="63" y="1212"/>
                  <a:pt x="61" y="1215"/>
                </a:cubicBezTo>
                <a:cubicBezTo>
                  <a:pt x="59" y="1218"/>
                  <a:pt x="62" y="1228"/>
                  <a:pt x="58" y="1229"/>
                </a:cubicBezTo>
                <a:cubicBezTo>
                  <a:pt x="56" y="1229"/>
                  <a:pt x="55" y="1227"/>
                  <a:pt x="54" y="1226"/>
                </a:cubicBezTo>
                <a:cubicBezTo>
                  <a:pt x="53" y="1225"/>
                  <a:pt x="51" y="1225"/>
                  <a:pt x="50" y="1225"/>
                </a:cubicBezTo>
                <a:cubicBezTo>
                  <a:pt x="47" y="1226"/>
                  <a:pt x="44" y="1228"/>
                  <a:pt x="43" y="1231"/>
                </a:cubicBezTo>
                <a:cubicBezTo>
                  <a:pt x="41" y="1239"/>
                  <a:pt x="52" y="1238"/>
                  <a:pt x="57" y="1237"/>
                </a:cubicBezTo>
                <a:cubicBezTo>
                  <a:pt x="57" y="1237"/>
                  <a:pt x="57" y="1236"/>
                  <a:pt x="57" y="1236"/>
                </a:cubicBezTo>
                <a:cubicBezTo>
                  <a:pt x="59" y="1236"/>
                  <a:pt x="59" y="1238"/>
                  <a:pt x="59" y="1240"/>
                </a:cubicBezTo>
                <a:cubicBezTo>
                  <a:pt x="62" y="1240"/>
                  <a:pt x="63" y="1241"/>
                  <a:pt x="65" y="1242"/>
                </a:cubicBezTo>
                <a:cubicBezTo>
                  <a:pt x="68" y="1244"/>
                  <a:pt x="68" y="1244"/>
                  <a:pt x="68" y="1248"/>
                </a:cubicBezTo>
                <a:cubicBezTo>
                  <a:pt x="69" y="1253"/>
                  <a:pt x="70" y="1259"/>
                  <a:pt x="63" y="1258"/>
                </a:cubicBezTo>
                <a:cubicBezTo>
                  <a:pt x="63" y="1257"/>
                  <a:pt x="63" y="1256"/>
                  <a:pt x="62" y="1256"/>
                </a:cubicBezTo>
                <a:cubicBezTo>
                  <a:pt x="62" y="1255"/>
                  <a:pt x="61" y="1255"/>
                  <a:pt x="61" y="1254"/>
                </a:cubicBezTo>
                <a:cubicBezTo>
                  <a:pt x="61" y="1254"/>
                  <a:pt x="61" y="1253"/>
                  <a:pt x="61" y="1253"/>
                </a:cubicBezTo>
                <a:cubicBezTo>
                  <a:pt x="59" y="1250"/>
                  <a:pt x="56" y="1247"/>
                  <a:pt x="53" y="1247"/>
                </a:cubicBezTo>
                <a:cubicBezTo>
                  <a:pt x="50" y="1246"/>
                  <a:pt x="48" y="1248"/>
                  <a:pt x="46" y="1246"/>
                </a:cubicBezTo>
                <a:cubicBezTo>
                  <a:pt x="45" y="1245"/>
                  <a:pt x="46" y="1244"/>
                  <a:pt x="45" y="1243"/>
                </a:cubicBezTo>
                <a:cubicBezTo>
                  <a:pt x="44" y="1242"/>
                  <a:pt x="41" y="1242"/>
                  <a:pt x="40" y="1242"/>
                </a:cubicBezTo>
                <a:cubicBezTo>
                  <a:pt x="40" y="1244"/>
                  <a:pt x="40" y="1246"/>
                  <a:pt x="40" y="1248"/>
                </a:cubicBezTo>
                <a:cubicBezTo>
                  <a:pt x="44" y="1248"/>
                  <a:pt x="45" y="1260"/>
                  <a:pt x="39" y="1256"/>
                </a:cubicBezTo>
                <a:cubicBezTo>
                  <a:pt x="33" y="1252"/>
                  <a:pt x="35" y="1247"/>
                  <a:pt x="34" y="1241"/>
                </a:cubicBezTo>
                <a:cubicBezTo>
                  <a:pt x="33" y="1237"/>
                  <a:pt x="31" y="1235"/>
                  <a:pt x="27" y="1236"/>
                </a:cubicBezTo>
                <a:cubicBezTo>
                  <a:pt x="23" y="1237"/>
                  <a:pt x="24" y="1240"/>
                  <a:pt x="24" y="1243"/>
                </a:cubicBezTo>
                <a:cubicBezTo>
                  <a:pt x="24" y="1247"/>
                  <a:pt x="25" y="1248"/>
                  <a:pt x="28" y="1249"/>
                </a:cubicBezTo>
                <a:cubicBezTo>
                  <a:pt x="30" y="1250"/>
                  <a:pt x="32" y="1250"/>
                  <a:pt x="33" y="1252"/>
                </a:cubicBezTo>
                <a:cubicBezTo>
                  <a:pt x="34" y="1254"/>
                  <a:pt x="34" y="1257"/>
                  <a:pt x="34" y="1259"/>
                </a:cubicBezTo>
                <a:cubicBezTo>
                  <a:pt x="35" y="1262"/>
                  <a:pt x="36" y="1265"/>
                  <a:pt x="32" y="1267"/>
                </a:cubicBezTo>
                <a:cubicBezTo>
                  <a:pt x="31" y="1267"/>
                  <a:pt x="26" y="1267"/>
                  <a:pt x="25" y="1267"/>
                </a:cubicBezTo>
                <a:cubicBezTo>
                  <a:pt x="24" y="1266"/>
                  <a:pt x="24" y="1264"/>
                  <a:pt x="22" y="1264"/>
                </a:cubicBezTo>
                <a:cubicBezTo>
                  <a:pt x="22" y="1264"/>
                  <a:pt x="19" y="1264"/>
                  <a:pt x="19" y="1264"/>
                </a:cubicBezTo>
                <a:cubicBezTo>
                  <a:pt x="14" y="1267"/>
                  <a:pt x="21" y="1271"/>
                  <a:pt x="24" y="1271"/>
                </a:cubicBezTo>
                <a:cubicBezTo>
                  <a:pt x="29" y="1273"/>
                  <a:pt x="36" y="1271"/>
                  <a:pt x="42" y="1271"/>
                </a:cubicBezTo>
                <a:cubicBezTo>
                  <a:pt x="47" y="1272"/>
                  <a:pt x="53" y="1272"/>
                  <a:pt x="58" y="1273"/>
                </a:cubicBezTo>
                <a:cubicBezTo>
                  <a:pt x="61" y="1273"/>
                  <a:pt x="66" y="1273"/>
                  <a:pt x="66" y="1277"/>
                </a:cubicBezTo>
                <a:cubicBezTo>
                  <a:pt x="62" y="1278"/>
                  <a:pt x="57" y="1277"/>
                  <a:pt x="54" y="1277"/>
                </a:cubicBezTo>
                <a:cubicBezTo>
                  <a:pt x="52" y="1277"/>
                  <a:pt x="49" y="1277"/>
                  <a:pt x="48" y="1277"/>
                </a:cubicBezTo>
                <a:cubicBezTo>
                  <a:pt x="45" y="1276"/>
                  <a:pt x="42" y="1275"/>
                  <a:pt x="39" y="1274"/>
                </a:cubicBezTo>
                <a:cubicBezTo>
                  <a:pt x="36" y="1274"/>
                  <a:pt x="34" y="1274"/>
                  <a:pt x="33" y="1277"/>
                </a:cubicBezTo>
                <a:cubicBezTo>
                  <a:pt x="31" y="1280"/>
                  <a:pt x="30" y="1283"/>
                  <a:pt x="30" y="1286"/>
                </a:cubicBezTo>
                <a:cubicBezTo>
                  <a:pt x="25" y="1287"/>
                  <a:pt x="14" y="1286"/>
                  <a:pt x="18" y="1294"/>
                </a:cubicBezTo>
                <a:cubicBezTo>
                  <a:pt x="15" y="1294"/>
                  <a:pt x="15" y="1299"/>
                  <a:pt x="15" y="1302"/>
                </a:cubicBezTo>
                <a:cubicBezTo>
                  <a:pt x="17" y="1306"/>
                  <a:pt x="23" y="1304"/>
                  <a:pt x="27" y="1305"/>
                </a:cubicBezTo>
                <a:cubicBezTo>
                  <a:pt x="31" y="1307"/>
                  <a:pt x="30" y="1311"/>
                  <a:pt x="35" y="1311"/>
                </a:cubicBezTo>
                <a:cubicBezTo>
                  <a:pt x="38" y="1310"/>
                  <a:pt x="38" y="1310"/>
                  <a:pt x="40" y="1309"/>
                </a:cubicBezTo>
                <a:cubicBezTo>
                  <a:pt x="43" y="1308"/>
                  <a:pt x="48" y="1309"/>
                  <a:pt x="50" y="1309"/>
                </a:cubicBezTo>
                <a:cubicBezTo>
                  <a:pt x="51" y="1311"/>
                  <a:pt x="44" y="1315"/>
                  <a:pt x="42" y="1315"/>
                </a:cubicBezTo>
                <a:cubicBezTo>
                  <a:pt x="39" y="1316"/>
                  <a:pt x="35" y="1313"/>
                  <a:pt x="32" y="1312"/>
                </a:cubicBezTo>
                <a:cubicBezTo>
                  <a:pt x="30" y="1311"/>
                  <a:pt x="28" y="1311"/>
                  <a:pt x="25" y="1312"/>
                </a:cubicBezTo>
                <a:cubicBezTo>
                  <a:pt x="25" y="1313"/>
                  <a:pt x="25" y="1314"/>
                  <a:pt x="25" y="1316"/>
                </a:cubicBezTo>
                <a:cubicBezTo>
                  <a:pt x="27" y="1316"/>
                  <a:pt x="30" y="1319"/>
                  <a:pt x="32" y="1320"/>
                </a:cubicBezTo>
                <a:cubicBezTo>
                  <a:pt x="34" y="1321"/>
                  <a:pt x="34" y="1321"/>
                  <a:pt x="35" y="1321"/>
                </a:cubicBezTo>
                <a:cubicBezTo>
                  <a:pt x="37" y="1322"/>
                  <a:pt x="39" y="1321"/>
                  <a:pt x="41" y="1322"/>
                </a:cubicBezTo>
                <a:cubicBezTo>
                  <a:pt x="43" y="1327"/>
                  <a:pt x="31" y="1327"/>
                  <a:pt x="28" y="1329"/>
                </a:cubicBezTo>
                <a:cubicBezTo>
                  <a:pt x="24" y="1331"/>
                  <a:pt x="13" y="1332"/>
                  <a:pt x="16" y="1339"/>
                </a:cubicBezTo>
                <a:cubicBezTo>
                  <a:pt x="24" y="1340"/>
                  <a:pt x="31" y="1333"/>
                  <a:pt x="40" y="1335"/>
                </a:cubicBezTo>
                <a:cubicBezTo>
                  <a:pt x="42" y="1339"/>
                  <a:pt x="32" y="1343"/>
                  <a:pt x="29" y="1343"/>
                </a:cubicBezTo>
                <a:cubicBezTo>
                  <a:pt x="26" y="1343"/>
                  <a:pt x="20" y="1340"/>
                  <a:pt x="18" y="1342"/>
                </a:cubicBezTo>
                <a:cubicBezTo>
                  <a:pt x="16" y="1343"/>
                  <a:pt x="17" y="1345"/>
                  <a:pt x="16" y="1346"/>
                </a:cubicBezTo>
                <a:cubicBezTo>
                  <a:pt x="16" y="1347"/>
                  <a:pt x="13" y="1349"/>
                  <a:pt x="15" y="1351"/>
                </a:cubicBezTo>
                <a:cubicBezTo>
                  <a:pt x="15" y="1351"/>
                  <a:pt x="18" y="1351"/>
                  <a:pt x="19" y="1351"/>
                </a:cubicBezTo>
                <a:cubicBezTo>
                  <a:pt x="19" y="1352"/>
                  <a:pt x="21" y="1353"/>
                  <a:pt x="21" y="1353"/>
                </a:cubicBezTo>
                <a:cubicBezTo>
                  <a:pt x="24" y="1354"/>
                  <a:pt x="27" y="1353"/>
                  <a:pt x="30" y="1354"/>
                </a:cubicBezTo>
                <a:cubicBezTo>
                  <a:pt x="32" y="1357"/>
                  <a:pt x="30" y="1362"/>
                  <a:pt x="33" y="1365"/>
                </a:cubicBezTo>
                <a:cubicBezTo>
                  <a:pt x="37" y="1369"/>
                  <a:pt x="46" y="1365"/>
                  <a:pt x="50" y="1364"/>
                </a:cubicBezTo>
                <a:cubicBezTo>
                  <a:pt x="62" y="1364"/>
                  <a:pt x="73" y="1364"/>
                  <a:pt x="84" y="1364"/>
                </a:cubicBezTo>
                <a:cubicBezTo>
                  <a:pt x="88" y="1364"/>
                  <a:pt x="94" y="1365"/>
                  <a:pt x="97" y="1363"/>
                </a:cubicBezTo>
                <a:cubicBezTo>
                  <a:pt x="102" y="1361"/>
                  <a:pt x="102" y="1356"/>
                  <a:pt x="108" y="1355"/>
                </a:cubicBezTo>
                <a:cubicBezTo>
                  <a:pt x="111" y="1355"/>
                  <a:pt x="113" y="1355"/>
                  <a:pt x="116" y="1357"/>
                </a:cubicBezTo>
                <a:cubicBezTo>
                  <a:pt x="117" y="1358"/>
                  <a:pt x="119" y="1361"/>
                  <a:pt x="120" y="1362"/>
                </a:cubicBezTo>
                <a:cubicBezTo>
                  <a:pt x="123" y="1364"/>
                  <a:pt x="132" y="1362"/>
                  <a:pt x="130" y="1369"/>
                </a:cubicBezTo>
                <a:cubicBezTo>
                  <a:pt x="128" y="1369"/>
                  <a:pt x="124" y="1369"/>
                  <a:pt x="122" y="1369"/>
                </a:cubicBezTo>
                <a:cubicBezTo>
                  <a:pt x="120" y="1368"/>
                  <a:pt x="120" y="1366"/>
                  <a:pt x="118" y="1365"/>
                </a:cubicBezTo>
                <a:cubicBezTo>
                  <a:pt x="115" y="1363"/>
                  <a:pt x="108" y="1363"/>
                  <a:pt x="105" y="1365"/>
                </a:cubicBezTo>
                <a:cubicBezTo>
                  <a:pt x="98" y="1369"/>
                  <a:pt x="89" y="1365"/>
                  <a:pt x="81" y="1365"/>
                </a:cubicBezTo>
                <a:cubicBezTo>
                  <a:pt x="76" y="1365"/>
                  <a:pt x="71" y="1365"/>
                  <a:pt x="67" y="1365"/>
                </a:cubicBezTo>
                <a:cubicBezTo>
                  <a:pt x="64" y="1365"/>
                  <a:pt x="61" y="1365"/>
                  <a:pt x="59" y="1366"/>
                </a:cubicBezTo>
                <a:cubicBezTo>
                  <a:pt x="55" y="1366"/>
                  <a:pt x="54" y="1367"/>
                  <a:pt x="51" y="1369"/>
                </a:cubicBezTo>
                <a:cubicBezTo>
                  <a:pt x="47" y="1371"/>
                  <a:pt x="44" y="1371"/>
                  <a:pt x="40" y="1371"/>
                </a:cubicBezTo>
                <a:cubicBezTo>
                  <a:pt x="37" y="1372"/>
                  <a:pt x="36" y="1374"/>
                  <a:pt x="33" y="1373"/>
                </a:cubicBezTo>
                <a:cubicBezTo>
                  <a:pt x="30" y="1373"/>
                  <a:pt x="29" y="1370"/>
                  <a:pt x="29" y="1367"/>
                </a:cubicBezTo>
                <a:cubicBezTo>
                  <a:pt x="26" y="1367"/>
                  <a:pt x="21" y="1366"/>
                  <a:pt x="18" y="1367"/>
                </a:cubicBezTo>
                <a:cubicBezTo>
                  <a:pt x="14" y="1369"/>
                  <a:pt x="14" y="1372"/>
                  <a:pt x="10" y="1370"/>
                </a:cubicBezTo>
                <a:cubicBezTo>
                  <a:pt x="6" y="1368"/>
                  <a:pt x="6" y="1367"/>
                  <a:pt x="4" y="1370"/>
                </a:cubicBezTo>
                <a:cubicBezTo>
                  <a:pt x="3" y="1371"/>
                  <a:pt x="2" y="1373"/>
                  <a:pt x="2" y="1375"/>
                </a:cubicBezTo>
                <a:cubicBezTo>
                  <a:pt x="1" y="1377"/>
                  <a:pt x="0" y="1382"/>
                  <a:pt x="1" y="1383"/>
                </a:cubicBezTo>
                <a:cubicBezTo>
                  <a:pt x="2" y="1386"/>
                  <a:pt x="5" y="1385"/>
                  <a:pt x="7" y="1385"/>
                </a:cubicBezTo>
                <a:cubicBezTo>
                  <a:pt x="7" y="1388"/>
                  <a:pt x="6" y="1389"/>
                  <a:pt x="6" y="1391"/>
                </a:cubicBezTo>
                <a:cubicBezTo>
                  <a:pt x="5" y="1394"/>
                  <a:pt x="4" y="1397"/>
                  <a:pt x="9" y="1396"/>
                </a:cubicBezTo>
                <a:cubicBezTo>
                  <a:pt x="11" y="1399"/>
                  <a:pt x="12" y="1403"/>
                  <a:pt x="15" y="1406"/>
                </a:cubicBezTo>
                <a:cubicBezTo>
                  <a:pt x="16" y="1406"/>
                  <a:pt x="16" y="1404"/>
                  <a:pt x="17" y="1403"/>
                </a:cubicBezTo>
                <a:cubicBezTo>
                  <a:pt x="18" y="1400"/>
                  <a:pt x="19" y="1399"/>
                  <a:pt x="22" y="1398"/>
                </a:cubicBezTo>
                <a:cubicBezTo>
                  <a:pt x="27" y="1397"/>
                  <a:pt x="29" y="1398"/>
                  <a:pt x="34" y="1400"/>
                </a:cubicBezTo>
                <a:cubicBezTo>
                  <a:pt x="34" y="1412"/>
                  <a:pt x="40" y="1400"/>
                  <a:pt x="44" y="1399"/>
                </a:cubicBezTo>
                <a:cubicBezTo>
                  <a:pt x="44" y="1401"/>
                  <a:pt x="44" y="1403"/>
                  <a:pt x="44" y="1404"/>
                </a:cubicBezTo>
                <a:cubicBezTo>
                  <a:pt x="41" y="1405"/>
                  <a:pt x="39" y="1407"/>
                  <a:pt x="36" y="1407"/>
                </a:cubicBezTo>
                <a:cubicBezTo>
                  <a:pt x="34" y="1406"/>
                  <a:pt x="33" y="1404"/>
                  <a:pt x="31" y="1403"/>
                </a:cubicBezTo>
                <a:cubicBezTo>
                  <a:pt x="29" y="1402"/>
                  <a:pt x="25" y="1402"/>
                  <a:pt x="23" y="1403"/>
                </a:cubicBezTo>
                <a:cubicBezTo>
                  <a:pt x="17" y="1404"/>
                  <a:pt x="20" y="1414"/>
                  <a:pt x="15" y="1413"/>
                </a:cubicBezTo>
                <a:cubicBezTo>
                  <a:pt x="13" y="1418"/>
                  <a:pt x="19" y="1417"/>
                  <a:pt x="22" y="1418"/>
                </a:cubicBezTo>
                <a:cubicBezTo>
                  <a:pt x="23" y="1422"/>
                  <a:pt x="24" y="1423"/>
                  <a:pt x="21" y="1424"/>
                </a:cubicBezTo>
                <a:cubicBezTo>
                  <a:pt x="18" y="1426"/>
                  <a:pt x="15" y="1427"/>
                  <a:pt x="13" y="1430"/>
                </a:cubicBezTo>
                <a:cubicBezTo>
                  <a:pt x="11" y="1434"/>
                  <a:pt x="16" y="1434"/>
                  <a:pt x="18" y="1437"/>
                </a:cubicBezTo>
                <a:cubicBezTo>
                  <a:pt x="20" y="1440"/>
                  <a:pt x="19" y="1445"/>
                  <a:pt x="18" y="1448"/>
                </a:cubicBezTo>
                <a:cubicBezTo>
                  <a:pt x="16" y="1453"/>
                  <a:pt x="13" y="1466"/>
                  <a:pt x="20" y="1469"/>
                </a:cubicBezTo>
                <a:cubicBezTo>
                  <a:pt x="28" y="1471"/>
                  <a:pt x="25" y="1455"/>
                  <a:pt x="26" y="1451"/>
                </a:cubicBezTo>
                <a:cubicBezTo>
                  <a:pt x="33" y="1450"/>
                  <a:pt x="34" y="1453"/>
                  <a:pt x="35" y="1459"/>
                </a:cubicBezTo>
                <a:cubicBezTo>
                  <a:pt x="35" y="1466"/>
                  <a:pt x="36" y="1475"/>
                  <a:pt x="45" y="1473"/>
                </a:cubicBezTo>
                <a:cubicBezTo>
                  <a:pt x="45" y="1471"/>
                  <a:pt x="47" y="1472"/>
                  <a:pt x="48" y="1470"/>
                </a:cubicBezTo>
                <a:cubicBezTo>
                  <a:pt x="49" y="1469"/>
                  <a:pt x="49" y="1467"/>
                  <a:pt x="50" y="1466"/>
                </a:cubicBezTo>
                <a:cubicBezTo>
                  <a:pt x="50" y="1463"/>
                  <a:pt x="50" y="1459"/>
                  <a:pt x="52" y="1457"/>
                </a:cubicBezTo>
                <a:cubicBezTo>
                  <a:pt x="53" y="1458"/>
                  <a:pt x="55" y="1458"/>
                  <a:pt x="55" y="1459"/>
                </a:cubicBezTo>
                <a:cubicBezTo>
                  <a:pt x="56" y="1461"/>
                  <a:pt x="55" y="1463"/>
                  <a:pt x="55" y="1464"/>
                </a:cubicBezTo>
                <a:cubicBezTo>
                  <a:pt x="55" y="1466"/>
                  <a:pt x="55" y="1467"/>
                  <a:pt x="56" y="1469"/>
                </a:cubicBezTo>
                <a:cubicBezTo>
                  <a:pt x="56" y="1470"/>
                  <a:pt x="58" y="1471"/>
                  <a:pt x="57" y="1473"/>
                </a:cubicBezTo>
                <a:cubicBezTo>
                  <a:pt x="57" y="1474"/>
                  <a:pt x="55" y="1474"/>
                  <a:pt x="54" y="1475"/>
                </a:cubicBezTo>
                <a:cubicBezTo>
                  <a:pt x="54" y="1476"/>
                  <a:pt x="54" y="1477"/>
                  <a:pt x="53" y="1477"/>
                </a:cubicBezTo>
                <a:cubicBezTo>
                  <a:pt x="51" y="1478"/>
                  <a:pt x="46" y="1479"/>
                  <a:pt x="45" y="1478"/>
                </a:cubicBezTo>
                <a:cubicBezTo>
                  <a:pt x="41" y="1480"/>
                  <a:pt x="39" y="1479"/>
                  <a:pt x="38" y="1484"/>
                </a:cubicBezTo>
                <a:cubicBezTo>
                  <a:pt x="33" y="1484"/>
                  <a:pt x="33" y="1480"/>
                  <a:pt x="28" y="1481"/>
                </a:cubicBezTo>
                <a:cubicBezTo>
                  <a:pt x="28" y="1483"/>
                  <a:pt x="26" y="1485"/>
                  <a:pt x="26" y="1487"/>
                </a:cubicBezTo>
                <a:cubicBezTo>
                  <a:pt x="28" y="1489"/>
                  <a:pt x="32" y="1486"/>
                  <a:pt x="35" y="1488"/>
                </a:cubicBezTo>
                <a:cubicBezTo>
                  <a:pt x="35" y="1488"/>
                  <a:pt x="36" y="1490"/>
                  <a:pt x="37" y="1490"/>
                </a:cubicBezTo>
                <a:cubicBezTo>
                  <a:pt x="38" y="1492"/>
                  <a:pt x="41" y="1492"/>
                  <a:pt x="42" y="1493"/>
                </a:cubicBezTo>
                <a:cubicBezTo>
                  <a:pt x="40" y="1495"/>
                  <a:pt x="38" y="1495"/>
                  <a:pt x="36" y="1494"/>
                </a:cubicBezTo>
                <a:cubicBezTo>
                  <a:pt x="34" y="1494"/>
                  <a:pt x="35" y="1492"/>
                  <a:pt x="32" y="1493"/>
                </a:cubicBezTo>
                <a:cubicBezTo>
                  <a:pt x="32" y="1496"/>
                  <a:pt x="33" y="1499"/>
                  <a:pt x="33" y="1502"/>
                </a:cubicBezTo>
                <a:cubicBezTo>
                  <a:pt x="30" y="1503"/>
                  <a:pt x="28" y="1499"/>
                  <a:pt x="26" y="1498"/>
                </a:cubicBezTo>
                <a:cubicBezTo>
                  <a:pt x="25" y="1498"/>
                  <a:pt x="23" y="1498"/>
                  <a:pt x="21" y="1498"/>
                </a:cubicBezTo>
                <a:cubicBezTo>
                  <a:pt x="20" y="1503"/>
                  <a:pt x="26" y="1506"/>
                  <a:pt x="29" y="1509"/>
                </a:cubicBezTo>
                <a:cubicBezTo>
                  <a:pt x="31" y="1513"/>
                  <a:pt x="28" y="1515"/>
                  <a:pt x="28" y="1519"/>
                </a:cubicBezTo>
                <a:cubicBezTo>
                  <a:pt x="27" y="1522"/>
                  <a:pt x="27" y="1526"/>
                  <a:pt x="27" y="1529"/>
                </a:cubicBezTo>
                <a:cubicBezTo>
                  <a:pt x="26" y="1534"/>
                  <a:pt x="28" y="1536"/>
                  <a:pt x="33" y="1535"/>
                </a:cubicBezTo>
                <a:cubicBezTo>
                  <a:pt x="34" y="1531"/>
                  <a:pt x="32" y="1526"/>
                  <a:pt x="38" y="1526"/>
                </a:cubicBezTo>
                <a:cubicBezTo>
                  <a:pt x="40" y="1527"/>
                  <a:pt x="41" y="1529"/>
                  <a:pt x="43" y="1527"/>
                </a:cubicBezTo>
                <a:cubicBezTo>
                  <a:pt x="45" y="1526"/>
                  <a:pt x="44" y="1522"/>
                  <a:pt x="48" y="1523"/>
                </a:cubicBezTo>
                <a:cubicBezTo>
                  <a:pt x="49" y="1529"/>
                  <a:pt x="40" y="1527"/>
                  <a:pt x="38" y="1530"/>
                </a:cubicBezTo>
                <a:cubicBezTo>
                  <a:pt x="37" y="1532"/>
                  <a:pt x="38" y="1534"/>
                  <a:pt x="37" y="1536"/>
                </a:cubicBezTo>
                <a:cubicBezTo>
                  <a:pt x="35" y="1538"/>
                  <a:pt x="34" y="1539"/>
                  <a:pt x="32" y="1539"/>
                </a:cubicBezTo>
                <a:cubicBezTo>
                  <a:pt x="31" y="1546"/>
                  <a:pt x="32" y="1553"/>
                  <a:pt x="32" y="1559"/>
                </a:cubicBezTo>
                <a:cubicBezTo>
                  <a:pt x="32" y="1566"/>
                  <a:pt x="28" y="1572"/>
                  <a:pt x="30" y="1578"/>
                </a:cubicBezTo>
                <a:cubicBezTo>
                  <a:pt x="31" y="1579"/>
                  <a:pt x="32" y="1583"/>
                  <a:pt x="34" y="1583"/>
                </a:cubicBezTo>
                <a:cubicBezTo>
                  <a:pt x="38" y="1585"/>
                  <a:pt x="39" y="1580"/>
                  <a:pt x="39" y="1577"/>
                </a:cubicBezTo>
                <a:cubicBezTo>
                  <a:pt x="39" y="1576"/>
                  <a:pt x="38" y="1572"/>
                  <a:pt x="40" y="1571"/>
                </a:cubicBezTo>
                <a:cubicBezTo>
                  <a:pt x="43" y="1569"/>
                  <a:pt x="47" y="1578"/>
                  <a:pt x="47" y="1580"/>
                </a:cubicBezTo>
                <a:cubicBezTo>
                  <a:pt x="52" y="1582"/>
                  <a:pt x="51" y="1574"/>
                  <a:pt x="53" y="1571"/>
                </a:cubicBezTo>
                <a:cubicBezTo>
                  <a:pt x="55" y="1569"/>
                  <a:pt x="57" y="1570"/>
                  <a:pt x="58" y="1568"/>
                </a:cubicBezTo>
                <a:cubicBezTo>
                  <a:pt x="60" y="1567"/>
                  <a:pt x="59" y="1564"/>
                  <a:pt x="59" y="1562"/>
                </a:cubicBezTo>
                <a:cubicBezTo>
                  <a:pt x="62" y="1561"/>
                  <a:pt x="72" y="1561"/>
                  <a:pt x="70" y="1566"/>
                </a:cubicBezTo>
                <a:cubicBezTo>
                  <a:pt x="67" y="1566"/>
                  <a:pt x="66" y="1569"/>
                  <a:pt x="67" y="1571"/>
                </a:cubicBezTo>
                <a:cubicBezTo>
                  <a:pt x="71" y="1571"/>
                  <a:pt x="75" y="1570"/>
                  <a:pt x="79" y="1571"/>
                </a:cubicBezTo>
                <a:cubicBezTo>
                  <a:pt x="80" y="1575"/>
                  <a:pt x="80" y="1576"/>
                  <a:pt x="76" y="1578"/>
                </a:cubicBezTo>
                <a:cubicBezTo>
                  <a:pt x="75" y="1578"/>
                  <a:pt x="73" y="1579"/>
                  <a:pt x="72" y="1579"/>
                </a:cubicBezTo>
                <a:cubicBezTo>
                  <a:pt x="69" y="1578"/>
                  <a:pt x="68" y="1576"/>
                  <a:pt x="66" y="1577"/>
                </a:cubicBezTo>
                <a:cubicBezTo>
                  <a:pt x="65" y="1579"/>
                  <a:pt x="64" y="1583"/>
                  <a:pt x="65" y="1585"/>
                </a:cubicBezTo>
                <a:cubicBezTo>
                  <a:pt x="65" y="1588"/>
                  <a:pt x="67" y="1588"/>
                  <a:pt x="66" y="1591"/>
                </a:cubicBezTo>
                <a:cubicBezTo>
                  <a:pt x="65" y="1591"/>
                  <a:pt x="64" y="1591"/>
                  <a:pt x="63" y="1591"/>
                </a:cubicBezTo>
                <a:cubicBezTo>
                  <a:pt x="63" y="1589"/>
                  <a:pt x="63" y="1587"/>
                  <a:pt x="63" y="1585"/>
                </a:cubicBezTo>
                <a:cubicBezTo>
                  <a:pt x="58" y="1585"/>
                  <a:pt x="52" y="1584"/>
                  <a:pt x="47" y="1585"/>
                </a:cubicBezTo>
                <a:cubicBezTo>
                  <a:pt x="46" y="1589"/>
                  <a:pt x="49" y="1590"/>
                  <a:pt x="49" y="1593"/>
                </a:cubicBezTo>
                <a:cubicBezTo>
                  <a:pt x="50" y="1596"/>
                  <a:pt x="49" y="1597"/>
                  <a:pt x="49" y="1599"/>
                </a:cubicBezTo>
                <a:cubicBezTo>
                  <a:pt x="47" y="1604"/>
                  <a:pt x="48" y="1608"/>
                  <a:pt x="47" y="1613"/>
                </a:cubicBezTo>
                <a:cubicBezTo>
                  <a:pt x="47" y="1615"/>
                  <a:pt x="46" y="1619"/>
                  <a:pt x="47" y="1622"/>
                </a:cubicBezTo>
                <a:cubicBezTo>
                  <a:pt x="47" y="1624"/>
                  <a:pt x="49" y="1624"/>
                  <a:pt x="50" y="1626"/>
                </a:cubicBezTo>
                <a:cubicBezTo>
                  <a:pt x="52" y="1628"/>
                  <a:pt x="53" y="1631"/>
                  <a:pt x="54" y="1633"/>
                </a:cubicBezTo>
                <a:cubicBezTo>
                  <a:pt x="57" y="1637"/>
                  <a:pt x="62" y="1639"/>
                  <a:pt x="67" y="1641"/>
                </a:cubicBezTo>
                <a:cubicBezTo>
                  <a:pt x="66" y="1644"/>
                  <a:pt x="68" y="1644"/>
                  <a:pt x="69" y="1646"/>
                </a:cubicBezTo>
                <a:cubicBezTo>
                  <a:pt x="69" y="1647"/>
                  <a:pt x="68" y="1649"/>
                  <a:pt x="68" y="1651"/>
                </a:cubicBezTo>
                <a:cubicBezTo>
                  <a:pt x="69" y="1654"/>
                  <a:pt x="69" y="1657"/>
                  <a:pt x="72" y="1658"/>
                </a:cubicBezTo>
                <a:cubicBezTo>
                  <a:pt x="73" y="1659"/>
                  <a:pt x="76" y="1658"/>
                  <a:pt x="78" y="1659"/>
                </a:cubicBezTo>
                <a:cubicBezTo>
                  <a:pt x="80" y="1660"/>
                  <a:pt x="80" y="1663"/>
                  <a:pt x="83" y="1664"/>
                </a:cubicBezTo>
                <a:cubicBezTo>
                  <a:pt x="84" y="1664"/>
                  <a:pt x="86" y="1663"/>
                  <a:pt x="88" y="1664"/>
                </a:cubicBezTo>
                <a:cubicBezTo>
                  <a:pt x="90" y="1666"/>
                  <a:pt x="91" y="1668"/>
                  <a:pt x="93" y="1670"/>
                </a:cubicBezTo>
                <a:cubicBezTo>
                  <a:pt x="95" y="1671"/>
                  <a:pt x="95" y="1672"/>
                  <a:pt x="97" y="1673"/>
                </a:cubicBezTo>
                <a:cubicBezTo>
                  <a:pt x="99" y="1674"/>
                  <a:pt x="102" y="1673"/>
                  <a:pt x="105" y="1674"/>
                </a:cubicBezTo>
                <a:cubicBezTo>
                  <a:pt x="112" y="1676"/>
                  <a:pt x="108" y="1680"/>
                  <a:pt x="106" y="1684"/>
                </a:cubicBezTo>
                <a:cubicBezTo>
                  <a:pt x="104" y="1690"/>
                  <a:pt x="109" y="1690"/>
                  <a:pt x="114" y="1690"/>
                </a:cubicBezTo>
                <a:cubicBezTo>
                  <a:pt x="116" y="1690"/>
                  <a:pt x="118" y="1688"/>
                  <a:pt x="120" y="1689"/>
                </a:cubicBezTo>
                <a:cubicBezTo>
                  <a:pt x="122" y="1690"/>
                  <a:pt x="122" y="1692"/>
                  <a:pt x="123" y="1693"/>
                </a:cubicBezTo>
                <a:cubicBezTo>
                  <a:pt x="125" y="1697"/>
                  <a:pt x="129" y="1696"/>
                  <a:pt x="133" y="1698"/>
                </a:cubicBezTo>
                <a:cubicBezTo>
                  <a:pt x="135" y="1699"/>
                  <a:pt x="136" y="1701"/>
                  <a:pt x="138" y="1700"/>
                </a:cubicBezTo>
                <a:cubicBezTo>
                  <a:pt x="138" y="1693"/>
                  <a:pt x="143" y="1695"/>
                  <a:pt x="149" y="1697"/>
                </a:cubicBezTo>
                <a:cubicBezTo>
                  <a:pt x="154" y="1698"/>
                  <a:pt x="161" y="1699"/>
                  <a:pt x="167" y="1698"/>
                </a:cubicBezTo>
                <a:cubicBezTo>
                  <a:pt x="169" y="1697"/>
                  <a:pt x="171" y="1696"/>
                  <a:pt x="174" y="1695"/>
                </a:cubicBezTo>
                <a:cubicBezTo>
                  <a:pt x="177" y="1695"/>
                  <a:pt x="180" y="1695"/>
                  <a:pt x="183" y="1695"/>
                </a:cubicBezTo>
                <a:cubicBezTo>
                  <a:pt x="187" y="1696"/>
                  <a:pt x="187" y="1695"/>
                  <a:pt x="190" y="1692"/>
                </a:cubicBezTo>
                <a:cubicBezTo>
                  <a:pt x="194" y="1689"/>
                  <a:pt x="199" y="1690"/>
                  <a:pt x="202" y="1685"/>
                </a:cubicBezTo>
                <a:cubicBezTo>
                  <a:pt x="203" y="1683"/>
                  <a:pt x="202" y="1681"/>
                  <a:pt x="204" y="1679"/>
                </a:cubicBezTo>
                <a:cubicBezTo>
                  <a:pt x="204" y="1677"/>
                  <a:pt x="206" y="1676"/>
                  <a:pt x="207" y="1675"/>
                </a:cubicBezTo>
                <a:cubicBezTo>
                  <a:pt x="209" y="1672"/>
                  <a:pt x="212" y="1668"/>
                  <a:pt x="217" y="1666"/>
                </a:cubicBezTo>
                <a:cubicBezTo>
                  <a:pt x="220" y="1665"/>
                  <a:pt x="221" y="1666"/>
                  <a:pt x="223" y="1663"/>
                </a:cubicBezTo>
                <a:cubicBezTo>
                  <a:pt x="225" y="1661"/>
                  <a:pt x="225" y="1660"/>
                  <a:pt x="227" y="1658"/>
                </a:cubicBezTo>
                <a:cubicBezTo>
                  <a:pt x="229" y="1656"/>
                  <a:pt x="230" y="1655"/>
                  <a:pt x="232" y="1653"/>
                </a:cubicBezTo>
                <a:cubicBezTo>
                  <a:pt x="234" y="1649"/>
                  <a:pt x="237" y="1647"/>
                  <a:pt x="240" y="1644"/>
                </a:cubicBezTo>
                <a:cubicBezTo>
                  <a:pt x="243" y="1641"/>
                  <a:pt x="245" y="1639"/>
                  <a:pt x="248" y="1637"/>
                </a:cubicBezTo>
                <a:cubicBezTo>
                  <a:pt x="252" y="1634"/>
                  <a:pt x="252" y="1629"/>
                  <a:pt x="256" y="1625"/>
                </a:cubicBezTo>
                <a:cubicBezTo>
                  <a:pt x="257" y="1624"/>
                  <a:pt x="260" y="1623"/>
                  <a:pt x="261" y="1622"/>
                </a:cubicBezTo>
                <a:cubicBezTo>
                  <a:pt x="263" y="1620"/>
                  <a:pt x="264" y="1619"/>
                  <a:pt x="265" y="1617"/>
                </a:cubicBezTo>
                <a:cubicBezTo>
                  <a:pt x="266" y="1615"/>
                  <a:pt x="267" y="1614"/>
                  <a:pt x="268" y="1612"/>
                </a:cubicBezTo>
                <a:cubicBezTo>
                  <a:pt x="270" y="1610"/>
                  <a:pt x="272" y="1609"/>
                  <a:pt x="274" y="1605"/>
                </a:cubicBezTo>
                <a:cubicBezTo>
                  <a:pt x="275" y="1601"/>
                  <a:pt x="277" y="1597"/>
                  <a:pt x="279" y="1594"/>
                </a:cubicBezTo>
                <a:cubicBezTo>
                  <a:pt x="281" y="1592"/>
                  <a:pt x="280" y="1593"/>
                  <a:pt x="282" y="1592"/>
                </a:cubicBezTo>
                <a:cubicBezTo>
                  <a:pt x="283" y="1592"/>
                  <a:pt x="286" y="1592"/>
                  <a:pt x="287" y="1593"/>
                </a:cubicBezTo>
                <a:cubicBezTo>
                  <a:pt x="288" y="1594"/>
                  <a:pt x="287" y="1595"/>
                  <a:pt x="288" y="1596"/>
                </a:cubicBezTo>
                <a:cubicBezTo>
                  <a:pt x="290" y="1603"/>
                  <a:pt x="294" y="1599"/>
                  <a:pt x="296" y="1596"/>
                </a:cubicBezTo>
                <a:cubicBezTo>
                  <a:pt x="297" y="1594"/>
                  <a:pt x="298" y="1592"/>
                  <a:pt x="300" y="1592"/>
                </a:cubicBezTo>
                <a:cubicBezTo>
                  <a:pt x="302" y="1592"/>
                  <a:pt x="302" y="1594"/>
                  <a:pt x="304" y="1594"/>
                </a:cubicBezTo>
                <a:cubicBezTo>
                  <a:pt x="305" y="1595"/>
                  <a:pt x="307" y="1594"/>
                  <a:pt x="309" y="1594"/>
                </a:cubicBezTo>
                <a:cubicBezTo>
                  <a:pt x="316" y="1591"/>
                  <a:pt x="314" y="1581"/>
                  <a:pt x="314" y="1574"/>
                </a:cubicBezTo>
                <a:cubicBezTo>
                  <a:pt x="314" y="1568"/>
                  <a:pt x="316" y="1563"/>
                  <a:pt x="316" y="1557"/>
                </a:cubicBezTo>
                <a:cubicBezTo>
                  <a:pt x="316" y="1554"/>
                  <a:pt x="316" y="1552"/>
                  <a:pt x="315" y="1549"/>
                </a:cubicBezTo>
                <a:cubicBezTo>
                  <a:pt x="314" y="1545"/>
                  <a:pt x="312" y="1542"/>
                  <a:pt x="308" y="1540"/>
                </a:cubicBezTo>
                <a:cubicBezTo>
                  <a:pt x="307" y="1540"/>
                  <a:pt x="305" y="1540"/>
                  <a:pt x="304" y="1539"/>
                </a:cubicBezTo>
                <a:cubicBezTo>
                  <a:pt x="304" y="1538"/>
                  <a:pt x="303" y="1536"/>
                  <a:pt x="304" y="1535"/>
                </a:cubicBezTo>
                <a:cubicBezTo>
                  <a:pt x="307" y="1532"/>
                  <a:pt x="313" y="1539"/>
                  <a:pt x="316" y="1540"/>
                </a:cubicBezTo>
                <a:cubicBezTo>
                  <a:pt x="320" y="1540"/>
                  <a:pt x="321" y="1537"/>
                  <a:pt x="323" y="1534"/>
                </a:cubicBezTo>
                <a:cubicBezTo>
                  <a:pt x="325" y="1531"/>
                  <a:pt x="326" y="1530"/>
                  <a:pt x="325" y="1526"/>
                </a:cubicBezTo>
                <a:cubicBezTo>
                  <a:pt x="325" y="1525"/>
                  <a:pt x="324" y="1524"/>
                  <a:pt x="325" y="1522"/>
                </a:cubicBezTo>
                <a:cubicBezTo>
                  <a:pt x="331" y="1520"/>
                  <a:pt x="329" y="1530"/>
                  <a:pt x="329" y="1533"/>
                </a:cubicBezTo>
                <a:cubicBezTo>
                  <a:pt x="329" y="1538"/>
                  <a:pt x="333" y="1544"/>
                  <a:pt x="332" y="1548"/>
                </a:cubicBezTo>
                <a:cubicBezTo>
                  <a:pt x="331" y="1551"/>
                  <a:pt x="329" y="1552"/>
                  <a:pt x="329" y="1555"/>
                </a:cubicBezTo>
                <a:cubicBezTo>
                  <a:pt x="329" y="1556"/>
                  <a:pt x="330" y="1558"/>
                  <a:pt x="330" y="1559"/>
                </a:cubicBezTo>
                <a:cubicBezTo>
                  <a:pt x="331" y="1561"/>
                  <a:pt x="332" y="1562"/>
                  <a:pt x="333" y="1565"/>
                </a:cubicBezTo>
                <a:cubicBezTo>
                  <a:pt x="334" y="1568"/>
                  <a:pt x="334" y="1570"/>
                  <a:pt x="334" y="1573"/>
                </a:cubicBezTo>
                <a:cubicBezTo>
                  <a:pt x="336" y="1573"/>
                  <a:pt x="338" y="1573"/>
                  <a:pt x="340" y="1572"/>
                </a:cubicBezTo>
                <a:cubicBezTo>
                  <a:pt x="341" y="1574"/>
                  <a:pt x="345" y="1579"/>
                  <a:pt x="346" y="1580"/>
                </a:cubicBezTo>
                <a:cubicBezTo>
                  <a:pt x="350" y="1582"/>
                  <a:pt x="352" y="1578"/>
                  <a:pt x="352" y="1584"/>
                </a:cubicBezTo>
                <a:cubicBezTo>
                  <a:pt x="353" y="1593"/>
                  <a:pt x="346" y="1586"/>
                  <a:pt x="341" y="1587"/>
                </a:cubicBezTo>
                <a:cubicBezTo>
                  <a:pt x="340" y="1590"/>
                  <a:pt x="341" y="1592"/>
                  <a:pt x="343" y="1593"/>
                </a:cubicBezTo>
                <a:cubicBezTo>
                  <a:pt x="344" y="1594"/>
                  <a:pt x="345" y="1594"/>
                  <a:pt x="346" y="1594"/>
                </a:cubicBezTo>
                <a:cubicBezTo>
                  <a:pt x="347" y="1595"/>
                  <a:pt x="346" y="1595"/>
                  <a:pt x="346" y="1596"/>
                </a:cubicBezTo>
                <a:cubicBezTo>
                  <a:pt x="348" y="1601"/>
                  <a:pt x="345" y="1607"/>
                  <a:pt x="350" y="1610"/>
                </a:cubicBezTo>
                <a:cubicBezTo>
                  <a:pt x="355" y="1605"/>
                  <a:pt x="352" y="1595"/>
                  <a:pt x="357" y="1589"/>
                </a:cubicBezTo>
                <a:cubicBezTo>
                  <a:pt x="358" y="1588"/>
                  <a:pt x="361" y="1586"/>
                  <a:pt x="363" y="1587"/>
                </a:cubicBezTo>
                <a:cubicBezTo>
                  <a:pt x="366" y="1588"/>
                  <a:pt x="366" y="1594"/>
                  <a:pt x="367" y="1597"/>
                </a:cubicBezTo>
                <a:cubicBezTo>
                  <a:pt x="368" y="1600"/>
                  <a:pt x="368" y="1603"/>
                  <a:pt x="371" y="1605"/>
                </a:cubicBezTo>
                <a:cubicBezTo>
                  <a:pt x="372" y="1605"/>
                  <a:pt x="373" y="1605"/>
                  <a:pt x="374" y="1606"/>
                </a:cubicBezTo>
                <a:cubicBezTo>
                  <a:pt x="376" y="1606"/>
                  <a:pt x="375" y="1608"/>
                  <a:pt x="376" y="1608"/>
                </a:cubicBezTo>
                <a:cubicBezTo>
                  <a:pt x="381" y="1609"/>
                  <a:pt x="383" y="1605"/>
                  <a:pt x="384" y="1601"/>
                </a:cubicBezTo>
                <a:cubicBezTo>
                  <a:pt x="385" y="1597"/>
                  <a:pt x="384" y="1593"/>
                  <a:pt x="385" y="1588"/>
                </a:cubicBezTo>
                <a:cubicBezTo>
                  <a:pt x="388" y="1579"/>
                  <a:pt x="388" y="1570"/>
                  <a:pt x="388" y="1561"/>
                </a:cubicBezTo>
                <a:cubicBezTo>
                  <a:pt x="388" y="1553"/>
                  <a:pt x="385" y="1545"/>
                  <a:pt x="385" y="1537"/>
                </a:cubicBezTo>
                <a:cubicBezTo>
                  <a:pt x="385" y="1535"/>
                  <a:pt x="385" y="1532"/>
                  <a:pt x="385" y="1530"/>
                </a:cubicBezTo>
                <a:cubicBezTo>
                  <a:pt x="386" y="1527"/>
                  <a:pt x="390" y="1524"/>
                  <a:pt x="391" y="1522"/>
                </a:cubicBezTo>
                <a:cubicBezTo>
                  <a:pt x="393" y="1520"/>
                  <a:pt x="393" y="1519"/>
                  <a:pt x="394" y="1516"/>
                </a:cubicBezTo>
                <a:cubicBezTo>
                  <a:pt x="394" y="1512"/>
                  <a:pt x="389" y="1508"/>
                  <a:pt x="390" y="1504"/>
                </a:cubicBezTo>
                <a:cubicBezTo>
                  <a:pt x="396" y="1504"/>
                  <a:pt x="399" y="1499"/>
                  <a:pt x="404" y="1497"/>
                </a:cubicBezTo>
                <a:cubicBezTo>
                  <a:pt x="407" y="1496"/>
                  <a:pt x="412" y="1493"/>
                  <a:pt x="415" y="1489"/>
                </a:cubicBezTo>
                <a:cubicBezTo>
                  <a:pt x="417" y="1485"/>
                  <a:pt x="416" y="1478"/>
                  <a:pt x="418" y="1473"/>
                </a:cubicBezTo>
                <a:cubicBezTo>
                  <a:pt x="419" y="1470"/>
                  <a:pt x="421" y="1469"/>
                  <a:pt x="422" y="1466"/>
                </a:cubicBezTo>
                <a:cubicBezTo>
                  <a:pt x="422" y="1466"/>
                  <a:pt x="422" y="1464"/>
                  <a:pt x="422" y="1463"/>
                </a:cubicBezTo>
                <a:cubicBezTo>
                  <a:pt x="422" y="1463"/>
                  <a:pt x="421" y="1463"/>
                  <a:pt x="420" y="1464"/>
                </a:cubicBezTo>
                <a:cubicBezTo>
                  <a:pt x="422" y="1457"/>
                  <a:pt x="427" y="1451"/>
                  <a:pt x="430" y="1446"/>
                </a:cubicBezTo>
                <a:cubicBezTo>
                  <a:pt x="432" y="1443"/>
                  <a:pt x="433" y="1442"/>
                  <a:pt x="433" y="1440"/>
                </a:cubicBezTo>
                <a:cubicBezTo>
                  <a:pt x="434" y="1437"/>
                  <a:pt x="433" y="1434"/>
                  <a:pt x="433" y="1431"/>
                </a:cubicBezTo>
                <a:cubicBezTo>
                  <a:pt x="431" y="1419"/>
                  <a:pt x="423" y="1410"/>
                  <a:pt x="420" y="1398"/>
                </a:cubicBezTo>
                <a:cubicBezTo>
                  <a:pt x="419" y="1394"/>
                  <a:pt x="418" y="1390"/>
                  <a:pt x="417" y="1386"/>
                </a:cubicBezTo>
                <a:cubicBezTo>
                  <a:pt x="417" y="1383"/>
                  <a:pt x="415" y="1377"/>
                  <a:pt x="416" y="1374"/>
                </a:cubicBezTo>
                <a:cubicBezTo>
                  <a:pt x="418" y="1374"/>
                  <a:pt x="419" y="1375"/>
                  <a:pt x="421" y="1374"/>
                </a:cubicBezTo>
                <a:cubicBezTo>
                  <a:pt x="424" y="1374"/>
                  <a:pt x="426" y="1373"/>
                  <a:pt x="428" y="1372"/>
                </a:cubicBezTo>
                <a:cubicBezTo>
                  <a:pt x="429" y="1371"/>
                  <a:pt x="430" y="1371"/>
                  <a:pt x="431" y="1371"/>
                </a:cubicBezTo>
                <a:cubicBezTo>
                  <a:pt x="431" y="1370"/>
                  <a:pt x="431" y="1370"/>
                  <a:pt x="432" y="1370"/>
                </a:cubicBezTo>
                <a:cubicBezTo>
                  <a:pt x="434" y="1370"/>
                  <a:pt x="435" y="1369"/>
                  <a:pt x="436" y="1369"/>
                </a:cubicBezTo>
                <a:cubicBezTo>
                  <a:pt x="437" y="1367"/>
                  <a:pt x="436" y="1367"/>
                  <a:pt x="437" y="1365"/>
                </a:cubicBezTo>
                <a:cubicBezTo>
                  <a:pt x="437" y="1363"/>
                  <a:pt x="437" y="1364"/>
                  <a:pt x="439" y="1361"/>
                </a:cubicBezTo>
                <a:cubicBezTo>
                  <a:pt x="441" y="1356"/>
                  <a:pt x="443" y="1351"/>
                  <a:pt x="445" y="1346"/>
                </a:cubicBezTo>
                <a:cubicBezTo>
                  <a:pt x="447" y="1343"/>
                  <a:pt x="452" y="1338"/>
                  <a:pt x="451" y="1334"/>
                </a:cubicBezTo>
                <a:cubicBezTo>
                  <a:pt x="448" y="1333"/>
                  <a:pt x="445" y="1327"/>
                  <a:pt x="443" y="1325"/>
                </a:cubicBezTo>
                <a:cubicBezTo>
                  <a:pt x="442" y="1324"/>
                  <a:pt x="441" y="1324"/>
                  <a:pt x="440" y="1322"/>
                </a:cubicBezTo>
                <a:cubicBezTo>
                  <a:pt x="439" y="1322"/>
                  <a:pt x="440" y="1320"/>
                  <a:pt x="439" y="1320"/>
                </a:cubicBezTo>
                <a:cubicBezTo>
                  <a:pt x="435" y="1314"/>
                  <a:pt x="427" y="1318"/>
                  <a:pt x="423" y="1314"/>
                </a:cubicBezTo>
                <a:cubicBezTo>
                  <a:pt x="420" y="1311"/>
                  <a:pt x="419" y="1308"/>
                  <a:pt x="416" y="1306"/>
                </a:cubicBezTo>
                <a:cubicBezTo>
                  <a:pt x="413" y="1304"/>
                  <a:pt x="408" y="1303"/>
                  <a:pt x="406" y="1299"/>
                </a:cubicBezTo>
                <a:cubicBezTo>
                  <a:pt x="403" y="1293"/>
                  <a:pt x="408" y="1285"/>
                  <a:pt x="409" y="1279"/>
                </a:cubicBezTo>
                <a:cubicBezTo>
                  <a:pt x="412" y="1266"/>
                  <a:pt x="412" y="1253"/>
                  <a:pt x="412" y="1239"/>
                </a:cubicBezTo>
                <a:cubicBezTo>
                  <a:pt x="412" y="1235"/>
                  <a:pt x="413" y="1231"/>
                  <a:pt x="412" y="1227"/>
                </a:cubicBezTo>
                <a:cubicBezTo>
                  <a:pt x="412" y="1225"/>
                  <a:pt x="411" y="1223"/>
                  <a:pt x="410" y="1221"/>
                </a:cubicBezTo>
                <a:cubicBezTo>
                  <a:pt x="407" y="1214"/>
                  <a:pt x="404" y="1207"/>
                  <a:pt x="400" y="1201"/>
                </a:cubicBezTo>
                <a:cubicBezTo>
                  <a:pt x="399" y="1198"/>
                  <a:pt x="398" y="1198"/>
                  <a:pt x="398" y="1195"/>
                </a:cubicBezTo>
                <a:cubicBezTo>
                  <a:pt x="399" y="1190"/>
                  <a:pt x="400" y="1186"/>
                  <a:pt x="400" y="1182"/>
                </a:cubicBezTo>
                <a:cubicBezTo>
                  <a:pt x="400" y="1176"/>
                  <a:pt x="400" y="1171"/>
                  <a:pt x="400" y="1165"/>
                </a:cubicBezTo>
                <a:cubicBezTo>
                  <a:pt x="400" y="1163"/>
                  <a:pt x="399" y="1159"/>
                  <a:pt x="400" y="1157"/>
                </a:cubicBezTo>
                <a:cubicBezTo>
                  <a:pt x="400" y="1156"/>
                  <a:pt x="402" y="1157"/>
                  <a:pt x="402" y="1156"/>
                </a:cubicBezTo>
                <a:cubicBezTo>
                  <a:pt x="403" y="1155"/>
                  <a:pt x="403" y="1153"/>
                  <a:pt x="404" y="1152"/>
                </a:cubicBezTo>
                <a:cubicBezTo>
                  <a:pt x="405" y="1151"/>
                  <a:pt x="408" y="1149"/>
                  <a:pt x="408" y="1147"/>
                </a:cubicBezTo>
                <a:cubicBezTo>
                  <a:pt x="409" y="1145"/>
                  <a:pt x="408" y="1144"/>
                  <a:pt x="407" y="1142"/>
                </a:cubicBezTo>
                <a:cubicBezTo>
                  <a:pt x="405" y="1138"/>
                  <a:pt x="405" y="1134"/>
                  <a:pt x="404" y="1130"/>
                </a:cubicBezTo>
                <a:cubicBezTo>
                  <a:pt x="403" y="1127"/>
                  <a:pt x="402" y="1124"/>
                  <a:pt x="400" y="1121"/>
                </a:cubicBezTo>
                <a:cubicBezTo>
                  <a:pt x="400" y="1119"/>
                  <a:pt x="399" y="1117"/>
                  <a:pt x="399" y="1115"/>
                </a:cubicBezTo>
                <a:cubicBezTo>
                  <a:pt x="399" y="1113"/>
                  <a:pt x="400" y="1112"/>
                  <a:pt x="401" y="1110"/>
                </a:cubicBezTo>
                <a:cubicBezTo>
                  <a:pt x="404" y="1105"/>
                  <a:pt x="403" y="1097"/>
                  <a:pt x="403" y="1092"/>
                </a:cubicBezTo>
                <a:cubicBezTo>
                  <a:pt x="403" y="1088"/>
                  <a:pt x="403" y="1084"/>
                  <a:pt x="403" y="1080"/>
                </a:cubicBezTo>
                <a:cubicBezTo>
                  <a:pt x="404" y="1073"/>
                  <a:pt x="409" y="1071"/>
                  <a:pt x="412" y="1066"/>
                </a:cubicBezTo>
                <a:cubicBezTo>
                  <a:pt x="415" y="1062"/>
                  <a:pt x="418" y="1057"/>
                  <a:pt x="419" y="1053"/>
                </a:cubicBezTo>
                <a:cubicBezTo>
                  <a:pt x="420" y="1050"/>
                  <a:pt x="421" y="1047"/>
                  <a:pt x="422" y="1045"/>
                </a:cubicBezTo>
                <a:cubicBezTo>
                  <a:pt x="423" y="1041"/>
                  <a:pt x="422" y="1039"/>
                  <a:pt x="425" y="1036"/>
                </a:cubicBezTo>
                <a:cubicBezTo>
                  <a:pt x="427" y="1034"/>
                  <a:pt x="429" y="1032"/>
                  <a:pt x="431" y="1031"/>
                </a:cubicBezTo>
                <a:cubicBezTo>
                  <a:pt x="433" y="1030"/>
                  <a:pt x="435" y="1030"/>
                  <a:pt x="436" y="1029"/>
                </a:cubicBezTo>
                <a:cubicBezTo>
                  <a:pt x="439" y="1027"/>
                  <a:pt x="440" y="1023"/>
                  <a:pt x="444" y="1021"/>
                </a:cubicBezTo>
                <a:cubicBezTo>
                  <a:pt x="449" y="1019"/>
                  <a:pt x="453" y="1018"/>
                  <a:pt x="458" y="1018"/>
                </a:cubicBezTo>
                <a:cubicBezTo>
                  <a:pt x="463" y="1018"/>
                  <a:pt x="467" y="1017"/>
                  <a:pt x="472" y="1017"/>
                </a:cubicBezTo>
                <a:cubicBezTo>
                  <a:pt x="478" y="1018"/>
                  <a:pt x="483" y="1019"/>
                  <a:pt x="489" y="1019"/>
                </a:cubicBezTo>
                <a:cubicBezTo>
                  <a:pt x="493" y="1020"/>
                  <a:pt x="499" y="1020"/>
                  <a:pt x="503" y="1022"/>
                </a:cubicBezTo>
                <a:cubicBezTo>
                  <a:pt x="505" y="1019"/>
                  <a:pt x="506" y="1014"/>
                  <a:pt x="507" y="1011"/>
                </a:cubicBezTo>
                <a:cubicBezTo>
                  <a:pt x="509" y="1007"/>
                  <a:pt x="510" y="1004"/>
                  <a:pt x="510" y="1000"/>
                </a:cubicBezTo>
                <a:cubicBezTo>
                  <a:pt x="509" y="996"/>
                  <a:pt x="507" y="992"/>
                  <a:pt x="506" y="988"/>
                </a:cubicBezTo>
                <a:cubicBezTo>
                  <a:pt x="506" y="985"/>
                  <a:pt x="506" y="981"/>
                  <a:pt x="506" y="977"/>
                </a:cubicBezTo>
                <a:cubicBezTo>
                  <a:pt x="506" y="971"/>
                  <a:pt x="508" y="963"/>
                  <a:pt x="503" y="959"/>
                </a:cubicBezTo>
                <a:cubicBezTo>
                  <a:pt x="500" y="957"/>
                  <a:pt x="498" y="956"/>
                  <a:pt x="495" y="955"/>
                </a:cubicBezTo>
                <a:cubicBezTo>
                  <a:pt x="493" y="953"/>
                  <a:pt x="492" y="951"/>
                  <a:pt x="489" y="950"/>
                </a:cubicBezTo>
                <a:cubicBezTo>
                  <a:pt x="490" y="947"/>
                  <a:pt x="492" y="944"/>
                  <a:pt x="494" y="941"/>
                </a:cubicBezTo>
                <a:cubicBezTo>
                  <a:pt x="497" y="937"/>
                  <a:pt x="500" y="933"/>
                  <a:pt x="502" y="928"/>
                </a:cubicBezTo>
                <a:cubicBezTo>
                  <a:pt x="504" y="925"/>
                  <a:pt x="505" y="921"/>
                  <a:pt x="506" y="917"/>
                </a:cubicBezTo>
                <a:cubicBezTo>
                  <a:pt x="506" y="915"/>
                  <a:pt x="506" y="913"/>
                  <a:pt x="507" y="911"/>
                </a:cubicBezTo>
                <a:cubicBezTo>
                  <a:pt x="508" y="909"/>
                  <a:pt x="508" y="907"/>
                  <a:pt x="509" y="905"/>
                </a:cubicBezTo>
                <a:cubicBezTo>
                  <a:pt x="512" y="902"/>
                  <a:pt x="512" y="896"/>
                  <a:pt x="515" y="891"/>
                </a:cubicBezTo>
                <a:cubicBezTo>
                  <a:pt x="517" y="887"/>
                  <a:pt x="518" y="882"/>
                  <a:pt x="520" y="878"/>
                </a:cubicBezTo>
                <a:cubicBezTo>
                  <a:pt x="521" y="875"/>
                  <a:pt x="523" y="871"/>
                  <a:pt x="526" y="869"/>
                </a:cubicBezTo>
                <a:cubicBezTo>
                  <a:pt x="530" y="866"/>
                  <a:pt x="530" y="865"/>
                  <a:pt x="530" y="859"/>
                </a:cubicBezTo>
                <a:cubicBezTo>
                  <a:pt x="530" y="853"/>
                  <a:pt x="530" y="848"/>
                  <a:pt x="530" y="843"/>
                </a:cubicBezTo>
                <a:cubicBezTo>
                  <a:pt x="529" y="837"/>
                  <a:pt x="528" y="831"/>
                  <a:pt x="529" y="825"/>
                </a:cubicBezTo>
                <a:cubicBezTo>
                  <a:pt x="529" y="820"/>
                  <a:pt x="532" y="816"/>
                  <a:pt x="533" y="812"/>
                </a:cubicBezTo>
                <a:cubicBezTo>
                  <a:pt x="534" y="810"/>
                  <a:pt x="534" y="808"/>
                  <a:pt x="535" y="806"/>
                </a:cubicBezTo>
                <a:cubicBezTo>
                  <a:pt x="536" y="806"/>
                  <a:pt x="537" y="805"/>
                  <a:pt x="538" y="804"/>
                </a:cubicBezTo>
                <a:cubicBezTo>
                  <a:pt x="539" y="802"/>
                  <a:pt x="539" y="801"/>
                  <a:pt x="539" y="798"/>
                </a:cubicBezTo>
                <a:cubicBezTo>
                  <a:pt x="541" y="791"/>
                  <a:pt x="537" y="784"/>
                  <a:pt x="536" y="776"/>
                </a:cubicBezTo>
                <a:cubicBezTo>
                  <a:pt x="535" y="770"/>
                  <a:pt x="534" y="763"/>
                  <a:pt x="533" y="757"/>
                </a:cubicBezTo>
                <a:cubicBezTo>
                  <a:pt x="533" y="757"/>
                  <a:pt x="533" y="751"/>
                  <a:pt x="533" y="750"/>
                </a:cubicBezTo>
                <a:cubicBezTo>
                  <a:pt x="535" y="747"/>
                  <a:pt x="548" y="750"/>
                  <a:pt x="552" y="749"/>
                </a:cubicBezTo>
                <a:cubicBezTo>
                  <a:pt x="556" y="748"/>
                  <a:pt x="561" y="747"/>
                  <a:pt x="564" y="745"/>
                </a:cubicBezTo>
                <a:cubicBezTo>
                  <a:pt x="570" y="743"/>
                  <a:pt x="570" y="736"/>
                  <a:pt x="575" y="733"/>
                </a:cubicBezTo>
                <a:cubicBezTo>
                  <a:pt x="578" y="731"/>
                  <a:pt x="583" y="732"/>
                  <a:pt x="585" y="729"/>
                </a:cubicBezTo>
                <a:cubicBezTo>
                  <a:pt x="588" y="723"/>
                  <a:pt x="580" y="714"/>
                  <a:pt x="580" y="709"/>
                </a:cubicBezTo>
                <a:cubicBezTo>
                  <a:pt x="579" y="703"/>
                  <a:pt x="582" y="701"/>
                  <a:pt x="586" y="698"/>
                </a:cubicBezTo>
                <a:cubicBezTo>
                  <a:pt x="591" y="695"/>
                  <a:pt x="592" y="692"/>
                  <a:pt x="594" y="687"/>
                </a:cubicBezTo>
                <a:cubicBezTo>
                  <a:pt x="598" y="679"/>
                  <a:pt x="602" y="670"/>
                  <a:pt x="605" y="662"/>
                </a:cubicBezTo>
                <a:cubicBezTo>
                  <a:pt x="607" y="658"/>
                  <a:pt x="610" y="654"/>
                  <a:pt x="611" y="649"/>
                </a:cubicBezTo>
                <a:cubicBezTo>
                  <a:pt x="611" y="645"/>
                  <a:pt x="613" y="641"/>
                  <a:pt x="616" y="638"/>
                </a:cubicBezTo>
                <a:cubicBezTo>
                  <a:pt x="620" y="635"/>
                  <a:pt x="624" y="634"/>
                  <a:pt x="628" y="632"/>
                </a:cubicBezTo>
                <a:cubicBezTo>
                  <a:pt x="632" y="629"/>
                  <a:pt x="631" y="617"/>
                  <a:pt x="630" y="613"/>
                </a:cubicBezTo>
                <a:cubicBezTo>
                  <a:pt x="629" y="610"/>
                  <a:pt x="627" y="607"/>
                  <a:pt x="627" y="605"/>
                </a:cubicBezTo>
                <a:cubicBezTo>
                  <a:pt x="627" y="603"/>
                  <a:pt x="627" y="601"/>
                  <a:pt x="627" y="600"/>
                </a:cubicBezTo>
                <a:cubicBezTo>
                  <a:pt x="626" y="598"/>
                  <a:pt x="624" y="596"/>
                  <a:pt x="624" y="594"/>
                </a:cubicBezTo>
                <a:cubicBezTo>
                  <a:pt x="623" y="591"/>
                  <a:pt x="623" y="588"/>
                  <a:pt x="622" y="584"/>
                </a:cubicBezTo>
                <a:cubicBezTo>
                  <a:pt x="621" y="582"/>
                  <a:pt x="621" y="580"/>
                  <a:pt x="621" y="578"/>
                </a:cubicBezTo>
                <a:cubicBezTo>
                  <a:pt x="621" y="574"/>
                  <a:pt x="621" y="572"/>
                  <a:pt x="622" y="569"/>
                </a:cubicBezTo>
                <a:cubicBezTo>
                  <a:pt x="623" y="564"/>
                  <a:pt x="624" y="562"/>
                  <a:pt x="629" y="559"/>
                </a:cubicBezTo>
                <a:cubicBezTo>
                  <a:pt x="633" y="558"/>
                  <a:pt x="634" y="555"/>
                  <a:pt x="634" y="551"/>
                </a:cubicBezTo>
                <a:cubicBezTo>
                  <a:pt x="635" y="546"/>
                  <a:pt x="637" y="542"/>
                  <a:pt x="639" y="537"/>
                </a:cubicBezTo>
                <a:cubicBezTo>
                  <a:pt x="640" y="534"/>
                  <a:pt x="642" y="530"/>
                  <a:pt x="643" y="527"/>
                </a:cubicBezTo>
                <a:cubicBezTo>
                  <a:pt x="644" y="525"/>
                  <a:pt x="644" y="523"/>
                  <a:pt x="645" y="522"/>
                </a:cubicBezTo>
                <a:cubicBezTo>
                  <a:pt x="645" y="522"/>
                  <a:pt x="644" y="522"/>
                  <a:pt x="643" y="523"/>
                </a:cubicBezTo>
                <a:cubicBezTo>
                  <a:pt x="644" y="521"/>
                  <a:pt x="645" y="520"/>
                  <a:pt x="646" y="518"/>
                </a:cubicBezTo>
                <a:cubicBezTo>
                  <a:pt x="647" y="516"/>
                  <a:pt x="647" y="513"/>
                  <a:pt x="650" y="512"/>
                </a:cubicBezTo>
                <a:cubicBezTo>
                  <a:pt x="650" y="510"/>
                  <a:pt x="653" y="508"/>
                  <a:pt x="654" y="507"/>
                </a:cubicBezTo>
                <a:cubicBezTo>
                  <a:pt x="657" y="503"/>
                  <a:pt x="660" y="498"/>
                  <a:pt x="663" y="494"/>
                </a:cubicBezTo>
                <a:cubicBezTo>
                  <a:pt x="666" y="490"/>
                  <a:pt x="668" y="488"/>
                  <a:pt x="672" y="486"/>
                </a:cubicBezTo>
                <a:cubicBezTo>
                  <a:pt x="674" y="484"/>
                  <a:pt x="677" y="481"/>
                  <a:pt x="680" y="480"/>
                </a:cubicBezTo>
                <a:cubicBezTo>
                  <a:pt x="684" y="479"/>
                  <a:pt x="691" y="479"/>
                  <a:pt x="695" y="481"/>
                </a:cubicBezTo>
                <a:cubicBezTo>
                  <a:pt x="698" y="482"/>
                  <a:pt x="700" y="484"/>
                  <a:pt x="704" y="486"/>
                </a:cubicBezTo>
                <a:cubicBezTo>
                  <a:pt x="709" y="487"/>
                  <a:pt x="714" y="490"/>
                  <a:pt x="719" y="492"/>
                </a:cubicBezTo>
                <a:cubicBezTo>
                  <a:pt x="720" y="490"/>
                  <a:pt x="720" y="488"/>
                  <a:pt x="721" y="486"/>
                </a:cubicBezTo>
                <a:cubicBezTo>
                  <a:pt x="723" y="482"/>
                  <a:pt x="726" y="477"/>
                  <a:pt x="728" y="472"/>
                </a:cubicBezTo>
                <a:cubicBezTo>
                  <a:pt x="730" y="469"/>
                  <a:pt x="732" y="467"/>
                  <a:pt x="733" y="464"/>
                </a:cubicBezTo>
                <a:cubicBezTo>
                  <a:pt x="733" y="463"/>
                  <a:pt x="734" y="461"/>
                  <a:pt x="735" y="459"/>
                </a:cubicBezTo>
                <a:cubicBezTo>
                  <a:pt x="735" y="458"/>
                  <a:pt x="735" y="454"/>
                  <a:pt x="735" y="452"/>
                </a:cubicBezTo>
                <a:cubicBezTo>
                  <a:pt x="735" y="429"/>
                  <a:pt x="735" y="429"/>
                  <a:pt x="735" y="429"/>
                </a:cubicBezTo>
                <a:cubicBezTo>
                  <a:pt x="735" y="424"/>
                  <a:pt x="735" y="418"/>
                  <a:pt x="734" y="413"/>
                </a:cubicBezTo>
                <a:cubicBezTo>
                  <a:pt x="737" y="416"/>
                  <a:pt x="742" y="415"/>
                  <a:pt x="746" y="415"/>
                </a:cubicBezTo>
                <a:cubicBezTo>
                  <a:pt x="748" y="415"/>
                  <a:pt x="749" y="416"/>
                  <a:pt x="752" y="417"/>
                </a:cubicBezTo>
                <a:cubicBezTo>
                  <a:pt x="754" y="418"/>
                  <a:pt x="758" y="418"/>
                  <a:pt x="760" y="419"/>
                </a:cubicBezTo>
                <a:cubicBezTo>
                  <a:pt x="769" y="422"/>
                  <a:pt x="778" y="424"/>
                  <a:pt x="787" y="426"/>
                </a:cubicBezTo>
                <a:cubicBezTo>
                  <a:pt x="793" y="427"/>
                  <a:pt x="799" y="426"/>
                  <a:pt x="804" y="429"/>
                </a:cubicBezTo>
                <a:cubicBezTo>
                  <a:pt x="811" y="433"/>
                  <a:pt x="817" y="435"/>
                  <a:pt x="824" y="436"/>
                </a:cubicBezTo>
                <a:cubicBezTo>
                  <a:pt x="826" y="436"/>
                  <a:pt x="827" y="437"/>
                  <a:pt x="829" y="436"/>
                </a:cubicBezTo>
                <a:cubicBezTo>
                  <a:pt x="830" y="435"/>
                  <a:pt x="833" y="431"/>
                  <a:pt x="833" y="429"/>
                </a:cubicBezTo>
                <a:cubicBezTo>
                  <a:pt x="835" y="427"/>
                  <a:pt x="835" y="426"/>
                  <a:pt x="836" y="424"/>
                </a:cubicBezTo>
                <a:cubicBezTo>
                  <a:pt x="836" y="423"/>
                  <a:pt x="839" y="421"/>
                  <a:pt x="839" y="420"/>
                </a:cubicBezTo>
                <a:cubicBezTo>
                  <a:pt x="839" y="416"/>
                  <a:pt x="826" y="413"/>
                  <a:pt x="823" y="411"/>
                </a:cubicBezTo>
                <a:cubicBezTo>
                  <a:pt x="825" y="408"/>
                  <a:pt x="830" y="407"/>
                  <a:pt x="833" y="405"/>
                </a:cubicBezTo>
                <a:cubicBezTo>
                  <a:pt x="838" y="402"/>
                  <a:pt x="842" y="399"/>
                  <a:pt x="847" y="395"/>
                </a:cubicBezTo>
                <a:cubicBezTo>
                  <a:pt x="852" y="391"/>
                  <a:pt x="855" y="389"/>
                  <a:pt x="855" y="382"/>
                </a:cubicBezTo>
                <a:cubicBezTo>
                  <a:pt x="855" y="374"/>
                  <a:pt x="853" y="368"/>
                  <a:pt x="848" y="361"/>
                </a:cubicBezTo>
                <a:cubicBezTo>
                  <a:pt x="845" y="357"/>
                  <a:pt x="842" y="352"/>
                  <a:pt x="840" y="347"/>
                </a:cubicBezTo>
                <a:cubicBezTo>
                  <a:pt x="838" y="345"/>
                  <a:pt x="837" y="341"/>
                  <a:pt x="835" y="339"/>
                </a:cubicBezTo>
                <a:cubicBezTo>
                  <a:pt x="836" y="336"/>
                  <a:pt x="849" y="336"/>
                  <a:pt x="852" y="336"/>
                </a:cubicBezTo>
                <a:cubicBezTo>
                  <a:pt x="857" y="335"/>
                  <a:pt x="863" y="335"/>
                  <a:pt x="869" y="334"/>
                </a:cubicBezTo>
                <a:cubicBezTo>
                  <a:pt x="869" y="333"/>
                  <a:pt x="869" y="332"/>
                  <a:pt x="869" y="332"/>
                </a:cubicBezTo>
                <a:cubicBezTo>
                  <a:pt x="871" y="331"/>
                  <a:pt x="875" y="334"/>
                  <a:pt x="877" y="335"/>
                </a:cubicBezTo>
                <a:cubicBezTo>
                  <a:pt x="880" y="336"/>
                  <a:pt x="883" y="338"/>
                  <a:pt x="886" y="339"/>
                </a:cubicBezTo>
                <a:cubicBezTo>
                  <a:pt x="886" y="336"/>
                  <a:pt x="886" y="332"/>
                  <a:pt x="886" y="329"/>
                </a:cubicBezTo>
                <a:cubicBezTo>
                  <a:pt x="885" y="324"/>
                  <a:pt x="883" y="322"/>
                  <a:pt x="882" y="319"/>
                </a:cubicBezTo>
                <a:cubicBezTo>
                  <a:pt x="879" y="312"/>
                  <a:pt x="886" y="310"/>
                  <a:pt x="891" y="308"/>
                </a:cubicBezTo>
                <a:cubicBezTo>
                  <a:pt x="896" y="307"/>
                  <a:pt x="901" y="304"/>
                  <a:pt x="907" y="304"/>
                </a:cubicBezTo>
                <a:cubicBezTo>
                  <a:pt x="909" y="304"/>
                  <a:pt x="914" y="303"/>
                  <a:pt x="916" y="305"/>
                </a:cubicBezTo>
                <a:cubicBezTo>
                  <a:pt x="918" y="307"/>
                  <a:pt x="918" y="311"/>
                  <a:pt x="919" y="313"/>
                </a:cubicBezTo>
                <a:cubicBezTo>
                  <a:pt x="920" y="315"/>
                  <a:pt x="922" y="316"/>
                  <a:pt x="923" y="317"/>
                </a:cubicBezTo>
                <a:cubicBezTo>
                  <a:pt x="924" y="319"/>
                  <a:pt x="924" y="320"/>
                  <a:pt x="925" y="322"/>
                </a:cubicBezTo>
                <a:cubicBezTo>
                  <a:pt x="926" y="326"/>
                  <a:pt x="928" y="331"/>
                  <a:pt x="931" y="335"/>
                </a:cubicBezTo>
                <a:cubicBezTo>
                  <a:pt x="933" y="338"/>
                  <a:pt x="935" y="340"/>
                  <a:pt x="937" y="342"/>
                </a:cubicBezTo>
                <a:cubicBezTo>
                  <a:pt x="940" y="345"/>
                  <a:pt x="943" y="349"/>
                  <a:pt x="945" y="352"/>
                </a:cubicBezTo>
                <a:cubicBezTo>
                  <a:pt x="946" y="353"/>
                  <a:pt x="947" y="355"/>
                  <a:pt x="948" y="356"/>
                </a:cubicBezTo>
                <a:cubicBezTo>
                  <a:pt x="949" y="358"/>
                  <a:pt x="951" y="359"/>
                  <a:pt x="951" y="361"/>
                </a:cubicBezTo>
                <a:cubicBezTo>
                  <a:pt x="952" y="362"/>
                  <a:pt x="952" y="363"/>
                  <a:pt x="953" y="364"/>
                </a:cubicBezTo>
                <a:cubicBezTo>
                  <a:pt x="955" y="366"/>
                  <a:pt x="955" y="364"/>
                  <a:pt x="956" y="367"/>
                </a:cubicBezTo>
                <a:cubicBezTo>
                  <a:pt x="957" y="374"/>
                  <a:pt x="956" y="382"/>
                  <a:pt x="957" y="389"/>
                </a:cubicBezTo>
                <a:cubicBezTo>
                  <a:pt x="959" y="389"/>
                  <a:pt x="960" y="388"/>
                  <a:pt x="962" y="388"/>
                </a:cubicBezTo>
                <a:cubicBezTo>
                  <a:pt x="964" y="388"/>
                  <a:pt x="966" y="388"/>
                  <a:pt x="967" y="389"/>
                </a:cubicBezTo>
                <a:cubicBezTo>
                  <a:pt x="973" y="390"/>
                  <a:pt x="977" y="391"/>
                  <a:pt x="982" y="393"/>
                </a:cubicBezTo>
                <a:cubicBezTo>
                  <a:pt x="984" y="394"/>
                  <a:pt x="985" y="395"/>
                  <a:pt x="987" y="395"/>
                </a:cubicBezTo>
                <a:cubicBezTo>
                  <a:pt x="989" y="395"/>
                  <a:pt x="992" y="395"/>
                  <a:pt x="994" y="395"/>
                </a:cubicBezTo>
                <a:cubicBezTo>
                  <a:pt x="998" y="397"/>
                  <a:pt x="998" y="400"/>
                  <a:pt x="1002" y="401"/>
                </a:cubicBezTo>
                <a:cubicBezTo>
                  <a:pt x="1006" y="402"/>
                  <a:pt x="1011" y="398"/>
                  <a:pt x="1015" y="398"/>
                </a:cubicBezTo>
                <a:cubicBezTo>
                  <a:pt x="1017" y="398"/>
                  <a:pt x="1019" y="398"/>
                  <a:pt x="1021" y="398"/>
                </a:cubicBezTo>
                <a:cubicBezTo>
                  <a:pt x="1024" y="398"/>
                  <a:pt x="1022" y="398"/>
                  <a:pt x="1024" y="395"/>
                </a:cubicBezTo>
                <a:cubicBezTo>
                  <a:pt x="1024" y="395"/>
                  <a:pt x="1024" y="394"/>
                  <a:pt x="1024" y="393"/>
                </a:cubicBezTo>
                <a:cubicBezTo>
                  <a:pt x="1024" y="392"/>
                  <a:pt x="1026" y="393"/>
                  <a:pt x="1027" y="392"/>
                </a:cubicBezTo>
                <a:cubicBezTo>
                  <a:pt x="1028" y="390"/>
                  <a:pt x="1028" y="387"/>
                  <a:pt x="1030" y="384"/>
                </a:cubicBezTo>
                <a:cubicBezTo>
                  <a:pt x="1031" y="383"/>
                  <a:pt x="1033" y="381"/>
                  <a:pt x="1034" y="380"/>
                </a:cubicBezTo>
                <a:cubicBezTo>
                  <a:pt x="1035" y="378"/>
                  <a:pt x="1035" y="376"/>
                  <a:pt x="1036" y="374"/>
                </a:cubicBezTo>
                <a:cubicBezTo>
                  <a:pt x="1042" y="374"/>
                  <a:pt x="1047" y="378"/>
                  <a:pt x="1052" y="381"/>
                </a:cubicBezTo>
                <a:cubicBezTo>
                  <a:pt x="1056" y="384"/>
                  <a:pt x="1061" y="386"/>
                  <a:pt x="1065" y="389"/>
                </a:cubicBezTo>
                <a:cubicBezTo>
                  <a:pt x="1065" y="390"/>
                  <a:pt x="1066" y="390"/>
                  <a:pt x="1066" y="391"/>
                </a:cubicBezTo>
                <a:cubicBezTo>
                  <a:pt x="1067" y="391"/>
                  <a:pt x="1068" y="391"/>
                  <a:pt x="1069" y="392"/>
                </a:cubicBezTo>
                <a:cubicBezTo>
                  <a:pt x="1070" y="393"/>
                  <a:pt x="1072" y="393"/>
                  <a:pt x="1074" y="394"/>
                </a:cubicBezTo>
                <a:cubicBezTo>
                  <a:pt x="1077" y="395"/>
                  <a:pt x="1081" y="397"/>
                  <a:pt x="1084" y="398"/>
                </a:cubicBezTo>
                <a:cubicBezTo>
                  <a:pt x="1086" y="399"/>
                  <a:pt x="1086" y="401"/>
                  <a:pt x="1087" y="402"/>
                </a:cubicBezTo>
                <a:cubicBezTo>
                  <a:pt x="1089" y="404"/>
                  <a:pt x="1088" y="410"/>
                  <a:pt x="1091" y="410"/>
                </a:cubicBezTo>
                <a:cubicBezTo>
                  <a:pt x="1093" y="409"/>
                  <a:pt x="1093" y="407"/>
                  <a:pt x="1095" y="406"/>
                </a:cubicBezTo>
                <a:cubicBezTo>
                  <a:pt x="1097" y="404"/>
                  <a:pt x="1099" y="406"/>
                  <a:pt x="1101" y="405"/>
                </a:cubicBezTo>
                <a:cubicBezTo>
                  <a:pt x="1107" y="402"/>
                  <a:pt x="1099" y="392"/>
                  <a:pt x="1100" y="388"/>
                </a:cubicBezTo>
                <a:cubicBezTo>
                  <a:pt x="1101" y="385"/>
                  <a:pt x="1104" y="381"/>
                  <a:pt x="1106" y="379"/>
                </a:cubicBezTo>
                <a:cubicBezTo>
                  <a:pt x="1102" y="379"/>
                  <a:pt x="1095" y="376"/>
                  <a:pt x="1093" y="373"/>
                </a:cubicBezTo>
                <a:cubicBezTo>
                  <a:pt x="1096" y="374"/>
                  <a:pt x="1101" y="373"/>
                  <a:pt x="1104" y="376"/>
                </a:cubicBezTo>
                <a:cubicBezTo>
                  <a:pt x="1106" y="377"/>
                  <a:pt x="1106" y="379"/>
                  <a:pt x="1107" y="379"/>
                </a:cubicBezTo>
                <a:cubicBezTo>
                  <a:pt x="1107" y="380"/>
                  <a:pt x="1107" y="381"/>
                  <a:pt x="1108" y="381"/>
                </a:cubicBezTo>
                <a:cubicBezTo>
                  <a:pt x="1108" y="379"/>
                  <a:pt x="1109" y="380"/>
                  <a:pt x="1110" y="379"/>
                </a:cubicBezTo>
                <a:cubicBezTo>
                  <a:pt x="1111" y="378"/>
                  <a:pt x="1112" y="377"/>
                  <a:pt x="1112" y="376"/>
                </a:cubicBezTo>
                <a:cubicBezTo>
                  <a:pt x="1112" y="376"/>
                  <a:pt x="1115" y="374"/>
                  <a:pt x="1115" y="374"/>
                </a:cubicBezTo>
                <a:cubicBezTo>
                  <a:pt x="1117" y="372"/>
                  <a:pt x="1117" y="370"/>
                  <a:pt x="1118" y="367"/>
                </a:cubicBezTo>
                <a:cubicBezTo>
                  <a:pt x="1120" y="363"/>
                  <a:pt x="1120" y="363"/>
                  <a:pt x="1123" y="364"/>
                </a:cubicBezTo>
                <a:cubicBezTo>
                  <a:pt x="1126" y="364"/>
                  <a:pt x="1127" y="365"/>
                  <a:pt x="1130" y="365"/>
                </a:cubicBezTo>
                <a:cubicBezTo>
                  <a:pt x="1131" y="363"/>
                  <a:pt x="1130" y="362"/>
                  <a:pt x="1130" y="361"/>
                </a:cubicBezTo>
                <a:cubicBezTo>
                  <a:pt x="1131" y="358"/>
                  <a:pt x="1132" y="356"/>
                  <a:pt x="1133" y="355"/>
                </a:cubicBezTo>
                <a:cubicBezTo>
                  <a:pt x="1134" y="353"/>
                  <a:pt x="1135" y="350"/>
                  <a:pt x="1136" y="348"/>
                </a:cubicBezTo>
                <a:cubicBezTo>
                  <a:pt x="1137" y="347"/>
                  <a:pt x="1138" y="347"/>
                  <a:pt x="1139" y="345"/>
                </a:cubicBezTo>
                <a:cubicBezTo>
                  <a:pt x="1140" y="343"/>
                  <a:pt x="1140" y="342"/>
                  <a:pt x="1140" y="338"/>
                </a:cubicBezTo>
                <a:cubicBezTo>
                  <a:pt x="1140" y="330"/>
                  <a:pt x="1140" y="321"/>
                  <a:pt x="1140" y="313"/>
                </a:cubicBezTo>
                <a:cubicBezTo>
                  <a:pt x="1140" y="306"/>
                  <a:pt x="1140" y="299"/>
                  <a:pt x="1140" y="293"/>
                </a:cubicBezTo>
                <a:cubicBezTo>
                  <a:pt x="1140" y="288"/>
                  <a:pt x="1141" y="285"/>
                  <a:pt x="1142" y="280"/>
                </a:cubicBezTo>
                <a:cubicBezTo>
                  <a:pt x="1144" y="275"/>
                  <a:pt x="1143" y="269"/>
                  <a:pt x="1144" y="264"/>
                </a:cubicBezTo>
                <a:cubicBezTo>
                  <a:pt x="1144" y="261"/>
                  <a:pt x="1145" y="258"/>
                  <a:pt x="1145" y="256"/>
                </a:cubicBezTo>
                <a:cubicBezTo>
                  <a:pt x="1145" y="255"/>
                  <a:pt x="1144" y="253"/>
                  <a:pt x="1145" y="252"/>
                </a:cubicBezTo>
                <a:cubicBezTo>
                  <a:pt x="1145" y="251"/>
                  <a:pt x="1145" y="251"/>
                  <a:pt x="1146" y="250"/>
                </a:cubicBezTo>
                <a:cubicBezTo>
                  <a:pt x="1146" y="249"/>
                  <a:pt x="1146" y="248"/>
                  <a:pt x="1147" y="247"/>
                </a:cubicBezTo>
                <a:cubicBezTo>
                  <a:pt x="1149" y="243"/>
                  <a:pt x="1155" y="245"/>
                  <a:pt x="1158" y="242"/>
                </a:cubicBezTo>
                <a:cubicBezTo>
                  <a:pt x="1161" y="239"/>
                  <a:pt x="1158" y="234"/>
                  <a:pt x="1159" y="230"/>
                </a:cubicBezTo>
                <a:cubicBezTo>
                  <a:pt x="1159" y="228"/>
                  <a:pt x="1160" y="227"/>
                  <a:pt x="1161" y="226"/>
                </a:cubicBezTo>
                <a:cubicBezTo>
                  <a:pt x="1163" y="224"/>
                  <a:pt x="1163" y="221"/>
                  <a:pt x="1164" y="219"/>
                </a:cubicBezTo>
                <a:cubicBezTo>
                  <a:pt x="1167" y="214"/>
                  <a:pt x="1173" y="208"/>
                  <a:pt x="1178" y="205"/>
                </a:cubicBezTo>
                <a:cubicBezTo>
                  <a:pt x="1182" y="203"/>
                  <a:pt x="1187" y="204"/>
                  <a:pt x="1191" y="204"/>
                </a:cubicBezTo>
                <a:cubicBezTo>
                  <a:pt x="1195" y="204"/>
                  <a:pt x="1200" y="203"/>
                  <a:pt x="1204" y="204"/>
                </a:cubicBezTo>
                <a:cubicBezTo>
                  <a:pt x="1204" y="204"/>
                  <a:pt x="1204" y="206"/>
                  <a:pt x="1204" y="206"/>
                </a:cubicBezTo>
                <a:cubicBezTo>
                  <a:pt x="1207" y="207"/>
                  <a:pt x="1211" y="205"/>
                  <a:pt x="1214" y="205"/>
                </a:cubicBezTo>
                <a:cubicBezTo>
                  <a:pt x="1217" y="204"/>
                  <a:pt x="1220" y="204"/>
                  <a:pt x="1223" y="203"/>
                </a:cubicBezTo>
                <a:cubicBezTo>
                  <a:pt x="1224" y="199"/>
                  <a:pt x="1223" y="195"/>
                  <a:pt x="1226" y="192"/>
                </a:cubicBezTo>
                <a:cubicBezTo>
                  <a:pt x="1227" y="190"/>
                  <a:pt x="1229" y="189"/>
                  <a:pt x="1231" y="187"/>
                </a:cubicBezTo>
                <a:cubicBezTo>
                  <a:pt x="1233" y="185"/>
                  <a:pt x="1234" y="182"/>
                  <a:pt x="1237" y="180"/>
                </a:cubicBezTo>
                <a:cubicBezTo>
                  <a:pt x="1237" y="180"/>
                  <a:pt x="1238" y="179"/>
                  <a:pt x="1239" y="179"/>
                </a:cubicBezTo>
                <a:cubicBezTo>
                  <a:pt x="1240" y="179"/>
                  <a:pt x="1241" y="179"/>
                  <a:pt x="1242" y="178"/>
                </a:cubicBezTo>
                <a:cubicBezTo>
                  <a:pt x="1244" y="179"/>
                  <a:pt x="1244" y="180"/>
                  <a:pt x="1245" y="181"/>
                </a:cubicBezTo>
                <a:cubicBezTo>
                  <a:pt x="1249" y="183"/>
                  <a:pt x="1253" y="181"/>
                  <a:pt x="1256" y="181"/>
                </a:cubicBezTo>
                <a:cubicBezTo>
                  <a:pt x="1260" y="182"/>
                  <a:pt x="1257" y="180"/>
                  <a:pt x="1259" y="183"/>
                </a:cubicBezTo>
                <a:cubicBezTo>
                  <a:pt x="1260" y="183"/>
                  <a:pt x="1261" y="186"/>
                  <a:pt x="1261" y="187"/>
                </a:cubicBezTo>
                <a:cubicBezTo>
                  <a:pt x="1261" y="188"/>
                  <a:pt x="1260" y="191"/>
                  <a:pt x="1261" y="192"/>
                </a:cubicBezTo>
                <a:cubicBezTo>
                  <a:pt x="1262" y="195"/>
                  <a:pt x="1264" y="194"/>
                  <a:pt x="1266" y="195"/>
                </a:cubicBezTo>
                <a:cubicBezTo>
                  <a:pt x="1267" y="196"/>
                  <a:pt x="1269" y="199"/>
                  <a:pt x="1269" y="199"/>
                </a:cubicBezTo>
                <a:cubicBezTo>
                  <a:pt x="1271" y="202"/>
                  <a:pt x="1274" y="204"/>
                  <a:pt x="1275" y="207"/>
                </a:cubicBezTo>
                <a:cubicBezTo>
                  <a:pt x="1277" y="210"/>
                  <a:pt x="1278" y="212"/>
                  <a:pt x="1280" y="214"/>
                </a:cubicBezTo>
                <a:cubicBezTo>
                  <a:pt x="1280" y="215"/>
                  <a:pt x="1281" y="217"/>
                  <a:pt x="1282" y="218"/>
                </a:cubicBezTo>
                <a:cubicBezTo>
                  <a:pt x="1283" y="220"/>
                  <a:pt x="1284" y="221"/>
                  <a:pt x="1286" y="223"/>
                </a:cubicBezTo>
                <a:cubicBezTo>
                  <a:pt x="1293" y="226"/>
                  <a:pt x="1299" y="229"/>
                  <a:pt x="1304" y="234"/>
                </a:cubicBezTo>
                <a:cubicBezTo>
                  <a:pt x="1308" y="237"/>
                  <a:pt x="1310" y="241"/>
                  <a:pt x="1314" y="243"/>
                </a:cubicBezTo>
                <a:cubicBezTo>
                  <a:pt x="1316" y="244"/>
                  <a:pt x="1317" y="245"/>
                  <a:pt x="1318" y="247"/>
                </a:cubicBezTo>
                <a:cubicBezTo>
                  <a:pt x="1318" y="248"/>
                  <a:pt x="1318" y="250"/>
                  <a:pt x="1319" y="251"/>
                </a:cubicBezTo>
                <a:cubicBezTo>
                  <a:pt x="1320" y="255"/>
                  <a:pt x="1321" y="258"/>
                  <a:pt x="1323" y="262"/>
                </a:cubicBezTo>
                <a:cubicBezTo>
                  <a:pt x="1324" y="265"/>
                  <a:pt x="1326" y="269"/>
                  <a:pt x="1326" y="272"/>
                </a:cubicBezTo>
                <a:cubicBezTo>
                  <a:pt x="1326" y="274"/>
                  <a:pt x="1325" y="276"/>
                  <a:pt x="1324" y="278"/>
                </a:cubicBezTo>
                <a:cubicBezTo>
                  <a:pt x="1322" y="280"/>
                  <a:pt x="1321" y="282"/>
                  <a:pt x="1319" y="285"/>
                </a:cubicBezTo>
                <a:cubicBezTo>
                  <a:pt x="1315" y="290"/>
                  <a:pt x="1312" y="296"/>
                  <a:pt x="1308" y="303"/>
                </a:cubicBezTo>
                <a:cubicBezTo>
                  <a:pt x="1307" y="305"/>
                  <a:pt x="1306" y="308"/>
                  <a:pt x="1304" y="311"/>
                </a:cubicBezTo>
                <a:cubicBezTo>
                  <a:pt x="1303" y="312"/>
                  <a:pt x="1302" y="313"/>
                  <a:pt x="1302" y="314"/>
                </a:cubicBezTo>
                <a:cubicBezTo>
                  <a:pt x="1300" y="318"/>
                  <a:pt x="1299" y="321"/>
                  <a:pt x="1301" y="325"/>
                </a:cubicBezTo>
                <a:cubicBezTo>
                  <a:pt x="1302" y="326"/>
                  <a:pt x="1302" y="328"/>
                  <a:pt x="1303" y="330"/>
                </a:cubicBezTo>
                <a:cubicBezTo>
                  <a:pt x="1304" y="332"/>
                  <a:pt x="1305" y="334"/>
                  <a:pt x="1306" y="336"/>
                </a:cubicBezTo>
                <a:cubicBezTo>
                  <a:pt x="1307" y="337"/>
                  <a:pt x="1308" y="339"/>
                  <a:pt x="1310" y="340"/>
                </a:cubicBezTo>
                <a:cubicBezTo>
                  <a:pt x="1311" y="342"/>
                  <a:pt x="1314" y="341"/>
                  <a:pt x="1316" y="340"/>
                </a:cubicBezTo>
                <a:cubicBezTo>
                  <a:pt x="1319" y="339"/>
                  <a:pt x="1320" y="339"/>
                  <a:pt x="1322" y="337"/>
                </a:cubicBezTo>
                <a:cubicBezTo>
                  <a:pt x="1323" y="336"/>
                  <a:pt x="1325" y="336"/>
                  <a:pt x="1325" y="335"/>
                </a:cubicBezTo>
                <a:cubicBezTo>
                  <a:pt x="1326" y="333"/>
                  <a:pt x="1326" y="331"/>
                  <a:pt x="1327" y="330"/>
                </a:cubicBezTo>
                <a:cubicBezTo>
                  <a:pt x="1327" y="327"/>
                  <a:pt x="1327" y="325"/>
                  <a:pt x="1327" y="323"/>
                </a:cubicBezTo>
                <a:cubicBezTo>
                  <a:pt x="1328" y="320"/>
                  <a:pt x="1328" y="317"/>
                  <a:pt x="1329" y="315"/>
                </a:cubicBezTo>
                <a:cubicBezTo>
                  <a:pt x="1329" y="312"/>
                  <a:pt x="1330" y="309"/>
                  <a:pt x="1331" y="306"/>
                </a:cubicBezTo>
                <a:cubicBezTo>
                  <a:pt x="1331" y="305"/>
                  <a:pt x="1330" y="303"/>
                  <a:pt x="1330" y="302"/>
                </a:cubicBezTo>
                <a:cubicBezTo>
                  <a:pt x="1331" y="301"/>
                  <a:pt x="1332" y="300"/>
                  <a:pt x="1333" y="299"/>
                </a:cubicBezTo>
                <a:cubicBezTo>
                  <a:pt x="1335" y="298"/>
                  <a:pt x="1336" y="298"/>
                  <a:pt x="1338" y="298"/>
                </a:cubicBezTo>
                <a:cubicBezTo>
                  <a:pt x="1341" y="298"/>
                  <a:pt x="1344" y="295"/>
                  <a:pt x="1347" y="293"/>
                </a:cubicBezTo>
                <a:cubicBezTo>
                  <a:pt x="1348" y="292"/>
                  <a:pt x="1350" y="290"/>
                  <a:pt x="1351" y="289"/>
                </a:cubicBezTo>
                <a:cubicBezTo>
                  <a:pt x="1352" y="288"/>
                  <a:pt x="1353" y="288"/>
                  <a:pt x="1354" y="288"/>
                </a:cubicBezTo>
                <a:cubicBezTo>
                  <a:pt x="1354" y="287"/>
                  <a:pt x="1355" y="286"/>
                  <a:pt x="1356" y="286"/>
                </a:cubicBezTo>
                <a:cubicBezTo>
                  <a:pt x="1357" y="285"/>
                  <a:pt x="1358" y="285"/>
                  <a:pt x="1359" y="283"/>
                </a:cubicBezTo>
                <a:cubicBezTo>
                  <a:pt x="1360" y="282"/>
                  <a:pt x="1360" y="282"/>
                  <a:pt x="1362" y="282"/>
                </a:cubicBezTo>
                <a:cubicBezTo>
                  <a:pt x="1362" y="282"/>
                  <a:pt x="1363" y="282"/>
                  <a:pt x="1363" y="282"/>
                </a:cubicBezTo>
                <a:cubicBezTo>
                  <a:pt x="1364" y="282"/>
                  <a:pt x="1365" y="283"/>
                  <a:pt x="1365" y="283"/>
                </a:cubicBezTo>
                <a:cubicBezTo>
                  <a:pt x="1366" y="283"/>
                  <a:pt x="1366" y="281"/>
                  <a:pt x="1366" y="280"/>
                </a:cubicBezTo>
                <a:cubicBezTo>
                  <a:pt x="1367" y="278"/>
                  <a:pt x="1368" y="276"/>
                  <a:pt x="1370" y="274"/>
                </a:cubicBezTo>
                <a:cubicBezTo>
                  <a:pt x="1371" y="272"/>
                  <a:pt x="1372" y="269"/>
                  <a:pt x="1373" y="267"/>
                </a:cubicBezTo>
                <a:cubicBezTo>
                  <a:pt x="1374" y="265"/>
                  <a:pt x="1375" y="264"/>
                  <a:pt x="1375" y="261"/>
                </a:cubicBezTo>
                <a:cubicBezTo>
                  <a:pt x="1375" y="258"/>
                  <a:pt x="1375" y="255"/>
                  <a:pt x="1375" y="252"/>
                </a:cubicBezTo>
                <a:cubicBezTo>
                  <a:pt x="1375" y="251"/>
                  <a:pt x="1375" y="250"/>
                  <a:pt x="1374" y="249"/>
                </a:cubicBezTo>
                <a:cubicBezTo>
                  <a:pt x="1373" y="248"/>
                  <a:pt x="1370" y="247"/>
                  <a:pt x="1371" y="246"/>
                </a:cubicBezTo>
                <a:cubicBezTo>
                  <a:pt x="1372" y="245"/>
                  <a:pt x="1373" y="246"/>
                  <a:pt x="1374" y="246"/>
                </a:cubicBezTo>
                <a:cubicBezTo>
                  <a:pt x="1376" y="247"/>
                  <a:pt x="1378" y="248"/>
                  <a:pt x="1380" y="249"/>
                </a:cubicBezTo>
                <a:cubicBezTo>
                  <a:pt x="1382" y="250"/>
                  <a:pt x="1384" y="253"/>
                  <a:pt x="1385" y="256"/>
                </a:cubicBezTo>
                <a:cubicBezTo>
                  <a:pt x="1386" y="258"/>
                  <a:pt x="1388" y="258"/>
                  <a:pt x="1389" y="259"/>
                </a:cubicBezTo>
                <a:cubicBezTo>
                  <a:pt x="1392" y="260"/>
                  <a:pt x="1395" y="261"/>
                  <a:pt x="1397" y="263"/>
                </a:cubicBezTo>
                <a:cubicBezTo>
                  <a:pt x="1400" y="264"/>
                  <a:pt x="1402" y="266"/>
                  <a:pt x="1405" y="266"/>
                </a:cubicBezTo>
                <a:cubicBezTo>
                  <a:pt x="1408" y="267"/>
                  <a:pt x="1413" y="265"/>
                  <a:pt x="1415" y="264"/>
                </a:cubicBezTo>
                <a:cubicBezTo>
                  <a:pt x="1416" y="262"/>
                  <a:pt x="1417" y="260"/>
                  <a:pt x="1418" y="259"/>
                </a:cubicBezTo>
                <a:cubicBezTo>
                  <a:pt x="1420" y="255"/>
                  <a:pt x="1419" y="250"/>
                  <a:pt x="1418" y="246"/>
                </a:cubicBezTo>
                <a:cubicBezTo>
                  <a:pt x="1417" y="244"/>
                  <a:pt x="1417" y="242"/>
                  <a:pt x="1416" y="240"/>
                </a:cubicBezTo>
                <a:cubicBezTo>
                  <a:pt x="1416" y="238"/>
                  <a:pt x="1415" y="237"/>
                  <a:pt x="1415" y="235"/>
                </a:cubicBezTo>
                <a:cubicBezTo>
                  <a:pt x="1415" y="233"/>
                  <a:pt x="1414" y="232"/>
                  <a:pt x="1414" y="230"/>
                </a:cubicBezTo>
                <a:cubicBezTo>
                  <a:pt x="1413" y="229"/>
                  <a:pt x="1413" y="227"/>
                  <a:pt x="1412" y="226"/>
                </a:cubicBezTo>
                <a:cubicBezTo>
                  <a:pt x="1410" y="224"/>
                  <a:pt x="1407" y="227"/>
                  <a:pt x="1405" y="227"/>
                </a:cubicBezTo>
                <a:cubicBezTo>
                  <a:pt x="1403" y="227"/>
                  <a:pt x="1401" y="226"/>
                  <a:pt x="1400" y="226"/>
                </a:cubicBezTo>
                <a:cubicBezTo>
                  <a:pt x="1398" y="225"/>
                  <a:pt x="1397" y="224"/>
                  <a:pt x="1396" y="223"/>
                </a:cubicBezTo>
                <a:cubicBezTo>
                  <a:pt x="1396" y="223"/>
                  <a:pt x="1396" y="222"/>
                  <a:pt x="1396" y="222"/>
                </a:cubicBezTo>
                <a:cubicBezTo>
                  <a:pt x="1394" y="221"/>
                  <a:pt x="1392" y="223"/>
                  <a:pt x="1390" y="223"/>
                </a:cubicBezTo>
                <a:cubicBezTo>
                  <a:pt x="1386" y="222"/>
                  <a:pt x="1390" y="218"/>
                  <a:pt x="1390" y="215"/>
                </a:cubicBezTo>
                <a:cubicBezTo>
                  <a:pt x="1390" y="214"/>
                  <a:pt x="1384" y="212"/>
                  <a:pt x="1383" y="212"/>
                </a:cubicBezTo>
                <a:cubicBezTo>
                  <a:pt x="1381" y="211"/>
                  <a:pt x="1376" y="210"/>
                  <a:pt x="1374" y="213"/>
                </a:cubicBezTo>
                <a:cubicBezTo>
                  <a:pt x="1372" y="217"/>
                  <a:pt x="1377" y="220"/>
                  <a:pt x="1376" y="224"/>
                </a:cubicBezTo>
                <a:cubicBezTo>
                  <a:pt x="1375" y="224"/>
                  <a:pt x="1373" y="224"/>
                  <a:pt x="1372" y="224"/>
                </a:cubicBezTo>
                <a:cubicBezTo>
                  <a:pt x="1372" y="226"/>
                  <a:pt x="1373" y="228"/>
                  <a:pt x="1373" y="229"/>
                </a:cubicBezTo>
                <a:cubicBezTo>
                  <a:pt x="1374" y="230"/>
                  <a:pt x="1374" y="234"/>
                  <a:pt x="1373" y="235"/>
                </a:cubicBezTo>
                <a:cubicBezTo>
                  <a:pt x="1372" y="234"/>
                  <a:pt x="1373" y="233"/>
                  <a:pt x="1372" y="232"/>
                </a:cubicBezTo>
                <a:cubicBezTo>
                  <a:pt x="1371" y="231"/>
                  <a:pt x="1371" y="231"/>
                  <a:pt x="1370" y="230"/>
                </a:cubicBezTo>
                <a:cubicBezTo>
                  <a:pt x="1369" y="230"/>
                  <a:pt x="1367" y="229"/>
                  <a:pt x="1367" y="228"/>
                </a:cubicBezTo>
                <a:cubicBezTo>
                  <a:pt x="1367" y="226"/>
                  <a:pt x="1369" y="226"/>
                  <a:pt x="1370" y="225"/>
                </a:cubicBezTo>
                <a:cubicBezTo>
                  <a:pt x="1371" y="224"/>
                  <a:pt x="1372" y="223"/>
                  <a:pt x="1371" y="222"/>
                </a:cubicBezTo>
                <a:cubicBezTo>
                  <a:pt x="1371" y="221"/>
                  <a:pt x="1370" y="221"/>
                  <a:pt x="1370" y="220"/>
                </a:cubicBezTo>
                <a:cubicBezTo>
                  <a:pt x="1368" y="218"/>
                  <a:pt x="1369" y="218"/>
                  <a:pt x="1371" y="218"/>
                </a:cubicBezTo>
                <a:cubicBezTo>
                  <a:pt x="1372" y="218"/>
                  <a:pt x="1373" y="216"/>
                  <a:pt x="1373" y="215"/>
                </a:cubicBezTo>
                <a:cubicBezTo>
                  <a:pt x="1373" y="214"/>
                  <a:pt x="1371" y="213"/>
                  <a:pt x="1370" y="213"/>
                </a:cubicBezTo>
                <a:cubicBezTo>
                  <a:pt x="1369" y="211"/>
                  <a:pt x="1368" y="210"/>
                  <a:pt x="1367" y="209"/>
                </a:cubicBezTo>
                <a:cubicBezTo>
                  <a:pt x="1365" y="207"/>
                  <a:pt x="1362" y="207"/>
                  <a:pt x="1359" y="208"/>
                </a:cubicBezTo>
                <a:cubicBezTo>
                  <a:pt x="1357" y="208"/>
                  <a:pt x="1355" y="208"/>
                  <a:pt x="1353" y="208"/>
                </a:cubicBezTo>
                <a:cubicBezTo>
                  <a:pt x="1352" y="207"/>
                  <a:pt x="1350" y="207"/>
                  <a:pt x="1349" y="207"/>
                </a:cubicBezTo>
                <a:cubicBezTo>
                  <a:pt x="1348" y="207"/>
                  <a:pt x="1348" y="206"/>
                  <a:pt x="1347" y="206"/>
                </a:cubicBezTo>
                <a:cubicBezTo>
                  <a:pt x="1346" y="206"/>
                  <a:pt x="1345" y="206"/>
                  <a:pt x="1344" y="206"/>
                </a:cubicBezTo>
                <a:cubicBezTo>
                  <a:pt x="1342" y="206"/>
                  <a:pt x="1342" y="205"/>
                  <a:pt x="1341" y="204"/>
                </a:cubicBezTo>
                <a:cubicBezTo>
                  <a:pt x="1341" y="204"/>
                  <a:pt x="1340" y="204"/>
                  <a:pt x="1340" y="204"/>
                </a:cubicBezTo>
                <a:cubicBezTo>
                  <a:pt x="1339" y="203"/>
                  <a:pt x="1339" y="203"/>
                  <a:pt x="1339" y="202"/>
                </a:cubicBezTo>
                <a:cubicBezTo>
                  <a:pt x="1338" y="202"/>
                  <a:pt x="1338" y="202"/>
                  <a:pt x="1338" y="202"/>
                </a:cubicBezTo>
                <a:cubicBezTo>
                  <a:pt x="1339" y="202"/>
                  <a:pt x="1339" y="202"/>
                  <a:pt x="1339" y="200"/>
                </a:cubicBezTo>
                <a:cubicBezTo>
                  <a:pt x="1340" y="195"/>
                  <a:pt x="1338" y="195"/>
                  <a:pt x="1335" y="193"/>
                </a:cubicBezTo>
                <a:cubicBezTo>
                  <a:pt x="1325" y="188"/>
                  <a:pt x="1314" y="183"/>
                  <a:pt x="1303" y="180"/>
                </a:cubicBezTo>
                <a:cubicBezTo>
                  <a:pt x="1298" y="179"/>
                  <a:pt x="1295" y="177"/>
                  <a:pt x="1295" y="174"/>
                </a:cubicBezTo>
                <a:cubicBezTo>
                  <a:pt x="1307" y="173"/>
                  <a:pt x="1320" y="172"/>
                  <a:pt x="1332" y="174"/>
                </a:cubicBezTo>
                <a:cubicBezTo>
                  <a:pt x="1338" y="174"/>
                  <a:pt x="1346" y="173"/>
                  <a:pt x="1352" y="175"/>
                </a:cubicBezTo>
                <a:cubicBezTo>
                  <a:pt x="1355" y="176"/>
                  <a:pt x="1356" y="178"/>
                  <a:pt x="1359" y="178"/>
                </a:cubicBezTo>
                <a:cubicBezTo>
                  <a:pt x="1361" y="178"/>
                  <a:pt x="1363" y="178"/>
                  <a:pt x="1365" y="178"/>
                </a:cubicBezTo>
                <a:cubicBezTo>
                  <a:pt x="1369" y="178"/>
                  <a:pt x="1377" y="179"/>
                  <a:pt x="1381" y="178"/>
                </a:cubicBezTo>
                <a:cubicBezTo>
                  <a:pt x="1382" y="177"/>
                  <a:pt x="1386" y="174"/>
                  <a:pt x="1387" y="172"/>
                </a:cubicBezTo>
                <a:cubicBezTo>
                  <a:pt x="1390" y="169"/>
                  <a:pt x="1389" y="164"/>
                  <a:pt x="1392" y="162"/>
                </a:cubicBezTo>
                <a:cubicBezTo>
                  <a:pt x="1393" y="161"/>
                  <a:pt x="1397" y="161"/>
                  <a:pt x="1399" y="160"/>
                </a:cubicBezTo>
                <a:cubicBezTo>
                  <a:pt x="1401" y="159"/>
                  <a:pt x="1404" y="157"/>
                  <a:pt x="1406" y="156"/>
                </a:cubicBezTo>
                <a:cubicBezTo>
                  <a:pt x="1407" y="155"/>
                  <a:pt x="1406" y="154"/>
                  <a:pt x="1407" y="154"/>
                </a:cubicBezTo>
                <a:cubicBezTo>
                  <a:pt x="1408" y="154"/>
                  <a:pt x="1409" y="154"/>
                  <a:pt x="1410" y="154"/>
                </a:cubicBezTo>
                <a:cubicBezTo>
                  <a:pt x="1412" y="153"/>
                  <a:pt x="1411" y="151"/>
                  <a:pt x="1413" y="149"/>
                </a:cubicBezTo>
                <a:cubicBezTo>
                  <a:pt x="1416" y="146"/>
                  <a:pt x="1420" y="149"/>
                  <a:pt x="1423" y="146"/>
                </a:cubicBezTo>
                <a:cubicBezTo>
                  <a:pt x="1429" y="142"/>
                  <a:pt x="1419" y="130"/>
                  <a:pt x="1418" y="124"/>
                </a:cubicBezTo>
              </a:path>
            </a:pathLst>
          </a:custGeom>
          <a:solidFill>
            <a:schemeClr val="accent1"/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286" name="Freeform 139">
            <a:extLst>
              <a:ext uri="{FF2B5EF4-FFF2-40B4-BE49-F238E27FC236}">
                <a16:creationId xmlns:a16="http://schemas.microsoft.com/office/drawing/2014/main" id="{CF858703-3B45-4D0F-A0E1-878E7777C4E5}"/>
              </a:ext>
            </a:extLst>
          </p:cNvPr>
          <p:cNvSpPr>
            <a:spLocks/>
          </p:cNvSpPr>
          <p:nvPr/>
        </p:nvSpPr>
        <p:spPr bwMode="auto">
          <a:xfrm>
            <a:off x="5861086" y="6355766"/>
            <a:ext cx="29354" cy="17346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3" y="3"/>
              </a:cxn>
              <a:cxn ang="0">
                <a:pos x="1" y="7"/>
              </a:cxn>
              <a:cxn ang="0">
                <a:pos x="5" y="10"/>
              </a:cxn>
              <a:cxn ang="0">
                <a:pos x="14" y="11"/>
              </a:cxn>
              <a:cxn ang="0">
                <a:pos x="17" y="7"/>
              </a:cxn>
              <a:cxn ang="0">
                <a:pos x="19" y="3"/>
              </a:cxn>
              <a:cxn ang="0">
                <a:pos x="16" y="2"/>
              </a:cxn>
            </a:cxnLst>
            <a:rect l="0" t="0" r="r" b="b"/>
            <a:pathLst>
              <a:path w="19" h="11">
                <a:moveTo>
                  <a:pt x="16" y="2"/>
                </a:moveTo>
                <a:cubicBezTo>
                  <a:pt x="12" y="0"/>
                  <a:pt x="6" y="0"/>
                  <a:pt x="3" y="3"/>
                </a:cubicBezTo>
                <a:cubicBezTo>
                  <a:pt x="2" y="4"/>
                  <a:pt x="0" y="5"/>
                  <a:pt x="1" y="7"/>
                </a:cubicBezTo>
                <a:cubicBezTo>
                  <a:pt x="1" y="9"/>
                  <a:pt x="3" y="9"/>
                  <a:pt x="5" y="10"/>
                </a:cubicBezTo>
                <a:cubicBezTo>
                  <a:pt x="7" y="11"/>
                  <a:pt x="11" y="11"/>
                  <a:pt x="14" y="11"/>
                </a:cubicBezTo>
                <a:cubicBezTo>
                  <a:pt x="15" y="10"/>
                  <a:pt x="15" y="9"/>
                  <a:pt x="17" y="7"/>
                </a:cubicBezTo>
                <a:cubicBezTo>
                  <a:pt x="19" y="6"/>
                  <a:pt x="19" y="6"/>
                  <a:pt x="19" y="3"/>
                </a:cubicBezTo>
                <a:lnTo>
                  <a:pt x="16" y="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de-DE" kern="0">
              <a:solidFill>
                <a:sysClr val="windowText" lastClr="000000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F3303E0-8F99-4EFF-A873-02FE04AAD764}"/>
              </a:ext>
            </a:extLst>
          </p:cNvPr>
          <p:cNvSpPr/>
          <p:nvPr/>
        </p:nvSpPr>
        <p:spPr>
          <a:xfrm>
            <a:off x="760511" y="4609740"/>
            <a:ext cx="120257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CONSTRUCTION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65FFE052-92DE-4926-A4AD-47EA67777AE8}"/>
              </a:ext>
            </a:extLst>
          </p:cNvPr>
          <p:cNvSpPr/>
          <p:nvPr/>
        </p:nvSpPr>
        <p:spPr>
          <a:xfrm>
            <a:off x="760511" y="3568802"/>
            <a:ext cx="77053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AVIATION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3A8A4B0D-4543-4DDC-890E-100AAE0C7105}"/>
              </a:ext>
            </a:extLst>
          </p:cNvPr>
          <p:cNvSpPr/>
          <p:nvPr/>
        </p:nvSpPr>
        <p:spPr>
          <a:xfrm>
            <a:off x="760511" y="3903470"/>
            <a:ext cx="8531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MED-TECH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197D3F0D-6304-406F-AD65-CAB38A574EE3}"/>
              </a:ext>
            </a:extLst>
          </p:cNvPr>
          <p:cNvSpPr/>
          <p:nvPr/>
        </p:nvSpPr>
        <p:spPr>
          <a:xfrm>
            <a:off x="760511" y="4256605"/>
            <a:ext cx="10759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TECHNOLOGY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2F17C2C-EC42-44EE-9A59-01FB62C2DCB5}"/>
              </a:ext>
            </a:extLst>
          </p:cNvPr>
          <p:cNvGrpSpPr/>
          <p:nvPr/>
        </p:nvGrpSpPr>
        <p:grpSpPr>
          <a:xfrm>
            <a:off x="527442" y="4264524"/>
            <a:ext cx="224486" cy="221979"/>
            <a:chOff x="499306" y="3695727"/>
            <a:chExt cx="224486" cy="221979"/>
          </a:xfrm>
        </p:grpSpPr>
        <p:sp>
          <p:nvSpPr>
            <p:cNvPr id="324" name="Freeform 6">
              <a:extLst>
                <a:ext uri="{FF2B5EF4-FFF2-40B4-BE49-F238E27FC236}">
                  <a16:creationId xmlns:a16="http://schemas.microsoft.com/office/drawing/2014/main" id="{22605B3F-A1C0-4DE4-BD1A-1E14492181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306" y="3695727"/>
              <a:ext cx="132936" cy="132937"/>
            </a:xfrm>
            <a:custGeom>
              <a:avLst/>
              <a:gdLst>
                <a:gd name="T0" fmla="*/ 975 w 2227"/>
                <a:gd name="T1" fmla="*/ 733 h 2225"/>
                <a:gd name="T2" fmla="*/ 821 w 2227"/>
                <a:gd name="T3" fmla="*/ 840 h 2225"/>
                <a:gd name="T4" fmla="*/ 732 w 2227"/>
                <a:gd name="T5" fmla="*/ 1006 h 2225"/>
                <a:gd name="T6" fmla="*/ 732 w 2227"/>
                <a:gd name="T7" fmla="*/ 1201 h 2225"/>
                <a:gd name="T8" fmla="*/ 821 w 2227"/>
                <a:gd name="T9" fmla="*/ 1367 h 2225"/>
                <a:gd name="T10" fmla="*/ 975 w 2227"/>
                <a:gd name="T11" fmla="*/ 1474 h 2225"/>
                <a:gd name="T12" fmla="*/ 1169 w 2227"/>
                <a:gd name="T13" fmla="*/ 1498 h 2225"/>
                <a:gd name="T14" fmla="*/ 1345 w 2227"/>
                <a:gd name="T15" fmla="*/ 1429 h 2225"/>
                <a:gd name="T16" fmla="*/ 1469 w 2227"/>
                <a:gd name="T17" fmla="*/ 1291 h 2225"/>
                <a:gd name="T18" fmla="*/ 1516 w 2227"/>
                <a:gd name="T19" fmla="*/ 1104 h 2225"/>
                <a:gd name="T20" fmla="*/ 1469 w 2227"/>
                <a:gd name="T21" fmla="*/ 917 h 2225"/>
                <a:gd name="T22" fmla="*/ 1345 w 2227"/>
                <a:gd name="T23" fmla="*/ 778 h 2225"/>
                <a:gd name="T24" fmla="*/ 1169 w 2227"/>
                <a:gd name="T25" fmla="*/ 709 h 2225"/>
                <a:gd name="T26" fmla="*/ 1263 w 2227"/>
                <a:gd name="T27" fmla="*/ 4 h 2225"/>
                <a:gd name="T28" fmla="*/ 1334 w 2227"/>
                <a:gd name="T29" fmla="*/ 66 h 2225"/>
                <a:gd name="T30" fmla="*/ 1469 w 2227"/>
                <a:gd name="T31" fmla="*/ 268 h 2225"/>
                <a:gd name="T32" fmla="*/ 1703 w 2227"/>
                <a:gd name="T33" fmla="*/ 225 h 2225"/>
                <a:gd name="T34" fmla="*/ 1784 w 2227"/>
                <a:gd name="T35" fmla="*/ 221 h 2225"/>
                <a:gd name="T36" fmla="*/ 2005 w 2227"/>
                <a:gd name="T37" fmla="*/ 434 h 2225"/>
                <a:gd name="T38" fmla="*/ 2010 w 2227"/>
                <a:gd name="T39" fmla="*/ 527 h 2225"/>
                <a:gd name="T40" fmla="*/ 1973 w 2227"/>
                <a:gd name="T41" fmla="*/ 797 h 2225"/>
                <a:gd name="T42" fmla="*/ 2184 w 2227"/>
                <a:gd name="T43" fmla="*/ 904 h 2225"/>
                <a:gd name="T44" fmla="*/ 2227 w 2227"/>
                <a:gd name="T45" fmla="*/ 987 h 2225"/>
                <a:gd name="T46" fmla="*/ 2202 w 2227"/>
                <a:gd name="T47" fmla="*/ 1295 h 2225"/>
                <a:gd name="T48" fmla="*/ 1993 w 2227"/>
                <a:gd name="T49" fmla="*/ 1345 h 2225"/>
                <a:gd name="T50" fmla="*/ 1998 w 2227"/>
                <a:gd name="T51" fmla="*/ 1675 h 2225"/>
                <a:gd name="T52" fmla="*/ 2018 w 2227"/>
                <a:gd name="T53" fmla="*/ 1755 h 2225"/>
                <a:gd name="T54" fmla="*/ 1819 w 2227"/>
                <a:gd name="T55" fmla="*/ 1980 h 2225"/>
                <a:gd name="T56" fmla="*/ 1729 w 2227"/>
                <a:gd name="T57" fmla="*/ 2009 h 2225"/>
                <a:gd name="T58" fmla="*/ 1494 w 2227"/>
                <a:gd name="T59" fmla="*/ 1929 h 2225"/>
                <a:gd name="T60" fmla="*/ 1325 w 2227"/>
                <a:gd name="T61" fmla="*/ 2159 h 2225"/>
                <a:gd name="T62" fmla="*/ 1254 w 2227"/>
                <a:gd name="T63" fmla="*/ 2221 h 2225"/>
                <a:gd name="T64" fmla="*/ 941 w 2227"/>
                <a:gd name="T65" fmla="*/ 2212 h 2225"/>
                <a:gd name="T66" fmla="*/ 887 w 2227"/>
                <a:gd name="T67" fmla="*/ 2135 h 2225"/>
                <a:gd name="T68" fmla="*/ 666 w 2227"/>
                <a:gd name="T69" fmla="*/ 1890 h 2225"/>
                <a:gd name="T70" fmla="*/ 484 w 2227"/>
                <a:gd name="T71" fmla="*/ 2010 h 2225"/>
                <a:gd name="T72" fmla="*/ 408 w 2227"/>
                <a:gd name="T73" fmla="*/ 1980 h 2225"/>
                <a:gd name="T74" fmla="*/ 208 w 2227"/>
                <a:gd name="T75" fmla="*/ 1745 h 2225"/>
                <a:gd name="T76" fmla="*/ 328 w 2227"/>
                <a:gd name="T77" fmla="*/ 1550 h 2225"/>
                <a:gd name="T78" fmla="*/ 90 w 2227"/>
                <a:gd name="T79" fmla="*/ 1338 h 2225"/>
                <a:gd name="T80" fmla="*/ 11 w 2227"/>
                <a:gd name="T81" fmla="*/ 1285 h 2225"/>
                <a:gd name="T82" fmla="*/ 3 w 2227"/>
                <a:gd name="T83" fmla="*/ 972 h 2225"/>
                <a:gd name="T84" fmla="*/ 66 w 2227"/>
                <a:gd name="T85" fmla="*/ 902 h 2225"/>
                <a:gd name="T86" fmla="*/ 288 w 2227"/>
                <a:gd name="T87" fmla="*/ 735 h 2225"/>
                <a:gd name="T88" fmla="*/ 211 w 2227"/>
                <a:gd name="T89" fmla="*/ 511 h 2225"/>
                <a:gd name="T90" fmla="*/ 223 w 2227"/>
                <a:gd name="T91" fmla="*/ 432 h 2225"/>
                <a:gd name="T92" fmla="*/ 450 w 2227"/>
                <a:gd name="T93" fmla="*/ 219 h 2225"/>
                <a:gd name="T94" fmla="*/ 543 w 2227"/>
                <a:gd name="T95" fmla="*/ 237 h 2225"/>
                <a:gd name="T96" fmla="*/ 821 w 2227"/>
                <a:gd name="T97" fmla="*/ 246 h 2225"/>
                <a:gd name="T98" fmla="*/ 915 w 2227"/>
                <a:gd name="T99" fmla="*/ 45 h 2225"/>
                <a:gd name="T100" fmla="*/ 998 w 2227"/>
                <a:gd name="T101" fmla="*/ 0 h 2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7" h="2225">
                  <a:moveTo>
                    <a:pt x="1119" y="706"/>
                  </a:moveTo>
                  <a:lnTo>
                    <a:pt x="1068" y="709"/>
                  </a:lnTo>
                  <a:lnTo>
                    <a:pt x="1021" y="718"/>
                  </a:lnTo>
                  <a:lnTo>
                    <a:pt x="975" y="733"/>
                  </a:lnTo>
                  <a:lnTo>
                    <a:pt x="932" y="752"/>
                  </a:lnTo>
                  <a:lnTo>
                    <a:pt x="892" y="778"/>
                  </a:lnTo>
                  <a:lnTo>
                    <a:pt x="854" y="807"/>
                  </a:lnTo>
                  <a:lnTo>
                    <a:pt x="821" y="840"/>
                  </a:lnTo>
                  <a:lnTo>
                    <a:pt x="792" y="877"/>
                  </a:lnTo>
                  <a:lnTo>
                    <a:pt x="768" y="917"/>
                  </a:lnTo>
                  <a:lnTo>
                    <a:pt x="747" y="961"/>
                  </a:lnTo>
                  <a:lnTo>
                    <a:pt x="732" y="1006"/>
                  </a:lnTo>
                  <a:lnTo>
                    <a:pt x="723" y="1054"/>
                  </a:lnTo>
                  <a:lnTo>
                    <a:pt x="721" y="1104"/>
                  </a:lnTo>
                  <a:lnTo>
                    <a:pt x="723" y="1153"/>
                  </a:lnTo>
                  <a:lnTo>
                    <a:pt x="732" y="1201"/>
                  </a:lnTo>
                  <a:lnTo>
                    <a:pt x="747" y="1247"/>
                  </a:lnTo>
                  <a:lnTo>
                    <a:pt x="768" y="1291"/>
                  </a:lnTo>
                  <a:lnTo>
                    <a:pt x="792" y="1330"/>
                  </a:lnTo>
                  <a:lnTo>
                    <a:pt x="821" y="1367"/>
                  </a:lnTo>
                  <a:lnTo>
                    <a:pt x="854" y="1401"/>
                  </a:lnTo>
                  <a:lnTo>
                    <a:pt x="892" y="1429"/>
                  </a:lnTo>
                  <a:lnTo>
                    <a:pt x="932" y="1455"/>
                  </a:lnTo>
                  <a:lnTo>
                    <a:pt x="975" y="1474"/>
                  </a:lnTo>
                  <a:lnTo>
                    <a:pt x="1021" y="1489"/>
                  </a:lnTo>
                  <a:lnTo>
                    <a:pt x="1068" y="1498"/>
                  </a:lnTo>
                  <a:lnTo>
                    <a:pt x="1119" y="1501"/>
                  </a:lnTo>
                  <a:lnTo>
                    <a:pt x="1169" y="1498"/>
                  </a:lnTo>
                  <a:lnTo>
                    <a:pt x="1217" y="1489"/>
                  </a:lnTo>
                  <a:lnTo>
                    <a:pt x="1262" y="1474"/>
                  </a:lnTo>
                  <a:lnTo>
                    <a:pt x="1305" y="1455"/>
                  </a:lnTo>
                  <a:lnTo>
                    <a:pt x="1345" y="1429"/>
                  </a:lnTo>
                  <a:lnTo>
                    <a:pt x="1383" y="1401"/>
                  </a:lnTo>
                  <a:lnTo>
                    <a:pt x="1416" y="1367"/>
                  </a:lnTo>
                  <a:lnTo>
                    <a:pt x="1446" y="1330"/>
                  </a:lnTo>
                  <a:lnTo>
                    <a:pt x="1469" y="1291"/>
                  </a:lnTo>
                  <a:lnTo>
                    <a:pt x="1490" y="1247"/>
                  </a:lnTo>
                  <a:lnTo>
                    <a:pt x="1505" y="1201"/>
                  </a:lnTo>
                  <a:lnTo>
                    <a:pt x="1514" y="1153"/>
                  </a:lnTo>
                  <a:lnTo>
                    <a:pt x="1516" y="1104"/>
                  </a:lnTo>
                  <a:lnTo>
                    <a:pt x="1514" y="1054"/>
                  </a:lnTo>
                  <a:lnTo>
                    <a:pt x="1505" y="1006"/>
                  </a:lnTo>
                  <a:lnTo>
                    <a:pt x="1490" y="961"/>
                  </a:lnTo>
                  <a:lnTo>
                    <a:pt x="1469" y="917"/>
                  </a:lnTo>
                  <a:lnTo>
                    <a:pt x="1446" y="877"/>
                  </a:lnTo>
                  <a:lnTo>
                    <a:pt x="1416" y="840"/>
                  </a:lnTo>
                  <a:lnTo>
                    <a:pt x="1383" y="807"/>
                  </a:lnTo>
                  <a:lnTo>
                    <a:pt x="1345" y="778"/>
                  </a:lnTo>
                  <a:lnTo>
                    <a:pt x="1305" y="752"/>
                  </a:lnTo>
                  <a:lnTo>
                    <a:pt x="1262" y="733"/>
                  </a:lnTo>
                  <a:lnTo>
                    <a:pt x="1217" y="718"/>
                  </a:lnTo>
                  <a:lnTo>
                    <a:pt x="1169" y="709"/>
                  </a:lnTo>
                  <a:lnTo>
                    <a:pt x="1119" y="706"/>
                  </a:lnTo>
                  <a:close/>
                  <a:moveTo>
                    <a:pt x="998" y="0"/>
                  </a:moveTo>
                  <a:lnTo>
                    <a:pt x="1238" y="0"/>
                  </a:lnTo>
                  <a:lnTo>
                    <a:pt x="1263" y="4"/>
                  </a:lnTo>
                  <a:lnTo>
                    <a:pt x="1286" y="12"/>
                  </a:lnTo>
                  <a:lnTo>
                    <a:pt x="1307" y="27"/>
                  </a:lnTo>
                  <a:lnTo>
                    <a:pt x="1322" y="45"/>
                  </a:lnTo>
                  <a:lnTo>
                    <a:pt x="1334" y="66"/>
                  </a:lnTo>
                  <a:lnTo>
                    <a:pt x="1340" y="90"/>
                  </a:lnTo>
                  <a:lnTo>
                    <a:pt x="1356" y="229"/>
                  </a:lnTo>
                  <a:lnTo>
                    <a:pt x="1414" y="246"/>
                  </a:lnTo>
                  <a:lnTo>
                    <a:pt x="1469" y="268"/>
                  </a:lnTo>
                  <a:lnTo>
                    <a:pt x="1524" y="293"/>
                  </a:lnTo>
                  <a:lnTo>
                    <a:pt x="1578" y="321"/>
                  </a:lnTo>
                  <a:lnTo>
                    <a:pt x="1685" y="237"/>
                  </a:lnTo>
                  <a:lnTo>
                    <a:pt x="1703" y="225"/>
                  </a:lnTo>
                  <a:lnTo>
                    <a:pt x="1722" y="218"/>
                  </a:lnTo>
                  <a:lnTo>
                    <a:pt x="1743" y="214"/>
                  </a:lnTo>
                  <a:lnTo>
                    <a:pt x="1763" y="215"/>
                  </a:lnTo>
                  <a:lnTo>
                    <a:pt x="1784" y="221"/>
                  </a:lnTo>
                  <a:lnTo>
                    <a:pt x="1803" y="230"/>
                  </a:lnTo>
                  <a:lnTo>
                    <a:pt x="1819" y="244"/>
                  </a:lnTo>
                  <a:lnTo>
                    <a:pt x="1989" y="413"/>
                  </a:lnTo>
                  <a:lnTo>
                    <a:pt x="2005" y="434"/>
                  </a:lnTo>
                  <a:lnTo>
                    <a:pt x="2015" y="457"/>
                  </a:lnTo>
                  <a:lnTo>
                    <a:pt x="2018" y="481"/>
                  </a:lnTo>
                  <a:lnTo>
                    <a:pt x="2017" y="504"/>
                  </a:lnTo>
                  <a:lnTo>
                    <a:pt x="2010" y="527"/>
                  </a:lnTo>
                  <a:lnTo>
                    <a:pt x="1997" y="549"/>
                  </a:lnTo>
                  <a:lnTo>
                    <a:pt x="1910" y="659"/>
                  </a:lnTo>
                  <a:lnTo>
                    <a:pt x="1944" y="726"/>
                  </a:lnTo>
                  <a:lnTo>
                    <a:pt x="1973" y="797"/>
                  </a:lnTo>
                  <a:lnTo>
                    <a:pt x="1996" y="870"/>
                  </a:lnTo>
                  <a:lnTo>
                    <a:pt x="2137" y="886"/>
                  </a:lnTo>
                  <a:lnTo>
                    <a:pt x="2162" y="891"/>
                  </a:lnTo>
                  <a:lnTo>
                    <a:pt x="2184" y="904"/>
                  </a:lnTo>
                  <a:lnTo>
                    <a:pt x="2202" y="920"/>
                  </a:lnTo>
                  <a:lnTo>
                    <a:pt x="2216" y="939"/>
                  </a:lnTo>
                  <a:lnTo>
                    <a:pt x="2225" y="962"/>
                  </a:lnTo>
                  <a:lnTo>
                    <a:pt x="2227" y="987"/>
                  </a:lnTo>
                  <a:lnTo>
                    <a:pt x="2227" y="1227"/>
                  </a:lnTo>
                  <a:lnTo>
                    <a:pt x="2225" y="1252"/>
                  </a:lnTo>
                  <a:lnTo>
                    <a:pt x="2216" y="1275"/>
                  </a:lnTo>
                  <a:lnTo>
                    <a:pt x="2202" y="1295"/>
                  </a:lnTo>
                  <a:lnTo>
                    <a:pt x="2184" y="1311"/>
                  </a:lnTo>
                  <a:lnTo>
                    <a:pt x="2162" y="1323"/>
                  </a:lnTo>
                  <a:lnTo>
                    <a:pt x="2137" y="1328"/>
                  </a:lnTo>
                  <a:lnTo>
                    <a:pt x="1993" y="1345"/>
                  </a:lnTo>
                  <a:lnTo>
                    <a:pt x="1969" y="1418"/>
                  </a:lnTo>
                  <a:lnTo>
                    <a:pt x="1940" y="1489"/>
                  </a:lnTo>
                  <a:lnTo>
                    <a:pt x="1905" y="1557"/>
                  </a:lnTo>
                  <a:lnTo>
                    <a:pt x="1998" y="1675"/>
                  </a:lnTo>
                  <a:lnTo>
                    <a:pt x="2009" y="1693"/>
                  </a:lnTo>
                  <a:lnTo>
                    <a:pt x="2016" y="1714"/>
                  </a:lnTo>
                  <a:lnTo>
                    <a:pt x="2020" y="1734"/>
                  </a:lnTo>
                  <a:lnTo>
                    <a:pt x="2018" y="1755"/>
                  </a:lnTo>
                  <a:lnTo>
                    <a:pt x="2013" y="1775"/>
                  </a:lnTo>
                  <a:lnTo>
                    <a:pt x="2004" y="1794"/>
                  </a:lnTo>
                  <a:lnTo>
                    <a:pt x="1990" y="1811"/>
                  </a:lnTo>
                  <a:lnTo>
                    <a:pt x="1819" y="1980"/>
                  </a:lnTo>
                  <a:lnTo>
                    <a:pt x="1800" y="1996"/>
                  </a:lnTo>
                  <a:lnTo>
                    <a:pt x="1777" y="2006"/>
                  </a:lnTo>
                  <a:lnTo>
                    <a:pt x="1753" y="2010"/>
                  </a:lnTo>
                  <a:lnTo>
                    <a:pt x="1729" y="2009"/>
                  </a:lnTo>
                  <a:lnTo>
                    <a:pt x="1706" y="2002"/>
                  </a:lnTo>
                  <a:lnTo>
                    <a:pt x="1685" y="1988"/>
                  </a:lnTo>
                  <a:lnTo>
                    <a:pt x="1564" y="1894"/>
                  </a:lnTo>
                  <a:lnTo>
                    <a:pt x="1494" y="1929"/>
                  </a:lnTo>
                  <a:lnTo>
                    <a:pt x="1423" y="1959"/>
                  </a:lnTo>
                  <a:lnTo>
                    <a:pt x="1348" y="1981"/>
                  </a:lnTo>
                  <a:lnTo>
                    <a:pt x="1330" y="2135"/>
                  </a:lnTo>
                  <a:lnTo>
                    <a:pt x="1325" y="2159"/>
                  </a:lnTo>
                  <a:lnTo>
                    <a:pt x="1313" y="2180"/>
                  </a:lnTo>
                  <a:lnTo>
                    <a:pt x="1296" y="2199"/>
                  </a:lnTo>
                  <a:lnTo>
                    <a:pt x="1277" y="2212"/>
                  </a:lnTo>
                  <a:lnTo>
                    <a:pt x="1254" y="2221"/>
                  </a:lnTo>
                  <a:lnTo>
                    <a:pt x="1229" y="2225"/>
                  </a:lnTo>
                  <a:lnTo>
                    <a:pt x="989" y="2225"/>
                  </a:lnTo>
                  <a:lnTo>
                    <a:pt x="964" y="2221"/>
                  </a:lnTo>
                  <a:lnTo>
                    <a:pt x="941" y="2212"/>
                  </a:lnTo>
                  <a:lnTo>
                    <a:pt x="920" y="2199"/>
                  </a:lnTo>
                  <a:lnTo>
                    <a:pt x="904" y="2180"/>
                  </a:lnTo>
                  <a:lnTo>
                    <a:pt x="893" y="2159"/>
                  </a:lnTo>
                  <a:lnTo>
                    <a:pt x="887" y="2135"/>
                  </a:lnTo>
                  <a:lnTo>
                    <a:pt x="869" y="1976"/>
                  </a:lnTo>
                  <a:lnTo>
                    <a:pt x="800" y="1953"/>
                  </a:lnTo>
                  <a:lnTo>
                    <a:pt x="731" y="1924"/>
                  </a:lnTo>
                  <a:lnTo>
                    <a:pt x="666" y="1890"/>
                  </a:lnTo>
                  <a:lnTo>
                    <a:pt x="543" y="1988"/>
                  </a:lnTo>
                  <a:lnTo>
                    <a:pt x="525" y="2000"/>
                  </a:lnTo>
                  <a:lnTo>
                    <a:pt x="505" y="2006"/>
                  </a:lnTo>
                  <a:lnTo>
                    <a:pt x="484" y="2010"/>
                  </a:lnTo>
                  <a:lnTo>
                    <a:pt x="464" y="2009"/>
                  </a:lnTo>
                  <a:lnTo>
                    <a:pt x="443" y="2003"/>
                  </a:lnTo>
                  <a:lnTo>
                    <a:pt x="425" y="1994"/>
                  </a:lnTo>
                  <a:lnTo>
                    <a:pt x="408" y="1980"/>
                  </a:lnTo>
                  <a:lnTo>
                    <a:pt x="237" y="1811"/>
                  </a:lnTo>
                  <a:lnTo>
                    <a:pt x="222" y="1790"/>
                  </a:lnTo>
                  <a:lnTo>
                    <a:pt x="212" y="1769"/>
                  </a:lnTo>
                  <a:lnTo>
                    <a:pt x="208" y="1745"/>
                  </a:lnTo>
                  <a:lnTo>
                    <a:pt x="210" y="1720"/>
                  </a:lnTo>
                  <a:lnTo>
                    <a:pt x="216" y="1697"/>
                  </a:lnTo>
                  <a:lnTo>
                    <a:pt x="230" y="1675"/>
                  </a:lnTo>
                  <a:lnTo>
                    <a:pt x="328" y="1550"/>
                  </a:lnTo>
                  <a:lnTo>
                    <a:pt x="296" y="1489"/>
                  </a:lnTo>
                  <a:lnTo>
                    <a:pt x="269" y="1424"/>
                  </a:lnTo>
                  <a:lnTo>
                    <a:pt x="247" y="1357"/>
                  </a:lnTo>
                  <a:lnTo>
                    <a:pt x="90" y="1338"/>
                  </a:lnTo>
                  <a:lnTo>
                    <a:pt x="66" y="1333"/>
                  </a:lnTo>
                  <a:lnTo>
                    <a:pt x="44" y="1321"/>
                  </a:lnTo>
                  <a:lnTo>
                    <a:pt x="26" y="1305"/>
                  </a:lnTo>
                  <a:lnTo>
                    <a:pt x="11" y="1285"/>
                  </a:lnTo>
                  <a:lnTo>
                    <a:pt x="3" y="1262"/>
                  </a:lnTo>
                  <a:lnTo>
                    <a:pt x="0" y="1237"/>
                  </a:lnTo>
                  <a:lnTo>
                    <a:pt x="0" y="997"/>
                  </a:lnTo>
                  <a:lnTo>
                    <a:pt x="3" y="972"/>
                  </a:lnTo>
                  <a:lnTo>
                    <a:pt x="11" y="949"/>
                  </a:lnTo>
                  <a:lnTo>
                    <a:pt x="26" y="929"/>
                  </a:lnTo>
                  <a:lnTo>
                    <a:pt x="44" y="913"/>
                  </a:lnTo>
                  <a:lnTo>
                    <a:pt x="66" y="902"/>
                  </a:lnTo>
                  <a:lnTo>
                    <a:pt x="90" y="896"/>
                  </a:lnTo>
                  <a:lnTo>
                    <a:pt x="238" y="879"/>
                  </a:lnTo>
                  <a:lnTo>
                    <a:pt x="261" y="806"/>
                  </a:lnTo>
                  <a:lnTo>
                    <a:pt x="288" y="735"/>
                  </a:lnTo>
                  <a:lnTo>
                    <a:pt x="322" y="667"/>
                  </a:lnTo>
                  <a:lnTo>
                    <a:pt x="230" y="550"/>
                  </a:lnTo>
                  <a:lnTo>
                    <a:pt x="218" y="532"/>
                  </a:lnTo>
                  <a:lnTo>
                    <a:pt x="211" y="511"/>
                  </a:lnTo>
                  <a:lnTo>
                    <a:pt x="207" y="491"/>
                  </a:lnTo>
                  <a:lnTo>
                    <a:pt x="208" y="470"/>
                  </a:lnTo>
                  <a:lnTo>
                    <a:pt x="214" y="450"/>
                  </a:lnTo>
                  <a:lnTo>
                    <a:pt x="223" y="432"/>
                  </a:lnTo>
                  <a:lnTo>
                    <a:pt x="237" y="415"/>
                  </a:lnTo>
                  <a:lnTo>
                    <a:pt x="408" y="244"/>
                  </a:lnTo>
                  <a:lnTo>
                    <a:pt x="427" y="229"/>
                  </a:lnTo>
                  <a:lnTo>
                    <a:pt x="450" y="219"/>
                  </a:lnTo>
                  <a:lnTo>
                    <a:pt x="474" y="215"/>
                  </a:lnTo>
                  <a:lnTo>
                    <a:pt x="498" y="217"/>
                  </a:lnTo>
                  <a:lnTo>
                    <a:pt x="522" y="223"/>
                  </a:lnTo>
                  <a:lnTo>
                    <a:pt x="543" y="237"/>
                  </a:lnTo>
                  <a:lnTo>
                    <a:pt x="654" y="325"/>
                  </a:lnTo>
                  <a:lnTo>
                    <a:pt x="709" y="295"/>
                  </a:lnTo>
                  <a:lnTo>
                    <a:pt x="764" y="269"/>
                  </a:lnTo>
                  <a:lnTo>
                    <a:pt x="821" y="246"/>
                  </a:lnTo>
                  <a:lnTo>
                    <a:pt x="881" y="229"/>
                  </a:lnTo>
                  <a:lnTo>
                    <a:pt x="896" y="90"/>
                  </a:lnTo>
                  <a:lnTo>
                    <a:pt x="903" y="66"/>
                  </a:lnTo>
                  <a:lnTo>
                    <a:pt x="915" y="45"/>
                  </a:lnTo>
                  <a:lnTo>
                    <a:pt x="931" y="27"/>
                  </a:lnTo>
                  <a:lnTo>
                    <a:pt x="950" y="12"/>
                  </a:lnTo>
                  <a:lnTo>
                    <a:pt x="973" y="4"/>
                  </a:lnTo>
                  <a:lnTo>
                    <a:pt x="998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25" name="Freeform 7">
              <a:extLst>
                <a:ext uri="{FF2B5EF4-FFF2-40B4-BE49-F238E27FC236}">
                  <a16:creationId xmlns:a16="http://schemas.microsoft.com/office/drawing/2014/main" id="{37D7CDEB-ACB7-4DDE-9FDD-B987E1091B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266" y="3763867"/>
              <a:ext cx="109526" cy="109526"/>
            </a:xfrm>
            <a:custGeom>
              <a:avLst/>
              <a:gdLst>
                <a:gd name="T0" fmla="*/ 807 w 1831"/>
                <a:gd name="T1" fmla="*/ 602 h 1831"/>
                <a:gd name="T2" fmla="*/ 670 w 1831"/>
                <a:gd name="T3" fmla="*/ 698 h 1831"/>
                <a:gd name="T4" fmla="*/ 598 w 1831"/>
                <a:gd name="T5" fmla="*/ 848 h 1831"/>
                <a:gd name="T6" fmla="*/ 613 w 1831"/>
                <a:gd name="T7" fmla="*/ 1021 h 1831"/>
                <a:gd name="T8" fmla="*/ 709 w 1831"/>
                <a:gd name="T9" fmla="*/ 1156 h 1831"/>
                <a:gd name="T10" fmla="*/ 859 w 1831"/>
                <a:gd name="T11" fmla="*/ 1228 h 1831"/>
                <a:gd name="T12" fmla="*/ 1031 w 1831"/>
                <a:gd name="T13" fmla="*/ 1213 h 1831"/>
                <a:gd name="T14" fmla="*/ 1168 w 1831"/>
                <a:gd name="T15" fmla="*/ 1118 h 1831"/>
                <a:gd name="T16" fmla="*/ 1240 w 1831"/>
                <a:gd name="T17" fmla="*/ 968 h 1831"/>
                <a:gd name="T18" fmla="*/ 1225 w 1831"/>
                <a:gd name="T19" fmla="*/ 796 h 1831"/>
                <a:gd name="T20" fmla="*/ 1129 w 1831"/>
                <a:gd name="T21" fmla="*/ 659 h 1831"/>
                <a:gd name="T22" fmla="*/ 979 w 1831"/>
                <a:gd name="T23" fmla="*/ 589 h 1831"/>
                <a:gd name="T24" fmla="*/ 974 w 1831"/>
                <a:gd name="T25" fmla="*/ 8 h 1831"/>
                <a:gd name="T26" fmla="*/ 1033 w 1831"/>
                <a:gd name="T27" fmla="*/ 81 h 1831"/>
                <a:gd name="T28" fmla="*/ 1240 w 1831"/>
                <a:gd name="T29" fmla="*/ 238 h 1831"/>
                <a:gd name="T30" fmla="*/ 1376 w 1831"/>
                <a:gd name="T31" fmla="*/ 145 h 1831"/>
                <a:gd name="T32" fmla="*/ 1571 w 1831"/>
                <a:gd name="T33" fmla="*/ 276 h 1831"/>
                <a:gd name="T34" fmla="*/ 1606 w 1831"/>
                <a:gd name="T35" fmla="*/ 349 h 1831"/>
                <a:gd name="T36" fmla="*/ 1534 w 1831"/>
                <a:gd name="T37" fmla="*/ 492 h 1831"/>
                <a:gd name="T38" fmla="*/ 1719 w 1831"/>
                <a:gd name="T39" fmla="*/ 660 h 1831"/>
                <a:gd name="T40" fmla="*/ 1800 w 1831"/>
                <a:gd name="T41" fmla="*/ 707 h 1831"/>
                <a:gd name="T42" fmla="*/ 1830 w 1831"/>
                <a:gd name="T43" fmla="*/ 944 h 1831"/>
                <a:gd name="T44" fmla="*/ 1774 w 1831"/>
                <a:gd name="T45" fmla="*/ 1018 h 1831"/>
                <a:gd name="T46" fmla="*/ 1616 w 1831"/>
                <a:gd name="T47" fmla="*/ 1168 h 1831"/>
                <a:gd name="T48" fmla="*/ 1688 w 1831"/>
                <a:gd name="T49" fmla="*/ 1346 h 1831"/>
                <a:gd name="T50" fmla="*/ 1668 w 1831"/>
                <a:gd name="T51" fmla="*/ 1438 h 1831"/>
                <a:gd name="T52" fmla="*/ 1508 w 1831"/>
                <a:gd name="T53" fmla="*/ 1597 h 1831"/>
                <a:gd name="T54" fmla="*/ 1429 w 1831"/>
                <a:gd name="T55" fmla="*/ 1583 h 1831"/>
                <a:gd name="T56" fmla="*/ 1167 w 1831"/>
                <a:gd name="T57" fmla="*/ 1609 h 1831"/>
                <a:gd name="T58" fmla="*/ 1135 w 1831"/>
                <a:gd name="T59" fmla="*/ 1786 h 1831"/>
                <a:gd name="T60" fmla="*/ 905 w 1831"/>
                <a:gd name="T61" fmla="*/ 1831 h 1831"/>
                <a:gd name="T62" fmla="*/ 818 w 1831"/>
                <a:gd name="T63" fmla="*/ 1795 h 1831"/>
                <a:gd name="T64" fmla="*/ 717 w 1831"/>
                <a:gd name="T65" fmla="*/ 1623 h 1831"/>
                <a:gd name="T66" fmla="*/ 502 w 1831"/>
                <a:gd name="T67" fmla="*/ 1674 h 1831"/>
                <a:gd name="T68" fmla="*/ 408 w 1831"/>
                <a:gd name="T69" fmla="*/ 1676 h 1831"/>
                <a:gd name="T70" fmla="*/ 235 w 1831"/>
                <a:gd name="T71" fmla="*/ 1523 h 1831"/>
                <a:gd name="T72" fmla="*/ 232 w 1831"/>
                <a:gd name="T73" fmla="*/ 1442 h 1831"/>
                <a:gd name="T74" fmla="*/ 248 w 1831"/>
                <a:gd name="T75" fmla="*/ 1228 h 1831"/>
                <a:gd name="T76" fmla="*/ 64 w 1831"/>
                <a:gd name="T77" fmla="*/ 1158 h 1831"/>
                <a:gd name="T78" fmla="*/ 14 w 1831"/>
                <a:gd name="T79" fmla="*/ 1079 h 1831"/>
                <a:gd name="T80" fmla="*/ 20 w 1831"/>
                <a:gd name="T81" fmla="*/ 845 h 1831"/>
                <a:gd name="T82" fmla="*/ 185 w 1831"/>
                <a:gd name="T83" fmla="*/ 786 h 1831"/>
                <a:gd name="T84" fmla="*/ 166 w 1831"/>
                <a:gd name="T85" fmla="*/ 528 h 1831"/>
                <a:gd name="T86" fmla="*/ 140 w 1831"/>
                <a:gd name="T87" fmla="*/ 439 h 1831"/>
                <a:gd name="T88" fmla="*/ 285 w 1831"/>
                <a:gd name="T89" fmla="*/ 252 h 1831"/>
                <a:gd name="T90" fmla="*/ 363 w 1831"/>
                <a:gd name="T91" fmla="*/ 233 h 1831"/>
                <a:gd name="T92" fmla="*/ 543 w 1831"/>
                <a:gd name="T93" fmla="*/ 267 h 1831"/>
                <a:gd name="T94" fmla="*/ 671 w 1831"/>
                <a:gd name="T95" fmla="*/ 87 h 1831"/>
                <a:gd name="T96" fmla="*/ 736 w 1831"/>
                <a:gd name="T97" fmla="*/ 20 h 1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1" h="1831">
                  <a:moveTo>
                    <a:pt x="936" y="583"/>
                  </a:moveTo>
                  <a:lnTo>
                    <a:pt x="891" y="584"/>
                  </a:lnTo>
                  <a:lnTo>
                    <a:pt x="848" y="591"/>
                  </a:lnTo>
                  <a:lnTo>
                    <a:pt x="807" y="602"/>
                  </a:lnTo>
                  <a:lnTo>
                    <a:pt x="767" y="621"/>
                  </a:lnTo>
                  <a:lnTo>
                    <a:pt x="732" y="642"/>
                  </a:lnTo>
                  <a:lnTo>
                    <a:pt x="699" y="668"/>
                  </a:lnTo>
                  <a:lnTo>
                    <a:pt x="670" y="698"/>
                  </a:lnTo>
                  <a:lnTo>
                    <a:pt x="645" y="732"/>
                  </a:lnTo>
                  <a:lnTo>
                    <a:pt x="625" y="768"/>
                  </a:lnTo>
                  <a:lnTo>
                    <a:pt x="610" y="807"/>
                  </a:lnTo>
                  <a:lnTo>
                    <a:pt x="598" y="848"/>
                  </a:lnTo>
                  <a:lnTo>
                    <a:pt x="594" y="891"/>
                  </a:lnTo>
                  <a:lnTo>
                    <a:pt x="595" y="936"/>
                  </a:lnTo>
                  <a:lnTo>
                    <a:pt x="601" y="979"/>
                  </a:lnTo>
                  <a:lnTo>
                    <a:pt x="613" y="1021"/>
                  </a:lnTo>
                  <a:lnTo>
                    <a:pt x="630" y="1060"/>
                  </a:lnTo>
                  <a:lnTo>
                    <a:pt x="653" y="1095"/>
                  </a:lnTo>
                  <a:lnTo>
                    <a:pt x="679" y="1128"/>
                  </a:lnTo>
                  <a:lnTo>
                    <a:pt x="709" y="1156"/>
                  </a:lnTo>
                  <a:lnTo>
                    <a:pt x="742" y="1182"/>
                  </a:lnTo>
                  <a:lnTo>
                    <a:pt x="778" y="1202"/>
                  </a:lnTo>
                  <a:lnTo>
                    <a:pt x="818" y="1218"/>
                  </a:lnTo>
                  <a:lnTo>
                    <a:pt x="859" y="1228"/>
                  </a:lnTo>
                  <a:lnTo>
                    <a:pt x="903" y="1233"/>
                  </a:lnTo>
                  <a:lnTo>
                    <a:pt x="947" y="1233"/>
                  </a:lnTo>
                  <a:lnTo>
                    <a:pt x="990" y="1226"/>
                  </a:lnTo>
                  <a:lnTo>
                    <a:pt x="1031" y="1213"/>
                  </a:lnTo>
                  <a:lnTo>
                    <a:pt x="1070" y="1196"/>
                  </a:lnTo>
                  <a:lnTo>
                    <a:pt x="1106" y="1175"/>
                  </a:lnTo>
                  <a:lnTo>
                    <a:pt x="1139" y="1149"/>
                  </a:lnTo>
                  <a:lnTo>
                    <a:pt x="1168" y="1118"/>
                  </a:lnTo>
                  <a:lnTo>
                    <a:pt x="1193" y="1085"/>
                  </a:lnTo>
                  <a:lnTo>
                    <a:pt x="1213" y="1048"/>
                  </a:lnTo>
                  <a:lnTo>
                    <a:pt x="1228" y="1010"/>
                  </a:lnTo>
                  <a:lnTo>
                    <a:pt x="1240" y="968"/>
                  </a:lnTo>
                  <a:lnTo>
                    <a:pt x="1244" y="926"/>
                  </a:lnTo>
                  <a:lnTo>
                    <a:pt x="1243" y="881"/>
                  </a:lnTo>
                  <a:lnTo>
                    <a:pt x="1236" y="837"/>
                  </a:lnTo>
                  <a:lnTo>
                    <a:pt x="1225" y="796"/>
                  </a:lnTo>
                  <a:lnTo>
                    <a:pt x="1208" y="757"/>
                  </a:lnTo>
                  <a:lnTo>
                    <a:pt x="1185" y="721"/>
                  </a:lnTo>
                  <a:lnTo>
                    <a:pt x="1159" y="689"/>
                  </a:lnTo>
                  <a:lnTo>
                    <a:pt x="1129" y="659"/>
                  </a:lnTo>
                  <a:lnTo>
                    <a:pt x="1095" y="635"/>
                  </a:lnTo>
                  <a:lnTo>
                    <a:pt x="1059" y="615"/>
                  </a:lnTo>
                  <a:lnTo>
                    <a:pt x="1020" y="599"/>
                  </a:lnTo>
                  <a:lnTo>
                    <a:pt x="979" y="589"/>
                  </a:lnTo>
                  <a:lnTo>
                    <a:pt x="936" y="583"/>
                  </a:lnTo>
                  <a:close/>
                  <a:moveTo>
                    <a:pt x="925" y="0"/>
                  </a:moveTo>
                  <a:lnTo>
                    <a:pt x="950" y="2"/>
                  </a:lnTo>
                  <a:lnTo>
                    <a:pt x="974" y="8"/>
                  </a:lnTo>
                  <a:lnTo>
                    <a:pt x="995" y="20"/>
                  </a:lnTo>
                  <a:lnTo>
                    <a:pt x="1012" y="37"/>
                  </a:lnTo>
                  <a:lnTo>
                    <a:pt x="1026" y="57"/>
                  </a:lnTo>
                  <a:lnTo>
                    <a:pt x="1033" y="81"/>
                  </a:lnTo>
                  <a:lnTo>
                    <a:pt x="1053" y="178"/>
                  </a:lnTo>
                  <a:lnTo>
                    <a:pt x="1117" y="192"/>
                  </a:lnTo>
                  <a:lnTo>
                    <a:pt x="1179" y="212"/>
                  </a:lnTo>
                  <a:lnTo>
                    <a:pt x="1240" y="238"/>
                  </a:lnTo>
                  <a:lnTo>
                    <a:pt x="1310" y="172"/>
                  </a:lnTo>
                  <a:lnTo>
                    <a:pt x="1330" y="157"/>
                  </a:lnTo>
                  <a:lnTo>
                    <a:pt x="1352" y="148"/>
                  </a:lnTo>
                  <a:lnTo>
                    <a:pt x="1376" y="145"/>
                  </a:lnTo>
                  <a:lnTo>
                    <a:pt x="1400" y="147"/>
                  </a:lnTo>
                  <a:lnTo>
                    <a:pt x="1423" y="155"/>
                  </a:lnTo>
                  <a:lnTo>
                    <a:pt x="1444" y="169"/>
                  </a:lnTo>
                  <a:lnTo>
                    <a:pt x="1571" y="276"/>
                  </a:lnTo>
                  <a:lnTo>
                    <a:pt x="1586" y="292"/>
                  </a:lnTo>
                  <a:lnTo>
                    <a:pt x="1596" y="309"/>
                  </a:lnTo>
                  <a:lnTo>
                    <a:pt x="1603" y="328"/>
                  </a:lnTo>
                  <a:lnTo>
                    <a:pt x="1606" y="349"/>
                  </a:lnTo>
                  <a:lnTo>
                    <a:pt x="1605" y="369"/>
                  </a:lnTo>
                  <a:lnTo>
                    <a:pt x="1600" y="390"/>
                  </a:lnTo>
                  <a:lnTo>
                    <a:pt x="1589" y="409"/>
                  </a:lnTo>
                  <a:lnTo>
                    <a:pt x="1534" y="492"/>
                  </a:lnTo>
                  <a:lnTo>
                    <a:pt x="1567" y="544"/>
                  </a:lnTo>
                  <a:lnTo>
                    <a:pt x="1595" y="600"/>
                  </a:lnTo>
                  <a:lnTo>
                    <a:pt x="1618" y="657"/>
                  </a:lnTo>
                  <a:lnTo>
                    <a:pt x="1719" y="660"/>
                  </a:lnTo>
                  <a:lnTo>
                    <a:pt x="1744" y="665"/>
                  </a:lnTo>
                  <a:lnTo>
                    <a:pt x="1766" y="674"/>
                  </a:lnTo>
                  <a:lnTo>
                    <a:pt x="1785" y="689"/>
                  </a:lnTo>
                  <a:lnTo>
                    <a:pt x="1800" y="707"/>
                  </a:lnTo>
                  <a:lnTo>
                    <a:pt x="1811" y="729"/>
                  </a:lnTo>
                  <a:lnTo>
                    <a:pt x="1816" y="753"/>
                  </a:lnTo>
                  <a:lnTo>
                    <a:pt x="1831" y="919"/>
                  </a:lnTo>
                  <a:lnTo>
                    <a:pt x="1830" y="944"/>
                  </a:lnTo>
                  <a:lnTo>
                    <a:pt x="1823" y="966"/>
                  </a:lnTo>
                  <a:lnTo>
                    <a:pt x="1810" y="987"/>
                  </a:lnTo>
                  <a:lnTo>
                    <a:pt x="1793" y="1004"/>
                  </a:lnTo>
                  <a:lnTo>
                    <a:pt x="1774" y="1018"/>
                  </a:lnTo>
                  <a:lnTo>
                    <a:pt x="1750" y="1026"/>
                  </a:lnTo>
                  <a:lnTo>
                    <a:pt x="1649" y="1046"/>
                  </a:lnTo>
                  <a:lnTo>
                    <a:pt x="1635" y="1108"/>
                  </a:lnTo>
                  <a:lnTo>
                    <a:pt x="1616" y="1168"/>
                  </a:lnTo>
                  <a:lnTo>
                    <a:pt x="1591" y="1226"/>
                  </a:lnTo>
                  <a:lnTo>
                    <a:pt x="1665" y="1303"/>
                  </a:lnTo>
                  <a:lnTo>
                    <a:pt x="1679" y="1324"/>
                  </a:lnTo>
                  <a:lnTo>
                    <a:pt x="1688" y="1346"/>
                  </a:lnTo>
                  <a:lnTo>
                    <a:pt x="1692" y="1369"/>
                  </a:lnTo>
                  <a:lnTo>
                    <a:pt x="1690" y="1393"/>
                  </a:lnTo>
                  <a:lnTo>
                    <a:pt x="1682" y="1416"/>
                  </a:lnTo>
                  <a:lnTo>
                    <a:pt x="1668" y="1438"/>
                  </a:lnTo>
                  <a:lnTo>
                    <a:pt x="1561" y="1564"/>
                  </a:lnTo>
                  <a:lnTo>
                    <a:pt x="1546" y="1579"/>
                  </a:lnTo>
                  <a:lnTo>
                    <a:pt x="1528" y="1590"/>
                  </a:lnTo>
                  <a:lnTo>
                    <a:pt x="1508" y="1597"/>
                  </a:lnTo>
                  <a:lnTo>
                    <a:pt x="1488" y="1600"/>
                  </a:lnTo>
                  <a:lnTo>
                    <a:pt x="1467" y="1599"/>
                  </a:lnTo>
                  <a:lnTo>
                    <a:pt x="1447" y="1593"/>
                  </a:lnTo>
                  <a:lnTo>
                    <a:pt x="1429" y="1583"/>
                  </a:lnTo>
                  <a:lnTo>
                    <a:pt x="1336" y="1523"/>
                  </a:lnTo>
                  <a:lnTo>
                    <a:pt x="1283" y="1556"/>
                  </a:lnTo>
                  <a:lnTo>
                    <a:pt x="1226" y="1585"/>
                  </a:lnTo>
                  <a:lnTo>
                    <a:pt x="1167" y="1609"/>
                  </a:lnTo>
                  <a:lnTo>
                    <a:pt x="1163" y="1720"/>
                  </a:lnTo>
                  <a:lnTo>
                    <a:pt x="1159" y="1745"/>
                  </a:lnTo>
                  <a:lnTo>
                    <a:pt x="1150" y="1767"/>
                  </a:lnTo>
                  <a:lnTo>
                    <a:pt x="1135" y="1786"/>
                  </a:lnTo>
                  <a:lnTo>
                    <a:pt x="1117" y="1802"/>
                  </a:lnTo>
                  <a:lnTo>
                    <a:pt x="1095" y="1812"/>
                  </a:lnTo>
                  <a:lnTo>
                    <a:pt x="1071" y="1818"/>
                  </a:lnTo>
                  <a:lnTo>
                    <a:pt x="905" y="1831"/>
                  </a:lnTo>
                  <a:lnTo>
                    <a:pt x="880" y="1830"/>
                  </a:lnTo>
                  <a:lnTo>
                    <a:pt x="857" y="1823"/>
                  </a:lnTo>
                  <a:lnTo>
                    <a:pt x="836" y="1811"/>
                  </a:lnTo>
                  <a:lnTo>
                    <a:pt x="818" y="1795"/>
                  </a:lnTo>
                  <a:lnTo>
                    <a:pt x="806" y="1774"/>
                  </a:lnTo>
                  <a:lnTo>
                    <a:pt x="798" y="1750"/>
                  </a:lnTo>
                  <a:lnTo>
                    <a:pt x="775" y="1637"/>
                  </a:lnTo>
                  <a:lnTo>
                    <a:pt x="717" y="1623"/>
                  </a:lnTo>
                  <a:lnTo>
                    <a:pt x="660" y="1605"/>
                  </a:lnTo>
                  <a:lnTo>
                    <a:pt x="604" y="1582"/>
                  </a:lnTo>
                  <a:lnTo>
                    <a:pt x="521" y="1659"/>
                  </a:lnTo>
                  <a:lnTo>
                    <a:pt x="502" y="1674"/>
                  </a:lnTo>
                  <a:lnTo>
                    <a:pt x="479" y="1683"/>
                  </a:lnTo>
                  <a:lnTo>
                    <a:pt x="455" y="1687"/>
                  </a:lnTo>
                  <a:lnTo>
                    <a:pt x="431" y="1684"/>
                  </a:lnTo>
                  <a:lnTo>
                    <a:pt x="408" y="1676"/>
                  </a:lnTo>
                  <a:lnTo>
                    <a:pt x="388" y="1663"/>
                  </a:lnTo>
                  <a:lnTo>
                    <a:pt x="260" y="1556"/>
                  </a:lnTo>
                  <a:lnTo>
                    <a:pt x="245" y="1540"/>
                  </a:lnTo>
                  <a:lnTo>
                    <a:pt x="235" y="1523"/>
                  </a:lnTo>
                  <a:lnTo>
                    <a:pt x="227" y="1504"/>
                  </a:lnTo>
                  <a:lnTo>
                    <a:pt x="225" y="1483"/>
                  </a:lnTo>
                  <a:lnTo>
                    <a:pt x="226" y="1463"/>
                  </a:lnTo>
                  <a:lnTo>
                    <a:pt x="232" y="1442"/>
                  </a:lnTo>
                  <a:lnTo>
                    <a:pt x="242" y="1423"/>
                  </a:lnTo>
                  <a:lnTo>
                    <a:pt x="304" y="1328"/>
                  </a:lnTo>
                  <a:lnTo>
                    <a:pt x="274" y="1279"/>
                  </a:lnTo>
                  <a:lnTo>
                    <a:pt x="248" y="1228"/>
                  </a:lnTo>
                  <a:lnTo>
                    <a:pt x="225" y="1175"/>
                  </a:lnTo>
                  <a:lnTo>
                    <a:pt x="111" y="1171"/>
                  </a:lnTo>
                  <a:lnTo>
                    <a:pt x="87" y="1168"/>
                  </a:lnTo>
                  <a:lnTo>
                    <a:pt x="64" y="1158"/>
                  </a:lnTo>
                  <a:lnTo>
                    <a:pt x="45" y="1144"/>
                  </a:lnTo>
                  <a:lnTo>
                    <a:pt x="30" y="1125"/>
                  </a:lnTo>
                  <a:lnTo>
                    <a:pt x="20" y="1103"/>
                  </a:lnTo>
                  <a:lnTo>
                    <a:pt x="14" y="1079"/>
                  </a:lnTo>
                  <a:lnTo>
                    <a:pt x="0" y="913"/>
                  </a:lnTo>
                  <a:lnTo>
                    <a:pt x="1" y="889"/>
                  </a:lnTo>
                  <a:lnTo>
                    <a:pt x="8" y="865"/>
                  </a:lnTo>
                  <a:lnTo>
                    <a:pt x="20" y="845"/>
                  </a:lnTo>
                  <a:lnTo>
                    <a:pt x="37" y="828"/>
                  </a:lnTo>
                  <a:lnTo>
                    <a:pt x="57" y="814"/>
                  </a:lnTo>
                  <a:lnTo>
                    <a:pt x="80" y="806"/>
                  </a:lnTo>
                  <a:lnTo>
                    <a:pt x="185" y="786"/>
                  </a:lnTo>
                  <a:lnTo>
                    <a:pt x="199" y="724"/>
                  </a:lnTo>
                  <a:lnTo>
                    <a:pt x="217" y="664"/>
                  </a:lnTo>
                  <a:lnTo>
                    <a:pt x="240" y="606"/>
                  </a:lnTo>
                  <a:lnTo>
                    <a:pt x="166" y="528"/>
                  </a:lnTo>
                  <a:lnTo>
                    <a:pt x="151" y="508"/>
                  </a:lnTo>
                  <a:lnTo>
                    <a:pt x="142" y="485"/>
                  </a:lnTo>
                  <a:lnTo>
                    <a:pt x="138" y="462"/>
                  </a:lnTo>
                  <a:lnTo>
                    <a:pt x="140" y="439"/>
                  </a:lnTo>
                  <a:lnTo>
                    <a:pt x="148" y="416"/>
                  </a:lnTo>
                  <a:lnTo>
                    <a:pt x="162" y="394"/>
                  </a:lnTo>
                  <a:lnTo>
                    <a:pt x="269" y="267"/>
                  </a:lnTo>
                  <a:lnTo>
                    <a:pt x="285" y="252"/>
                  </a:lnTo>
                  <a:lnTo>
                    <a:pt x="303" y="241"/>
                  </a:lnTo>
                  <a:lnTo>
                    <a:pt x="323" y="234"/>
                  </a:lnTo>
                  <a:lnTo>
                    <a:pt x="342" y="231"/>
                  </a:lnTo>
                  <a:lnTo>
                    <a:pt x="363" y="233"/>
                  </a:lnTo>
                  <a:lnTo>
                    <a:pt x="383" y="238"/>
                  </a:lnTo>
                  <a:lnTo>
                    <a:pt x="402" y="247"/>
                  </a:lnTo>
                  <a:lnTo>
                    <a:pt x="486" y="303"/>
                  </a:lnTo>
                  <a:lnTo>
                    <a:pt x="543" y="267"/>
                  </a:lnTo>
                  <a:lnTo>
                    <a:pt x="602" y="235"/>
                  </a:lnTo>
                  <a:lnTo>
                    <a:pt x="664" y="210"/>
                  </a:lnTo>
                  <a:lnTo>
                    <a:pt x="668" y="111"/>
                  </a:lnTo>
                  <a:lnTo>
                    <a:pt x="671" y="87"/>
                  </a:lnTo>
                  <a:lnTo>
                    <a:pt x="682" y="64"/>
                  </a:lnTo>
                  <a:lnTo>
                    <a:pt x="695" y="45"/>
                  </a:lnTo>
                  <a:lnTo>
                    <a:pt x="715" y="30"/>
                  </a:lnTo>
                  <a:lnTo>
                    <a:pt x="736" y="20"/>
                  </a:lnTo>
                  <a:lnTo>
                    <a:pt x="760" y="14"/>
                  </a:lnTo>
                  <a:lnTo>
                    <a:pt x="925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26" name="Freeform 8">
              <a:extLst>
                <a:ext uri="{FF2B5EF4-FFF2-40B4-BE49-F238E27FC236}">
                  <a16:creationId xmlns:a16="http://schemas.microsoft.com/office/drawing/2014/main" id="{65F498C0-2795-4A68-B99D-1A44D5690A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200" y="3829082"/>
              <a:ext cx="88624" cy="88624"/>
            </a:xfrm>
            <a:custGeom>
              <a:avLst/>
              <a:gdLst>
                <a:gd name="T0" fmla="*/ 666 w 1486"/>
                <a:gd name="T1" fmla="*/ 483 h 1483"/>
                <a:gd name="T2" fmla="*/ 561 w 1486"/>
                <a:gd name="T3" fmla="*/ 546 h 1483"/>
                <a:gd name="T4" fmla="*/ 495 w 1486"/>
                <a:gd name="T5" fmla="*/ 649 h 1483"/>
                <a:gd name="T6" fmla="*/ 484 w 1486"/>
                <a:gd name="T7" fmla="*/ 776 h 1483"/>
                <a:gd name="T8" fmla="*/ 531 w 1486"/>
                <a:gd name="T9" fmla="*/ 889 h 1483"/>
                <a:gd name="T10" fmla="*/ 622 w 1486"/>
                <a:gd name="T11" fmla="*/ 969 h 1483"/>
                <a:gd name="T12" fmla="*/ 744 w 1486"/>
                <a:gd name="T13" fmla="*/ 1001 h 1483"/>
                <a:gd name="T14" fmla="*/ 865 w 1486"/>
                <a:gd name="T15" fmla="*/ 972 h 1483"/>
                <a:gd name="T16" fmla="*/ 959 w 1486"/>
                <a:gd name="T17" fmla="*/ 894 h 1483"/>
                <a:gd name="T18" fmla="*/ 1008 w 1486"/>
                <a:gd name="T19" fmla="*/ 781 h 1483"/>
                <a:gd name="T20" fmla="*/ 999 w 1486"/>
                <a:gd name="T21" fmla="*/ 655 h 1483"/>
                <a:gd name="T22" fmla="*/ 936 w 1486"/>
                <a:gd name="T23" fmla="*/ 550 h 1483"/>
                <a:gd name="T24" fmla="*/ 834 w 1486"/>
                <a:gd name="T25" fmla="*/ 485 h 1483"/>
                <a:gd name="T26" fmla="*/ 705 w 1486"/>
                <a:gd name="T27" fmla="*/ 0 h 1483"/>
                <a:gd name="T28" fmla="*/ 854 w 1486"/>
                <a:gd name="T29" fmla="*/ 12 h 1483"/>
                <a:gd name="T30" fmla="*/ 900 w 1486"/>
                <a:gd name="T31" fmla="*/ 67 h 1483"/>
                <a:gd name="T32" fmla="*/ 963 w 1486"/>
                <a:gd name="T33" fmla="*/ 170 h 1483"/>
                <a:gd name="T34" fmla="*/ 1108 w 1486"/>
                <a:gd name="T35" fmla="*/ 179 h 1483"/>
                <a:gd name="T36" fmla="*/ 1176 w 1486"/>
                <a:gd name="T37" fmla="*/ 159 h 1483"/>
                <a:gd name="T38" fmla="*/ 1241 w 1486"/>
                <a:gd name="T39" fmla="*/ 190 h 1483"/>
                <a:gd name="T40" fmla="*/ 1337 w 1486"/>
                <a:gd name="T41" fmla="*/ 305 h 1483"/>
                <a:gd name="T42" fmla="*/ 1332 w 1486"/>
                <a:gd name="T43" fmla="*/ 374 h 1483"/>
                <a:gd name="T44" fmla="*/ 1301 w 1486"/>
                <a:gd name="T45" fmla="*/ 491 h 1483"/>
                <a:gd name="T46" fmla="*/ 1399 w 1486"/>
                <a:gd name="T47" fmla="*/ 595 h 1483"/>
                <a:gd name="T48" fmla="*/ 1462 w 1486"/>
                <a:gd name="T49" fmla="*/ 629 h 1483"/>
                <a:gd name="T50" fmla="*/ 1486 w 1486"/>
                <a:gd name="T51" fmla="*/ 696 h 1483"/>
                <a:gd name="T52" fmla="*/ 1473 w 1486"/>
                <a:gd name="T53" fmla="*/ 845 h 1483"/>
                <a:gd name="T54" fmla="*/ 1419 w 1486"/>
                <a:gd name="T55" fmla="*/ 892 h 1483"/>
                <a:gd name="T56" fmla="*/ 1312 w 1486"/>
                <a:gd name="T57" fmla="*/ 953 h 1483"/>
                <a:gd name="T58" fmla="*/ 1310 w 1486"/>
                <a:gd name="T59" fmla="*/ 1101 h 1483"/>
                <a:gd name="T60" fmla="*/ 1331 w 1486"/>
                <a:gd name="T61" fmla="*/ 1169 h 1483"/>
                <a:gd name="T62" fmla="*/ 1301 w 1486"/>
                <a:gd name="T63" fmla="*/ 1234 h 1483"/>
                <a:gd name="T64" fmla="*/ 1186 w 1486"/>
                <a:gd name="T65" fmla="*/ 1331 h 1483"/>
                <a:gd name="T66" fmla="*/ 1115 w 1486"/>
                <a:gd name="T67" fmla="*/ 1325 h 1483"/>
                <a:gd name="T68" fmla="*/ 991 w 1486"/>
                <a:gd name="T69" fmla="*/ 1289 h 1483"/>
                <a:gd name="T70" fmla="*/ 884 w 1486"/>
                <a:gd name="T71" fmla="*/ 1396 h 1483"/>
                <a:gd name="T72" fmla="*/ 849 w 1486"/>
                <a:gd name="T73" fmla="*/ 1459 h 1483"/>
                <a:gd name="T74" fmla="*/ 782 w 1486"/>
                <a:gd name="T75" fmla="*/ 1483 h 1483"/>
                <a:gd name="T76" fmla="*/ 633 w 1486"/>
                <a:gd name="T77" fmla="*/ 1470 h 1483"/>
                <a:gd name="T78" fmla="*/ 586 w 1486"/>
                <a:gd name="T79" fmla="*/ 1416 h 1483"/>
                <a:gd name="T80" fmla="*/ 527 w 1486"/>
                <a:gd name="T81" fmla="*/ 1299 h 1483"/>
                <a:gd name="T82" fmla="*/ 379 w 1486"/>
                <a:gd name="T83" fmla="*/ 1302 h 1483"/>
                <a:gd name="T84" fmla="*/ 310 w 1486"/>
                <a:gd name="T85" fmla="*/ 1324 h 1483"/>
                <a:gd name="T86" fmla="*/ 245 w 1486"/>
                <a:gd name="T87" fmla="*/ 1293 h 1483"/>
                <a:gd name="T88" fmla="*/ 149 w 1486"/>
                <a:gd name="T89" fmla="*/ 1178 h 1483"/>
                <a:gd name="T90" fmla="*/ 155 w 1486"/>
                <a:gd name="T91" fmla="*/ 1108 h 1483"/>
                <a:gd name="T92" fmla="*/ 194 w 1486"/>
                <a:gd name="T93" fmla="*/ 986 h 1483"/>
                <a:gd name="T94" fmla="*/ 87 w 1486"/>
                <a:gd name="T95" fmla="*/ 888 h 1483"/>
                <a:gd name="T96" fmla="*/ 25 w 1486"/>
                <a:gd name="T97" fmla="*/ 854 h 1483"/>
                <a:gd name="T98" fmla="*/ 0 w 1486"/>
                <a:gd name="T99" fmla="*/ 787 h 1483"/>
                <a:gd name="T100" fmla="*/ 13 w 1486"/>
                <a:gd name="T101" fmla="*/ 638 h 1483"/>
                <a:gd name="T102" fmla="*/ 67 w 1486"/>
                <a:gd name="T103" fmla="*/ 591 h 1483"/>
                <a:gd name="T104" fmla="*/ 177 w 1486"/>
                <a:gd name="T105" fmla="*/ 530 h 1483"/>
                <a:gd name="T106" fmla="*/ 176 w 1486"/>
                <a:gd name="T107" fmla="*/ 382 h 1483"/>
                <a:gd name="T108" fmla="*/ 156 w 1486"/>
                <a:gd name="T109" fmla="*/ 314 h 1483"/>
                <a:gd name="T110" fmla="*/ 185 w 1486"/>
                <a:gd name="T111" fmla="*/ 249 h 1483"/>
                <a:gd name="T112" fmla="*/ 302 w 1486"/>
                <a:gd name="T113" fmla="*/ 152 h 1483"/>
                <a:gd name="T114" fmla="*/ 372 w 1486"/>
                <a:gd name="T115" fmla="*/ 158 h 1483"/>
                <a:gd name="T116" fmla="*/ 492 w 1486"/>
                <a:gd name="T117" fmla="*/ 186 h 1483"/>
                <a:gd name="T118" fmla="*/ 603 w 1486"/>
                <a:gd name="T119" fmla="*/ 87 h 1483"/>
                <a:gd name="T120" fmla="*/ 638 w 1486"/>
                <a:gd name="T121" fmla="*/ 24 h 1483"/>
                <a:gd name="T122" fmla="*/ 705 w 1486"/>
                <a:gd name="T123" fmla="*/ 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6" h="1483">
                  <a:moveTo>
                    <a:pt x="749" y="471"/>
                  </a:moveTo>
                  <a:lnTo>
                    <a:pt x="707" y="474"/>
                  </a:lnTo>
                  <a:lnTo>
                    <a:pt x="666" y="483"/>
                  </a:lnTo>
                  <a:lnTo>
                    <a:pt x="627" y="499"/>
                  </a:lnTo>
                  <a:lnTo>
                    <a:pt x="592" y="520"/>
                  </a:lnTo>
                  <a:lnTo>
                    <a:pt x="561" y="546"/>
                  </a:lnTo>
                  <a:lnTo>
                    <a:pt x="534" y="576"/>
                  </a:lnTo>
                  <a:lnTo>
                    <a:pt x="512" y="611"/>
                  </a:lnTo>
                  <a:lnTo>
                    <a:pt x="495" y="649"/>
                  </a:lnTo>
                  <a:lnTo>
                    <a:pt x="485" y="689"/>
                  </a:lnTo>
                  <a:lnTo>
                    <a:pt x="482" y="732"/>
                  </a:lnTo>
                  <a:lnTo>
                    <a:pt x="484" y="776"/>
                  </a:lnTo>
                  <a:lnTo>
                    <a:pt x="494" y="817"/>
                  </a:lnTo>
                  <a:lnTo>
                    <a:pt x="509" y="854"/>
                  </a:lnTo>
                  <a:lnTo>
                    <a:pt x="531" y="889"/>
                  </a:lnTo>
                  <a:lnTo>
                    <a:pt x="557" y="920"/>
                  </a:lnTo>
                  <a:lnTo>
                    <a:pt x="587" y="947"/>
                  </a:lnTo>
                  <a:lnTo>
                    <a:pt x="622" y="969"/>
                  </a:lnTo>
                  <a:lnTo>
                    <a:pt x="659" y="986"/>
                  </a:lnTo>
                  <a:lnTo>
                    <a:pt x="700" y="996"/>
                  </a:lnTo>
                  <a:lnTo>
                    <a:pt x="744" y="1001"/>
                  </a:lnTo>
                  <a:lnTo>
                    <a:pt x="786" y="997"/>
                  </a:lnTo>
                  <a:lnTo>
                    <a:pt x="827" y="988"/>
                  </a:lnTo>
                  <a:lnTo>
                    <a:pt x="865" y="972"/>
                  </a:lnTo>
                  <a:lnTo>
                    <a:pt x="901" y="951"/>
                  </a:lnTo>
                  <a:lnTo>
                    <a:pt x="931" y="925"/>
                  </a:lnTo>
                  <a:lnTo>
                    <a:pt x="959" y="894"/>
                  </a:lnTo>
                  <a:lnTo>
                    <a:pt x="980" y="860"/>
                  </a:lnTo>
                  <a:lnTo>
                    <a:pt x="998" y="822"/>
                  </a:lnTo>
                  <a:lnTo>
                    <a:pt x="1008" y="781"/>
                  </a:lnTo>
                  <a:lnTo>
                    <a:pt x="1011" y="739"/>
                  </a:lnTo>
                  <a:lnTo>
                    <a:pt x="1009" y="696"/>
                  </a:lnTo>
                  <a:lnTo>
                    <a:pt x="999" y="655"/>
                  </a:lnTo>
                  <a:lnTo>
                    <a:pt x="984" y="616"/>
                  </a:lnTo>
                  <a:lnTo>
                    <a:pt x="962" y="582"/>
                  </a:lnTo>
                  <a:lnTo>
                    <a:pt x="936" y="550"/>
                  </a:lnTo>
                  <a:lnTo>
                    <a:pt x="905" y="523"/>
                  </a:lnTo>
                  <a:lnTo>
                    <a:pt x="871" y="501"/>
                  </a:lnTo>
                  <a:lnTo>
                    <a:pt x="834" y="485"/>
                  </a:lnTo>
                  <a:lnTo>
                    <a:pt x="793" y="474"/>
                  </a:lnTo>
                  <a:lnTo>
                    <a:pt x="749" y="471"/>
                  </a:lnTo>
                  <a:close/>
                  <a:moveTo>
                    <a:pt x="705" y="0"/>
                  </a:moveTo>
                  <a:lnTo>
                    <a:pt x="806" y="1"/>
                  </a:lnTo>
                  <a:lnTo>
                    <a:pt x="831" y="3"/>
                  </a:lnTo>
                  <a:lnTo>
                    <a:pt x="854" y="12"/>
                  </a:lnTo>
                  <a:lnTo>
                    <a:pt x="873" y="27"/>
                  </a:lnTo>
                  <a:lnTo>
                    <a:pt x="889" y="45"/>
                  </a:lnTo>
                  <a:lnTo>
                    <a:pt x="900" y="67"/>
                  </a:lnTo>
                  <a:lnTo>
                    <a:pt x="905" y="91"/>
                  </a:lnTo>
                  <a:lnTo>
                    <a:pt x="912" y="153"/>
                  </a:lnTo>
                  <a:lnTo>
                    <a:pt x="963" y="170"/>
                  </a:lnTo>
                  <a:lnTo>
                    <a:pt x="1012" y="192"/>
                  </a:lnTo>
                  <a:lnTo>
                    <a:pt x="1059" y="217"/>
                  </a:lnTo>
                  <a:lnTo>
                    <a:pt x="1108" y="179"/>
                  </a:lnTo>
                  <a:lnTo>
                    <a:pt x="1130" y="167"/>
                  </a:lnTo>
                  <a:lnTo>
                    <a:pt x="1152" y="160"/>
                  </a:lnTo>
                  <a:lnTo>
                    <a:pt x="1176" y="159"/>
                  </a:lnTo>
                  <a:lnTo>
                    <a:pt x="1200" y="163"/>
                  </a:lnTo>
                  <a:lnTo>
                    <a:pt x="1222" y="174"/>
                  </a:lnTo>
                  <a:lnTo>
                    <a:pt x="1241" y="190"/>
                  </a:lnTo>
                  <a:lnTo>
                    <a:pt x="1313" y="262"/>
                  </a:lnTo>
                  <a:lnTo>
                    <a:pt x="1328" y="282"/>
                  </a:lnTo>
                  <a:lnTo>
                    <a:pt x="1337" y="305"/>
                  </a:lnTo>
                  <a:lnTo>
                    <a:pt x="1342" y="327"/>
                  </a:lnTo>
                  <a:lnTo>
                    <a:pt x="1339" y="351"/>
                  </a:lnTo>
                  <a:lnTo>
                    <a:pt x="1332" y="374"/>
                  </a:lnTo>
                  <a:lnTo>
                    <a:pt x="1319" y="396"/>
                  </a:lnTo>
                  <a:lnTo>
                    <a:pt x="1278" y="446"/>
                  </a:lnTo>
                  <a:lnTo>
                    <a:pt x="1301" y="491"/>
                  </a:lnTo>
                  <a:lnTo>
                    <a:pt x="1319" y="538"/>
                  </a:lnTo>
                  <a:lnTo>
                    <a:pt x="1334" y="587"/>
                  </a:lnTo>
                  <a:lnTo>
                    <a:pt x="1399" y="595"/>
                  </a:lnTo>
                  <a:lnTo>
                    <a:pt x="1422" y="602"/>
                  </a:lnTo>
                  <a:lnTo>
                    <a:pt x="1444" y="613"/>
                  </a:lnTo>
                  <a:lnTo>
                    <a:pt x="1462" y="629"/>
                  </a:lnTo>
                  <a:lnTo>
                    <a:pt x="1475" y="648"/>
                  </a:lnTo>
                  <a:lnTo>
                    <a:pt x="1484" y="671"/>
                  </a:lnTo>
                  <a:lnTo>
                    <a:pt x="1486" y="696"/>
                  </a:lnTo>
                  <a:lnTo>
                    <a:pt x="1485" y="798"/>
                  </a:lnTo>
                  <a:lnTo>
                    <a:pt x="1482" y="822"/>
                  </a:lnTo>
                  <a:lnTo>
                    <a:pt x="1473" y="845"/>
                  </a:lnTo>
                  <a:lnTo>
                    <a:pt x="1459" y="864"/>
                  </a:lnTo>
                  <a:lnTo>
                    <a:pt x="1441" y="880"/>
                  </a:lnTo>
                  <a:lnTo>
                    <a:pt x="1419" y="892"/>
                  </a:lnTo>
                  <a:lnTo>
                    <a:pt x="1395" y="897"/>
                  </a:lnTo>
                  <a:lnTo>
                    <a:pt x="1328" y="904"/>
                  </a:lnTo>
                  <a:lnTo>
                    <a:pt x="1312" y="953"/>
                  </a:lnTo>
                  <a:lnTo>
                    <a:pt x="1291" y="1000"/>
                  </a:lnTo>
                  <a:lnTo>
                    <a:pt x="1266" y="1045"/>
                  </a:lnTo>
                  <a:lnTo>
                    <a:pt x="1310" y="1101"/>
                  </a:lnTo>
                  <a:lnTo>
                    <a:pt x="1322" y="1123"/>
                  </a:lnTo>
                  <a:lnTo>
                    <a:pt x="1330" y="1145"/>
                  </a:lnTo>
                  <a:lnTo>
                    <a:pt x="1331" y="1169"/>
                  </a:lnTo>
                  <a:lnTo>
                    <a:pt x="1327" y="1193"/>
                  </a:lnTo>
                  <a:lnTo>
                    <a:pt x="1317" y="1215"/>
                  </a:lnTo>
                  <a:lnTo>
                    <a:pt x="1301" y="1234"/>
                  </a:lnTo>
                  <a:lnTo>
                    <a:pt x="1228" y="1306"/>
                  </a:lnTo>
                  <a:lnTo>
                    <a:pt x="1208" y="1321"/>
                  </a:lnTo>
                  <a:lnTo>
                    <a:pt x="1186" y="1331"/>
                  </a:lnTo>
                  <a:lnTo>
                    <a:pt x="1162" y="1334"/>
                  </a:lnTo>
                  <a:lnTo>
                    <a:pt x="1138" y="1332"/>
                  </a:lnTo>
                  <a:lnTo>
                    <a:pt x="1115" y="1325"/>
                  </a:lnTo>
                  <a:lnTo>
                    <a:pt x="1094" y="1312"/>
                  </a:lnTo>
                  <a:lnTo>
                    <a:pt x="1037" y="1266"/>
                  </a:lnTo>
                  <a:lnTo>
                    <a:pt x="991" y="1289"/>
                  </a:lnTo>
                  <a:lnTo>
                    <a:pt x="943" y="1308"/>
                  </a:lnTo>
                  <a:lnTo>
                    <a:pt x="893" y="1323"/>
                  </a:lnTo>
                  <a:lnTo>
                    <a:pt x="884" y="1396"/>
                  </a:lnTo>
                  <a:lnTo>
                    <a:pt x="877" y="1420"/>
                  </a:lnTo>
                  <a:lnTo>
                    <a:pt x="865" y="1441"/>
                  </a:lnTo>
                  <a:lnTo>
                    <a:pt x="849" y="1459"/>
                  </a:lnTo>
                  <a:lnTo>
                    <a:pt x="829" y="1473"/>
                  </a:lnTo>
                  <a:lnTo>
                    <a:pt x="806" y="1481"/>
                  </a:lnTo>
                  <a:lnTo>
                    <a:pt x="782" y="1483"/>
                  </a:lnTo>
                  <a:lnTo>
                    <a:pt x="680" y="1482"/>
                  </a:lnTo>
                  <a:lnTo>
                    <a:pt x="655" y="1479"/>
                  </a:lnTo>
                  <a:lnTo>
                    <a:pt x="633" y="1470"/>
                  </a:lnTo>
                  <a:lnTo>
                    <a:pt x="613" y="1456"/>
                  </a:lnTo>
                  <a:lnTo>
                    <a:pt x="598" y="1438"/>
                  </a:lnTo>
                  <a:lnTo>
                    <a:pt x="586" y="1416"/>
                  </a:lnTo>
                  <a:lnTo>
                    <a:pt x="581" y="1392"/>
                  </a:lnTo>
                  <a:lnTo>
                    <a:pt x="573" y="1315"/>
                  </a:lnTo>
                  <a:lnTo>
                    <a:pt x="527" y="1299"/>
                  </a:lnTo>
                  <a:lnTo>
                    <a:pt x="482" y="1280"/>
                  </a:lnTo>
                  <a:lnTo>
                    <a:pt x="439" y="1257"/>
                  </a:lnTo>
                  <a:lnTo>
                    <a:pt x="379" y="1302"/>
                  </a:lnTo>
                  <a:lnTo>
                    <a:pt x="357" y="1316"/>
                  </a:lnTo>
                  <a:lnTo>
                    <a:pt x="333" y="1323"/>
                  </a:lnTo>
                  <a:lnTo>
                    <a:pt x="310" y="1324"/>
                  </a:lnTo>
                  <a:lnTo>
                    <a:pt x="287" y="1319"/>
                  </a:lnTo>
                  <a:lnTo>
                    <a:pt x="264" y="1309"/>
                  </a:lnTo>
                  <a:lnTo>
                    <a:pt x="245" y="1293"/>
                  </a:lnTo>
                  <a:lnTo>
                    <a:pt x="174" y="1220"/>
                  </a:lnTo>
                  <a:lnTo>
                    <a:pt x="158" y="1201"/>
                  </a:lnTo>
                  <a:lnTo>
                    <a:pt x="149" y="1178"/>
                  </a:lnTo>
                  <a:lnTo>
                    <a:pt x="146" y="1156"/>
                  </a:lnTo>
                  <a:lnTo>
                    <a:pt x="147" y="1132"/>
                  </a:lnTo>
                  <a:lnTo>
                    <a:pt x="155" y="1108"/>
                  </a:lnTo>
                  <a:lnTo>
                    <a:pt x="167" y="1087"/>
                  </a:lnTo>
                  <a:lnTo>
                    <a:pt x="216" y="1027"/>
                  </a:lnTo>
                  <a:lnTo>
                    <a:pt x="194" y="986"/>
                  </a:lnTo>
                  <a:lnTo>
                    <a:pt x="177" y="942"/>
                  </a:lnTo>
                  <a:lnTo>
                    <a:pt x="163" y="897"/>
                  </a:lnTo>
                  <a:lnTo>
                    <a:pt x="87" y="888"/>
                  </a:lnTo>
                  <a:lnTo>
                    <a:pt x="64" y="881"/>
                  </a:lnTo>
                  <a:lnTo>
                    <a:pt x="42" y="870"/>
                  </a:lnTo>
                  <a:lnTo>
                    <a:pt x="25" y="854"/>
                  </a:lnTo>
                  <a:lnTo>
                    <a:pt x="11" y="834"/>
                  </a:lnTo>
                  <a:lnTo>
                    <a:pt x="3" y="812"/>
                  </a:lnTo>
                  <a:lnTo>
                    <a:pt x="0" y="787"/>
                  </a:lnTo>
                  <a:lnTo>
                    <a:pt x="1" y="685"/>
                  </a:lnTo>
                  <a:lnTo>
                    <a:pt x="4" y="660"/>
                  </a:lnTo>
                  <a:lnTo>
                    <a:pt x="13" y="638"/>
                  </a:lnTo>
                  <a:lnTo>
                    <a:pt x="27" y="619"/>
                  </a:lnTo>
                  <a:lnTo>
                    <a:pt x="45" y="603"/>
                  </a:lnTo>
                  <a:lnTo>
                    <a:pt x="67" y="591"/>
                  </a:lnTo>
                  <a:lnTo>
                    <a:pt x="91" y="586"/>
                  </a:lnTo>
                  <a:lnTo>
                    <a:pt x="161" y="579"/>
                  </a:lnTo>
                  <a:lnTo>
                    <a:pt x="177" y="530"/>
                  </a:lnTo>
                  <a:lnTo>
                    <a:pt x="197" y="483"/>
                  </a:lnTo>
                  <a:lnTo>
                    <a:pt x="220" y="438"/>
                  </a:lnTo>
                  <a:lnTo>
                    <a:pt x="176" y="382"/>
                  </a:lnTo>
                  <a:lnTo>
                    <a:pt x="164" y="360"/>
                  </a:lnTo>
                  <a:lnTo>
                    <a:pt x="157" y="338"/>
                  </a:lnTo>
                  <a:lnTo>
                    <a:pt x="156" y="314"/>
                  </a:lnTo>
                  <a:lnTo>
                    <a:pt x="160" y="290"/>
                  </a:lnTo>
                  <a:lnTo>
                    <a:pt x="171" y="268"/>
                  </a:lnTo>
                  <a:lnTo>
                    <a:pt x="185" y="249"/>
                  </a:lnTo>
                  <a:lnTo>
                    <a:pt x="259" y="177"/>
                  </a:lnTo>
                  <a:lnTo>
                    <a:pt x="279" y="161"/>
                  </a:lnTo>
                  <a:lnTo>
                    <a:pt x="302" y="152"/>
                  </a:lnTo>
                  <a:lnTo>
                    <a:pt x="324" y="148"/>
                  </a:lnTo>
                  <a:lnTo>
                    <a:pt x="348" y="150"/>
                  </a:lnTo>
                  <a:lnTo>
                    <a:pt x="372" y="158"/>
                  </a:lnTo>
                  <a:lnTo>
                    <a:pt x="393" y="170"/>
                  </a:lnTo>
                  <a:lnTo>
                    <a:pt x="443" y="211"/>
                  </a:lnTo>
                  <a:lnTo>
                    <a:pt x="492" y="186"/>
                  </a:lnTo>
                  <a:lnTo>
                    <a:pt x="543" y="166"/>
                  </a:lnTo>
                  <a:lnTo>
                    <a:pt x="595" y="150"/>
                  </a:lnTo>
                  <a:lnTo>
                    <a:pt x="603" y="87"/>
                  </a:lnTo>
                  <a:lnTo>
                    <a:pt x="609" y="62"/>
                  </a:lnTo>
                  <a:lnTo>
                    <a:pt x="621" y="42"/>
                  </a:lnTo>
                  <a:lnTo>
                    <a:pt x="638" y="24"/>
                  </a:lnTo>
                  <a:lnTo>
                    <a:pt x="657" y="10"/>
                  </a:lnTo>
                  <a:lnTo>
                    <a:pt x="680" y="2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287" name="Group 23">
            <a:extLst>
              <a:ext uri="{FF2B5EF4-FFF2-40B4-BE49-F238E27FC236}">
                <a16:creationId xmlns:a16="http://schemas.microsoft.com/office/drawing/2014/main" id="{6E73EE54-39AA-40E6-8580-64045F659FD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1524" y="4619150"/>
            <a:ext cx="236322" cy="210960"/>
            <a:chOff x="289" y="2459"/>
            <a:chExt cx="205" cy="183"/>
          </a:xfrm>
          <a:solidFill>
            <a:schemeClr val="tx1"/>
          </a:solidFill>
        </p:grpSpPr>
        <p:sp>
          <p:nvSpPr>
            <p:cNvPr id="317" name="Freeform 24">
              <a:extLst>
                <a:ext uri="{FF2B5EF4-FFF2-40B4-BE49-F238E27FC236}">
                  <a16:creationId xmlns:a16="http://schemas.microsoft.com/office/drawing/2014/main" id="{008A1544-996D-4361-A74C-C6920A7B0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" y="2566"/>
              <a:ext cx="96" cy="76"/>
            </a:xfrm>
            <a:custGeom>
              <a:avLst/>
              <a:gdLst>
                <a:gd name="T0" fmla="*/ 1808 w 3155"/>
                <a:gd name="T1" fmla="*/ 0 h 2502"/>
                <a:gd name="T2" fmla="*/ 1352 w 3155"/>
                <a:gd name="T3" fmla="*/ 706 h 2502"/>
                <a:gd name="T4" fmla="*/ 1051 w 3155"/>
                <a:gd name="T5" fmla="*/ 585 h 2502"/>
                <a:gd name="T6" fmla="*/ 0 w 3155"/>
                <a:gd name="T7" fmla="*/ 2502 h 2502"/>
                <a:gd name="T8" fmla="*/ 1234 w 3155"/>
                <a:gd name="T9" fmla="*/ 2502 h 2502"/>
                <a:gd name="T10" fmla="*/ 1775 w 3155"/>
                <a:gd name="T11" fmla="*/ 1784 h 2502"/>
                <a:gd name="T12" fmla="*/ 2240 w 3155"/>
                <a:gd name="T13" fmla="*/ 1784 h 2502"/>
                <a:gd name="T14" fmla="*/ 2737 w 3155"/>
                <a:gd name="T15" fmla="*/ 2502 h 2502"/>
                <a:gd name="T16" fmla="*/ 3155 w 3155"/>
                <a:gd name="T17" fmla="*/ 2502 h 2502"/>
                <a:gd name="T18" fmla="*/ 2198 w 3155"/>
                <a:gd name="T19" fmla="*/ 106 h 2502"/>
                <a:gd name="T20" fmla="*/ 1808 w 3155"/>
                <a:gd name="T21" fmla="*/ 0 h 2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55" h="2502">
                  <a:moveTo>
                    <a:pt x="1808" y="0"/>
                  </a:moveTo>
                  <a:lnTo>
                    <a:pt x="1352" y="706"/>
                  </a:lnTo>
                  <a:lnTo>
                    <a:pt x="1051" y="585"/>
                  </a:lnTo>
                  <a:lnTo>
                    <a:pt x="0" y="2502"/>
                  </a:lnTo>
                  <a:lnTo>
                    <a:pt x="1234" y="2502"/>
                  </a:lnTo>
                  <a:lnTo>
                    <a:pt x="1775" y="1784"/>
                  </a:lnTo>
                  <a:lnTo>
                    <a:pt x="2240" y="1784"/>
                  </a:lnTo>
                  <a:lnTo>
                    <a:pt x="2737" y="2502"/>
                  </a:lnTo>
                  <a:lnTo>
                    <a:pt x="3155" y="2502"/>
                  </a:lnTo>
                  <a:lnTo>
                    <a:pt x="2198" y="106"/>
                  </a:lnTo>
                  <a:lnTo>
                    <a:pt x="18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8" name="Freeform 25">
              <a:extLst>
                <a:ext uri="{FF2B5EF4-FFF2-40B4-BE49-F238E27FC236}">
                  <a16:creationId xmlns:a16="http://schemas.microsoft.com/office/drawing/2014/main" id="{470C4284-52D7-4519-AC9C-C74B36257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" y="2624"/>
              <a:ext cx="37" cy="18"/>
            </a:xfrm>
            <a:custGeom>
              <a:avLst/>
              <a:gdLst>
                <a:gd name="T0" fmla="*/ 793 w 1208"/>
                <a:gd name="T1" fmla="*/ 0 h 598"/>
                <a:gd name="T2" fmla="*/ 451 w 1208"/>
                <a:gd name="T3" fmla="*/ 0 h 598"/>
                <a:gd name="T4" fmla="*/ 0 w 1208"/>
                <a:gd name="T5" fmla="*/ 598 h 598"/>
                <a:gd name="T6" fmla="*/ 1208 w 1208"/>
                <a:gd name="T7" fmla="*/ 598 h 598"/>
                <a:gd name="T8" fmla="*/ 793 w 1208"/>
                <a:gd name="T9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8" h="598">
                  <a:moveTo>
                    <a:pt x="793" y="0"/>
                  </a:moveTo>
                  <a:lnTo>
                    <a:pt x="451" y="0"/>
                  </a:lnTo>
                  <a:lnTo>
                    <a:pt x="0" y="598"/>
                  </a:lnTo>
                  <a:lnTo>
                    <a:pt x="1208" y="598"/>
                  </a:lnTo>
                  <a:lnTo>
                    <a:pt x="7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9" name="Freeform 26">
              <a:extLst>
                <a:ext uri="{FF2B5EF4-FFF2-40B4-BE49-F238E27FC236}">
                  <a16:creationId xmlns:a16="http://schemas.microsoft.com/office/drawing/2014/main" id="{9A53E0E3-6C77-47BE-9A3F-1B694BD4A0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" y="2487"/>
              <a:ext cx="128" cy="155"/>
            </a:xfrm>
            <a:custGeom>
              <a:avLst/>
              <a:gdLst>
                <a:gd name="T0" fmla="*/ 480 w 4237"/>
                <a:gd name="T1" fmla="*/ 3953 h 5101"/>
                <a:gd name="T2" fmla="*/ 125 w 4237"/>
                <a:gd name="T3" fmla="*/ 5101 h 5101"/>
                <a:gd name="T4" fmla="*/ 618 w 4237"/>
                <a:gd name="T5" fmla="*/ 5101 h 5101"/>
                <a:gd name="T6" fmla="*/ 1012 w 4237"/>
                <a:gd name="T7" fmla="*/ 3958 h 5101"/>
                <a:gd name="T8" fmla="*/ 1125 w 4237"/>
                <a:gd name="T9" fmla="*/ 3069 h 5101"/>
                <a:gd name="T10" fmla="*/ 1500 w 4237"/>
                <a:gd name="T11" fmla="*/ 3069 h 5101"/>
                <a:gd name="T12" fmla="*/ 1839 w 4237"/>
                <a:gd name="T13" fmla="*/ 3990 h 5101"/>
                <a:gd name="T14" fmla="*/ 1632 w 4237"/>
                <a:gd name="T15" fmla="*/ 5101 h 5101"/>
                <a:gd name="T16" fmla="*/ 2110 w 4237"/>
                <a:gd name="T17" fmla="*/ 5101 h 5101"/>
                <a:gd name="T18" fmla="*/ 2346 w 4237"/>
                <a:gd name="T19" fmla="*/ 3843 h 5101"/>
                <a:gd name="T20" fmla="*/ 2110 w 4237"/>
                <a:gd name="T21" fmla="*/ 3180 h 5101"/>
                <a:gd name="T22" fmla="*/ 2025 w 4237"/>
                <a:gd name="T23" fmla="*/ 2880 h 5101"/>
                <a:gd name="T24" fmla="*/ 3320 w 4237"/>
                <a:gd name="T25" fmla="*/ 3614 h 5101"/>
                <a:gd name="T26" fmla="*/ 3077 w 4237"/>
                <a:gd name="T27" fmla="*/ 4035 h 5101"/>
                <a:gd name="T28" fmla="*/ 3641 w 4237"/>
                <a:gd name="T29" fmla="*/ 4360 h 5101"/>
                <a:gd name="T30" fmla="*/ 4237 w 4237"/>
                <a:gd name="T31" fmla="*/ 3325 h 5101"/>
                <a:gd name="T32" fmla="*/ 3673 w 4237"/>
                <a:gd name="T33" fmla="*/ 3000 h 5101"/>
                <a:gd name="T34" fmla="*/ 3439 w 4237"/>
                <a:gd name="T35" fmla="*/ 3406 h 5101"/>
                <a:gd name="T36" fmla="*/ 1932 w 4237"/>
                <a:gd name="T37" fmla="*/ 2552 h 5101"/>
                <a:gd name="T38" fmla="*/ 1850 w 4237"/>
                <a:gd name="T39" fmla="*/ 2267 h 5101"/>
                <a:gd name="T40" fmla="*/ 1998 w 4237"/>
                <a:gd name="T41" fmla="*/ 1668 h 5101"/>
                <a:gd name="T42" fmla="*/ 2062 w 4237"/>
                <a:gd name="T43" fmla="*/ 2216 h 5101"/>
                <a:gd name="T44" fmla="*/ 2164 w 4237"/>
                <a:gd name="T45" fmla="*/ 2481 h 5101"/>
                <a:gd name="T46" fmla="*/ 2568 w 4237"/>
                <a:gd name="T47" fmla="*/ 2717 h 5101"/>
                <a:gd name="T48" fmla="*/ 2401 w 4237"/>
                <a:gd name="T49" fmla="*/ 2122 h 5101"/>
                <a:gd name="T50" fmla="*/ 2271 w 4237"/>
                <a:gd name="T51" fmla="*/ 979 h 5101"/>
                <a:gd name="T52" fmla="*/ 1853 w 4237"/>
                <a:gd name="T53" fmla="*/ 962 h 5101"/>
                <a:gd name="T54" fmla="*/ 1779 w 4237"/>
                <a:gd name="T55" fmla="*/ 760 h 5101"/>
                <a:gd name="T56" fmla="*/ 2286 w 4237"/>
                <a:gd name="T57" fmla="*/ 167 h 5101"/>
                <a:gd name="T58" fmla="*/ 1027 w 4237"/>
                <a:gd name="T59" fmla="*/ 0 h 5101"/>
                <a:gd name="T60" fmla="*/ 1012 w 4237"/>
                <a:gd name="T61" fmla="*/ 134 h 5101"/>
                <a:gd name="T62" fmla="*/ 1295 w 4237"/>
                <a:gd name="T63" fmla="*/ 664 h 5101"/>
                <a:gd name="T64" fmla="*/ 1284 w 4237"/>
                <a:gd name="T65" fmla="*/ 663 h 5101"/>
                <a:gd name="T66" fmla="*/ 1032 w 4237"/>
                <a:gd name="T67" fmla="*/ 875 h 5101"/>
                <a:gd name="T68" fmla="*/ 709 w 4237"/>
                <a:gd name="T69" fmla="*/ 848 h 5101"/>
                <a:gd name="T70" fmla="*/ 0 w 4237"/>
                <a:gd name="T71" fmla="*/ 1468 h 5101"/>
                <a:gd name="T72" fmla="*/ 0 w 4237"/>
                <a:gd name="T73" fmla="*/ 2411 h 5101"/>
                <a:gd name="T74" fmla="*/ 563 w 4237"/>
                <a:gd name="T75" fmla="*/ 2550 h 5101"/>
                <a:gd name="T76" fmla="*/ 480 w 4237"/>
                <a:gd name="T77" fmla="*/ 3953 h 5101"/>
                <a:gd name="T78" fmla="*/ 359 w 4237"/>
                <a:gd name="T79" fmla="*/ 2068 h 5101"/>
                <a:gd name="T80" fmla="*/ 359 w 4237"/>
                <a:gd name="T81" fmla="*/ 1787 h 5101"/>
                <a:gd name="T82" fmla="*/ 598 w 4237"/>
                <a:gd name="T83" fmla="*/ 1568 h 5101"/>
                <a:gd name="T84" fmla="*/ 598 w 4237"/>
                <a:gd name="T85" fmla="*/ 2122 h 5101"/>
                <a:gd name="T86" fmla="*/ 359 w 4237"/>
                <a:gd name="T87" fmla="*/ 2068 h 5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37" h="5101">
                  <a:moveTo>
                    <a:pt x="480" y="3953"/>
                  </a:moveTo>
                  <a:lnTo>
                    <a:pt x="125" y="5101"/>
                  </a:lnTo>
                  <a:lnTo>
                    <a:pt x="618" y="5101"/>
                  </a:lnTo>
                  <a:lnTo>
                    <a:pt x="1012" y="3958"/>
                  </a:lnTo>
                  <a:lnTo>
                    <a:pt x="1125" y="3069"/>
                  </a:lnTo>
                  <a:lnTo>
                    <a:pt x="1500" y="3069"/>
                  </a:lnTo>
                  <a:lnTo>
                    <a:pt x="1839" y="3990"/>
                  </a:lnTo>
                  <a:lnTo>
                    <a:pt x="1632" y="5101"/>
                  </a:lnTo>
                  <a:lnTo>
                    <a:pt x="2110" y="5101"/>
                  </a:lnTo>
                  <a:lnTo>
                    <a:pt x="2346" y="3843"/>
                  </a:lnTo>
                  <a:lnTo>
                    <a:pt x="2110" y="3180"/>
                  </a:lnTo>
                  <a:lnTo>
                    <a:pt x="2025" y="2880"/>
                  </a:lnTo>
                  <a:lnTo>
                    <a:pt x="3320" y="3614"/>
                  </a:lnTo>
                  <a:lnTo>
                    <a:pt x="3077" y="4035"/>
                  </a:lnTo>
                  <a:lnTo>
                    <a:pt x="3641" y="4360"/>
                  </a:lnTo>
                  <a:lnTo>
                    <a:pt x="4237" y="3325"/>
                  </a:lnTo>
                  <a:lnTo>
                    <a:pt x="3673" y="3000"/>
                  </a:lnTo>
                  <a:lnTo>
                    <a:pt x="3439" y="3406"/>
                  </a:lnTo>
                  <a:lnTo>
                    <a:pt x="1932" y="2552"/>
                  </a:lnTo>
                  <a:lnTo>
                    <a:pt x="1850" y="2267"/>
                  </a:lnTo>
                  <a:lnTo>
                    <a:pt x="1998" y="1668"/>
                  </a:lnTo>
                  <a:lnTo>
                    <a:pt x="2062" y="2216"/>
                  </a:lnTo>
                  <a:lnTo>
                    <a:pt x="2164" y="2481"/>
                  </a:lnTo>
                  <a:lnTo>
                    <a:pt x="2568" y="2717"/>
                  </a:lnTo>
                  <a:lnTo>
                    <a:pt x="2401" y="2122"/>
                  </a:lnTo>
                  <a:lnTo>
                    <a:pt x="2271" y="979"/>
                  </a:lnTo>
                  <a:lnTo>
                    <a:pt x="1853" y="962"/>
                  </a:lnTo>
                  <a:lnTo>
                    <a:pt x="1779" y="760"/>
                  </a:lnTo>
                  <a:cubicBezTo>
                    <a:pt x="2060" y="702"/>
                    <a:pt x="2271" y="461"/>
                    <a:pt x="2286" y="167"/>
                  </a:cubicBezTo>
                  <a:lnTo>
                    <a:pt x="1027" y="0"/>
                  </a:lnTo>
                  <a:cubicBezTo>
                    <a:pt x="1017" y="43"/>
                    <a:pt x="1012" y="88"/>
                    <a:pt x="1012" y="134"/>
                  </a:cubicBezTo>
                  <a:cubicBezTo>
                    <a:pt x="1012" y="355"/>
                    <a:pt x="1125" y="550"/>
                    <a:pt x="1295" y="664"/>
                  </a:cubicBezTo>
                  <a:lnTo>
                    <a:pt x="1284" y="663"/>
                  </a:lnTo>
                  <a:lnTo>
                    <a:pt x="1032" y="875"/>
                  </a:lnTo>
                  <a:lnTo>
                    <a:pt x="709" y="848"/>
                  </a:lnTo>
                  <a:lnTo>
                    <a:pt x="0" y="1468"/>
                  </a:lnTo>
                  <a:lnTo>
                    <a:pt x="0" y="2411"/>
                  </a:lnTo>
                  <a:lnTo>
                    <a:pt x="563" y="2550"/>
                  </a:lnTo>
                  <a:lnTo>
                    <a:pt x="480" y="3953"/>
                  </a:lnTo>
                  <a:close/>
                  <a:moveTo>
                    <a:pt x="359" y="2068"/>
                  </a:moveTo>
                  <a:lnTo>
                    <a:pt x="359" y="1787"/>
                  </a:lnTo>
                  <a:lnTo>
                    <a:pt x="598" y="1568"/>
                  </a:lnTo>
                  <a:lnTo>
                    <a:pt x="598" y="2122"/>
                  </a:lnTo>
                  <a:lnTo>
                    <a:pt x="359" y="20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20" name="Freeform 27">
              <a:extLst>
                <a:ext uri="{FF2B5EF4-FFF2-40B4-BE49-F238E27FC236}">
                  <a16:creationId xmlns:a16="http://schemas.microsoft.com/office/drawing/2014/main" id="{6A93264C-DD9B-40F1-9B5E-2CDA946FD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2459"/>
              <a:ext cx="49" cy="31"/>
            </a:xfrm>
            <a:custGeom>
              <a:avLst/>
              <a:gdLst>
                <a:gd name="T0" fmla="*/ 1385 w 1601"/>
                <a:gd name="T1" fmla="*/ 982 h 1007"/>
                <a:gd name="T2" fmla="*/ 1576 w 1601"/>
                <a:gd name="T3" fmla="*/ 1007 h 1007"/>
                <a:gd name="T4" fmla="*/ 907 w 1601"/>
                <a:gd name="T5" fmla="*/ 7 h 1007"/>
                <a:gd name="T6" fmla="*/ 798 w 1601"/>
                <a:gd name="T7" fmla="*/ 0 h 1007"/>
                <a:gd name="T8" fmla="*/ 0 w 1601"/>
                <a:gd name="T9" fmla="*/ 799 h 1007"/>
                <a:gd name="T10" fmla="*/ 167 w 1601"/>
                <a:gd name="T11" fmla="*/ 821 h 1007"/>
                <a:gd name="T12" fmla="*/ 1385 w 1601"/>
                <a:gd name="T13" fmla="*/ 982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1" h="1007">
                  <a:moveTo>
                    <a:pt x="1385" y="982"/>
                  </a:moveTo>
                  <a:lnTo>
                    <a:pt x="1576" y="1007"/>
                  </a:lnTo>
                  <a:cubicBezTo>
                    <a:pt x="1601" y="439"/>
                    <a:pt x="1354" y="66"/>
                    <a:pt x="907" y="7"/>
                  </a:cubicBezTo>
                  <a:cubicBezTo>
                    <a:pt x="870" y="2"/>
                    <a:pt x="834" y="0"/>
                    <a:pt x="798" y="0"/>
                  </a:cubicBezTo>
                  <a:cubicBezTo>
                    <a:pt x="401" y="0"/>
                    <a:pt x="113" y="290"/>
                    <a:pt x="0" y="799"/>
                  </a:cubicBezTo>
                  <a:lnTo>
                    <a:pt x="167" y="821"/>
                  </a:lnTo>
                  <a:lnTo>
                    <a:pt x="1385" y="98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7A49DF07-E236-4FCE-9A7F-CFC983B248DF}"/>
              </a:ext>
            </a:extLst>
          </p:cNvPr>
          <p:cNvGrpSpPr/>
          <p:nvPr/>
        </p:nvGrpSpPr>
        <p:grpSpPr>
          <a:xfrm>
            <a:off x="536694" y="3941603"/>
            <a:ext cx="205982" cy="200733"/>
            <a:chOff x="508558" y="3351061"/>
            <a:chExt cx="205982" cy="200733"/>
          </a:xfrm>
        </p:grpSpPr>
        <p:sp>
          <p:nvSpPr>
            <p:cNvPr id="315" name="Freeform 31">
              <a:extLst>
                <a:ext uri="{FF2B5EF4-FFF2-40B4-BE49-F238E27FC236}">
                  <a16:creationId xmlns:a16="http://schemas.microsoft.com/office/drawing/2014/main" id="{AFCDDCD5-884C-4DEE-A99F-3CE8A47A4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53" y="3419284"/>
              <a:ext cx="90527" cy="89215"/>
            </a:xfrm>
            <a:custGeom>
              <a:avLst/>
              <a:gdLst>
                <a:gd name="T0" fmla="*/ 1612 w 2475"/>
                <a:gd name="T1" fmla="*/ 0 h 2475"/>
                <a:gd name="T2" fmla="*/ 862 w 2475"/>
                <a:gd name="T3" fmla="*/ 0 h 2475"/>
                <a:gd name="T4" fmla="*/ 862 w 2475"/>
                <a:gd name="T5" fmla="*/ 863 h 2475"/>
                <a:gd name="T6" fmla="*/ 0 w 2475"/>
                <a:gd name="T7" fmla="*/ 863 h 2475"/>
                <a:gd name="T8" fmla="*/ 0 w 2475"/>
                <a:gd name="T9" fmla="*/ 1613 h 2475"/>
                <a:gd name="T10" fmla="*/ 862 w 2475"/>
                <a:gd name="T11" fmla="*/ 1613 h 2475"/>
                <a:gd name="T12" fmla="*/ 862 w 2475"/>
                <a:gd name="T13" fmla="*/ 2475 h 2475"/>
                <a:gd name="T14" fmla="*/ 1612 w 2475"/>
                <a:gd name="T15" fmla="*/ 2475 h 2475"/>
                <a:gd name="T16" fmla="*/ 1612 w 2475"/>
                <a:gd name="T17" fmla="*/ 1613 h 2475"/>
                <a:gd name="T18" fmla="*/ 2475 w 2475"/>
                <a:gd name="T19" fmla="*/ 1613 h 2475"/>
                <a:gd name="T20" fmla="*/ 2475 w 2475"/>
                <a:gd name="T21" fmla="*/ 863 h 2475"/>
                <a:gd name="T22" fmla="*/ 1612 w 2475"/>
                <a:gd name="T23" fmla="*/ 863 h 2475"/>
                <a:gd name="T24" fmla="*/ 1612 w 2475"/>
                <a:gd name="T25" fmla="*/ 0 h 2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5" h="2475">
                  <a:moveTo>
                    <a:pt x="1612" y="0"/>
                  </a:moveTo>
                  <a:lnTo>
                    <a:pt x="862" y="0"/>
                  </a:lnTo>
                  <a:lnTo>
                    <a:pt x="862" y="863"/>
                  </a:lnTo>
                  <a:lnTo>
                    <a:pt x="0" y="863"/>
                  </a:lnTo>
                  <a:lnTo>
                    <a:pt x="0" y="1613"/>
                  </a:lnTo>
                  <a:lnTo>
                    <a:pt x="862" y="1613"/>
                  </a:lnTo>
                  <a:lnTo>
                    <a:pt x="862" y="2475"/>
                  </a:lnTo>
                  <a:lnTo>
                    <a:pt x="1612" y="2475"/>
                  </a:lnTo>
                  <a:lnTo>
                    <a:pt x="1612" y="1613"/>
                  </a:lnTo>
                  <a:lnTo>
                    <a:pt x="2475" y="1613"/>
                  </a:lnTo>
                  <a:lnTo>
                    <a:pt x="2475" y="863"/>
                  </a:lnTo>
                  <a:lnTo>
                    <a:pt x="1612" y="863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6" name="Freeform 32">
              <a:extLst>
                <a:ext uri="{FF2B5EF4-FFF2-40B4-BE49-F238E27FC236}">
                  <a16:creationId xmlns:a16="http://schemas.microsoft.com/office/drawing/2014/main" id="{4CCE3D87-E4EC-4610-B885-0208CFD1F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58" y="3351061"/>
              <a:ext cx="205982" cy="200733"/>
            </a:xfrm>
            <a:custGeom>
              <a:avLst/>
              <a:gdLst>
                <a:gd name="T0" fmla="*/ 2644 w 5688"/>
                <a:gd name="T1" fmla="*/ 2413 h 5575"/>
                <a:gd name="T2" fmla="*/ 3506 w 5688"/>
                <a:gd name="T3" fmla="*/ 2413 h 5575"/>
                <a:gd name="T4" fmla="*/ 3506 w 5688"/>
                <a:gd name="T5" fmla="*/ 1550 h 5575"/>
                <a:gd name="T6" fmla="*/ 5006 w 5688"/>
                <a:gd name="T7" fmla="*/ 1550 h 5575"/>
                <a:gd name="T8" fmla="*/ 5006 w 5688"/>
                <a:gd name="T9" fmla="*/ 2413 h 5575"/>
                <a:gd name="T10" fmla="*/ 5441 w 5688"/>
                <a:gd name="T11" fmla="*/ 2413 h 5575"/>
                <a:gd name="T12" fmla="*/ 5688 w 5688"/>
                <a:gd name="T13" fmla="*/ 1569 h 5575"/>
                <a:gd name="T14" fmla="*/ 4120 w 5688"/>
                <a:gd name="T15" fmla="*/ 0 h 5575"/>
                <a:gd name="T16" fmla="*/ 2844 w 5688"/>
                <a:gd name="T17" fmla="*/ 657 h 5575"/>
                <a:gd name="T18" fmla="*/ 1568 w 5688"/>
                <a:gd name="T19" fmla="*/ 0 h 5575"/>
                <a:gd name="T20" fmla="*/ 0 w 5688"/>
                <a:gd name="T21" fmla="*/ 1568 h 5575"/>
                <a:gd name="T22" fmla="*/ 354 w 5688"/>
                <a:gd name="T23" fmla="*/ 2561 h 5575"/>
                <a:gd name="T24" fmla="*/ 2844 w 5688"/>
                <a:gd name="T25" fmla="*/ 5575 h 5575"/>
                <a:gd name="T26" fmla="*/ 3506 w 5688"/>
                <a:gd name="T27" fmla="*/ 4773 h 5575"/>
                <a:gd name="T28" fmla="*/ 3506 w 5688"/>
                <a:gd name="T29" fmla="*/ 3913 h 5575"/>
                <a:gd name="T30" fmla="*/ 2644 w 5688"/>
                <a:gd name="T31" fmla="*/ 3913 h 5575"/>
                <a:gd name="T32" fmla="*/ 2644 w 5688"/>
                <a:gd name="T33" fmla="*/ 2413 h 5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88" h="5575">
                  <a:moveTo>
                    <a:pt x="2644" y="2413"/>
                  </a:moveTo>
                  <a:lnTo>
                    <a:pt x="3506" y="2413"/>
                  </a:lnTo>
                  <a:lnTo>
                    <a:pt x="3506" y="1550"/>
                  </a:lnTo>
                  <a:lnTo>
                    <a:pt x="5006" y="1550"/>
                  </a:lnTo>
                  <a:lnTo>
                    <a:pt x="5006" y="2413"/>
                  </a:lnTo>
                  <a:lnTo>
                    <a:pt x="5441" y="2413"/>
                  </a:lnTo>
                  <a:cubicBezTo>
                    <a:pt x="5597" y="2163"/>
                    <a:pt x="5688" y="1879"/>
                    <a:pt x="5688" y="1569"/>
                  </a:cubicBezTo>
                  <a:cubicBezTo>
                    <a:pt x="5688" y="703"/>
                    <a:pt x="4986" y="0"/>
                    <a:pt x="4120" y="0"/>
                  </a:cubicBezTo>
                  <a:cubicBezTo>
                    <a:pt x="3594" y="0"/>
                    <a:pt x="3128" y="260"/>
                    <a:pt x="2844" y="657"/>
                  </a:cubicBezTo>
                  <a:cubicBezTo>
                    <a:pt x="2559" y="260"/>
                    <a:pt x="2094" y="0"/>
                    <a:pt x="1568" y="0"/>
                  </a:cubicBezTo>
                  <a:cubicBezTo>
                    <a:pt x="702" y="0"/>
                    <a:pt x="0" y="702"/>
                    <a:pt x="0" y="1568"/>
                  </a:cubicBezTo>
                  <a:cubicBezTo>
                    <a:pt x="0" y="1945"/>
                    <a:pt x="133" y="2290"/>
                    <a:pt x="354" y="2561"/>
                  </a:cubicBezTo>
                  <a:lnTo>
                    <a:pt x="2844" y="5575"/>
                  </a:lnTo>
                  <a:lnTo>
                    <a:pt x="3506" y="4773"/>
                  </a:lnTo>
                  <a:lnTo>
                    <a:pt x="3506" y="3913"/>
                  </a:lnTo>
                  <a:lnTo>
                    <a:pt x="2644" y="3913"/>
                  </a:lnTo>
                  <a:lnTo>
                    <a:pt x="2644" y="241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</p:grpSp>
      <p:sp>
        <p:nvSpPr>
          <p:cNvPr id="289" name="Freeform 36">
            <a:extLst>
              <a:ext uri="{FF2B5EF4-FFF2-40B4-BE49-F238E27FC236}">
                <a16:creationId xmlns:a16="http://schemas.microsoft.com/office/drawing/2014/main" id="{01BE41DF-D420-4461-B677-D3A8AEBCC244}"/>
              </a:ext>
            </a:extLst>
          </p:cNvPr>
          <p:cNvSpPr>
            <a:spLocks/>
          </p:cNvSpPr>
          <p:nvPr/>
        </p:nvSpPr>
        <p:spPr bwMode="auto">
          <a:xfrm>
            <a:off x="539255" y="3597639"/>
            <a:ext cx="200860" cy="200858"/>
          </a:xfrm>
          <a:custGeom>
            <a:avLst/>
            <a:gdLst>
              <a:gd name="T0" fmla="*/ 4956 w 5032"/>
              <a:gd name="T1" fmla="*/ 647 h 5030"/>
              <a:gd name="T2" fmla="*/ 4913 w 5032"/>
              <a:gd name="T3" fmla="*/ 119 h 5030"/>
              <a:gd name="T4" fmla="*/ 4385 w 5032"/>
              <a:gd name="T5" fmla="*/ 76 h 5030"/>
              <a:gd name="T6" fmla="*/ 3771 w 5032"/>
              <a:gd name="T7" fmla="*/ 462 h 5030"/>
              <a:gd name="T8" fmla="*/ 3200 w 5032"/>
              <a:gd name="T9" fmla="*/ 1033 h 5030"/>
              <a:gd name="T10" fmla="*/ 827 w 5032"/>
              <a:gd name="T11" fmla="*/ 465 h 5030"/>
              <a:gd name="T12" fmla="*/ 720 w 5032"/>
              <a:gd name="T13" fmla="*/ 494 h 5030"/>
              <a:gd name="T14" fmla="*/ 263 w 5032"/>
              <a:gd name="T15" fmla="*/ 951 h 5030"/>
              <a:gd name="T16" fmla="*/ 231 w 5032"/>
              <a:gd name="T17" fmla="*/ 1047 h 5030"/>
              <a:gd name="T18" fmla="*/ 291 w 5032"/>
              <a:gd name="T19" fmla="*/ 1133 h 5030"/>
              <a:gd name="T20" fmla="*/ 2104 w 5032"/>
              <a:gd name="T21" fmla="*/ 2128 h 5030"/>
              <a:gd name="T22" fmla="*/ 1180 w 5032"/>
              <a:gd name="T23" fmla="*/ 3053 h 5030"/>
              <a:gd name="T24" fmla="*/ 488 w 5032"/>
              <a:gd name="T25" fmla="*/ 2864 h 5030"/>
              <a:gd name="T26" fmla="*/ 459 w 5032"/>
              <a:gd name="T27" fmla="*/ 2860 h 5030"/>
              <a:gd name="T28" fmla="*/ 377 w 5032"/>
              <a:gd name="T29" fmla="*/ 2892 h 5030"/>
              <a:gd name="T30" fmla="*/ 34 w 5032"/>
              <a:gd name="T31" fmla="*/ 3238 h 5030"/>
              <a:gd name="T32" fmla="*/ 2 w 5032"/>
              <a:gd name="T33" fmla="*/ 3327 h 5030"/>
              <a:gd name="T34" fmla="*/ 49 w 5032"/>
              <a:gd name="T35" fmla="*/ 3410 h 5030"/>
              <a:gd name="T36" fmla="*/ 948 w 5032"/>
              <a:gd name="T37" fmla="*/ 4084 h 5030"/>
              <a:gd name="T38" fmla="*/ 1623 w 5032"/>
              <a:gd name="T39" fmla="*/ 4983 h 5030"/>
              <a:gd name="T40" fmla="*/ 1708 w 5032"/>
              <a:gd name="T41" fmla="*/ 5030 h 5030"/>
              <a:gd name="T42" fmla="*/ 1715 w 5032"/>
              <a:gd name="T43" fmla="*/ 5030 h 5030"/>
              <a:gd name="T44" fmla="*/ 1797 w 5032"/>
              <a:gd name="T45" fmla="*/ 4998 h 5030"/>
              <a:gd name="T46" fmla="*/ 2140 w 5032"/>
              <a:gd name="T47" fmla="*/ 4655 h 5030"/>
              <a:gd name="T48" fmla="*/ 2169 w 5032"/>
              <a:gd name="T49" fmla="*/ 4544 h 5030"/>
              <a:gd name="T50" fmla="*/ 1979 w 5032"/>
              <a:gd name="T51" fmla="*/ 3852 h 5030"/>
              <a:gd name="T52" fmla="*/ 2904 w 5032"/>
              <a:gd name="T53" fmla="*/ 2928 h 5030"/>
              <a:gd name="T54" fmla="*/ 3900 w 5032"/>
              <a:gd name="T55" fmla="*/ 4741 h 5030"/>
              <a:gd name="T56" fmla="*/ 3974 w 5032"/>
              <a:gd name="T57" fmla="*/ 4798 h 5030"/>
              <a:gd name="T58" fmla="*/ 3999 w 5032"/>
              <a:gd name="T59" fmla="*/ 4801 h 5030"/>
              <a:gd name="T60" fmla="*/ 4067 w 5032"/>
              <a:gd name="T61" fmla="*/ 4780 h 5030"/>
              <a:gd name="T62" fmla="*/ 4524 w 5032"/>
              <a:gd name="T63" fmla="*/ 4437 h 5030"/>
              <a:gd name="T64" fmla="*/ 4567 w 5032"/>
              <a:gd name="T65" fmla="*/ 4320 h 5030"/>
              <a:gd name="T66" fmla="*/ 3996 w 5032"/>
              <a:gd name="T67" fmla="*/ 1836 h 5030"/>
              <a:gd name="T68" fmla="*/ 4571 w 5032"/>
              <a:gd name="T69" fmla="*/ 1261 h 5030"/>
              <a:gd name="T70" fmla="*/ 4956 w 5032"/>
              <a:gd name="T71" fmla="*/ 647 h 5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32" h="5030">
                <a:moveTo>
                  <a:pt x="4956" y="647"/>
                </a:moveTo>
                <a:cubicBezTo>
                  <a:pt x="5032" y="419"/>
                  <a:pt x="5018" y="243"/>
                  <a:pt x="4913" y="119"/>
                </a:cubicBezTo>
                <a:cubicBezTo>
                  <a:pt x="4789" y="14"/>
                  <a:pt x="4613" y="0"/>
                  <a:pt x="4385" y="76"/>
                </a:cubicBezTo>
                <a:cubicBezTo>
                  <a:pt x="4156" y="152"/>
                  <a:pt x="3952" y="281"/>
                  <a:pt x="3771" y="462"/>
                </a:cubicBezTo>
                <a:lnTo>
                  <a:pt x="3200" y="1033"/>
                </a:lnTo>
                <a:lnTo>
                  <a:pt x="827" y="465"/>
                </a:lnTo>
                <a:cubicBezTo>
                  <a:pt x="789" y="453"/>
                  <a:pt x="753" y="463"/>
                  <a:pt x="720" y="494"/>
                </a:cubicBezTo>
                <a:lnTo>
                  <a:pt x="263" y="951"/>
                </a:lnTo>
                <a:cubicBezTo>
                  <a:pt x="237" y="977"/>
                  <a:pt x="226" y="1009"/>
                  <a:pt x="231" y="1047"/>
                </a:cubicBezTo>
                <a:cubicBezTo>
                  <a:pt x="238" y="1085"/>
                  <a:pt x="258" y="1114"/>
                  <a:pt x="291" y="1133"/>
                </a:cubicBezTo>
                <a:lnTo>
                  <a:pt x="2104" y="2128"/>
                </a:lnTo>
                <a:lnTo>
                  <a:pt x="1180" y="3053"/>
                </a:lnTo>
                <a:lnTo>
                  <a:pt x="488" y="2864"/>
                </a:lnTo>
                <a:cubicBezTo>
                  <a:pt x="483" y="2861"/>
                  <a:pt x="473" y="2860"/>
                  <a:pt x="459" y="2860"/>
                </a:cubicBezTo>
                <a:cubicBezTo>
                  <a:pt x="426" y="2860"/>
                  <a:pt x="398" y="2871"/>
                  <a:pt x="377" y="2892"/>
                </a:cubicBezTo>
                <a:lnTo>
                  <a:pt x="34" y="3238"/>
                </a:lnTo>
                <a:cubicBezTo>
                  <a:pt x="11" y="3267"/>
                  <a:pt x="0" y="3296"/>
                  <a:pt x="2" y="3327"/>
                </a:cubicBezTo>
                <a:cubicBezTo>
                  <a:pt x="7" y="3365"/>
                  <a:pt x="23" y="3393"/>
                  <a:pt x="49" y="3410"/>
                </a:cubicBezTo>
                <a:lnTo>
                  <a:pt x="948" y="4084"/>
                </a:lnTo>
                <a:lnTo>
                  <a:pt x="1623" y="4983"/>
                </a:lnTo>
                <a:cubicBezTo>
                  <a:pt x="1644" y="5010"/>
                  <a:pt x="1673" y="5025"/>
                  <a:pt x="1708" y="5030"/>
                </a:cubicBezTo>
                <a:lnTo>
                  <a:pt x="1715" y="5030"/>
                </a:lnTo>
                <a:cubicBezTo>
                  <a:pt x="1749" y="5030"/>
                  <a:pt x="1776" y="5019"/>
                  <a:pt x="1797" y="4998"/>
                </a:cubicBezTo>
                <a:lnTo>
                  <a:pt x="2140" y="4655"/>
                </a:lnTo>
                <a:cubicBezTo>
                  <a:pt x="2171" y="4622"/>
                  <a:pt x="2180" y="4585"/>
                  <a:pt x="2169" y="4544"/>
                </a:cubicBezTo>
                <a:lnTo>
                  <a:pt x="1979" y="3852"/>
                </a:lnTo>
                <a:lnTo>
                  <a:pt x="2904" y="2928"/>
                </a:lnTo>
                <a:lnTo>
                  <a:pt x="3900" y="4741"/>
                </a:lnTo>
                <a:cubicBezTo>
                  <a:pt x="3914" y="4772"/>
                  <a:pt x="3939" y="4791"/>
                  <a:pt x="3974" y="4798"/>
                </a:cubicBezTo>
                <a:cubicBezTo>
                  <a:pt x="3982" y="4800"/>
                  <a:pt x="3990" y="4801"/>
                  <a:pt x="3999" y="4801"/>
                </a:cubicBezTo>
                <a:cubicBezTo>
                  <a:pt x="4028" y="4801"/>
                  <a:pt x="4051" y="4794"/>
                  <a:pt x="4067" y="4780"/>
                </a:cubicBezTo>
                <a:lnTo>
                  <a:pt x="4524" y="4437"/>
                </a:lnTo>
                <a:cubicBezTo>
                  <a:pt x="4564" y="4404"/>
                  <a:pt x="4579" y="4365"/>
                  <a:pt x="4567" y="4320"/>
                </a:cubicBezTo>
                <a:lnTo>
                  <a:pt x="3996" y="1836"/>
                </a:lnTo>
                <a:lnTo>
                  <a:pt x="4571" y="1261"/>
                </a:lnTo>
                <a:cubicBezTo>
                  <a:pt x="4751" y="1080"/>
                  <a:pt x="4880" y="876"/>
                  <a:pt x="4956" y="647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C7A2014E-8EEE-473E-9293-5A5DB7AF8C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4611175"/>
            <a:ext cx="219600" cy="219600"/>
          </a:xfrm>
          <a:prstGeom prst="rect">
            <a:avLst/>
          </a:prstGeom>
        </p:spPr>
      </p:pic>
      <p:pic>
        <p:nvPicPr>
          <p:cNvPr id="292" name="Picture 291">
            <a:extLst>
              <a:ext uri="{FF2B5EF4-FFF2-40B4-BE49-F238E27FC236}">
                <a16:creationId xmlns:a16="http://schemas.microsoft.com/office/drawing/2014/main" id="{48DB967E-7549-4BCD-9135-45A7ABE1A3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4270206"/>
            <a:ext cx="219600" cy="219600"/>
          </a:xfrm>
          <a:prstGeom prst="rect">
            <a:avLst/>
          </a:prstGeom>
        </p:spPr>
      </p:pic>
      <p:pic>
        <p:nvPicPr>
          <p:cNvPr id="293" name="Picture 292">
            <a:extLst>
              <a:ext uri="{FF2B5EF4-FFF2-40B4-BE49-F238E27FC236}">
                <a16:creationId xmlns:a16="http://schemas.microsoft.com/office/drawing/2014/main" id="{D8953568-61BB-4613-9C40-3281183205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3932169"/>
            <a:ext cx="219600" cy="219600"/>
          </a:xfrm>
          <a:prstGeom prst="rect">
            <a:avLst/>
          </a:prstGeom>
        </p:spPr>
      </p:pic>
      <p:pic>
        <p:nvPicPr>
          <p:cNvPr id="294" name="Picture 293">
            <a:extLst>
              <a:ext uri="{FF2B5EF4-FFF2-40B4-BE49-F238E27FC236}">
                <a16:creationId xmlns:a16="http://schemas.microsoft.com/office/drawing/2014/main" id="{F5B95F26-23BB-4364-BAD0-7ADC7D04FB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6333972"/>
            <a:ext cx="219600" cy="219600"/>
          </a:xfrm>
          <a:prstGeom prst="rect">
            <a:avLst/>
          </a:prstGeom>
        </p:spPr>
      </p:pic>
      <p:sp>
        <p:nvSpPr>
          <p:cNvPr id="295" name="Rectangle 294">
            <a:extLst>
              <a:ext uri="{FF2B5EF4-FFF2-40B4-BE49-F238E27FC236}">
                <a16:creationId xmlns:a16="http://schemas.microsoft.com/office/drawing/2014/main" id="{92D01C1A-F662-471A-87A7-8AC6A589930B}"/>
              </a:ext>
            </a:extLst>
          </p:cNvPr>
          <p:cNvSpPr/>
          <p:nvPr/>
        </p:nvSpPr>
        <p:spPr>
          <a:xfrm>
            <a:off x="760511" y="5310502"/>
            <a:ext cx="135165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INFRASTRUCTURE</a:t>
            </a:r>
          </a:p>
        </p:txBody>
      </p:sp>
      <p:sp>
        <p:nvSpPr>
          <p:cNvPr id="296" name="Freeform 6">
            <a:extLst>
              <a:ext uri="{FF2B5EF4-FFF2-40B4-BE49-F238E27FC236}">
                <a16:creationId xmlns:a16="http://schemas.microsoft.com/office/drawing/2014/main" id="{D97E9470-B1D6-4227-BA92-D7309BDCBEFB}"/>
              </a:ext>
            </a:extLst>
          </p:cNvPr>
          <p:cNvSpPr>
            <a:spLocks noEditPoints="1"/>
          </p:cNvSpPr>
          <p:nvPr/>
        </p:nvSpPr>
        <p:spPr bwMode="auto">
          <a:xfrm>
            <a:off x="547210" y="5276202"/>
            <a:ext cx="184951" cy="225195"/>
          </a:xfrm>
          <a:custGeom>
            <a:avLst/>
            <a:gdLst>
              <a:gd name="T0" fmla="*/ 2827 w 3022"/>
              <a:gd name="T1" fmla="*/ 3368 h 3679"/>
              <a:gd name="T2" fmla="*/ 1565 w 3022"/>
              <a:gd name="T3" fmla="*/ 3085 h 3679"/>
              <a:gd name="T4" fmla="*/ 1859 w 3022"/>
              <a:gd name="T5" fmla="*/ 3085 h 3679"/>
              <a:gd name="T6" fmla="*/ 2533 w 3022"/>
              <a:gd name="T7" fmla="*/ 2956 h 3679"/>
              <a:gd name="T8" fmla="*/ 2533 w 3022"/>
              <a:gd name="T9" fmla="*/ 2678 h 3679"/>
              <a:gd name="T10" fmla="*/ 2352 w 3022"/>
              <a:gd name="T11" fmla="*/ 2956 h 3679"/>
              <a:gd name="T12" fmla="*/ 1565 w 3022"/>
              <a:gd name="T13" fmla="*/ 2678 h 3679"/>
              <a:gd name="T14" fmla="*/ 1859 w 3022"/>
              <a:gd name="T15" fmla="*/ 2678 h 3679"/>
              <a:gd name="T16" fmla="*/ 235 w 3022"/>
              <a:gd name="T17" fmla="*/ 3113 h 3679"/>
              <a:gd name="T18" fmla="*/ 235 w 3022"/>
              <a:gd name="T19" fmla="*/ 2618 h 3679"/>
              <a:gd name="T20" fmla="*/ 2827 w 3022"/>
              <a:gd name="T21" fmla="*/ 2507 h 3679"/>
              <a:gd name="T22" fmla="*/ 2057 w 3022"/>
              <a:gd name="T23" fmla="*/ 2230 h 3679"/>
              <a:gd name="T24" fmla="*/ 2352 w 3022"/>
              <a:gd name="T25" fmla="*/ 2230 h 3679"/>
              <a:gd name="T26" fmla="*/ 1565 w 3022"/>
              <a:gd name="T27" fmla="*/ 2507 h 3679"/>
              <a:gd name="T28" fmla="*/ 1565 w 3022"/>
              <a:gd name="T29" fmla="*/ 2230 h 3679"/>
              <a:gd name="T30" fmla="*/ 1165 w 3022"/>
              <a:gd name="T31" fmla="*/ 2388 h 3679"/>
              <a:gd name="T32" fmla="*/ 235 w 3022"/>
              <a:gd name="T33" fmla="*/ 1893 h 3679"/>
              <a:gd name="T34" fmla="*/ 584 w 3022"/>
              <a:gd name="T35" fmla="*/ 1893 h 3679"/>
              <a:gd name="T36" fmla="*/ 2533 w 3022"/>
              <a:gd name="T37" fmla="*/ 2079 h 3679"/>
              <a:gd name="T38" fmla="*/ 2533 w 3022"/>
              <a:gd name="T39" fmla="*/ 1803 h 3679"/>
              <a:gd name="T40" fmla="*/ 2352 w 3022"/>
              <a:gd name="T41" fmla="*/ 2079 h 3679"/>
              <a:gd name="T42" fmla="*/ 1565 w 3022"/>
              <a:gd name="T43" fmla="*/ 1803 h 3679"/>
              <a:gd name="T44" fmla="*/ 1859 w 3022"/>
              <a:gd name="T45" fmla="*/ 1803 h 3679"/>
              <a:gd name="T46" fmla="*/ 2883 w 3022"/>
              <a:gd name="T47" fmla="*/ 1617 h 3679"/>
              <a:gd name="T48" fmla="*/ 2970 w 3022"/>
              <a:gd name="T49" fmla="*/ 1637 h 3679"/>
              <a:gd name="T50" fmla="*/ 3018 w 3022"/>
              <a:gd name="T51" fmla="*/ 1688 h 3679"/>
              <a:gd name="T52" fmla="*/ 3018 w 3022"/>
              <a:gd name="T53" fmla="*/ 3608 h 3679"/>
              <a:gd name="T54" fmla="*/ 2970 w 3022"/>
              <a:gd name="T55" fmla="*/ 3659 h 3679"/>
              <a:gd name="T56" fmla="*/ 2883 w 3022"/>
              <a:gd name="T57" fmla="*/ 3679 h 3679"/>
              <a:gd name="T58" fmla="*/ 2001 w 3022"/>
              <a:gd name="T59" fmla="*/ 3078 h 3679"/>
              <a:gd name="T60" fmla="*/ 1473 w 3022"/>
              <a:gd name="T61" fmla="*/ 3677 h 3679"/>
              <a:gd name="T62" fmla="*/ 1396 w 3022"/>
              <a:gd name="T63" fmla="*/ 3644 h 3679"/>
              <a:gd name="T64" fmla="*/ 1364 w 3022"/>
              <a:gd name="T65" fmla="*/ 3587 h 3679"/>
              <a:gd name="T66" fmla="*/ 1379 w 3022"/>
              <a:gd name="T67" fmla="*/ 1669 h 3679"/>
              <a:gd name="T68" fmla="*/ 1444 w 3022"/>
              <a:gd name="T69" fmla="*/ 1626 h 3679"/>
              <a:gd name="T70" fmla="*/ 816 w 3022"/>
              <a:gd name="T71" fmla="*/ 1093 h 3679"/>
              <a:gd name="T72" fmla="*/ 1165 w 3022"/>
              <a:gd name="T73" fmla="*/ 1093 h 3679"/>
              <a:gd name="T74" fmla="*/ 235 w 3022"/>
              <a:gd name="T75" fmla="*/ 1588 h 3679"/>
              <a:gd name="T76" fmla="*/ 235 w 3022"/>
              <a:gd name="T77" fmla="*/ 1093 h 3679"/>
              <a:gd name="T78" fmla="*/ 1727 w 3022"/>
              <a:gd name="T79" fmla="*/ 825 h 3679"/>
              <a:gd name="T80" fmla="*/ 816 w 3022"/>
              <a:gd name="T81" fmla="*/ 330 h 3679"/>
              <a:gd name="T82" fmla="*/ 1165 w 3022"/>
              <a:gd name="T83" fmla="*/ 330 h 3679"/>
              <a:gd name="T84" fmla="*/ 235 w 3022"/>
              <a:gd name="T85" fmla="*/ 825 h 3679"/>
              <a:gd name="T86" fmla="*/ 235 w 3022"/>
              <a:gd name="T87" fmla="*/ 330 h 3679"/>
              <a:gd name="T88" fmla="*/ 1825 w 3022"/>
              <a:gd name="T89" fmla="*/ 4 h 3679"/>
              <a:gd name="T90" fmla="*/ 1908 w 3022"/>
              <a:gd name="T91" fmla="*/ 49 h 3679"/>
              <a:gd name="T92" fmla="*/ 1953 w 3022"/>
              <a:gd name="T93" fmla="*/ 132 h 3679"/>
              <a:gd name="T94" fmla="*/ 1727 w 3022"/>
              <a:gd name="T95" fmla="*/ 1485 h 3679"/>
              <a:gd name="T96" fmla="*/ 1378 w 3022"/>
              <a:gd name="T97" fmla="*/ 1500 h 3679"/>
              <a:gd name="T98" fmla="*/ 1277 w 3022"/>
              <a:gd name="T99" fmla="*/ 1555 h 3679"/>
              <a:gd name="T100" fmla="*/ 1216 w 3022"/>
              <a:gd name="T101" fmla="*/ 1641 h 3679"/>
              <a:gd name="T102" fmla="*/ 1204 w 3022"/>
              <a:gd name="T103" fmla="*/ 2607 h 3679"/>
              <a:gd name="T104" fmla="*/ 164 w 3022"/>
              <a:gd name="T105" fmla="*/ 3679 h 3679"/>
              <a:gd name="T106" fmla="*/ 72 w 3022"/>
              <a:gd name="T107" fmla="*/ 3651 h 3679"/>
              <a:gd name="T108" fmla="*/ 12 w 3022"/>
              <a:gd name="T109" fmla="*/ 3579 h 3679"/>
              <a:gd name="T110" fmla="*/ 0 w 3022"/>
              <a:gd name="T111" fmla="*/ 166 h 3679"/>
              <a:gd name="T112" fmla="*/ 27 w 3022"/>
              <a:gd name="T113" fmla="*/ 73 h 3679"/>
              <a:gd name="T114" fmla="*/ 100 w 3022"/>
              <a:gd name="T115" fmla="*/ 13 h 3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2" h="3679">
                <a:moveTo>
                  <a:pt x="2533" y="3090"/>
                </a:moveTo>
                <a:lnTo>
                  <a:pt x="2533" y="3368"/>
                </a:lnTo>
                <a:lnTo>
                  <a:pt x="2827" y="3368"/>
                </a:lnTo>
                <a:lnTo>
                  <a:pt x="2827" y="3090"/>
                </a:lnTo>
                <a:lnTo>
                  <a:pt x="2533" y="3090"/>
                </a:lnTo>
                <a:close/>
                <a:moveTo>
                  <a:pt x="1565" y="3085"/>
                </a:moveTo>
                <a:lnTo>
                  <a:pt x="1565" y="3362"/>
                </a:lnTo>
                <a:lnTo>
                  <a:pt x="1859" y="3362"/>
                </a:lnTo>
                <a:lnTo>
                  <a:pt x="1859" y="3085"/>
                </a:lnTo>
                <a:lnTo>
                  <a:pt x="1565" y="3085"/>
                </a:lnTo>
                <a:close/>
                <a:moveTo>
                  <a:pt x="2533" y="2678"/>
                </a:moveTo>
                <a:lnTo>
                  <a:pt x="2533" y="2956"/>
                </a:lnTo>
                <a:lnTo>
                  <a:pt x="2827" y="2956"/>
                </a:lnTo>
                <a:lnTo>
                  <a:pt x="2827" y="2678"/>
                </a:lnTo>
                <a:lnTo>
                  <a:pt x="2533" y="2678"/>
                </a:lnTo>
                <a:close/>
                <a:moveTo>
                  <a:pt x="2057" y="2678"/>
                </a:moveTo>
                <a:lnTo>
                  <a:pt x="2057" y="2956"/>
                </a:lnTo>
                <a:lnTo>
                  <a:pt x="2352" y="2956"/>
                </a:lnTo>
                <a:lnTo>
                  <a:pt x="2352" y="2678"/>
                </a:lnTo>
                <a:lnTo>
                  <a:pt x="2057" y="2678"/>
                </a:lnTo>
                <a:close/>
                <a:moveTo>
                  <a:pt x="1565" y="2678"/>
                </a:moveTo>
                <a:lnTo>
                  <a:pt x="1565" y="2956"/>
                </a:lnTo>
                <a:lnTo>
                  <a:pt x="1859" y="2956"/>
                </a:lnTo>
                <a:lnTo>
                  <a:pt x="1859" y="2678"/>
                </a:lnTo>
                <a:lnTo>
                  <a:pt x="1565" y="2678"/>
                </a:lnTo>
                <a:close/>
                <a:moveTo>
                  <a:pt x="235" y="2618"/>
                </a:moveTo>
                <a:lnTo>
                  <a:pt x="235" y="3113"/>
                </a:lnTo>
                <a:lnTo>
                  <a:pt x="584" y="3113"/>
                </a:lnTo>
                <a:lnTo>
                  <a:pt x="584" y="2618"/>
                </a:lnTo>
                <a:lnTo>
                  <a:pt x="235" y="2618"/>
                </a:lnTo>
                <a:close/>
                <a:moveTo>
                  <a:pt x="2533" y="2230"/>
                </a:moveTo>
                <a:lnTo>
                  <a:pt x="2533" y="2507"/>
                </a:lnTo>
                <a:lnTo>
                  <a:pt x="2827" y="2507"/>
                </a:lnTo>
                <a:lnTo>
                  <a:pt x="2827" y="2230"/>
                </a:lnTo>
                <a:lnTo>
                  <a:pt x="2533" y="2230"/>
                </a:lnTo>
                <a:close/>
                <a:moveTo>
                  <a:pt x="2057" y="2230"/>
                </a:moveTo>
                <a:lnTo>
                  <a:pt x="2057" y="2507"/>
                </a:lnTo>
                <a:lnTo>
                  <a:pt x="2352" y="2507"/>
                </a:lnTo>
                <a:lnTo>
                  <a:pt x="2352" y="2230"/>
                </a:lnTo>
                <a:lnTo>
                  <a:pt x="2057" y="2230"/>
                </a:lnTo>
                <a:close/>
                <a:moveTo>
                  <a:pt x="1565" y="2230"/>
                </a:moveTo>
                <a:lnTo>
                  <a:pt x="1565" y="2507"/>
                </a:lnTo>
                <a:lnTo>
                  <a:pt x="1859" y="2507"/>
                </a:lnTo>
                <a:lnTo>
                  <a:pt x="1859" y="2230"/>
                </a:lnTo>
                <a:lnTo>
                  <a:pt x="1565" y="2230"/>
                </a:lnTo>
                <a:close/>
                <a:moveTo>
                  <a:pt x="816" y="1893"/>
                </a:moveTo>
                <a:lnTo>
                  <a:pt x="816" y="2388"/>
                </a:lnTo>
                <a:lnTo>
                  <a:pt x="1165" y="2388"/>
                </a:lnTo>
                <a:lnTo>
                  <a:pt x="1165" y="1893"/>
                </a:lnTo>
                <a:lnTo>
                  <a:pt x="816" y="1893"/>
                </a:lnTo>
                <a:close/>
                <a:moveTo>
                  <a:pt x="235" y="1893"/>
                </a:moveTo>
                <a:lnTo>
                  <a:pt x="235" y="2388"/>
                </a:lnTo>
                <a:lnTo>
                  <a:pt x="584" y="2388"/>
                </a:lnTo>
                <a:lnTo>
                  <a:pt x="584" y="1893"/>
                </a:lnTo>
                <a:lnTo>
                  <a:pt x="235" y="1893"/>
                </a:lnTo>
                <a:close/>
                <a:moveTo>
                  <a:pt x="2533" y="1803"/>
                </a:moveTo>
                <a:lnTo>
                  <a:pt x="2533" y="2079"/>
                </a:lnTo>
                <a:lnTo>
                  <a:pt x="2827" y="2079"/>
                </a:lnTo>
                <a:lnTo>
                  <a:pt x="2827" y="1803"/>
                </a:lnTo>
                <a:lnTo>
                  <a:pt x="2533" y="1803"/>
                </a:lnTo>
                <a:close/>
                <a:moveTo>
                  <a:pt x="2057" y="1803"/>
                </a:moveTo>
                <a:lnTo>
                  <a:pt x="2057" y="2079"/>
                </a:lnTo>
                <a:lnTo>
                  <a:pt x="2352" y="2079"/>
                </a:lnTo>
                <a:lnTo>
                  <a:pt x="2352" y="1803"/>
                </a:lnTo>
                <a:lnTo>
                  <a:pt x="2057" y="1803"/>
                </a:lnTo>
                <a:close/>
                <a:moveTo>
                  <a:pt x="1565" y="1803"/>
                </a:moveTo>
                <a:lnTo>
                  <a:pt x="1565" y="2079"/>
                </a:lnTo>
                <a:lnTo>
                  <a:pt x="1859" y="2079"/>
                </a:lnTo>
                <a:lnTo>
                  <a:pt x="1859" y="1803"/>
                </a:lnTo>
                <a:lnTo>
                  <a:pt x="1565" y="1803"/>
                </a:lnTo>
                <a:close/>
                <a:moveTo>
                  <a:pt x="1505" y="1617"/>
                </a:moveTo>
                <a:lnTo>
                  <a:pt x="2883" y="1617"/>
                </a:lnTo>
                <a:lnTo>
                  <a:pt x="2914" y="1619"/>
                </a:lnTo>
                <a:lnTo>
                  <a:pt x="2944" y="1626"/>
                </a:lnTo>
                <a:lnTo>
                  <a:pt x="2970" y="1637"/>
                </a:lnTo>
                <a:lnTo>
                  <a:pt x="2991" y="1652"/>
                </a:lnTo>
                <a:lnTo>
                  <a:pt x="3008" y="1669"/>
                </a:lnTo>
                <a:lnTo>
                  <a:pt x="3018" y="1688"/>
                </a:lnTo>
                <a:lnTo>
                  <a:pt x="3022" y="1710"/>
                </a:lnTo>
                <a:lnTo>
                  <a:pt x="3022" y="3587"/>
                </a:lnTo>
                <a:lnTo>
                  <a:pt x="3018" y="3608"/>
                </a:lnTo>
                <a:lnTo>
                  <a:pt x="3008" y="3627"/>
                </a:lnTo>
                <a:lnTo>
                  <a:pt x="2991" y="3644"/>
                </a:lnTo>
                <a:lnTo>
                  <a:pt x="2970" y="3659"/>
                </a:lnTo>
                <a:lnTo>
                  <a:pt x="2944" y="3669"/>
                </a:lnTo>
                <a:lnTo>
                  <a:pt x="2914" y="3677"/>
                </a:lnTo>
                <a:lnTo>
                  <a:pt x="2883" y="3679"/>
                </a:lnTo>
                <a:lnTo>
                  <a:pt x="2398" y="3679"/>
                </a:lnTo>
                <a:lnTo>
                  <a:pt x="2398" y="3078"/>
                </a:lnTo>
                <a:lnTo>
                  <a:pt x="2001" y="3078"/>
                </a:lnTo>
                <a:lnTo>
                  <a:pt x="2001" y="3679"/>
                </a:lnTo>
                <a:lnTo>
                  <a:pt x="1505" y="3679"/>
                </a:lnTo>
                <a:lnTo>
                  <a:pt x="1473" y="3677"/>
                </a:lnTo>
                <a:lnTo>
                  <a:pt x="1444" y="3669"/>
                </a:lnTo>
                <a:lnTo>
                  <a:pt x="1418" y="3659"/>
                </a:lnTo>
                <a:lnTo>
                  <a:pt x="1396" y="3644"/>
                </a:lnTo>
                <a:lnTo>
                  <a:pt x="1379" y="3627"/>
                </a:lnTo>
                <a:lnTo>
                  <a:pt x="1369" y="3608"/>
                </a:lnTo>
                <a:lnTo>
                  <a:pt x="1364" y="3587"/>
                </a:lnTo>
                <a:lnTo>
                  <a:pt x="1364" y="1710"/>
                </a:lnTo>
                <a:lnTo>
                  <a:pt x="1369" y="1688"/>
                </a:lnTo>
                <a:lnTo>
                  <a:pt x="1379" y="1669"/>
                </a:lnTo>
                <a:lnTo>
                  <a:pt x="1396" y="1652"/>
                </a:lnTo>
                <a:lnTo>
                  <a:pt x="1418" y="1637"/>
                </a:lnTo>
                <a:lnTo>
                  <a:pt x="1444" y="1626"/>
                </a:lnTo>
                <a:lnTo>
                  <a:pt x="1473" y="1619"/>
                </a:lnTo>
                <a:lnTo>
                  <a:pt x="1505" y="1617"/>
                </a:lnTo>
                <a:close/>
                <a:moveTo>
                  <a:pt x="816" y="1093"/>
                </a:moveTo>
                <a:lnTo>
                  <a:pt x="816" y="1588"/>
                </a:lnTo>
                <a:lnTo>
                  <a:pt x="1165" y="1588"/>
                </a:lnTo>
                <a:lnTo>
                  <a:pt x="1165" y="1093"/>
                </a:lnTo>
                <a:lnTo>
                  <a:pt x="816" y="1093"/>
                </a:lnTo>
                <a:close/>
                <a:moveTo>
                  <a:pt x="235" y="1093"/>
                </a:moveTo>
                <a:lnTo>
                  <a:pt x="235" y="1588"/>
                </a:lnTo>
                <a:lnTo>
                  <a:pt x="584" y="1588"/>
                </a:lnTo>
                <a:lnTo>
                  <a:pt x="584" y="1093"/>
                </a:lnTo>
                <a:lnTo>
                  <a:pt x="235" y="1093"/>
                </a:lnTo>
                <a:close/>
                <a:moveTo>
                  <a:pt x="1378" y="330"/>
                </a:moveTo>
                <a:lnTo>
                  <a:pt x="1378" y="825"/>
                </a:lnTo>
                <a:lnTo>
                  <a:pt x="1727" y="825"/>
                </a:lnTo>
                <a:lnTo>
                  <a:pt x="1727" y="330"/>
                </a:lnTo>
                <a:lnTo>
                  <a:pt x="1378" y="330"/>
                </a:lnTo>
                <a:close/>
                <a:moveTo>
                  <a:pt x="816" y="330"/>
                </a:moveTo>
                <a:lnTo>
                  <a:pt x="816" y="825"/>
                </a:lnTo>
                <a:lnTo>
                  <a:pt x="1165" y="825"/>
                </a:lnTo>
                <a:lnTo>
                  <a:pt x="1165" y="330"/>
                </a:lnTo>
                <a:lnTo>
                  <a:pt x="816" y="330"/>
                </a:lnTo>
                <a:close/>
                <a:moveTo>
                  <a:pt x="235" y="330"/>
                </a:moveTo>
                <a:lnTo>
                  <a:pt x="235" y="825"/>
                </a:lnTo>
                <a:lnTo>
                  <a:pt x="584" y="825"/>
                </a:lnTo>
                <a:lnTo>
                  <a:pt x="584" y="330"/>
                </a:lnTo>
                <a:lnTo>
                  <a:pt x="235" y="330"/>
                </a:lnTo>
                <a:close/>
                <a:moveTo>
                  <a:pt x="164" y="0"/>
                </a:moveTo>
                <a:lnTo>
                  <a:pt x="1791" y="0"/>
                </a:lnTo>
                <a:lnTo>
                  <a:pt x="1825" y="4"/>
                </a:lnTo>
                <a:lnTo>
                  <a:pt x="1856" y="13"/>
                </a:lnTo>
                <a:lnTo>
                  <a:pt x="1884" y="29"/>
                </a:lnTo>
                <a:lnTo>
                  <a:pt x="1908" y="49"/>
                </a:lnTo>
                <a:lnTo>
                  <a:pt x="1928" y="73"/>
                </a:lnTo>
                <a:lnTo>
                  <a:pt x="1943" y="101"/>
                </a:lnTo>
                <a:lnTo>
                  <a:pt x="1953" y="132"/>
                </a:lnTo>
                <a:lnTo>
                  <a:pt x="1956" y="166"/>
                </a:lnTo>
                <a:lnTo>
                  <a:pt x="1956" y="1485"/>
                </a:lnTo>
                <a:lnTo>
                  <a:pt x="1727" y="1485"/>
                </a:lnTo>
                <a:lnTo>
                  <a:pt x="1727" y="1093"/>
                </a:lnTo>
                <a:lnTo>
                  <a:pt x="1378" y="1093"/>
                </a:lnTo>
                <a:lnTo>
                  <a:pt x="1378" y="1500"/>
                </a:lnTo>
                <a:lnTo>
                  <a:pt x="1341" y="1514"/>
                </a:lnTo>
                <a:lnTo>
                  <a:pt x="1308" y="1532"/>
                </a:lnTo>
                <a:lnTo>
                  <a:pt x="1277" y="1555"/>
                </a:lnTo>
                <a:lnTo>
                  <a:pt x="1252" y="1579"/>
                </a:lnTo>
                <a:lnTo>
                  <a:pt x="1232" y="1609"/>
                </a:lnTo>
                <a:lnTo>
                  <a:pt x="1216" y="1641"/>
                </a:lnTo>
                <a:lnTo>
                  <a:pt x="1207" y="1673"/>
                </a:lnTo>
                <a:lnTo>
                  <a:pt x="1204" y="1710"/>
                </a:lnTo>
                <a:lnTo>
                  <a:pt x="1204" y="2607"/>
                </a:lnTo>
                <a:lnTo>
                  <a:pt x="750" y="2607"/>
                </a:lnTo>
                <a:lnTo>
                  <a:pt x="750" y="3679"/>
                </a:lnTo>
                <a:lnTo>
                  <a:pt x="164" y="3679"/>
                </a:lnTo>
                <a:lnTo>
                  <a:pt x="131" y="3676"/>
                </a:lnTo>
                <a:lnTo>
                  <a:pt x="100" y="3666"/>
                </a:lnTo>
                <a:lnTo>
                  <a:pt x="72" y="3651"/>
                </a:lnTo>
                <a:lnTo>
                  <a:pt x="48" y="3631"/>
                </a:lnTo>
                <a:lnTo>
                  <a:pt x="27" y="3606"/>
                </a:lnTo>
                <a:lnTo>
                  <a:pt x="12" y="3579"/>
                </a:lnTo>
                <a:lnTo>
                  <a:pt x="2" y="3547"/>
                </a:lnTo>
                <a:lnTo>
                  <a:pt x="0" y="3514"/>
                </a:lnTo>
                <a:lnTo>
                  <a:pt x="0" y="166"/>
                </a:lnTo>
                <a:lnTo>
                  <a:pt x="2" y="132"/>
                </a:lnTo>
                <a:lnTo>
                  <a:pt x="12" y="101"/>
                </a:lnTo>
                <a:lnTo>
                  <a:pt x="27" y="73"/>
                </a:lnTo>
                <a:lnTo>
                  <a:pt x="48" y="49"/>
                </a:lnTo>
                <a:lnTo>
                  <a:pt x="72" y="29"/>
                </a:lnTo>
                <a:lnTo>
                  <a:pt x="100" y="13"/>
                </a:lnTo>
                <a:lnTo>
                  <a:pt x="131" y="4"/>
                </a:lnTo>
                <a:lnTo>
                  <a:pt x="164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B90EE354-C0FB-478E-A074-4F6FE916910C}"/>
              </a:ext>
            </a:extLst>
          </p:cNvPr>
          <p:cNvSpPr/>
          <p:nvPr/>
        </p:nvSpPr>
        <p:spPr>
          <a:xfrm>
            <a:off x="760511" y="4957367"/>
            <a:ext cx="10256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AUTOMOTIVE</a:t>
            </a:r>
          </a:p>
        </p:txBody>
      </p:sp>
      <p:sp>
        <p:nvSpPr>
          <p:cNvPr id="298" name="Freeform 9">
            <a:extLst>
              <a:ext uri="{FF2B5EF4-FFF2-40B4-BE49-F238E27FC236}">
                <a16:creationId xmlns:a16="http://schemas.microsoft.com/office/drawing/2014/main" id="{0D0C0058-1507-4D27-AF62-59D17D25294C}"/>
              </a:ext>
            </a:extLst>
          </p:cNvPr>
          <p:cNvSpPr>
            <a:spLocks noEditPoints="1"/>
          </p:cNvSpPr>
          <p:nvPr/>
        </p:nvSpPr>
        <p:spPr bwMode="auto">
          <a:xfrm>
            <a:off x="521933" y="4989481"/>
            <a:ext cx="235504" cy="154074"/>
          </a:xfrm>
          <a:custGeom>
            <a:avLst/>
            <a:gdLst>
              <a:gd name="T0" fmla="*/ 573 w 612"/>
              <a:gd name="T1" fmla="*/ 126 h 401"/>
              <a:gd name="T2" fmla="*/ 589 w 612"/>
              <a:gd name="T3" fmla="*/ 71 h 401"/>
              <a:gd name="T4" fmla="*/ 518 w 612"/>
              <a:gd name="T5" fmla="*/ 73 h 401"/>
              <a:gd name="T6" fmla="*/ 414 w 612"/>
              <a:gd name="T7" fmla="*/ 0 h 401"/>
              <a:gd name="T8" fmla="*/ 306 w 612"/>
              <a:gd name="T9" fmla="*/ 0 h 401"/>
              <a:gd name="T10" fmla="*/ 150 w 612"/>
              <a:gd name="T11" fmla="*/ 20 h 401"/>
              <a:gd name="T12" fmla="*/ 70 w 612"/>
              <a:gd name="T13" fmla="*/ 47 h 401"/>
              <a:gd name="T14" fmla="*/ 61 w 612"/>
              <a:gd name="T15" fmla="*/ 106 h 401"/>
              <a:gd name="T16" fmla="*/ 38 w 612"/>
              <a:gd name="T17" fmla="*/ 128 h 401"/>
              <a:gd name="T18" fmla="*/ 0 w 612"/>
              <a:gd name="T19" fmla="*/ 289 h 401"/>
              <a:gd name="T20" fmla="*/ 20 w 612"/>
              <a:gd name="T21" fmla="*/ 368 h 401"/>
              <a:gd name="T22" fmla="*/ 93 w 612"/>
              <a:gd name="T23" fmla="*/ 401 h 401"/>
              <a:gd name="T24" fmla="*/ 126 w 612"/>
              <a:gd name="T25" fmla="*/ 361 h 401"/>
              <a:gd name="T26" fmla="*/ 306 w 612"/>
              <a:gd name="T27" fmla="*/ 361 h 401"/>
              <a:gd name="T28" fmla="*/ 486 w 612"/>
              <a:gd name="T29" fmla="*/ 368 h 401"/>
              <a:gd name="T30" fmla="*/ 560 w 612"/>
              <a:gd name="T31" fmla="*/ 401 h 401"/>
              <a:gd name="T32" fmla="*/ 593 w 612"/>
              <a:gd name="T33" fmla="*/ 338 h 401"/>
              <a:gd name="T34" fmla="*/ 612 w 612"/>
              <a:gd name="T35" fmla="*/ 210 h 401"/>
              <a:gd name="T36" fmla="*/ 170 w 612"/>
              <a:gd name="T37" fmla="*/ 43 h 401"/>
              <a:gd name="T38" fmla="*/ 306 w 612"/>
              <a:gd name="T39" fmla="*/ 32 h 401"/>
              <a:gd name="T40" fmla="*/ 414 w 612"/>
              <a:gd name="T41" fmla="*/ 32 h 401"/>
              <a:gd name="T42" fmla="*/ 515 w 612"/>
              <a:gd name="T43" fmla="*/ 114 h 401"/>
              <a:gd name="T44" fmla="*/ 306 w 612"/>
              <a:gd name="T45" fmla="*/ 114 h 401"/>
              <a:gd name="T46" fmla="*/ 170 w 612"/>
              <a:gd name="T47" fmla="*/ 43 h 401"/>
              <a:gd name="T48" fmla="*/ 59 w 612"/>
              <a:gd name="T49" fmla="*/ 163 h 401"/>
              <a:gd name="T50" fmla="*/ 59 w 612"/>
              <a:gd name="T51" fmla="*/ 233 h 401"/>
              <a:gd name="T52" fmla="*/ 126 w 612"/>
              <a:gd name="T53" fmla="*/ 326 h 401"/>
              <a:gd name="T54" fmla="*/ 113 w 612"/>
              <a:gd name="T55" fmla="*/ 326 h 401"/>
              <a:gd name="T56" fmla="*/ 52 w 612"/>
              <a:gd name="T57" fmla="*/ 315 h 401"/>
              <a:gd name="T58" fmla="*/ 42 w 612"/>
              <a:gd name="T59" fmla="*/ 302 h 401"/>
              <a:gd name="T60" fmla="*/ 112 w 612"/>
              <a:gd name="T61" fmla="*/ 276 h 401"/>
              <a:gd name="T62" fmla="*/ 126 w 612"/>
              <a:gd name="T63" fmla="*/ 326 h 401"/>
              <a:gd name="T64" fmla="*/ 306 w 612"/>
              <a:gd name="T65" fmla="*/ 326 h 401"/>
              <a:gd name="T66" fmla="*/ 213 w 612"/>
              <a:gd name="T67" fmla="*/ 326 h 401"/>
              <a:gd name="T68" fmla="*/ 306 w 612"/>
              <a:gd name="T69" fmla="*/ 291 h 401"/>
              <a:gd name="T70" fmla="*/ 435 w 612"/>
              <a:gd name="T71" fmla="*/ 291 h 401"/>
              <a:gd name="T72" fmla="*/ 408 w 612"/>
              <a:gd name="T73" fmla="*/ 267 h 401"/>
              <a:gd name="T74" fmla="*/ 306 w 612"/>
              <a:gd name="T75" fmla="*/ 267 h 401"/>
              <a:gd name="T76" fmla="*/ 166 w 612"/>
              <a:gd name="T77" fmla="*/ 208 h 401"/>
              <a:gd name="T78" fmla="*/ 306 w 612"/>
              <a:gd name="T79" fmla="*/ 208 h 401"/>
              <a:gd name="T80" fmla="*/ 408 w 612"/>
              <a:gd name="T81" fmla="*/ 267 h 401"/>
              <a:gd name="T82" fmla="*/ 567 w 612"/>
              <a:gd name="T83" fmla="*/ 309 h 401"/>
              <a:gd name="T84" fmla="*/ 537 w 612"/>
              <a:gd name="T85" fmla="*/ 326 h 401"/>
              <a:gd name="T86" fmla="*/ 493 w 612"/>
              <a:gd name="T87" fmla="*/ 326 h 401"/>
              <a:gd name="T88" fmla="*/ 457 w 612"/>
              <a:gd name="T89" fmla="*/ 326 h 401"/>
              <a:gd name="T90" fmla="*/ 565 w 612"/>
              <a:gd name="T91" fmla="*/ 276 h 401"/>
              <a:gd name="T92" fmla="*/ 554 w 612"/>
              <a:gd name="T93" fmla="*/ 233 h 401"/>
              <a:gd name="T94" fmla="*/ 554 w 612"/>
              <a:gd name="T95" fmla="*/ 163 h 401"/>
              <a:gd name="T96" fmla="*/ 554 w 612"/>
              <a:gd name="T97" fmla="*/ 233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12" h="401">
                <a:moveTo>
                  <a:pt x="575" y="128"/>
                </a:moveTo>
                <a:cubicBezTo>
                  <a:pt x="574" y="127"/>
                  <a:pt x="574" y="127"/>
                  <a:pt x="573" y="126"/>
                </a:cubicBezTo>
                <a:lnTo>
                  <a:pt x="552" y="106"/>
                </a:lnTo>
                <a:cubicBezTo>
                  <a:pt x="570" y="102"/>
                  <a:pt x="589" y="87"/>
                  <a:pt x="589" y="71"/>
                </a:cubicBezTo>
                <a:cubicBezTo>
                  <a:pt x="589" y="54"/>
                  <a:pt x="564" y="47"/>
                  <a:pt x="543" y="47"/>
                </a:cubicBezTo>
                <a:cubicBezTo>
                  <a:pt x="521" y="47"/>
                  <a:pt x="518" y="62"/>
                  <a:pt x="518" y="73"/>
                </a:cubicBezTo>
                <a:lnTo>
                  <a:pt x="463" y="20"/>
                </a:lnTo>
                <a:cubicBezTo>
                  <a:pt x="451" y="9"/>
                  <a:pt x="430" y="0"/>
                  <a:pt x="414" y="0"/>
                </a:cubicBezTo>
                <a:lnTo>
                  <a:pt x="306" y="0"/>
                </a:lnTo>
                <a:lnTo>
                  <a:pt x="306" y="0"/>
                </a:lnTo>
                <a:lnTo>
                  <a:pt x="198" y="0"/>
                </a:lnTo>
                <a:cubicBezTo>
                  <a:pt x="182" y="0"/>
                  <a:pt x="161" y="9"/>
                  <a:pt x="150" y="20"/>
                </a:cubicBezTo>
                <a:lnTo>
                  <a:pt x="94" y="73"/>
                </a:lnTo>
                <a:cubicBezTo>
                  <a:pt x="94" y="62"/>
                  <a:pt x="92" y="47"/>
                  <a:pt x="70" y="47"/>
                </a:cubicBezTo>
                <a:cubicBezTo>
                  <a:pt x="48" y="47"/>
                  <a:pt x="24" y="54"/>
                  <a:pt x="24" y="71"/>
                </a:cubicBezTo>
                <a:cubicBezTo>
                  <a:pt x="24" y="87"/>
                  <a:pt x="43" y="102"/>
                  <a:pt x="61" y="106"/>
                </a:cubicBezTo>
                <a:lnTo>
                  <a:pt x="39" y="126"/>
                </a:lnTo>
                <a:cubicBezTo>
                  <a:pt x="39" y="127"/>
                  <a:pt x="38" y="127"/>
                  <a:pt x="38" y="128"/>
                </a:cubicBezTo>
                <a:cubicBezTo>
                  <a:pt x="15" y="147"/>
                  <a:pt x="0" y="184"/>
                  <a:pt x="0" y="210"/>
                </a:cubicBezTo>
                <a:lnTo>
                  <a:pt x="0" y="289"/>
                </a:lnTo>
                <a:cubicBezTo>
                  <a:pt x="0" y="308"/>
                  <a:pt x="8" y="325"/>
                  <a:pt x="20" y="338"/>
                </a:cubicBezTo>
                <a:lnTo>
                  <a:pt x="20" y="368"/>
                </a:lnTo>
                <a:cubicBezTo>
                  <a:pt x="20" y="386"/>
                  <a:pt x="35" y="401"/>
                  <a:pt x="53" y="401"/>
                </a:cubicBezTo>
                <a:lnTo>
                  <a:pt x="93" y="401"/>
                </a:lnTo>
                <a:cubicBezTo>
                  <a:pt x="111" y="401"/>
                  <a:pt x="126" y="386"/>
                  <a:pt x="126" y="368"/>
                </a:cubicBezTo>
                <a:lnTo>
                  <a:pt x="126" y="361"/>
                </a:lnTo>
                <a:lnTo>
                  <a:pt x="306" y="361"/>
                </a:lnTo>
                <a:lnTo>
                  <a:pt x="306" y="361"/>
                </a:lnTo>
                <a:lnTo>
                  <a:pt x="486" y="361"/>
                </a:lnTo>
                <a:lnTo>
                  <a:pt x="486" y="368"/>
                </a:lnTo>
                <a:cubicBezTo>
                  <a:pt x="486" y="386"/>
                  <a:pt x="501" y="401"/>
                  <a:pt x="519" y="401"/>
                </a:cubicBezTo>
                <a:lnTo>
                  <a:pt x="560" y="401"/>
                </a:lnTo>
                <a:cubicBezTo>
                  <a:pt x="578" y="401"/>
                  <a:pt x="593" y="386"/>
                  <a:pt x="593" y="368"/>
                </a:cubicBezTo>
                <a:lnTo>
                  <a:pt x="593" y="338"/>
                </a:lnTo>
                <a:cubicBezTo>
                  <a:pt x="605" y="325"/>
                  <a:pt x="612" y="308"/>
                  <a:pt x="612" y="289"/>
                </a:cubicBezTo>
                <a:lnTo>
                  <a:pt x="612" y="210"/>
                </a:lnTo>
                <a:cubicBezTo>
                  <a:pt x="612" y="184"/>
                  <a:pt x="597" y="147"/>
                  <a:pt x="575" y="128"/>
                </a:cubicBezTo>
                <a:close/>
                <a:moveTo>
                  <a:pt x="170" y="43"/>
                </a:moveTo>
                <a:cubicBezTo>
                  <a:pt x="178" y="37"/>
                  <a:pt x="192" y="32"/>
                  <a:pt x="198" y="32"/>
                </a:cubicBezTo>
                <a:lnTo>
                  <a:pt x="306" y="32"/>
                </a:lnTo>
                <a:lnTo>
                  <a:pt x="306" y="32"/>
                </a:lnTo>
                <a:lnTo>
                  <a:pt x="414" y="32"/>
                </a:lnTo>
                <a:cubicBezTo>
                  <a:pt x="421" y="32"/>
                  <a:pt x="435" y="37"/>
                  <a:pt x="442" y="43"/>
                </a:cubicBezTo>
                <a:lnTo>
                  <a:pt x="515" y="114"/>
                </a:lnTo>
                <a:lnTo>
                  <a:pt x="306" y="114"/>
                </a:lnTo>
                <a:lnTo>
                  <a:pt x="306" y="114"/>
                </a:lnTo>
                <a:lnTo>
                  <a:pt x="98" y="114"/>
                </a:lnTo>
                <a:lnTo>
                  <a:pt x="170" y="43"/>
                </a:lnTo>
                <a:close/>
                <a:moveTo>
                  <a:pt x="25" y="198"/>
                </a:moveTo>
                <a:cubicBezTo>
                  <a:pt x="25" y="179"/>
                  <a:pt x="40" y="163"/>
                  <a:pt x="59" y="163"/>
                </a:cubicBezTo>
                <a:cubicBezTo>
                  <a:pt x="77" y="163"/>
                  <a:pt x="138" y="199"/>
                  <a:pt x="138" y="218"/>
                </a:cubicBezTo>
                <a:cubicBezTo>
                  <a:pt x="138" y="238"/>
                  <a:pt x="77" y="233"/>
                  <a:pt x="59" y="233"/>
                </a:cubicBezTo>
                <a:cubicBezTo>
                  <a:pt x="40" y="233"/>
                  <a:pt x="25" y="218"/>
                  <a:pt x="25" y="198"/>
                </a:cubicBezTo>
                <a:close/>
                <a:moveTo>
                  <a:pt x="126" y="326"/>
                </a:moveTo>
                <a:lnTo>
                  <a:pt x="120" y="326"/>
                </a:lnTo>
                <a:lnTo>
                  <a:pt x="113" y="326"/>
                </a:lnTo>
                <a:lnTo>
                  <a:pt x="75" y="326"/>
                </a:lnTo>
                <a:cubicBezTo>
                  <a:pt x="65" y="323"/>
                  <a:pt x="57" y="319"/>
                  <a:pt x="52" y="315"/>
                </a:cubicBezTo>
                <a:cubicBezTo>
                  <a:pt x="49" y="313"/>
                  <a:pt x="47" y="311"/>
                  <a:pt x="46" y="309"/>
                </a:cubicBezTo>
                <a:cubicBezTo>
                  <a:pt x="44" y="306"/>
                  <a:pt x="43" y="304"/>
                  <a:pt x="42" y="302"/>
                </a:cubicBezTo>
                <a:cubicBezTo>
                  <a:pt x="37" y="289"/>
                  <a:pt x="47" y="276"/>
                  <a:pt x="47" y="276"/>
                </a:cubicBezTo>
                <a:lnTo>
                  <a:pt x="112" y="276"/>
                </a:lnTo>
                <a:lnTo>
                  <a:pt x="156" y="326"/>
                </a:lnTo>
                <a:lnTo>
                  <a:pt x="126" y="326"/>
                </a:lnTo>
                <a:close/>
                <a:moveTo>
                  <a:pt x="400" y="326"/>
                </a:moveTo>
                <a:lnTo>
                  <a:pt x="306" y="326"/>
                </a:lnTo>
                <a:lnTo>
                  <a:pt x="306" y="326"/>
                </a:lnTo>
                <a:lnTo>
                  <a:pt x="213" y="326"/>
                </a:lnTo>
                <a:cubicBezTo>
                  <a:pt x="193" y="326"/>
                  <a:pt x="177" y="310"/>
                  <a:pt x="177" y="291"/>
                </a:cubicBezTo>
                <a:lnTo>
                  <a:pt x="306" y="291"/>
                </a:lnTo>
                <a:lnTo>
                  <a:pt x="306" y="291"/>
                </a:lnTo>
                <a:lnTo>
                  <a:pt x="435" y="291"/>
                </a:lnTo>
                <a:cubicBezTo>
                  <a:pt x="435" y="310"/>
                  <a:pt x="419" y="326"/>
                  <a:pt x="400" y="326"/>
                </a:cubicBezTo>
                <a:close/>
                <a:moveTo>
                  <a:pt x="408" y="267"/>
                </a:moveTo>
                <a:lnTo>
                  <a:pt x="306" y="267"/>
                </a:lnTo>
                <a:lnTo>
                  <a:pt x="306" y="267"/>
                </a:lnTo>
                <a:lnTo>
                  <a:pt x="204" y="267"/>
                </a:lnTo>
                <a:cubicBezTo>
                  <a:pt x="183" y="267"/>
                  <a:pt x="166" y="240"/>
                  <a:pt x="166" y="208"/>
                </a:cubicBezTo>
                <a:lnTo>
                  <a:pt x="306" y="208"/>
                </a:lnTo>
                <a:lnTo>
                  <a:pt x="306" y="208"/>
                </a:lnTo>
                <a:lnTo>
                  <a:pt x="447" y="208"/>
                </a:lnTo>
                <a:cubicBezTo>
                  <a:pt x="447" y="240"/>
                  <a:pt x="429" y="267"/>
                  <a:pt x="408" y="267"/>
                </a:cubicBezTo>
                <a:close/>
                <a:moveTo>
                  <a:pt x="571" y="302"/>
                </a:moveTo>
                <a:cubicBezTo>
                  <a:pt x="570" y="304"/>
                  <a:pt x="569" y="306"/>
                  <a:pt x="567" y="309"/>
                </a:cubicBezTo>
                <a:cubicBezTo>
                  <a:pt x="565" y="311"/>
                  <a:pt x="563" y="313"/>
                  <a:pt x="561" y="315"/>
                </a:cubicBezTo>
                <a:cubicBezTo>
                  <a:pt x="555" y="319"/>
                  <a:pt x="548" y="323"/>
                  <a:pt x="537" y="326"/>
                </a:cubicBezTo>
                <a:lnTo>
                  <a:pt x="499" y="326"/>
                </a:lnTo>
                <a:lnTo>
                  <a:pt x="493" y="326"/>
                </a:lnTo>
                <a:lnTo>
                  <a:pt x="486" y="326"/>
                </a:lnTo>
                <a:lnTo>
                  <a:pt x="457" y="326"/>
                </a:lnTo>
                <a:lnTo>
                  <a:pt x="500" y="276"/>
                </a:lnTo>
                <a:lnTo>
                  <a:pt x="565" y="276"/>
                </a:lnTo>
                <a:cubicBezTo>
                  <a:pt x="565" y="276"/>
                  <a:pt x="575" y="289"/>
                  <a:pt x="571" y="302"/>
                </a:cubicBezTo>
                <a:close/>
                <a:moveTo>
                  <a:pt x="554" y="233"/>
                </a:moveTo>
                <a:cubicBezTo>
                  <a:pt x="535" y="233"/>
                  <a:pt x="474" y="238"/>
                  <a:pt x="474" y="218"/>
                </a:cubicBezTo>
                <a:cubicBezTo>
                  <a:pt x="474" y="199"/>
                  <a:pt x="535" y="163"/>
                  <a:pt x="554" y="163"/>
                </a:cubicBezTo>
                <a:cubicBezTo>
                  <a:pt x="572" y="163"/>
                  <a:pt x="588" y="179"/>
                  <a:pt x="588" y="198"/>
                </a:cubicBezTo>
                <a:cubicBezTo>
                  <a:pt x="588" y="218"/>
                  <a:pt x="572" y="233"/>
                  <a:pt x="554" y="23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sp>
        <p:nvSpPr>
          <p:cNvPr id="299" name="Freeform 13">
            <a:extLst>
              <a:ext uri="{FF2B5EF4-FFF2-40B4-BE49-F238E27FC236}">
                <a16:creationId xmlns:a16="http://schemas.microsoft.com/office/drawing/2014/main" id="{40BB323A-EA63-470F-B617-BA3D06AAB356}"/>
              </a:ext>
            </a:extLst>
          </p:cNvPr>
          <p:cNvSpPr>
            <a:spLocks noEditPoints="1"/>
          </p:cNvSpPr>
          <p:nvPr/>
        </p:nvSpPr>
        <p:spPr bwMode="auto">
          <a:xfrm>
            <a:off x="545177" y="6334963"/>
            <a:ext cx="189016" cy="217619"/>
          </a:xfrm>
          <a:custGeom>
            <a:avLst/>
            <a:gdLst>
              <a:gd name="T0" fmla="*/ 5151 w 5502"/>
              <a:gd name="T1" fmla="*/ 1746 h 6400"/>
              <a:gd name="T2" fmla="*/ 5101 w 5502"/>
              <a:gd name="T3" fmla="*/ 1700 h 6400"/>
              <a:gd name="T4" fmla="*/ 4201 w 5502"/>
              <a:gd name="T5" fmla="*/ 1700 h 6400"/>
              <a:gd name="T6" fmla="*/ 4201 w 5502"/>
              <a:gd name="T7" fmla="*/ 1450 h 6400"/>
              <a:gd name="T8" fmla="*/ 2751 w 5502"/>
              <a:gd name="T9" fmla="*/ 0 h 6400"/>
              <a:gd name="T10" fmla="*/ 1301 w 5502"/>
              <a:gd name="T11" fmla="*/ 1450 h 6400"/>
              <a:gd name="T12" fmla="*/ 1301 w 5502"/>
              <a:gd name="T13" fmla="*/ 1700 h 6400"/>
              <a:gd name="T14" fmla="*/ 401 w 5502"/>
              <a:gd name="T15" fmla="*/ 1700 h 6400"/>
              <a:gd name="T16" fmla="*/ 351 w 5502"/>
              <a:gd name="T17" fmla="*/ 1746 h 6400"/>
              <a:gd name="T18" fmla="*/ 1 w 5502"/>
              <a:gd name="T19" fmla="*/ 6346 h 6400"/>
              <a:gd name="T20" fmla="*/ 14 w 5502"/>
              <a:gd name="T21" fmla="*/ 6384 h 6400"/>
              <a:gd name="T22" fmla="*/ 51 w 5502"/>
              <a:gd name="T23" fmla="*/ 6400 h 6400"/>
              <a:gd name="T24" fmla="*/ 5451 w 5502"/>
              <a:gd name="T25" fmla="*/ 6400 h 6400"/>
              <a:gd name="T26" fmla="*/ 5488 w 5502"/>
              <a:gd name="T27" fmla="*/ 6384 h 6400"/>
              <a:gd name="T28" fmla="*/ 5501 w 5502"/>
              <a:gd name="T29" fmla="*/ 6346 h 6400"/>
              <a:gd name="T30" fmla="*/ 5151 w 5502"/>
              <a:gd name="T31" fmla="*/ 1746 h 6400"/>
              <a:gd name="T32" fmla="*/ 1701 w 5502"/>
              <a:gd name="T33" fmla="*/ 1450 h 6400"/>
              <a:gd name="T34" fmla="*/ 2751 w 5502"/>
              <a:gd name="T35" fmla="*/ 400 h 6400"/>
              <a:gd name="T36" fmla="*/ 3801 w 5502"/>
              <a:gd name="T37" fmla="*/ 1450 h 6400"/>
              <a:gd name="T38" fmla="*/ 3801 w 5502"/>
              <a:gd name="T39" fmla="*/ 1700 h 6400"/>
              <a:gd name="T40" fmla="*/ 1701 w 5502"/>
              <a:gd name="T41" fmla="*/ 1700 h 6400"/>
              <a:gd name="T42" fmla="*/ 1701 w 5502"/>
              <a:gd name="T43" fmla="*/ 1450 h 6400"/>
              <a:gd name="T44" fmla="*/ 1501 w 5502"/>
              <a:gd name="T45" fmla="*/ 3100 h 6400"/>
              <a:gd name="T46" fmla="*/ 1001 w 5502"/>
              <a:gd name="T47" fmla="*/ 2600 h 6400"/>
              <a:gd name="T48" fmla="*/ 1301 w 5502"/>
              <a:gd name="T49" fmla="*/ 2142 h 6400"/>
              <a:gd name="T50" fmla="*/ 1301 w 5502"/>
              <a:gd name="T51" fmla="*/ 2600 h 6400"/>
              <a:gd name="T52" fmla="*/ 1501 w 5502"/>
              <a:gd name="T53" fmla="*/ 2800 h 6400"/>
              <a:gd name="T54" fmla="*/ 1701 w 5502"/>
              <a:gd name="T55" fmla="*/ 2600 h 6400"/>
              <a:gd name="T56" fmla="*/ 1701 w 5502"/>
              <a:gd name="T57" fmla="*/ 2142 h 6400"/>
              <a:gd name="T58" fmla="*/ 2001 w 5502"/>
              <a:gd name="T59" fmla="*/ 2600 h 6400"/>
              <a:gd name="T60" fmla="*/ 1501 w 5502"/>
              <a:gd name="T61" fmla="*/ 3100 h 6400"/>
              <a:gd name="T62" fmla="*/ 4001 w 5502"/>
              <a:gd name="T63" fmla="*/ 3100 h 6400"/>
              <a:gd name="T64" fmla="*/ 3501 w 5502"/>
              <a:gd name="T65" fmla="*/ 2600 h 6400"/>
              <a:gd name="T66" fmla="*/ 3801 w 5502"/>
              <a:gd name="T67" fmla="*/ 2142 h 6400"/>
              <a:gd name="T68" fmla="*/ 3801 w 5502"/>
              <a:gd name="T69" fmla="*/ 2600 h 6400"/>
              <a:gd name="T70" fmla="*/ 4001 w 5502"/>
              <a:gd name="T71" fmla="*/ 2800 h 6400"/>
              <a:gd name="T72" fmla="*/ 4201 w 5502"/>
              <a:gd name="T73" fmla="*/ 2600 h 6400"/>
              <a:gd name="T74" fmla="*/ 4201 w 5502"/>
              <a:gd name="T75" fmla="*/ 2142 h 6400"/>
              <a:gd name="T76" fmla="*/ 4501 w 5502"/>
              <a:gd name="T77" fmla="*/ 2600 h 6400"/>
              <a:gd name="T78" fmla="*/ 4001 w 5502"/>
              <a:gd name="T79" fmla="*/ 3100 h 6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02" h="6400">
                <a:moveTo>
                  <a:pt x="5151" y="1746"/>
                </a:moveTo>
                <a:cubicBezTo>
                  <a:pt x="5149" y="1720"/>
                  <a:pt x="5127" y="1700"/>
                  <a:pt x="5101" y="1700"/>
                </a:cubicBezTo>
                <a:lnTo>
                  <a:pt x="4201" y="1700"/>
                </a:lnTo>
                <a:lnTo>
                  <a:pt x="4201" y="1450"/>
                </a:lnTo>
                <a:cubicBezTo>
                  <a:pt x="4201" y="650"/>
                  <a:pt x="3550" y="0"/>
                  <a:pt x="2751" y="0"/>
                </a:cubicBezTo>
                <a:cubicBezTo>
                  <a:pt x="1952" y="0"/>
                  <a:pt x="1301" y="650"/>
                  <a:pt x="1301" y="1450"/>
                </a:cubicBezTo>
                <a:lnTo>
                  <a:pt x="1301" y="1700"/>
                </a:lnTo>
                <a:lnTo>
                  <a:pt x="401" y="1700"/>
                </a:lnTo>
                <a:cubicBezTo>
                  <a:pt x="375" y="1700"/>
                  <a:pt x="353" y="1720"/>
                  <a:pt x="351" y="1746"/>
                </a:cubicBezTo>
                <a:lnTo>
                  <a:pt x="1" y="6346"/>
                </a:lnTo>
                <a:cubicBezTo>
                  <a:pt x="0" y="6360"/>
                  <a:pt x="5" y="6374"/>
                  <a:pt x="14" y="6384"/>
                </a:cubicBezTo>
                <a:cubicBezTo>
                  <a:pt x="24" y="6394"/>
                  <a:pt x="37" y="6400"/>
                  <a:pt x="51" y="6400"/>
                </a:cubicBezTo>
                <a:lnTo>
                  <a:pt x="5451" y="6400"/>
                </a:lnTo>
                <a:cubicBezTo>
                  <a:pt x="5465" y="6400"/>
                  <a:pt x="5478" y="6394"/>
                  <a:pt x="5488" y="6384"/>
                </a:cubicBezTo>
                <a:cubicBezTo>
                  <a:pt x="5497" y="6374"/>
                  <a:pt x="5502" y="6360"/>
                  <a:pt x="5501" y="6346"/>
                </a:cubicBezTo>
                <a:lnTo>
                  <a:pt x="5151" y="1746"/>
                </a:lnTo>
                <a:close/>
                <a:moveTo>
                  <a:pt x="1701" y="1450"/>
                </a:moveTo>
                <a:cubicBezTo>
                  <a:pt x="1701" y="871"/>
                  <a:pt x="2172" y="400"/>
                  <a:pt x="2751" y="400"/>
                </a:cubicBezTo>
                <a:cubicBezTo>
                  <a:pt x="3330" y="400"/>
                  <a:pt x="3801" y="871"/>
                  <a:pt x="3801" y="1450"/>
                </a:cubicBezTo>
                <a:lnTo>
                  <a:pt x="3801" y="1700"/>
                </a:lnTo>
                <a:lnTo>
                  <a:pt x="1701" y="1700"/>
                </a:lnTo>
                <a:lnTo>
                  <a:pt x="1701" y="1450"/>
                </a:lnTo>
                <a:close/>
                <a:moveTo>
                  <a:pt x="1501" y="3100"/>
                </a:moveTo>
                <a:cubicBezTo>
                  <a:pt x="1225" y="3100"/>
                  <a:pt x="1001" y="2876"/>
                  <a:pt x="1001" y="2600"/>
                </a:cubicBezTo>
                <a:cubicBezTo>
                  <a:pt x="1001" y="2400"/>
                  <a:pt x="1101" y="2221"/>
                  <a:pt x="1301" y="2142"/>
                </a:cubicBezTo>
                <a:lnTo>
                  <a:pt x="1301" y="2600"/>
                </a:lnTo>
                <a:cubicBezTo>
                  <a:pt x="1301" y="2710"/>
                  <a:pt x="1391" y="2800"/>
                  <a:pt x="1501" y="2800"/>
                </a:cubicBezTo>
                <a:cubicBezTo>
                  <a:pt x="1611" y="2800"/>
                  <a:pt x="1701" y="2710"/>
                  <a:pt x="1701" y="2600"/>
                </a:cubicBezTo>
                <a:lnTo>
                  <a:pt x="1701" y="2142"/>
                </a:lnTo>
                <a:cubicBezTo>
                  <a:pt x="1901" y="2221"/>
                  <a:pt x="2001" y="2402"/>
                  <a:pt x="2001" y="2600"/>
                </a:cubicBezTo>
                <a:cubicBezTo>
                  <a:pt x="2001" y="2876"/>
                  <a:pt x="1777" y="3100"/>
                  <a:pt x="1501" y="3100"/>
                </a:cubicBezTo>
                <a:close/>
                <a:moveTo>
                  <a:pt x="4001" y="3100"/>
                </a:moveTo>
                <a:cubicBezTo>
                  <a:pt x="3725" y="3100"/>
                  <a:pt x="3501" y="2876"/>
                  <a:pt x="3501" y="2600"/>
                </a:cubicBezTo>
                <a:cubicBezTo>
                  <a:pt x="3501" y="2400"/>
                  <a:pt x="3601" y="2221"/>
                  <a:pt x="3801" y="2142"/>
                </a:cubicBezTo>
                <a:lnTo>
                  <a:pt x="3801" y="2600"/>
                </a:lnTo>
                <a:cubicBezTo>
                  <a:pt x="3801" y="2710"/>
                  <a:pt x="3891" y="2800"/>
                  <a:pt x="4001" y="2800"/>
                </a:cubicBezTo>
                <a:cubicBezTo>
                  <a:pt x="4111" y="2800"/>
                  <a:pt x="4201" y="2710"/>
                  <a:pt x="4201" y="2600"/>
                </a:cubicBezTo>
                <a:lnTo>
                  <a:pt x="4201" y="2142"/>
                </a:lnTo>
                <a:cubicBezTo>
                  <a:pt x="4401" y="2221"/>
                  <a:pt x="4501" y="2402"/>
                  <a:pt x="4501" y="2600"/>
                </a:cubicBezTo>
                <a:cubicBezTo>
                  <a:pt x="4501" y="2876"/>
                  <a:pt x="4277" y="3100"/>
                  <a:pt x="4001" y="310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086F7FD0-CDF3-44A6-B185-60F682B0D4F7}"/>
              </a:ext>
            </a:extLst>
          </p:cNvPr>
          <p:cNvSpPr/>
          <p:nvPr/>
        </p:nvSpPr>
        <p:spPr>
          <a:xfrm>
            <a:off x="760511" y="5645170"/>
            <a:ext cx="1091966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ELECTRONICS</a:t>
            </a:r>
          </a:p>
        </p:txBody>
      </p:sp>
      <p:sp>
        <p:nvSpPr>
          <p:cNvPr id="301" name="Freeform 5">
            <a:extLst>
              <a:ext uri="{FF2B5EF4-FFF2-40B4-BE49-F238E27FC236}">
                <a16:creationId xmlns:a16="http://schemas.microsoft.com/office/drawing/2014/main" id="{C329E2D4-44BD-425B-9741-66954E9E0E93}"/>
              </a:ext>
            </a:extLst>
          </p:cNvPr>
          <p:cNvSpPr>
            <a:spLocks/>
          </p:cNvSpPr>
          <p:nvPr/>
        </p:nvSpPr>
        <p:spPr bwMode="auto">
          <a:xfrm>
            <a:off x="527555" y="5634044"/>
            <a:ext cx="224260" cy="210176"/>
          </a:xfrm>
          <a:custGeom>
            <a:avLst/>
            <a:gdLst>
              <a:gd name="T0" fmla="*/ 4943 w 5791"/>
              <a:gd name="T1" fmla="*/ 848 h 5435"/>
              <a:gd name="T2" fmla="*/ 2895 w 5791"/>
              <a:gd name="T3" fmla="*/ 0 h 5435"/>
              <a:gd name="T4" fmla="*/ 848 w 5791"/>
              <a:gd name="T5" fmla="*/ 848 h 5435"/>
              <a:gd name="T6" fmla="*/ 0 w 5791"/>
              <a:gd name="T7" fmla="*/ 2895 h 5435"/>
              <a:gd name="T8" fmla="*/ 398 w 5791"/>
              <a:gd name="T9" fmla="*/ 4362 h 5435"/>
              <a:gd name="T10" fmla="*/ 1444 w 5791"/>
              <a:gd name="T11" fmla="*/ 5401 h 5435"/>
              <a:gd name="T12" fmla="*/ 1570 w 5791"/>
              <a:gd name="T13" fmla="*/ 5435 h 5435"/>
              <a:gd name="T14" fmla="*/ 1787 w 5791"/>
              <a:gd name="T15" fmla="*/ 5310 h 5435"/>
              <a:gd name="T16" fmla="*/ 1696 w 5791"/>
              <a:gd name="T17" fmla="*/ 4967 h 5435"/>
              <a:gd name="T18" fmla="*/ 502 w 5791"/>
              <a:gd name="T19" fmla="*/ 2895 h 5435"/>
              <a:gd name="T20" fmla="*/ 2895 w 5791"/>
              <a:gd name="T21" fmla="*/ 502 h 5435"/>
              <a:gd name="T22" fmla="*/ 5289 w 5791"/>
              <a:gd name="T23" fmla="*/ 2895 h 5435"/>
              <a:gd name="T24" fmla="*/ 4852 w 5791"/>
              <a:gd name="T25" fmla="*/ 4241 h 5435"/>
              <a:gd name="T26" fmla="*/ 3995 w 5791"/>
              <a:gd name="T27" fmla="*/ 4654 h 5435"/>
              <a:gd name="T28" fmla="*/ 3198 w 5791"/>
              <a:gd name="T29" fmla="*/ 4054 h 5435"/>
              <a:gd name="T30" fmla="*/ 4082 w 5791"/>
              <a:gd name="T31" fmla="*/ 2969 h 5435"/>
              <a:gd name="T32" fmla="*/ 4082 w 5791"/>
              <a:gd name="T33" fmla="*/ 2237 h 5435"/>
              <a:gd name="T34" fmla="*/ 4019 w 5791"/>
              <a:gd name="T35" fmla="*/ 2175 h 5435"/>
              <a:gd name="T36" fmla="*/ 3683 w 5791"/>
              <a:gd name="T37" fmla="*/ 2175 h 5435"/>
              <a:gd name="T38" fmla="*/ 3683 w 5791"/>
              <a:gd name="T39" fmla="*/ 1490 h 5435"/>
              <a:gd name="T40" fmla="*/ 3432 w 5791"/>
              <a:gd name="T41" fmla="*/ 1238 h 5435"/>
              <a:gd name="T42" fmla="*/ 3181 w 5791"/>
              <a:gd name="T43" fmla="*/ 1490 h 5435"/>
              <a:gd name="T44" fmla="*/ 3181 w 5791"/>
              <a:gd name="T45" fmla="*/ 2175 h 5435"/>
              <a:gd name="T46" fmla="*/ 2610 w 5791"/>
              <a:gd name="T47" fmla="*/ 2175 h 5435"/>
              <a:gd name="T48" fmla="*/ 2610 w 5791"/>
              <a:gd name="T49" fmla="*/ 1490 h 5435"/>
              <a:gd name="T50" fmla="*/ 2359 w 5791"/>
              <a:gd name="T51" fmla="*/ 1238 h 5435"/>
              <a:gd name="T52" fmla="*/ 2108 w 5791"/>
              <a:gd name="T53" fmla="*/ 1490 h 5435"/>
              <a:gd name="T54" fmla="*/ 2108 w 5791"/>
              <a:gd name="T55" fmla="*/ 2175 h 5435"/>
              <a:gd name="T56" fmla="*/ 1772 w 5791"/>
              <a:gd name="T57" fmla="*/ 2175 h 5435"/>
              <a:gd name="T58" fmla="*/ 1709 w 5791"/>
              <a:gd name="T59" fmla="*/ 2237 h 5435"/>
              <a:gd name="T60" fmla="*/ 1709 w 5791"/>
              <a:gd name="T61" fmla="*/ 2969 h 5435"/>
              <a:gd name="T62" fmla="*/ 2685 w 5791"/>
              <a:gd name="T63" fmla="*/ 4069 h 5435"/>
              <a:gd name="T64" fmla="*/ 3049 w 5791"/>
              <a:gd name="T65" fmla="*/ 4770 h 5435"/>
              <a:gd name="T66" fmla="*/ 3995 w 5791"/>
              <a:gd name="T67" fmla="*/ 5156 h 5435"/>
              <a:gd name="T68" fmla="*/ 5228 w 5791"/>
              <a:gd name="T69" fmla="*/ 4574 h 5435"/>
              <a:gd name="T70" fmla="*/ 5791 w 5791"/>
              <a:gd name="T71" fmla="*/ 2895 h 5435"/>
              <a:gd name="T72" fmla="*/ 4943 w 5791"/>
              <a:gd name="T73" fmla="*/ 848 h 5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791" h="5435">
                <a:moveTo>
                  <a:pt x="4943" y="848"/>
                </a:moveTo>
                <a:cubicBezTo>
                  <a:pt x="4396" y="301"/>
                  <a:pt x="3669" y="0"/>
                  <a:pt x="2895" y="0"/>
                </a:cubicBezTo>
                <a:cubicBezTo>
                  <a:pt x="2122" y="0"/>
                  <a:pt x="1395" y="301"/>
                  <a:pt x="848" y="848"/>
                </a:cubicBezTo>
                <a:cubicBezTo>
                  <a:pt x="301" y="1395"/>
                  <a:pt x="0" y="2122"/>
                  <a:pt x="0" y="2895"/>
                </a:cubicBezTo>
                <a:cubicBezTo>
                  <a:pt x="0" y="3412"/>
                  <a:pt x="138" y="3919"/>
                  <a:pt x="398" y="4362"/>
                </a:cubicBezTo>
                <a:cubicBezTo>
                  <a:pt x="651" y="4791"/>
                  <a:pt x="1013" y="5151"/>
                  <a:pt x="1444" y="5401"/>
                </a:cubicBezTo>
                <a:cubicBezTo>
                  <a:pt x="1483" y="5424"/>
                  <a:pt x="1527" y="5435"/>
                  <a:pt x="1570" y="5435"/>
                </a:cubicBezTo>
                <a:cubicBezTo>
                  <a:pt x="1656" y="5435"/>
                  <a:pt x="1740" y="5390"/>
                  <a:pt x="1787" y="5310"/>
                </a:cubicBezTo>
                <a:cubicBezTo>
                  <a:pt x="1857" y="5190"/>
                  <a:pt x="1816" y="5036"/>
                  <a:pt x="1696" y="4967"/>
                </a:cubicBezTo>
                <a:cubicBezTo>
                  <a:pt x="960" y="4539"/>
                  <a:pt x="502" y="3746"/>
                  <a:pt x="502" y="2895"/>
                </a:cubicBezTo>
                <a:cubicBezTo>
                  <a:pt x="502" y="1576"/>
                  <a:pt x="1576" y="502"/>
                  <a:pt x="2895" y="502"/>
                </a:cubicBezTo>
                <a:cubicBezTo>
                  <a:pt x="4215" y="502"/>
                  <a:pt x="5289" y="1576"/>
                  <a:pt x="5289" y="2895"/>
                </a:cubicBezTo>
                <a:cubicBezTo>
                  <a:pt x="5289" y="3453"/>
                  <a:pt x="5138" y="3918"/>
                  <a:pt x="4852" y="4241"/>
                </a:cubicBezTo>
                <a:cubicBezTo>
                  <a:pt x="4619" y="4503"/>
                  <a:pt x="4307" y="4654"/>
                  <a:pt x="3995" y="4654"/>
                </a:cubicBezTo>
                <a:cubicBezTo>
                  <a:pt x="3683" y="4654"/>
                  <a:pt x="3328" y="4490"/>
                  <a:pt x="3198" y="4054"/>
                </a:cubicBezTo>
                <a:cubicBezTo>
                  <a:pt x="3702" y="3950"/>
                  <a:pt x="4082" y="3503"/>
                  <a:pt x="4082" y="2969"/>
                </a:cubicBezTo>
                <a:lnTo>
                  <a:pt x="4082" y="2237"/>
                </a:lnTo>
                <a:cubicBezTo>
                  <a:pt x="4082" y="2203"/>
                  <a:pt x="4054" y="2175"/>
                  <a:pt x="4019" y="2175"/>
                </a:cubicBezTo>
                <a:lnTo>
                  <a:pt x="3683" y="2175"/>
                </a:lnTo>
                <a:lnTo>
                  <a:pt x="3683" y="1490"/>
                </a:lnTo>
                <a:cubicBezTo>
                  <a:pt x="3683" y="1351"/>
                  <a:pt x="3571" y="1238"/>
                  <a:pt x="3432" y="1238"/>
                </a:cubicBezTo>
                <a:cubicBezTo>
                  <a:pt x="3293" y="1238"/>
                  <a:pt x="3181" y="1351"/>
                  <a:pt x="3181" y="1490"/>
                </a:cubicBezTo>
                <a:lnTo>
                  <a:pt x="3181" y="2175"/>
                </a:lnTo>
                <a:lnTo>
                  <a:pt x="2610" y="2175"/>
                </a:lnTo>
                <a:lnTo>
                  <a:pt x="2610" y="1490"/>
                </a:lnTo>
                <a:cubicBezTo>
                  <a:pt x="2610" y="1351"/>
                  <a:pt x="2497" y="1238"/>
                  <a:pt x="2359" y="1238"/>
                </a:cubicBezTo>
                <a:cubicBezTo>
                  <a:pt x="2220" y="1238"/>
                  <a:pt x="2108" y="1351"/>
                  <a:pt x="2108" y="1490"/>
                </a:cubicBezTo>
                <a:lnTo>
                  <a:pt x="2108" y="2175"/>
                </a:lnTo>
                <a:lnTo>
                  <a:pt x="1772" y="2175"/>
                </a:lnTo>
                <a:cubicBezTo>
                  <a:pt x="1737" y="2175"/>
                  <a:pt x="1709" y="2203"/>
                  <a:pt x="1709" y="2237"/>
                </a:cubicBezTo>
                <a:lnTo>
                  <a:pt x="1709" y="2969"/>
                </a:lnTo>
                <a:cubicBezTo>
                  <a:pt x="1709" y="3535"/>
                  <a:pt x="2136" y="4003"/>
                  <a:pt x="2685" y="4069"/>
                </a:cubicBezTo>
                <a:cubicBezTo>
                  <a:pt x="2744" y="4346"/>
                  <a:pt x="2867" y="4584"/>
                  <a:pt x="3049" y="4770"/>
                </a:cubicBezTo>
                <a:cubicBezTo>
                  <a:pt x="3293" y="5019"/>
                  <a:pt x="3629" y="5156"/>
                  <a:pt x="3995" y="5156"/>
                </a:cubicBezTo>
                <a:cubicBezTo>
                  <a:pt x="4451" y="5156"/>
                  <a:pt x="4900" y="4944"/>
                  <a:pt x="5228" y="4574"/>
                </a:cubicBezTo>
                <a:cubicBezTo>
                  <a:pt x="5485" y="4284"/>
                  <a:pt x="5791" y="3757"/>
                  <a:pt x="5791" y="2895"/>
                </a:cubicBezTo>
                <a:cubicBezTo>
                  <a:pt x="5791" y="2122"/>
                  <a:pt x="5490" y="1395"/>
                  <a:pt x="4943" y="84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A762280A-4E7C-499F-95F2-09A28F821F4B}"/>
              </a:ext>
            </a:extLst>
          </p:cNvPr>
          <p:cNvSpPr/>
          <p:nvPr/>
        </p:nvSpPr>
        <p:spPr>
          <a:xfrm>
            <a:off x="760511" y="5979838"/>
            <a:ext cx="740908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PHARMA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466B268A-10AB-4332-A003-24DB7F6D3105}"/>
              </a:ext>
            </a:extLst>
          </p:cNvPr>
          <p:cNvGrpSpPr/>
          <p:nvPr/>
        </p:nvGrpSpPr>
        <p:grpSpPr>
          <a:xfrm>
            <a:off x="527378" y="5976867"/>
            <a:ext cx="224614" cy="225445"/>
            <a:chOff x="5433807" y="6071850"/>
            <a:chExt cx="224614" cy="225445"/>
          </a:xfrm>
          <a:solidFill>
            <a:schemeClr val="tx1"/>
          </a:solidFill>
        </p:grpSpPr>
        <p:sp>
          <p:nvSpPr>
            <p:cNvPr id="311" name="Freeform 17">
              <a:extLst>
                <a:ext uri="{FF2B5EF4-FFF2-40B4-BE49-F238E27FC236}">
                  <a16:creationId xmlns:a16="http://schemas.microsoft.com/office/drawing/2014/main" id="{88A8BA5D-2BA7-4641-976F-99BE38D17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342" y="6071850"/>
              <a:ext cx="148079" cy="121457"/>
            </a:xfrm>
            <a:custGeom>
              <a:avLst/>
              <a:gdLst>
                <a:gd name="T0" fmla="*/ 3778 w 4436"/>
                <a:gd name="T1" fmla="*/ 657 h 3629"/>
                <a:gd name="T2" fmla="*/ 1392 w 4436"/>
                <a:gd name="T3" fmla="*/ 657 h 3629"/>
                <a:gd name="T4" fmla="*/ 0 w 4436"/>
                <a:gd name="T5" fmla="*/ 2049 h 3629"/>
                <a:gd name="T6" fmla="*/ 1580 w 4436"/>
                <a:gd name="T7" fmla="*/ 3629 h 3629"/>
                <a:gd name="T8" fmla="*/ 2773 w 4436"/>
                <a:gd name="T9" fmla="*/ 3189 h 3629"/>
                <a:gd name="T10" fmla="*/ 3508 w 4436"/>
                <a:gd name="T11" fmla="*/ 3340 h 3629"/>
                <a:gd name="T12" fmla="*/ 3778 w 4436"/>
                <a:gd name="T13" fmla="*/ 3044 h 3629"/>
                <a:gd name="T14" fmla="*/ 3778 w 4436"/>
                <a:gd name="T15" fmla="*/ 657 h 3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36" h="3629">
                  <a:moveTo>
                    <a:pt x="3778" y="657"/>
                  </a:moveTo>
                  <a:cubicBezTo>
                    <a:pt x="3120" y="0"/>
                    <a:pt x="2050" y="0"/>
                    <a:pt x="1392" y="657"/>
                  </a:cubicBezTo>
                  <a:lnTo>
                    <a:pt x="0" y="2049"/>
                  </a:lnTo>
                  <a:lnTo>
                    <a:pt x="1580" y="3629"/>
                  </a:lnTo>
                  <a:cubicBezTo>
                    <a:pt x="1905" y="3358"/>
                    <a:pt x="2317" y="3189"/>
                    <a:pt x="2773" y="3189"/>
                  </a:cubicBezTo>
                  <a:cubicBezTo>
                    <a:pt x="3034" y="3189"/>
                    <a:pt x="3282" y="3243"/>
                    <a:pt x="3508" y="3340"/>
                  </a:cubicBezTo>
                  <a:lnTo>
                    <a:pt x="3778" y="3044"/>
                  </a:lnTo>
                  <a:cubicBezTo>
                    <a:pt x="4436" y="2386"/>
                    <a:pt x="4436" y="1316"/>
                    <a:pt x="3778" y="6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2" name="Freeform 18">
              <a:extLst>
                <a:ext uri="{FF2B5EF4-FFF2-40B4-BE49-F238E27FC236}">
                  <a16:creationId xmlns:a16="http://schemas.microsoft.com/office/drawing/2014/main" id="{97634CCC-BEEB-40E8-8450-674C8FADB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3807" y="6149217"/>
              <a:ext cx="120626" cy="148078"/>
            </a:xfrm>
            <a:custGeom>
              <a:avLst/>
              <a:gdLst>
                <a:gd name="T0" fmla="*/ 3602 w 3602"/>
                <a:gd name="T1" fmla="*/ 1582 h 4421"/>
                <a:gd name="T2" fmla="*/ 2020 w 3602"/>
                <a:gd name="T3" fmla="*/ 0 h 4421"/>
                <a:gd name="T4" fmla="*/ 658 w 3602"/>
                <a:gd name="T5" fmla="*/ 1363 h 4421"/>
                <a:gd name="T6" fmla="*/ 658 w 3602"/>
                <a:gd name="T7" fmla="*/ 3750 h 4421"/>
                <a:gd name="T8" fmla="*/ 3057 w 3602"/>
                <a:gd name="T9" fmla="*/ 3763 h 4421"/>
                <a:gd name="T10" fmla="*/ 3333 w 3602"/>
                <a:gd name="T11" fmla="*/ 3485 h 4421"/>
                <a:gd name="T12" fmla="*/ 3182 w 3602"/>
                <a:gd name="T13" fmla="*/ 2750 h 4421"/>
                <a:gd name="T14" fmla="*/ 3602 w 3602"/>
                <a:gd name="T15" fmla="*/ 1582 h 4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02" h="4421">
                  <a:moveTo>
                    <a:pt x="3602" y="1582"/>
                  </a:moveTo>
                  <a:lnTo>
                    <a:pt x="2020" y="0"/>
                  </a:lnTo>
                  <a:lnTo>
                    <a:pt x="658" y="1363"/>
                  </a:lnTo>
                  <a:cubicBezTo>
                    <a:pt x="0" y="2021"/>
                    <a:pt x="0" y="3092"/>
                    <a:pt x="658" y="3750"/>
                  </a:cubicBezTo>
                  <a:cubicBezTo>
                    <a:pt x="1316" y="4408"/>
                    <a:pt x="2399" y="4421"/>
                    <a:pt x="3057" y="3763"/>
                  </a:cubicBezTo>
                  <a:lnTo>
                    <a:pt x="3333" y="3485"/>
                  </a:lnTo>
                  <a:cubicBezTo>
                    <a:pt x="3236" y="3259"/>
                    <a:pt x="3182" y="3011"/>
                    <a:pt x="3182" y="2750"/>
                  </a:cubicBezTo>
                  <a:cubicBezTo>
                    <a:pt x="3182" y="2306"/>
                    <a:pt x="3343" y="1904"/>
                    <a:pt x="3602" y="15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3" name="Freeform 19">
              <a:extLst>
                <a:ext uri="{FF2B5EF4-FFF2-40B4-BE49-F238E27FC236}">
                  <a16:creationId xmlns:a16="http://schemas.microsoft.com/office/drawing/2014/main" id="{78D0911C-6AAB-4ABD-A32C-A2D002BC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769" y="6191644"/>
              <a:ext cx="44091" cy="98996"/>
            </a:xfrm>
            <a:custGeom>
              <a:avLst/>
              <a:gdLst>
                <a:gd name="T0" fmla="*/ 0 w 1313"/>
                <a:gd name="T1" fmla="*/ 1482 h 2963"/>
                <a:gd name="T2" fmla="*/ 1313 w 1313"/>
                <a:gd name="T3" fmla="*/ 2963 h 2963"/>
                <a:gd name="T4" fmla="*/ 1313 w 1313"/>
                <a:gd name="T5" fmla="*/ 0 h 2963"/>
                <a:gd name="T6" fmla="*/ 0 w 1313"/>
                <a:gd name="T7" fmla="*/ 1482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3" h="2963">
                  <a:moveTo>
                    <a:pt x="0" y="1482"/>
                  </a:moveTo>
                  <a:cubicBezTo>
                    <a:pt x="0" y="2246"/>
                    <a:pt x="574" y="2870"/>
                    <a:pt x="1313" y="2963"/>
                  </a:cubicBezTo>
                  <a:lnTo>
                    <a:pt x="1313" y="0"/>
                  </a:lnTo>
                  <a:cubicBezTo>
                    <a:pt x="574" y="94"/>
                    <a:pt x="0" y="717"/>
                    <a:pt x="0" y="14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  <p:sp>
          <p:nvSpPr>
            <p:cNvPr id="314" name="Freeform 20">
              <a:extLst>
                <a:ext uri="{FF2B5EF4-FFF2-40B4-BE49-F238E27FC236}">
                  <a16:creationId xmlns:a16="http://schemas.microsoft.com/office/drawing/2014/main" id="{352085DD-AD86-4B22-8527-E78A275F3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339" y="6191644"/>
              <a:ext cx="44091" cy="98996"/>
            </a:xfrm>
            <a:custGeom>
              <a:avLst/>
              <a:gdLst>
                <a:gd name="T0" fmla="*/ 0 w 1313"/>
                <a:gd name="T1" fmla="*/ 0 h 2963"/>
                <a:gd name="T2" fmla="*/ 0 w 1313"/>
                <a:gd name="T3" fmla="*/ 2963 h 2963"/>
                <a:gd name="T4" fmla="*/ 1313 w 1313"/>
                <a:gd name="T5" fmla="*/ 1482 h 2963"/>
                <a:gd name="T6" fmla="*/ 0 w 1313"/>
                <a:gd name="T7" fmla="*/ 0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3" h="2963">
                  <a:moveTo>
                    <a:pt x="0" y="0"/>
                  </a:moveTo>
                  <a:lnTo>
                    <a:pt x="0" y="2963"/>
                  </a:lnTo>
                  <a:cubicBezTo>
                    <a:pt x="739" y="2870"/>
                    <a:pt x="1313" y="2246"/>
                    <a:pt x="1313" y="1482"/>
                  </a:cubicBezTo>
                  <a:cubicBezTo>
                    <a:pt x="1313" y="717"/>
                    <a:pt x="739" y="94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200"/>
            </a:p>
          </p:txBody>
        </p:sp>
      </p:grpSp>
      <p:pic>
        <p:nvPicPr>
          <p:cNvPr id="304" name="Picture 303">
            <a:extLst>
              <a:ext uri="{FF2B5EF4-FFF2-40B4-BE49-F238E27FC236}">
                <a16:creationId xmlns:a16="http://schemas.microsoft.com/office/drawing/2014/main" id="{0683C758-8EB7-4E5C-A66D-AF7BF34F9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5652031"/>
            <a:ext cx="219600" cy="219600"/>
          </a:xfrm>
          <a:prstGeom prst="rect">
            <a:avLst/>
          </a:prstGeom>
        </p:spPr>
      </p:pic>
      <p:pic>
        <p:nvPicPr>
          <p:cNvPr id="305" name="Picture 304">
            <a:extLst>
              <a:ext uri="{FF2B5EF4-FFF2-40B4-BE49-F238E27FC236}">
                <a16:creationId xmlns:a16="http://schemas.microsoft.com/office/drawing/2014/main" id="{7D2174A9-E3A6-4689-BA09-370D2CFF4B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5993000"/>
            <a:ext cx="219600" cy="219600"/>
          </a:xfrm>
          <a:prstGeom prst="rect">
            <a:avLst/>
          </a:prstGeom>
        </p:spPr>
      </p:pic>
      <p:pic>
        <p:nvPicPr>
          <p:cNvPr id="306" name="Picture 305">
            <a:extLst>
              <a:ext uri="{FF2B5EF4-FFF2-40B4-BE49-F238E27FC236}">
                <a16:creationId xmlns:a16="http://schemas.microsoft.com/office/drawing/2014/main" id="{52F95EF8-978B-468B-979F-360A9BF4B5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4970093"/>
            <a:ext cx="219600" cy="219600"/>
          </a:xfrm>
          <a:prstGeom prst="rect">
            <a:avLst/>
          </a:prstGeom>
        </p:spPr>
      </p:pic>
      <p:pic>
        <p:nvPicPr>
          <p:cNvPr id="307" name="Picture 306">
            <a:extLst>
              <a:ext uri="{FF2B5EF4-FFF2-40B4-BE49-F238E27FC236}">
                <a16:creationId xmlns:a16="http://schemas.microsoft.com/office/drawing/2014/main" id="{047FAA78-4BC2-45B9-8FB7-2FA4927B68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5311062"/>
            <a:ext cx="219600" cy="219600"/>
          </a:xfrm>
          <a:prstGeom prst="rect">
            <a:avLst/>
          </a:prstGeom>
        </p:spPr>
      </p:pic>
      <p:sp>
        <p:nvSpPr>
          <p:cNvPr id="308" name="Rectangle 307">
            <a:extLst>
              <a:ext uri="{FF2B5EF4-FFF2-40B4-BE49-F238E27FC236}">
                <a16:creationId xmlns:a16="http://schemas.microsoft.com/office/drawing/2014/main" id="{CAAF0B8B-5F15-4CBD-A0D4-BE3DB46BBCC0}"/>
              </a:ext>
            </a:extLst>
          </p:cNvPr>
          <p:cNvSpPr/>
          <p:nvPr/>
        </p:nvSpPr>
        <p:spPr>
          <a:xfrm>
            <a:off x="760511" y="6314506"/>
            <a:ext cx="1428596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CONSUMER GOODS</a:t>
            </a:r>
          </a:p>
        </p:txBody>
      </p:sp>
      <p:pic>
        <p:nvPicPr>
          <p:cNvPr id="309" name="Picture 308">
            <a:extLst>
              <a:ext uri="{FF2B5EF4-FFF2-40B4-BE49-F238E27FC236}">
                <a16:creationId xmlns:a16="http://schemas.microsoft.com/office/drawing/2014/main" id="{3EEBD89E-5596-4592-B51D-D1562EF5BC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56" y="3588268"/>
            <a:ext cx="219600" cy="219600"/>
          </a:xfrm>
          <a:prstGeom prst="rect">
            <a:avLst/>
          </a:prstGeom>
        </p:spPr>
      </p:pic>
      <p:grpSp>
        <p:nvGrpSpPr>
          <p:cNvPr id="327" name="Group 326">
            <a:extLst>
              <a:ext uri="{FF2B5EF4-FFF2-40B4-BE49-F238E27FC236}">
                <a16:creationId xmlns:a16="http://schemas.microsoft.com/office/drawing/2014/main" id="{3E4755B1-B5C7-4356-8490-A85A610533ED}"/>
              </a:ext>
            </a:extLst>
          </p:cNvPr>
          <p:cNvGrpSpPr/>
          <p:nvPr/>
        </p:nvGrpSpPr>
        <p:grpSpPr>
          <a:xfrm>
            <a:off x="2935560" y="1866572"/>
            <a:ext cx="271273" cy="386041"/>
            <a:chOff x="4817507" y="1907965"/>
            <a:chExt cx="277868" cy="395426"/>
          </a:xfrm>
        </p:grpSpPr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2B248DF2-165C-497D-BCCF-EE548286DBFC}"/>
                </a:ext>
              </a:extLst>
            </p:cNvPr>
            <p:cNvGrpSpPr/>
            <p:nvPr/>
          </p:nvGrpSpPr>
          <p:grpSpPr>
            <a:xfrm>
              <a:off x="4817507" y="1907965"/>
              <a:ext cx="277868" cy="395426"/>
              <a:chOff x="-1351392" y="3715646"/>
              <a:chExt cx="1003846" cy="1428548"/>
            </a:xfrm>
          </p:grpSpPr>
          <p:sp>
            <p:nvSpPr>
              <p:cNvPr id="332" name="Freeform 7">
                <a:extLst>
                  <a:ext uri="{FF2B5EF4-FFF2-40B4-BE49-F238E27FC236}">
                    <a16:creationId xmlns:a16="http://schemas.microsoft.com/office/drawing/2014/main" id="{39E74279-7C12-4DC9-9ED0-FAC9E1B624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B962E48B-9E27-4D65-B659-C8C517C87091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grpSp>
          <p:nvGrpSpPr>
            <p:cNvPr id="329" name="Group 30">
              <a:extLst>
                <a:ext uri="{FF2B5EF4-FFF2-40B4-BE49-F238E27FC236}">
                  <a16:creationId xmlns:a16="http://schemas.microsoft.com/office/drawing/2014/main" id="{792A5971-183A-474D-8CB4-6BB2023BA0A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869633" y="1976847"/>
              <a:ext cx="170233" cy="165895"/>
              <a:chOff x="302" y="2063"/>
              <a:chExt cx="157" cy="153"/>
            </a:xfrm>
            <a:solidFill>
              <a:schemeClr val="bg1"/>
            </a:solidFill>
          </p:grpSpPr>
          <p:sp>
            <p:nvSpPr>
              <p:cNvPr id="330" name="Freeform 31">
                <a:extLst>
                  <a:ext uri="{FF2B5EF4-FFF2-40B4-BE49-F238E27FC236}">
                    <a16:creationId xmlns:a16="http://schemas.microsoft.com/office/drawing/2014/main" id="{23FEF37E-C11F-40B2-AF60-00B6DDF44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2115"/>
                <a:ext cx="69" cy="68"/>
              </a:xfrm>
              <a:custGeom>
                <a:avLst/>
                <a:gdLst>
                  <a:gd name="T0" fmla="*/ 1612 w 2475"/>
                  <a:gd name="T1" fmla="*/ 0 h 2475"/>
                  <a:gd name="T2" fmla="*/ 862 w 2475"/>
                  <a:gd name="T3" fmla="*/ 0 h 2475"/>
                  <a:gd name="T4" fmla="*/ 862 w 2475"/>
                  <a:gd name="T5" fmla="*/ 863 h 2475"/>
                  <a:gd name="T6" fmla="*/ 0 w 2475"/>
                  <a:gd name="T7" fmla="*/ 863 h 2475"/>
                  <a:gd name="T8" fmla="*/ 0 w 2475"/>
                  <a:gd name="T9" fmla="*/ 1613 h 2475"/>
                  <a:gd name="T10" fmla="*/ 862 w 2475"/>
                  <a:gd name="T11" fmla="*/ 1613 h 2475"/>
                  <a:gd name="T12" fmla="*/ 862 w 2475"/>
                  <a:gd name="T13" fmla="*/ 2475 h 2475"/>
                  <a:gd name="T14" fmla="*/ 1612 w 2475"/>
                  <a:gd name="T15" fmla="*/ 2475 h 2475"/>
                  <a:gd name="T16" fmla="*/ 1612 w 2475"/>
                  <a:gd name="T17" fmla="*/ 1613 h 2475"/>
                  <a:gd name="T18" fmla="*/ 2475 w 2475"/>
                  <a:gd name="T19" fmla="*/ 1613 h 2475"/>
                  <a:gd name="T20" fmla="*/ 2475 w 2475"/>
                  <a:gd name="T21" fmla="*/ 863 h 2475"/>
                  <a:gd name="T22" fmla="*/ 1612 w 2475"/>
                  <a:gd name="T23" fmla="*/ 863 h 2475"/>
                  <a:gd name="T24" fmla="*/ 1612 w 2475"/>
                  <a:gd name="T25" fmla="*/ 0 h 2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5" h="2475">
                    <a:moveTo>
                      <a:pt x="1612" y="0"/>
                    </a:moveTo>
                    <a:lnTo>
                      <a:pt x="862" y="0"/>
                    </a:lnTo>
                    <a:lnTo>
                      <a:pt x="862" y="863"/>
                    </a:lnTo>
                    <a:lnTo>
                      <a:pt x="0" y="863"/>
                    </a:lnTo>
                    <a:lnTo>
                      <a:pt x="0" y="1613"/>
                    </a:lnTo>
                    <a:lnTo>
                      <a:pt x="862" y="1613"/>
                    </a:lnTo>
                    <a:lnTo>
                      <a:pt x="862" y="2475"/>
                    </a:lnTo>
                    <a:lnTo>
                      <a:pt x="1612" y="2475"/>
                    </a:lnTo>
                    <a:lnTo>
                      <a:pt x="1612" y="1613"/>
                    </a:lnTo>
                    <a:lnTo>
                      <a:pt x="2475" y="1613"/>
                    </a:lnTo>
                    <a:lnTo>
                      <a:pt x="2475" y="863"/>
                    </a:lnTo>
                    <a:lnTo>
                      <a:pt x="1612" y="863"/>
                    </a:lnTo>
                    <a:lnTo>
                      <a:pt x="16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31" name="Freeform 32">
                <a:extLst>
                  <a:ext uri="{FF2B5EF4-FFF2-40B4-BE49-F238E27FC236}">
                    <a16:creationId xmlns:a16="http://schemas.microsoft.com/office/drawing/2014/main" id="{7CE88E75-F183-4EF3-8543-5966ED9CD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" y="2063"/>
                <a:ext cx="157" cy="153"/>
              </a:xfrm>
              <a:custGeom>
                <a:avLst/>
                <a:gdLst>
                  <a:gd name="T0" fmla="*/ 2644 w 5688"/>
                  <a:gd name="T1" fmla="*/ 2413 h 5575"/>
                  <a:gd name="T2" fmla="*/ 3506 w 5688"/>
                  <a:gd name="T3" fmla="*/ 2413 h 5575"/>
                  <a:gd name="T4" fmla="*/ 3506 w 5688"/>
                  <a:gd name="T5" fmla="*/ 1550 h 5575"/>
                  <a:gd name="T6" fmla="*/ 5006 w 5688"/>
                  <a:gd name="T7" fmla="*/ 1550 h 5575"/>
                  <a:gd name="T8" fmla="*/ 5006 w 5688"/>
                  <a:gd name="T9" fmla="*/ 2413 h 5575"/>
                  <a:gd name="T10" fmla="*/ 5441 w 5688"/>
                  <a:gd name="T11" fmla="*/ 2413 h 5575"/>
                  <a:gd name="T12" fmla="*/ 5688 w 5688"/>
                  <a:gd name="T13" fmla="*/ 1569 h 5575"/>
                  <a:gd name="T14" fmla="*/ 4120 w 5688"/>
                  <a:gd name="T15" fmla="*/ 0 h 5575"/>
                  <a:gd name="T16" fmla="*/ 2844 w 5688"/>
                  <a:gd name="T17" fmla="*/ 657 h 5575"/>
                  <a:gd name="T18" fmla="*/ 1568 w 5688"/>
                  <a:gd name="T19" fmla="*/ 0 h 5575"/>
                  <a:gd name="T20" fmla="*/ 0 w 5688"/>
                  <a:gd name="T21" fmla="*/ 1568 h 5575"/>
                  <a:gd name="T22" fmla="*/ 354 w 5688"/>
                  <a:gd name="T23" fmla="*/ 2561 h 5575"/>
                  <a:gd name="T24" fmla="*/ 2844 w 5688"/>
                  <a:gd name="T25" fmla="*/ 5575 h 5575"/>
                  <a:gd name="T26" fmla="*/ 3506 w 5688"/>
                  <a:gd name="T27" fmla="*/ 4773 h 5575"/>
                  <a:gd name="T28" fmla="*/ 3506 w 5688"/>
                  <a:gd name="T29" fmla="*/ 3913 h 5575"/>
                  <a:gd name="T30" fmla="*/ 2644 w 5688"/>
                  <a:gd name="T31" fmla="*/ 3913 h 5575"/>
                  <a:gd name="T32" fmla="*/ 2644 w 5688"/>
                  <a:gd name="T33" fmla="*/ 2413 h 5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88" h="5575">
                    <a:moveTo>
                      <a:pt x="2644" y="2413"/>
                    </a:moveTo>
                    <a:lnTo>
                      <a:pt x="3506" y="2413"/>
                    </a:lnTo>
                    <a:lnTo>
                      <a:pt x="3506" y="1550"/>
                    </a:lnTo>
                    <a:lnTo>
                      <a:pt x="5006" y="1550"/>
                    </a:lnTo>
                    <a:lnTo>
                      <a:pt x="5006" y="2413"/>
                    </a:lnTo>
                    <a:lnTo>
                      <a:pt x="5441" y="2413"/>
                    </a:lnTo>
                    <a:cubicBezTo>
                      <a:pt x="5597" y="2163"/>
                      <a:pt x="5688" y="1879"/>
                      <a:pt x="5688" y="1569"/>
                    </a:cubicBezTo>
                    <a:cubicBezTo>
                      <a:pt x="5688" y="703"/>
                      <a:pt x="4986" y="0"/>
                      <a:pt x="4120" y="0"/>
                    </a:cubicBezTo>
                    <a:cubicBezTo>
                      <a:pt x="3594" y="0"/>
                      <a:pt x="3128" y="260"/>
                      <a:pt x="2844" y="657"/>
                    </a:cubicBezTo>
                    <a:cubicBezTo>
                      <a:pt x="2559" y="260"/>
                      <a:pt x="2094" y="0"/>
                      <a:pt x="1568" y="0"/>
                    </a:cubicBezTo>
                    <a:cubicBezTo>
                      <a:pt x="702" y="0"/>
                      <a:pt x="0" y="702"/>
                      <a:pt x="0" y="1568"/>
                    </a:cubicBezTo>
                    <a:cubicBezTo>
                      <a:pt x="0" y="1945"/>
                      <a:pt x="133" y="2290"/>
                      <a:pt x="354" y="2561"/>
                    </a:cubicBezTo>
                    <a:lnTo>
                      <a:pt x="2844" y="5575"/>
                    </a:lnTo>
                    <a:lnTo>
                      <a:pt x="3506" y="4773"/>
                    </a:lnTo>
                    <a:lnTo>
                      <a:pt x="3506" y="3913"/>
                    </a:lnTo>
                    <a:lnTo>
                      <a:pt x="2644" y="3913"/>
                    </a:lnTo>
                    <a:lnTo>
                      <a:pt x="2644" y="241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CC74C136-A7F0-4D7D-BDFF-8ED867538E99}"/>
              </a:ext>
            </a:extLst>
          </p:cNvPr>
          <p:cNvGrpSpPr/>
          <p:nvPr/>
        </p:nvGrpSpPr>
        <p:grpSpPr>
          <a:xfrm>
            <a:off x="5935388" y="2263365"/>
            <a:ext cx="271273" cy="386041"/>
            <a:chOff x="5622445" y="1854663"/>
            <a:chExt cx="277868" cy="395426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3C48B114-D6E0-4FD9-9BD1-481ECC1FC3B0}"/>
                </a:ext>
              </a:extLst>
            </p:cNvPr>
            <p:cNvGrpSpPr/>
            <p:nvPr/>
          </p:nvGrpSpPr>
          <p:grpSpPr>
            <a:xfrm>
              <a:off x="5622445" y="1854663"/>
              <a:ext cx="277868" cy="395426"/>
              <a:chOff x="-1351392" y="3715646"/>
              <a:chExt cx="1003846" cy="1428548"/>
            </a:xfrm>
          </p:grpSpPr>
          <p:sp>
            <p:nvSpPr>
              <p:cNvPr id="337" name="Freeform 7">
                <a:extLst>
                  <a:ext uri="{FF2B5EF4-FFF2-40B4-BE49-F238E27FC236}">
                    <a16:creationId xmlns:a16="http://schemas.microsoft.com/office/drawing/2014/main" id="{ED9C7088-5014-4D11-AE7E-A2E87D46F5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042C5364-3AD2-4304-B43F-19A7159E2BF2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336" name="Freeform 36">
              <a:extLst>
                <a:ext uri="{FF2B5EF4-FFF2-40B4-BE49-F238E27FC236}">
                  <a16:creationId xmlns:a16="http://schemas.microsoft.com/office/drawing/2014/main" id="{FFD4A415-DE1E-432F-BFB4-6966888DF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8849" y="1920673"/>
              <a:ext cx="141518" cy="141516"/>
            </a:xfrm>
            <a:custGeom>
              <a:avLst/>
              <a:gdLst>
                <a:gd name="T0" fmla="*/ 4956 w 5032"/>
                <a:gd name="T1" fmla="*/ 647 h 5030"/>
                <a:gd name="T2" fmla="*/ 4913 w 5032"/>
                <a:gd name="T3" fmla="*/ 119 h 5030"/>
                <a:gd name="T4" fmla="*/ 4385 w 5032"/>
                <a:gd name="T5" fmla="*/ 76 h 5030"/>
                <a:gd name="T6" fmla="*/ 3771 w 5032"/>
                <a:gd name="T7" fmla="*/ 462 h 5030"/>
                <a:gd name="T8" fmla="*/ 3200 w 5032"/>
                <a:gd name="T9" fmla="*/ 1033 h 5030"/>
                <a:gd name="T10" fmla="*/ 827 w 5032"/>
                <a:gd name="T11" fmla="*/ 465 h 5030"/>
                <a:gd name="T12" fmla="*/ 720 w 5032"/>
                <a:gd name="T13" fmla="*/ 494 h 5030"/>
                <a:gd name="T14" fmla="*/ 263 w 5032"/>
                <a:gd name="T15" fmla="*/ 951 h 5030"/>
                <a:gd name="T16" fmla="*/ 231 w 5032"/>
                <a:gd name="T17" fmla="*/ 1047 h 5030"/>
                <a:gd name="T18" fmla="*/ 291 w 5032"/>
                <a:gd name="T19" fmla="*/ 1133 h 5030"/>
                <a:gd name="T20" fmla="*/ 2104 w 5032"/>
                <a:gd name="T21" fmla="*/ 2128 h 5030"/>
                <a:gd name="T22" fmla="*/ 1180 w 5032"/>
                <a:gd name="T23" fmla="*/ 3053 h 5030"/>
                <a:gd name="T24" fmla="*/ 488 w 5032"/>
                <a:gd name="T25" fmla="*/ 2864 h 5030"/>
                <a:gd name="T26" fmla="*/ 459 w 5032"/>
                <a:gd name="T27" fmla="*/ 2860 h 5030"/>
                <a:gd name="T28" fmla="*/ 377 w 5032"/>
                <a:gd name="T29" fmla="*/ 2892 h 5030"/>
                <a:gd name="T30" fmla="*/ 34 w 5032"/>
                <a:gd name="T31" fmla="*/ 3238 h 5030"/>
                <a:gd name="T32" fmla="*/ 2 w 5032"/>
                <a:gd name="T33" fmla="*/ 3327 h 5030"/>
                <a:gd name="T34" fmla="*/ 49 w 5032"/>
                <a:gd name="T35" fmla="*/ 3410 h 5030"/>
                <a:gd name="T36" fmla="*/ 948 w 5032"/>
                <a:gd name="T37" fmla="*/ 4084 h 5030"/>
                <a:gd name="T38" fmla="*/ 1623 w 5032"/>
                <a:gd name="T39" fmla="*/ 4983 h 5030"/>
                <a:gd name="T40" fmla="*/ 1708 w 5032"/>
                <a:gd name="T41" fmla="*/ 5030 h 5030"/>
                <a:gd name="T42" fmla="*/ 1715 w 5032"/>
                <a:gd name="T43" fmla="*/ 5030 h 5030"/>
                <a:gd name="T44" fmla="*/ 1797 w 5032"/>
                <a:gd name="T45" fmla="*/ 4998 h 5030"/>
                <a:gd name="T46" fmla="*/ 2140 w 5032"/>
                <a:gd name="T47" fmla="*/ 4655 h 5030"/>
                <a:gd name="T48" fmla="*/ 2169 w 5032"/>
                <a:gd name="T49" fmla="*/ 4544 h 5030"/>
                <a:gd name="T50" fmla="*/ 1979 w 5032"/>
                <a:gd name="T51" fmla="*/ 3852 h 5030"/>
                <a:gd name="T52" fmla="*/ 2904 w 5032"/>
                <a:gd name="T53" fmla="*/ 2928 h 5030"/>
                <a:gd name="T54" fmla="*/ 3900 w 5032"/>
                <a:gd name="T55" fmla="*/ 4741 h 5030"/>
                <a:gd name="T56" fmla="*/ 3974 w 5032"/>
                <a:gd name="T57" fmla="*/ 4798 h 5030"/>
                <a:gd name="T58" fmla="*/ 3999 w 5032"/>
                <a:gd name="T59" fmla="*/ 4801 h 5030"/>
                <a:gd name="T60" fmla="*/ 4067 w 5032"/>
                <a:gd name="T61" fmla="*/ 4780 h 5030"/>
                <a:gd name="T62" fmla="*/ 4524 w 5032"/>
                <a:gd name="T63" fmla="*/ 4437 h 5030"/>
                <a:gd name="T64" fmla="*/ 4567 w 5032"/>
                <a:gd name="T65" fmla="*/ 4320 h 5030"/>
                <a:gd name="T66" fmla="*/ 3996 w 5032"/>
                <a:gd name="T67" fmla="*/ 1836 h 5030"/>
                <a:gd name="T68" fmla="*/ 4571 w 5032"/>
                <a:gd name="T69" fmla="*/ 1261 h 5030"/>
                <a:gd name="T70" fmla="*/ 4956 w 5032"/>
                <a:gd name="T71" fmla="*/ 647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32" h="5030">
                  <a:moveTo>
                    <a:pt x="4956" y="647"/>
                  </a:moveTo>
                  <a:cubicBezTo>
                    <a:pt x="5032" y="419"/>
                    <a:pt x="5018" y="243"/>
                    <a:pt x="4913" y="119"/>
                  </a:cubicBezTo>
                  <a:cubicBezTo>
                    <a:pt x="4789" y="14"/>
                    <a:pt x="4613" y="0"/>
                    <a:pt x="4385" y="76"/>
                  </a:cubicBezTo>
                  <a:cubicBezTo>
                    <a:pt x="4156" y="152"/>
                    <a:pt x="3952" y="281"/>
                    <a:pt x="3771" y="462"/>
                  </a:cubicBezTo>
                  <a:lnTo>
                    <a:pt x="3200" y="1033"/>
                  </a:lnTo>
                  <a:lnTo>
                    <a:pt x="827" y="465"/>
                  </a:lnTo>
                  <a:cubicBezTo>
                    <a:pt x="789" y="453"/>
                    <a:pt x="753" y="463"/>
                    <a:pt x="720" y="494"/>
                  </a:cubicBezTo>
                  <a:lnTo>
                    <a:pt x="263" y="951"/>
                  </a:lnTo>
                  <a:cubicBezTo>
                    <a:pt x="237" y="977"/>
                    <a:pt x="226" y="1009"/>
                    <a:pt x="231" y="1047"/>
                  </a:cubicBezTo>
                  <a:cubicBezTo>
                    <a:pt x="238" y="1085"/>
                    <a:pt x="258" y="1114"/>
                    <a:pt x="291" y="1133"/>
                  </a:cubicBezTo>
                  <a:lnTo>
                    <a:pt x="2104" y="2128"/>
                  </a:lnTo>
                  <a:lnTo>
                    <a:pt x="1180" y="3053"/>
                  </a:lnTo>
                  <a:lnTo>
                    <a:pt x="488" y="2864"/>
                  </a:lnTo>
                  <a:cubicBezTo>
                    <a:pt x="483" y="2861"/>
                    <a:pt x="473" y="2860"/>
                    <a:pt x="459" y="2860"/>
                  </a:cubicBezTo>
                  <a:cubicBezTo>
                    <a:pt x="426" y="2860"/>
                    <a:pt x="398" y="2871"/>
                    <a:pt x="377" y="2892"/>
                  </a:cubicBezTo>
                  <a:lnTo>
                    <a:pt x="34" y="3238"/>
                  </a:lnTo>
                  <a:cubicBezTo>
                    <a:pt x="11" y="3267"/>
                    <a:pt x="0" y="3296"/>
                    <a:pt x="2" y="3327"/>
                  </a:cubicBezTo>
                  <a:cubicBezTo>
                    <a:pt x="7" y="3365"/>
                    <a:pt x="23" y="3393"/>
                    <a:pt x="49" y="3410"/>
                  </a:cubicBezTo>
                  <a:lnTo>
                    <a:pt x="948" y="4084"/>
                  </a:lnTo>
                  <a:lnTo>
                    <a:pt x="1623" y="4983"/>
                  </a:lnTo>
                  <a:cubicBezTo>
                    <a:pt x="1644" y="5010"/>
                    <a:pt x="1673" y="5025"/>
                    <a:pt x="1708" y="5030"/>
                  </a:cubicBezTo>
                  <a:lnTo>
                    <a:pt x="1715" y="5030"/>
                  </a:lnTo>
                  <a:cubicBezTo>
                    <a:pt x="1749" y="5030"/>
                    <a:pt x="1776" y="5019"/>
                    <a:pt x="1797" y="4998"/>
                  </a:cubicBezTo>
                  <a:lnTo>
                    <a:pt x="2140" y="4655"/>
                  </a:lnTo>
                  <a:cubicBezTo>
                    <a:pt x="2171" y="4622"/>
                    <a:pt x="2180" y="4585"/>
                    <a:pt x="2169" y="4544"/>
                  </a:cubicBezTo>
                  <a:lnTo>
                    <a:pt x="1979" y="3852"/>
                  </a:lnTo>
                  <a:lnTo>
                    <a:pt x="2904" y="2928"/>
                  </a:lnTo>
                  <a:lnTo>
                    <a:pt x="3900" y="4741"/>
                  </a:lnTo>
                  <a:cubicBezTo>
                    <a:pt x="3914" y="4772"/>
                    <a:pt x="3939" y="4791"/>
                    <a:pt x="3974" y="4798"/>
                  </a:cubicBezTo>
                  <a:cubicBezTo>
                    <a:pt x="3982" y="4800"/>
                    <a:pt x="3990" y="4801"/>
                    <a:pt x="3999" y="4801"/>
                  </a:cubicBezTo>
                  <a:cubicBezTo>
                    <a:pt x="4028" y="4801"/>
                    <a:pt x="4051" y="4794"/>
                    <a:pt x="4067" y="4780"/>
                  </a:cubicBezTo>
                  <a:lnTo>
                    <a:pt x="4524" y="4437"/>
                  </a:lnTo>
                  <a:cubicBezTo>
                    <a:pt x="4564" y="4404"/>
                    <a:pt x="4579" y="4365"/>
                    <a:pt x="4567" y="4320"/>
                  </a:cubicBezTo>
                  <a:lnTo>
                    <a:pt x="3996" y="1836"/>
                  </a:lnTo>
                  <a:lnTo>
                    <a:pt x="4571" y="1261"/>
                  </a:lnTo>
                  <a:cubicBezTo>
                    <a:pt x="4751" y="1080"/>
                    <a:pt x="4880" y="876"/>
                    <a:pt x="4956" y="64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rgbClr val="FFFFFF"/>
                </a:solidFill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DBF5BCFB-1150-4268-91F6-E7508834D3B9}"/>
              </a:ext>
            </a:extLst>
          </p:cNvPr>
          <p:cNvGrpSpPr/>
          <p:nvPr/>
        </p:nvGrpSpPr>
        <p:grpSpPr>
          <a:xfrm>
            <a:off x="5240368" y="2619393"/>
            <a:ext cx="271273" cy="386041"/>
            <a:chOff x="5383153" y="1997724"/>
            <a:chExt cx="277868" cy="395426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739329D2-C442-444A-A8CA-C8F421F25659}"/>
                </a:ext>
              </a:extLst>
            </p:cNvPr>
            <p:cNvGrpSpPr/>
            <p:nvPr/>
          </p:nvGrpSpPr>
          <p:grpSpPr>
            <a:xfrm>
              <a:off x="5383153" y="1997724"/>
              <a:ext cx="277868" cy="395426"/>
              <a:chOff x="-1351392" y="3715646"/>
              <a:chExt cx="1003846" cy="1428548"/>
            </a:xfrm>
          </p:grpSpPr>
          <p:sp>
            <p:nvSpPr>
              <p:cNvPr id="342" name="Freeform 7">
                <a:extLst>
                  <a:ext uri="{FF2B5EF4-FFF2-40B4-BE49-F238E27FC236}">
                    <a16:creationId xmlns:a16="http://schemas.microsoft.com/office/drawing/2014/main" id="{C7622293-7720-4FE1-AA9B-2BF308C430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8B587A08-F654-4C8A-A68B-84142F51D3FE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341" name="Freeform 13">
              <a:extLst>
                <a:ext uri="{FF2B5EF4-FFF2-40B4-BE49-F238E27FC236}">
                  <a16:creationId xmlns:a16="http://schemas.microsoft.com/office/drawing/2014/main" id="{3C1A73CE-7CDF-46EA-8983-E15E3FB0B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5128" y="2048188"/>
              <a:ext cx="137887" cy="158752"/>
            </a:xfrm>
            <a:custGeom>
              <a:avLst/>
              <a:gdLst>
                <a:gd name="T0" fmla="*/ 5151 w 5502"/>
                <a:gd name="T1" fmla="*/ 1746 h 6400"/>
                <a:gd name="T2" fmla="*/ 5101 w 5502"/>
                <a:gd name="T3" fmla="*/ 1700 h 6400"/>
                <a:gd name="T4" fmla="*/ 4201 w 5502"/>
                <a:gd name="T5" fmla="*/ 1700 h 6400"/>
                <a:gd name="T6" fmla="*/ 4201 w 5502"/>
                <a:gd name="T7" fmla="*/ 1450 h 6400"/>
                <a:gd name="T8" fmla="*/ 2751 w 5502"/>
                <a:gd name="T9" fmla="*/ 0 h 6400"/>
                <a:gd name="T10" fmla="*/ 1301 w 5502"/>
                <a:gd name="T11" fmla="*/ 1450 h 6400"/>
                <a:gd name="T12" fmla="*/ 1301 w 5502"/>
                <a:gd name="T13" fmla="*/ 1700 h 6400"/>
                <a:gd name="T14" fmla="*/ 401 w 5502"/>
                <a:gd name="T15" fmla="*/ 1700 h 6400"/>
                <a:gd name="T16" fmla="*/ 351 w 5502"/>
                <a:gd name="T17" fmla="*/ 1746 h 6400"/>
                <a:gd name="T18" fmla="*/ 1 w 5502"/>
                <a:gd name="T19" fmla="*/ 6346 h 6400"/>
                <a:gd name="T20" fmla="*/ 14 w 5502"/>
                <a:gd name="T21" fmla="*/ 6384 h 6400"/>
                <a:gd name="T22" fmla="*/ 51 w 5502"/>
                <a:gd name="T23" fmla="*/ 6400 h 6400"/>
                <a:gd name="T24" fmla="*/ 5451 w 5502"/>
                <a:gd name="T25" fmla="*/ 6400 h 6400"/>
                <a:gd name="T26" fmla="*/ 5488 w 5502"/>
                <a:gd name="T27" fmla="*/ 6384 h 6400"/>
                <a:gd name="T28" fmla="*/ 5501 w 5502"/>
                <a:gd name="T29" fmla="*/ 6346 h 6400"/>
                <a:gd name="T30" fmla="*/ 5151 w 5502"/>
                <a:gd name="T31" fmla="*/ 1746 h 6400"/>
                <a:gd name="T32" fmla="*/ 1701 w 5502"/>
                <a:gd name="T33" fmla="*/ 1450 h 6400"/>
                <a:gd name="T34" fmla="*/ 2751 w 5502"/>
                <a:gd name="T35" fmla="*/ 400 h 6400"/>
                <a:gd name="T36" fmla="*/ 3801 w 5502"/>
                <a:gd name="T37" fmla="*/ 1450 h 6400"/>
                <a:gd name="T38" fmla="*/ 3801 w 5502"/>
                <a:gd name="T39" fmla="*/ 1700 h 6400"/>
                <a:gd name="T40" fmla="*/ 1701 w 5502"/>
                <a:gd name="T41" fmla="*/ 1700 h 6400"/>
                <a:gd name="T42" fmla="*/ 1701 w 5502"/>
                <a:gd name="T43" fmla="*/ 1450 h 6400"/>
                <a:gd name="T44" fmla="*/ 1501 w 5502"/>
                <a:gd name="T45" fmla="*/ 3100 h 6400"/>
                <a:gd name="T46" fmla="*/ 1001 w 5502"/>
                <a:gd name="T47" fmla="*/ 2600 h 6400"/>
                <a:gd name="T48" fmla="*/ 1301 w 5502"/>
                <a:gd name="T49" fmla="*/ 2142 h 6400"/>
                <a:gd name="T50" fmla="*/ 1301 w 5502"/>
                <a:gd name="T51" fmla="*/ 2600 h 6400"/>
                <a:gd name="T52" fmla="*/ 1501 w 5502"/>
                <a:gd name="T53" fmla="*/ 2800 h 6400"/>
                <a:gd name="T54" fmla="*/ 1701 w 5502"/>
                <a:gd name="T55" fmla="*/ 2600 h 6400"/>
                <a:gd name="T56" fmla="*/ 1701 w 5502"/>
                <a:gd name="T57" fmla="*/ 2142 h 6400"/>
                <a:gd name="T58" fmla="*/ 2001 w 5502"/>
                <a:gd name="T59" fmla="*/ 2600 h 6400"/>
                <a:gd name="T60" fmla="*/ 1501 w 5502"/>
                <a:gd name="T61" fmla="*/ 3100 h 6400"/>
                <a:gd name="T62" fmla="*/ 4001 w 5502"/>
                <a:gd name="T63" fmla="*/ 3100 h 6400"/>
                <a:gd name="T64" fmla="*/ 3501 w 5502"/>
                <a:gd name="T65" fmla="*/ 2600 h 6400"/>
                <a:gd name="T66" fmla="*/ 3801 w 5502"/>
                <a:gd name="T67" fmla="*/ 2142 h 6400"/>
                <a:gd name="T68" fmla="*/ 3801 w 5502"/>
                <a:gd name="T69" fmla="*/ 2600 h 6400"/>
                <a:gd name="T70" fmla="*/ 4001 w 5502"/>
                <a:gd name="T71" fmla="*/ 2800 h 6400"/>
                <a:gd name="T72" fmla="*/ 4201 w 5502"/>
                <a:gd name="T73" fmla="*/ 2600 h 6400"/>
                <a:gd name="T74" fmla="*/ 4201 w 5502"/>
                <a:gd name="T75" fmla="*/ 2142 h 6400"/>
                <a:gd name="T76" fmla="*/ 4501 w 5502"/>
                <a:gd name="T77" fmla="*/ 2600 h 6400"/>
                <a:gd name="T78" fmla="*/ 4001 w 5502"/>
                <a:gd name="T79" fmla="*/ 310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2" h="6400">
                  <a:moveTo>
                    <a:pt x="5151" y="1746"/>
                  </a:moveTo>
                  <a:cubicBezTo>
                    <a:pt x="5149" y="1720"/>
                    <a:pt x="5127" y="1700"/>
                    <a:pt x="5101" y="1700"/>
                  </a:cubicBezTo>
                  <a:lnTo>
                    <a:pt x="4201" y="1700"/>
                  </a:lnTo>
                  <a:lnTo>
                    <a:pt x="4201" y="1450"/>
                  </a:lnTo>
                  <a:cubicBezTo>
                    <a:pt x="4201" y="650"/>
                    <a:pt x="3550" y="0"/>
                    <a:pt x="2751" y="0"/>
                  </a:cubicBezTo>
                  <a:cubicBezTo>
                    <a:pt x="1952" y="0"/>
                    <a:pt x="1301" y="650"/>
                    <a:pt x="1301" y="1450"/>
                  </a:cubicBezTo>
                  <a:lnTo>
                    <a:pt x="1301" y="1700"/>
                  </a:lnTo>
                  <a:lnTo>
                    <a:pt x="401" y="1700"/>
                  </a:lnTo>
                  <a:cubicBezTo>
                    <a:pt x="375" y="1700"/>
                    <a:pt x="353" y="1720"/>
                    <a:pt x="351" y="1746"/>
                  </a:cubicBezTo>
                  <a:lnTo>
                    <a:pt x="1" y="6346"/>
                  </a:lnTo>
                  <a:cubicBezTo>
                    <a:pt x="0" y="6360"/>
                    <a:pt x="5" y="6374"/>
                    <a:pt x="14" y="6384"/>
                  </a:cubicBezTo>
                  <a:cubicBezTo>
                    <a:pt x="24" y="6394"/>
                    <a:pt x="37" y="6400"/>
                    <a:pt x="51" y="6400"/>
                  </a:cubicBezTo>
                  <a:lnTo>
                    <a:pt x="5451" y="6400"/>
                  </a:lnTo>
                  <a:cubicBezTo>
                    <a:pt x="5465" y="6400"/>
                    <a:pt x="5478" y="6394"/>
                    <a:pt x="5488" y="6384"/>
                  </a:cubicBezTo>
                  <a:cubicBezTo>
                    <a:pt x="5497" y="6374"/>
                    <a:pt x="5502" y="6360"/>
                    <a:pt x="5501" y="6346"/>
                  </a:cubicBezTo>
                  <a:lnTo>
                    <a:pt x="5151" y="1746"/>
                  </a:lnTo>
                  <a:close/>
                  <a:moveTo>
                    <a:pt x="1701" y="1450"/>
                  </a:moveTo>
                  <a:cubicBezTo>
                    <a:pt x="1701" y="871"/>
                    <a:pt x="2172" y="400"/>
                    <a:pt x="2751" y="400"/>
                  </a:cubicBezTo>
                  <a:cubicBezTo>
                    <a:pt x="3330" y="400"/>
                    <a:pt x="3801" y="871"/>
                    <a:pt x="3801" y="1450"/>
                  </a:cubicBezTo>
                  <a:lnTo>
                    <a:pt x="3801" y="1700"/>
                  </a:lnTo>
                  <a:lnTo>
                    <a:pt x="1701" y="1700"/>
                  </a:lnTo>
                  <a:lnTo>
                    <a:pt x="1701" y="1450"/>
                  </a:lnTo>
                  <a:close/>
                  <a:moveTo>
                    <a:pt x="1501" y="3100"/>
                  </a:moveTo>
                  <a:cubicBezTo>
                    <a:pt x="1225" y="3100"/>
                    <a:pt x="1001" y="2876"/>
                    <a:pt x="1001" y="2600"/>
                  </a:cubicBezTo>
                  <a:cubicBezTo>
                    <a:pt x="1001" y="2400"/>
                    <a:pt x="1101" y="2221"/>
                    <a:pt x="1301" y="2142"/>
                  </a:cubicBezTo>
                  <a:lnTo>
                    <a:pt x="1301" y="2600"/>
                  </a:lnTo>
                  <a:cubicBezTo>
                    <a:pt x="1301" y="2710"/>
                    <a:pt x="1391" y="2800"/>
                    <a:pt x="1501" y="2800"/>
                  </a:cubicBezTo>
                  <a:cubicBezTo>
                    <a:pt x="1611" y="2800"/>
                    <a:pt x="1701" y="2710"/>
                    <a:pt x="1701" y="2600"/>
                  </a:cubicBezTo>
                  <a:lnTo>
                    <a:pt x="1701" y="2142"/>
                  </a:lnTo>
                  <a:cubicBezTo>
                    <a:pt x="1901" y="2221"/>
                    <a:pt x="2001" y="2402"/>
                    <a:pt x="2001" y="2600"/>
                  </a:cubicBezTo>
                  <a:cubicBezTo>
                    <a:pt x="2001" y="2876"/>
                    <a:pt x="1777" y="3100"/>
                    <a:pt x="1501" y="3100"/>
                  </a:cubicBezTo>
                  <a:close/>
                  <a:moveTo>
                    <a:pt x="4001" y="3100"/>
                  </a:moveTo>
                  <a:cubicBezTo>
                    <a:pt x="3725" y="3100"/>
                    <a:pt x="3501" y="2876"/>
                    <a:pt x="3501" y="2600"/>
                  </a:cubicBezTo>
                  <a:cubicBezTo>
                    <a:pt x="3501" y="2400"/>
                    <a:pt x="3601" y="2221"/>
                    <a:pt x="3801" y="2142"/>
                  </a:cubicBezTo>
                  <a:lnTo>
                    <a:pt x="3801" y="2600"/>
                  </a:lnTo>
                  <a:cubicBezTo>
                    <a:pt x="3801" y="2710"/>
                    <a:pt x="3891" y="2800"/>
                    <a:pt x="4001" y="2800"/>
                  </a:cubicBezTo>
                  <a:cubicBezTo>
                    <a:pt x="4111" y="2800"/>
                    <a:pt x="4201" y="2710"/>
                    <a:pt x="4201" y="2600"/>
                  </a:cubicBezTo>
                  <a:lnTo>
                    <a:pt x="4201" y="2142"/>
                  </a:lnTo>
                  <a:cubicBezTo>
                    <a:pt x="4401" y="2221"/>
                    <a:pt x="4501" y="2402"/>
                    <a:pt x="4501" y="2600"/>
                  </a:cubicBezTo>
                  <a:cubicBezTo>
                    <a:pt x="4501" y="2876"/>
                    <a:pt x="4277" y="3100"/>
                    <a:pt x="4001" y="310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rgbClr val="FFFFFF"/>
                </a:solidFill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0A931E36-673C-48FF-A6F4-1193EF94808B}"/>
              </a:ext>
            </a:extLst>
          </p:cNvPr>
          <p:cNvGrpSpPr/>
          <p:nvPr/>
        </p:nvGrpSpPr>
        <p:grpSpPr>
          <a:xfrm>
            <a:off x="4301791" y="3921852"/>
            <a:ext cx="271273" cy="386041"/>
            <a:chOff x="5101565" y="2142742"/>
            <a:chExt cx="277868" cy="395426"/>
          </a:xfrm>
        </p:grpSpPr>
        <p:grpSp>
          <p:nvGrpSpPr>
            <p:cNvPr id="345" name="Group 344">
              <a:extLst>
                <a:ext uri="{FF2B5EF4-FFF2-40B4-BE49-F238E27FC236}">
                  <a16:creationId xmlns:a16="http://schemas.microsoft.com/office/drawing/2014/main" id="{FDBD5CEF-FDFA-480D-AB17-01674A7D1413}"/>
                </a:ext>
              </a:extLst>
            </p:cNvPr>
            <p:cNvGrpSpPr/>
            <p:nvPr/>
          </p:nvGrpSpPr>
          <p:grpSpPr>
            <a:xfrm>
              <a:off x="5101565" y="2142742"/>
              <a:ext cx="277868" cy="395426"/>
              <a:chOff x="-1351392" y="3715646"/>
              <a:chExt cx="1003846" cy="1428548"/>
            </a:xfrm>
          </p:grpSpPr>
          <p:sp>
            <p:nvSpPr>
              <p:cNvPr id="350" name="Freeform 7">
                <a:extLst>
                  <a:ext uri="{FF2B5EF4-FFF2-40B4-BE49-F238E27FC236}">
                    <a16:creationId xmlns:a16="http://schemas.microsoft.com/office/drawing/2014/main" id="{5E831BC9-5A9F-4C3E-8CE3-4FD3E50CB9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ED38A9CC-8A2D-407E-AACB-67A03E47998C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grpSp>
          <p:nvGrpSpPr>
            <p:cNvPr id="346" name="Group 4">
              <a:extLst>
                <a:ext uri="{FF2B5EF4-FFF2-40B4-BE49-F238E27FC236}">
                  <a16:creationId xmlns:a16="http://schemas.microsoft.com/office/drawing/2014/main" id="{1380AC33-DA2D-4E5E-8382-3E7BAAED11C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159613" y="2203560"/>
              <a:ext cx="161773" cy="159964"/>
              <a:chOff x="5795" y="2000"/>
              <a:chExt cx="537" cy="531"/>
            </a:xfrm>
            <a:solidFill>
              <a:schemeClr val="bg1"/>
            </a:solidFill>
          </p:grpSpPr>
          <p:sp>
            <p:nvSpPr>
              <p:cNvPr id="347" name="Freeform 6">
                <a:extLst>
                  <a:ext uri="{FF2B5EF4-FFF2-40B4-BE49-F238E27FC236}">
                    <a16:creationId xmlns:a16="http://schemas.microsoft.com/office/drawing/2014/main" id="{91D26DE6-A031-4282-B99E-CBD7E7C496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5" y="2000"/>
                <a:ext cx="318" cy="318"/>
              </a:xfrm>
              <a:custGeom>
                <a:avLst/>
                <a:gdLst>
                  <a:gd name="T0" fmla="*/ 975 w 2227"/>
                  <a:gd name="T1" fmla="*/ 733 h 2225"/>
                  <a:gd name="T2" fmla="*/ 821 w 2227"/>
                  <a:gd name="T3" fmla="*/ 840 h 2225"/>
                  <a:gd name="T4" fmla="*/ 732 w 2227"/>
                  <a:gd name="T5" fmla="*/ 1006 h 2225"/>
                  <a:gd name="T6" fmla="*/ 732 w 2227"/>
                  <a:gd name="T7" fmla="*/ 1201 h 2225"/>
                  <a:gd name="T8" fmla="*/ 821 w 2227"/>
                  <a:gd name="T9" fmla="*/ 1367 h 2225"/>
                  <a:gd name="T10" fmla="*/ 975 w 2227"/>
                  <a:gd name="T11" fmla="*/ 1474 h 2225"/>
                  <a:gd name="T12" fmla="*/ 1169 w 2227"/>
                  <a:gd name="T13" fmla="*/ 1498 h 2225"/>
                  <a:gd name="T14" fmla="*/ 1345 w 2227"/>
                  <a:gd name="T15" fmla="*/ 1429 h 2225"/>
                  <a:gd name="T16" fmla="*/ 1469 w 2227"/>
                  <a:gd name="T17" fmla="*/ 1291 h 2225"/>
                  <a:gd name="T18" fmla="*/ 1516 w 2227"/>
                  <a:gd name="T19" fmla="*/ 1104 h 2225"/>
                  <a:gd name="T20" fmla="*/ 1469 w 2227"/>
                  <a:gd name="T21" fmla="*/ 917 h 2225"/>
                  <a:gd name="T22" fmla="*/ 1345 w 2227"/>
                  <a:gd name="T23" fmla="*/ 778 h 2225"/>
                  <a:gd name="T24" fmla="*/ 1169 w 2227"/>
                  <a:gd name="T25" fmla="*/ 709 h 2225"/>
                  <a:gd name="T26" fmla="*/ 1263 w 2227"/>
                  <a:gd name="T27" fmla="*/ 4 h 2225"/>
                  <a:gd name="T28" fmla="*/ 1334 w 2227"/>
                  <a:gd name="T29" fmla="*/ 66 h 2225"/>
                  <a:gd name="T30" fmla="*/ 1469 w 2227"/>
                  <a:gd name="T31" fmla="*/ 268 h 2225"/>
                  <a:gd name="T32" fmla="*/ 1703 w 2227"/>
                  <a:gd name="T33" fmla="*/ 225 h 2225"/>
                  <a:gd name="T34" fmla="*/ 1784 w 2227"/>
                  <a:gd name="T35" fmla="*/ 221 h 2225"/>
                  <a:gd name="T36" fmla="*/ 2005 w 2227"/>
                  <a:gd name="T37" fmla="*/ 434 h 2225"/>
                  <a:gd name="T38" fmla="*/ 2010 w 2227"/>
                  <a:gd name="T39" fmla="*/ 527 h 2225"/>
                  <a:gd name="T40" fmla="*/ 1973 w 2227"/>
                  <a:gd name="T41" fmla="*/ 797 h 2225"/>
                  <a:gd name="T42" fmla="*/ 2184 w 2227"/>
                  <a:gd name="T43" fmla="*/ 904 h 2225"/>
                  <a:gd name="T44" fmla="*/ 2227 w 2227"/>
                  <a:gd name="T45" fmla="*/ 987 h 2225"/>
                  <a:gd name="T46" fmla="*/ 2202 w 2227"/>
                  <a:gd name="T47" fmla="*/ 1295 h 2225"/>
                  <a:gd name="T48" fmla="*/ 1993 w 2227"/>
                  <a:gd name="T49" fmla="*/ 1345 h 2225"/>
                  <a:gd name="T50" fmla="*/ 1998 w 2227"/>
                  <a:gd name="T51" fmla="*/ 1675 h 2225"/>
                  <a:gd name="T52" fmla="*/ 2018 w 2227"/>
                  <a:gd name="T53" fmla="*/ 1755 h 2225"/>
                  <a:gd name="T54" fmla="*/ 1819 w 2227"/>
                  <a:gd name="T55" fmla="*/ 1980 h 2225"/>
                  <a:gd name="T56" fmla="*/ 1729 w 2227"/>
                  <a:gd name="T57" fmla="*/ 2009 h 2225"/>
                  <a:gd name="T58" fmla="*/ 1494 w 2227"/>
                  <a:gd name="T59" fmla="*/ 1929 h 2225"/>
                  <a:gd name="T60" fmla="*/ 1325 w 2227"/>
                  <a:gd name="T61" fmla="*/ 2159 h 2225"/>
                  <a:gd name="T62" fmla="*/ 1254 w 2227"/>
                  <a:gd name="T63" fmla="*/ 2221 h 2225"/>
                  <a:gd name="T64" fmla="*/ 941 w 2227"/>
                  <a:gd name="T65" fmla="*/ 2212 h 2225"/>
                  <a:gd name="T66" fmla="*/ 887 w 2227"/>
                  <a:gd name="T67" fmla="*/ 2135 h 2225"/>
                  <a:gd name="T68" fmla="*/ 666 w 2227"/>
                  <a:gd name="T69" fmla="*/ 1890 h 2225"/>
                  <a:gd name="T70" fmla="*/ 484 w 2227"/>
                  <a:gd name="T71" fmla="*/ 2010 h 2225"/>
                  <a:gd name="T72" fmla="*/ 408 w 2227"/>
                  <a:gd name="T73" fmla="*/ 1980 h 2225"/>
                  <a:gd name="T74" fmla="*/ 208 w 2227"/>
                  <a:gd name="T75" fmla="*/ 1745 h 2225"/>
                  <a:gd name="T76" fmla="*/ 328 w 2227"/>
                  <a:gd name="T77" fmla="*/ 1550 h 2225"/>
                  <a:gd name="T78" fmla="*/ 90 w 2227"/>
                  <a:gd name="T79" fmla="*/ 1338 h 2225"/>
                  <a:gd name="T80" fmla="*/ 11 w 2227"/>
                  <a:gd name="T81" fmla="*/ 1285 h 2225"/>
                  <a:gd name="T82" fmla="*/ 3 w 2227"/>
                  <a:gd name="T83" fmla="*/ 972 h 2225"/>
                  <a:gd name="T84" fmla="*/ 66 w 2227"/>
                  <a:gd name="T85" fmla="*/ 902 h 2225"/>
                  <a:gd name="T86" fmla="*/ 288 w 2227"/>
                  <a:gd name="T87" fmla="*/ 735 h 2225"/>
                  <a:gd name="T88" fmla="*/ 211 w 2227"/>
                  <a:gd name="T89" fmla="*/ 511 h 2225"/>
                  <a:gd name="T90" fmla="*/ 223 w 2227"/>
                  <a:gd name="T91" fmla="*/ 432 h 2225"/>
                  <a:gd name="T92" fmla="*/ 450 w 2227"/>
                  <a:gd name="T93" fmla="*/ 219 h 2225"/>
                  <a:gd name="T94" fmla="*/ 543 w 2227"/>
                  <a:gd name="T95" fmla="*/ 237 h 2225"/>
                  <a:gd name="T96" fmla="*/ 821 w 2227"/>
                  <a:gd name="T97" fmla="*/ 246 h 2225"/>
                  <a:gd name="T98" fmla="*/ 915 w 2227"/>
                  <a:gd name="T99" fmla="*/ 45 h 2225"/>
                  <a:gd name="T100" fmla="*/ 998 w 2227"/>
                  <a:gd name="T101" fmla="*/ 0 h 2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27" h="2225">
                    <a:moveTo>
                      <a:pt x="1119" y="706"/>
                    </a:moveTo>
                    <a:lnTo>
                      <a:pt x="1068" y="709"/>
                    </a:lnTo>
                    <a:lnTo>
                      <a:pt x="1021" y="718"/>
                    </a:lnTo>
                    <a:lnTo>
                      <a:pt x="975" y="733"/>
                    </a:lnTo>
                    <a:lnTo>
                      <a:pt x="932" y="752"/>
                    </a:lnTo>
                    <a:lnTo>
                      <a:pt x="892" y="778"/>
                    </a:lnTo>
                    <a:lnTo>
                      <a:pt x="854" y="807"/>
                    </a:lnTo>
                    <a:lnTo>
                      <a:pt x="821" y="840"/>
                    </a:lnTo>
                    <a:lnTo>
                      <a:pt x="792" y="877"/>
                    </a:lnTo>
                    <a:lnTo>
                      <a:pt x="768" y="917"/>
                    </a:lnTo>
                    <a:lnTo>
                      <a:pt x="747" y="961"/>
                    </a:lnTo>
                    <a:lnTo>
                      <a:pt x="732" y="1006"/>
                    </a:lnTo>
                    <a:lnTo>
                      <a:pt x="723" y="1054"/>
                    </a:lnTo>
                    <a:lnTo>
                      <a:pt x="721" y="1104"/>
                    </a:lnTo>
                    <a:lnTo>
                      <a:pt x="723" y="1153"/>
                    </a:lnTo>
                    <a:lnTo>
                      <a:pt x="732" y="1201"/>
                    </a:lnTo>
                    <a:lnTo>
                      <a:pt x="747" y="1247"/>
                    </a:lnTo>
                    <a:lnTo>
                      <a:pt x="768" y="1291"/>
                    </a:lnTo>
                    <a:lnTo>
                      <a:pt x="792" y="1330"/>
                    </a:lnTo>
                    <a:lnTo>
                      <a:pt x="821" y="1367"/>
                    </a:lnTo>
                    <a:lnTo>
                      <a:pt x="854" y="1401"/>
                    </a:lnTo>
                    <a:lnTo>
                      <a:pt x="892" y="1429"/>
                    </a:lnTo>
                    <a:lnTo>
                      <a:pt x="932" y="1455"/>
                    </a:lnTo>
                    <a:lnTo>
                      <a:pt x="975" y="1474"/>
                    </a:lnTo>
                    <a:lnTo>
                      <a:pt x="1021" y="1489"/>
                    </a:lnTo>
                    <a:lnTo>
                      <a:pt x="1068" y="1498"/>
                    </a:lnTo>
                    <a:lnTo>
                      <a:pt x="1119" y="1501"/>
                    </a:lnTo>
                    <a:lnTo>
                      <a:pt x="1169" y="1498"/>
                    </a:lnTo>
                    <a:lnTo>
                      <a:pt x="1217" y="1489"/>
                    </a:lnTo>
                    <a:lnTo>
                      <a:pt x="1262" y="1474"/>
                    </a:lnTo>
                    <a:lnTo>
                      <a:pt x="1305" y="1455"/>
                    </a:lnTo>
                    <a:lnTo>
                      <a:pt x="1345" y="1429"/>
                    </a:lnTo>
                    <a:lnTo>
                      <a:pt x="1383" y="1401"/>
                    </a:lnTo>
                    <a:lnTo>
                      <a:pt x="1416" y="1367"/>
                    </a:lnTo>
                    <a:lnTo>
                      <a:pt x="1446" y="1330"/>
                    </a:lnTo>
                    <a:lnTo>
                      <a:pt x="1469" y="1291"/>
                    </a:lnTo>
                    <a:lnTo>
                      <a:pt x="1490" y="1247"/>
                    </a:lnTo>
                    <a:lnTo>
                      <a:pt x="1505" y="1201"/>
                    </a:lnTo>
                    <a:lnTo>
                      <a:pt x="1514" y="1153"/>
                    </a:lnTo>
                    <a:lnTo>
                      <a:pt x="1516" y="1104"/>
                    </a:lnTo>
                    <a:lnTo>
                      <a:pt x="1514" y="1054"/>
                    </a:lnTo>
                    <a:lnTo>
                      <a:pt x="1505" y="1006"/>
                    </a:lnTo>
                    <a:lnTo>
                      <a:pt x="1490" y="961"/>
                    </a:lnTo>
                    <a:lnTo>
                      <a:pt x="1469" y="917"/>
                    </a:lnTo>
                    <a:lnTo>
                      <a:pt x="1446" y="877"/>
                    </a:lnTo>
                    <a:lnTo>
                      <a:pt x="1416" y="840"/>
                    </a:lnTo>
                    <a:lnTo>
                      <a:pt x="1383" y="807"/>
                    </a:lnTo>
                    <a:lnTo>
                      <a:pt x="1345" y="778"/>
                    </a:lnTo>
                    <a:lnTo>
                      <a:pt x="1305" y="752"/>
                    </a:lnTo>
                    <a:lnTo>
                      <a:pt x="1262" y="733"/>
                    </a:lnTo>
                    <a:lnTo>
                      <a:pt x="1217" y="718"/>
                    </a:lnTo>
                    <a:lnTo>
                      <a:pt x="1169" y="709"/>
                    </a:lnTo>
                    <a:lnTo>
                      <a:pt x="1119" y="706"/>
                    </a:lnTo>
                    <a:close/>
                    <a:moveTo>
                      <a:pt x="998" y="0"/>
                    </a:moveTo>
                    <a:lnTo>
                      <a:pt x="1238" y="0"/>
                    </a:lnTo>
                    <a:lnTo>
                      <a:pt x="1263" y="4"/>
                    </a:lnTo>
                    <a:lnTo>
                      <a:pt x="1286" y="12"/>
                    </a:lnTo>
                    <a:lnTo>
                      <a:pt x="1307" y="27"/>
                    </a:lnTo>
                    <a:lnTo>
                      <a:pt x="1322" y="45"/>
                    </a:lnTo>
                    <a:lnTo>
                      <a:pt x="1334" y="66"/>
                    </a:lnTo>
                    <a:lnTo>
                      <a:pt x="1340" y="90"/>
                    </a:lnTo>
                    <a:lnTo>
                      <a:pt x="1356" y="229"/>
                    </a:lnTo>
                    <a:lnTo>
                      <a:pt x="1414" y="246"/>
                    </a:lnTo>
                    <a:lnTo>
                      <a:pt x="1469" y="268"/>
                    </a:lnTo>
                    <a:lnTo>
                      <a:pt x="1524" y="293"/>
                    </a:lnTo>
                    <a:lnTo>
                      <a:pt x="1578" y="321"/>
                    </a:lnTo>
                    <a:lnTo>
                      <a:pt x="1685" y="237"/>
                    </a:lnTo>
                    <a:lnTo>
                      <a:pt x="1703" y="225"/>
                    </a:lnTo>
                    <a:lnTo>
                      <a:pt x="1722" y="218"/>
                    </a:lnTo>
                    <a:lnTo>
                      <a:pt x="1743" y="214"/>
                    </a:lnTo>
                    <a:lnTo>
                      <a:pt x="1763" y="215"/>
                    </a:lnTo>
                    <a:lnTo>
                      <a:pt x="1784" y="221"/>
                    </a:lnTo>
                    <a:lnTo>
                      <a:pt x="1803" y="230"/>
                    </a:lnTo>
                    <a:lnTo>
                      <a:pt x="1819" y="244"/>
                    </a:lnTo>
                    <a:lnTo>
                      <a:pt x="1989" y="413"/>
                    </a:lnTo>
                    <a:lnTo>
                      <a:pt x="2005" y="434"/>
                    </a:lnTo>
                    <a:lnTo>
                      <a:pt x="2015" y="457"/>
                    </a:lnTo>
                    <a:lnTo>
                      <a:pt x="2018" y="481"/>
                    </a:lnTo>
                    <a:lnTo>
                      <a:pt x="2017" y="504"/>
                    </a:lnTo>
                    <a:lnTo>
                      <a:pt x="2010" y="527"/>
                    </a:lnTo>
                    <a:lnTo>
                      <a:pt x="1997" y="549"/>
                    </a:lnTo>
                    <a:lnTo>
                      <a:pt x="1910" y="659"/>
                    </a:lnTo>
                    <a:lnTo>
                      <a:pt x="1944" y="726"/>
                    </a:lnTo>
                    <a:lnTo>
                      <a:pt x="1973" y="797"/>
                    </a:lnTo>
                    <a:lnTo>
                      <a:pt x="1996" y="870"/>
                    </a:lnTo>
                    <a:lnTo>
                      <a:pt x="2137" y="886"/>
                    </a:lnTo>
                    <a:lnTo>
                      <a:pt x="2162" y="891"/>
                    </a:lnTo>
                    <a:lnTo>
                      <a:pt x="2184" y="904"/>
                    </a:lnTo>
                    <a:lnTo>
                      <a:pt x="2202" y="920"/>
                    </a:lnTo>
                    <a:lnTo>
                      <a:pt x="2216" y="939"/>
                    </a:lnTo>
                    <a:lnTo>
                      <a:pt x="2225" y="962"/>
                    </a:lnTo>
                    <a:lnTo>
                      <a:pt x="2227" y="987"/>
                    </a:lnTo>
                    <a:lnTo>
                      <a:pt x="2227" y="1227"/>
                    </a:lnTo>
                    <a:lnTo>
                      <a:pt x="2225" y="1252"/>
                    </a:lnTo>
                    <a:lnTo>
                      <a:pt x="2216" y="1275"/>
                    </a:lnTo>
                    <a:lnTo>
                      <a:pt x="2202" y="1295"/>
                    </a:lnTo>
                    <a:lnTo>
                      <a:pt x="2184" y="1311"/>
                    </a:lnTo>
                    <a:lnTo>
                      <a:pt x="2162" y="1323"/>
                    </a:lnTo>
                    <a:lnTo>
                      <a:pt x="2137" y="1328"/>
                    </a:lnTo>
                    <a:lnTo>
                      <a:pt x="1993" y="1345"/>
                    </a:lnTo>
                    <a:lnTo>
                      <a:pt x="1969" y="1418"/>
                    </a:lnTo>
                    <a:lnTo>
                      <a:pt x="1940" y="1489"/>
                    </a:lnTo>
                    <a:lnTo>
                      <a:pt x="1905" y="1557"/>
                    </a:lnTo>
                    <a:lnTo>
                      <a:pt x="1998" y="1675"/>
                    </a:lnTo>
                    <a:lnTo>
                      <a:pt x="2009" y="1693"/>
                    </a:lnTo>
                    <a:lnTo>
                      <a:pt x="2016" y="1714"/>
                    </a:lnTo>
                    <a:lnTo>
                      <a:pt x="2020" y="1734"/>
                    </a:lnTo>
                    <a:lnTo>
                      <a:pt x="2018" y="1755"/>
                    </a:lnTo>
                    <a:lnTo>
                      <a:pt x="2013" y="1775"/>
                    </a:lnTo>
                    <a:lnTo>
                      <a:pt x="2004" y="1794"/>
                    </a:lnTo>
                    <a:lnTo>
                      <a:pt x="1990" y="1811"/>
                    </a:lnTo>
                    <a:lnTo>
                      <a:pt x="1819" y="1980"/>
                    </a:lnTo>
                    <a:lnTo>
                      <a:pt x="1800" y="1996"/>
                    </a:lnTo>
                    <a:lnTo>
                      <a:pt x="1777" y="2006"/>
                    </a:lnTo>
                    <a:lnTo>
                      <a:pt x="1753" y="2010"/>
                    </a:lnTo>
                    <a:lnTo>
                      <a:pt x="1729" y="2009"/>
                    </a:lnTo>
                    <a:lnTo>
                      <a:pt x="1706" y="2002"/>
                    </a:lnTo>
                    <a:lnTo>
                      <a:pt x="1685" y="1988"/>
                    </a:lnTo>
                    <a:lnTo>
                      <a:pt x="1564" y="1894"/>
                    </a:lnTo>
                    <a:lnTo>
                      <a:pt x="1494" y="1929"/>
                    </a:lnTo>
                    <a:lnTo>
                      <a:pt x="1423" y="1959"/>
                    </a:lnTo>
                    <a:lnTo>
                      <a:pt x="1348" y="1981"/>
                    </a:lnTo>
                    <a:lnTo>
                      <a:pt x="1330" y="2135"/>
                    </a:lnTo>
                    <a:lnTo>
                      <a:pt x="1325" y="2159"/>
                    </a:lnTo>
                    <a:lnTo>
                      <a:pt x="1313" y="2180"/>
                    </a:lnTo>
                    <a:lnTo>
                      <a:pt x="1296" y="2199"/>
                    </a:lnTo>
                    <a:lnTo>
                      <a:pt x="1277" y="2212"/>
                    </a:lnTo>
                    <a:lnTo>
                      <a:pt x="1254" y="2221"/>
                    </a:lnTo>
                    <a:lnTo>
                      <a:pt x="1229" y="2225"/>
                    </a:lnTo>
                    <a:lnTo>
                      <a:pt x="989" y="2225"/>
                    </a:lnTo>
                    <a:lnTo>
                      <a:pt x="964" y="2221"/>
                    </a:lnTo>
                    <a:lnTo>
                      <a:pt x="941" y="2212"/>
                    </a:lnTo>
                    <a:lnTo>
                      <a:pt x="920" y="2199"/>
                    </a:lnTo>
                    <a:lnTo>
                      <a:pt x="904" y="2180"/>
                    </a:lnTo>
                    <a:lnTo>
                      <a:pt x="893" y="2159"/>
                    </a:lnTo>
                    <a:lnTo>
                      <a:pt x="887" y="2135"/>
                    </a:lnTo>
                    <a:lnTo>
                      <a:pt x="869" y="1976"/>
                    </a:lnTo>
                    <a:lnTo>
                      <a:pt x="800" y="1953"/>
                    </a:lnTo>
                    <a:lnTo>
                      <a:pt x="731" y="1924"/>
                    </a:lnTo>
                    <a:lnTo>
                      <a:pt x="666" y="1890"/>
                    </a:lnTo>
                    <a:lnTo>
                      <a:pt x="543" y="1988"/>
                    </a:lnTo>
                    <a:lnTo>
                      <a:pt x="525" y="2000"/>
                    </a:lnTo>
                    <a:lnTo>
                      <a:pt x="505" y="2006"/>
                    </a:lnTo>
                    <a:lnTo>
                      <a:pt x="484" y="2010"/>
                    </a:lnTo>
                    <a:lnTo>
                      <a:pt x="464" y="2009"/>
                    </a:lnTo>
                    <a:lnTo>
                      <a:pt x="443" y="2003"/>
                    </a:lnTo>
                    <a:lnTo>
                      <a:pt x="425" y="1994"/>
                    </a:lnTo>
                    <a:lnTo>
                      <a:pt x="408" y="1980"/>
                    </a:lnTo>
                    <a:lnTo>
                      <a:pt x="237" y="1811"/>
                    </a:lnTo>
                    <a:lnTo>
                      <a:pt x="222" y="1790"/>
                    </a:lnTo>
                    <a:lnTo>
                      <a:pt x="212" y="1769"/>
                    </a:lnTo>
                    <a:lnTo>
                      <a:pt x="208" y="1745"/>
                    </a:lnTo>
                    <a:lnTo>
                      <a:pt x="210" y="1720"/>
                    </a:lnTo>
                    <a:lnTo>
                      <a:pt x="216" y="1697"/>
                    </a:lnTo>
                    <a:lnTo>
                      <a:pt x="230" y="1675"/>
                    </a:lnTo>
                    <a:lnTo>
                      <a:pt x="328" y="1550"/>
                    </a:lnTo>
                    <a:lnTo>
                      <a:pt x="296" y="1489"/>
                    </a:lnTo>
                    <a:lnTo>
                      <a:pt x="269" y="1424"/>
                    </a:lnTo>
                    <a:lnTo>
                      <a:pt x="247" y="1357"/>
                    </a:lnTo>
                    <a:lnTo>
                      <a:pt x="90" y="1338"/>
                    </a:lnTo>
                    <a:lnTo>
                      <a:pt x="66" y="1333"/>
                    </a:lnTo>
                    <a:lnTo>
                      <a:pt x="44" y="1321"/>
                    </a:lnTo>
                    <a:lnTo>
                      <a:pt x="26" y="1305"/>
                    </a:lnTo>
                    <a:lnTo>
                      <a:pt x="11" y="1285"/>
                    </a:lnTo>
                    <a:lnTo>
                      <a:pt x="3" y="1262"/>
                    </a:lnTo>
                    <a:lnTo>
                      <a:pt x="0" y="1237"/>
                    </a:lnTo>
                    <a:lnTo>
                      <a:pt x="0" y="997"/>
                    </a:lnTo>
                    <a:lnTo>
                      <a:pt x="3" y="972"/>
                    </a:lnTo>
                    <a:lnTo>
                      <a:pt x="11" y="949"/>
                    </a:lnTo>
                    <a:lnTo>
                      <a:pt x="26" y="929"/>
                    </a:lnTo>
                    <a:lnTo>
                      <a:pt x="44" y="913"/>
                    </a:lnTo>
                    <a:lnTo>
                      <a:pt x="66" y="902"/>
                    </a:lnTo>
                    <a:lnTo>
                      <a:pt x="90" y="896"/>
                    </a:lnTo>
                    <a:lnTo>
                      <a:pt x="238" y="879"/>
                    </a:lnTo>
                    <a:lnTo>
                      <a:pt x="261" y="806"/>
                    </a:lnTo>
                    <a:lnTo>
                      <a:pt x="288" y="735"/>
                    </a:lnTo>
                    <a:lnTo>
                      <a:pt x="322" y="667"/>
                    </a:lnTo>
                    <a:lnTo>
                      <a:pt x="230" y="550"/>
                    </a:lnTo>
                    <a:lnTo>
                      <a:pt x="218" y="532"/>
                    </a:lnTo>
                    <a:lnTo>
                      <a:pt x="211" y="511"/>
                    </a:lnTo>
                    <a:lnTo>
                      <a:pt x="207" y="491"/>
                    </a:lnTo>
                    <a:lnTo>
                      <a:pt x="208" y="470"/>
                    </a:lnTo>
                    <a:lnTo>
                      <a:pt x="214" y="450"/>
                    </a:lnTo>
                    <a:lnTo>
                      <a:pt x="223" y="432"/>
                    </a:lnTo>
                    <a:lnTo>
                      <a:pt x="237" y="415"/>
                    </a:lnTo>
                    <a:lnTo>
                      <a:pt x="408" y="244"/>
                    </a:lnTo>
                    <a:lnTo>
                      <a:pt x="427" y="229"/>
                    </a:lnTo>
                    <a:lnTo>
                      <a:pt x="450" y="219"/>
                    </a:lnTo>
                    <a:lnTo>
                      <a:pt x="474" y="215"/>
                    </a:lnTo>
                    <a:lnTo>
                      <a:pt x="498" y="217"/>
                    </a:lnTo>
                    <a:lnTo>
                      <a:pt x="522" y="223"/>
                    </a:lnTo>
                    <a:lnTo>
                      <a:pt x="543" y="237"/>
                    </a:lnTo>
                    <a:lnTo>
                      <a:pt x="654" y="325"/>
                    </a:lnTo>
                    <a:lnTo>
                      <a:pt x="709" y="295"/>
                    </a:lnTo>
                    <a:lnTo>
                      <a:pt x="764" y="269"/>
                    </a:lnTo>
                    <a:lnTo>
                      <a:pt x="821" y="246"/>
                    </a:lnTo>
                    <a:lnTo>
                      <a:pt x="881" y="229"/>
                    </a:lnTo>
                    <a:lnTo>
                      <a:pt x="896" y="90"/>
                    </a:lnTo>
                    <a:lnTo>
                      <a:pt x="903" y="66"/>
                    </a:lnTo>
                    <a:lnTo>
                      <a:pt x="915" y="45"/>
                    </a:lnTo>
                    <a:lnTo>
                      <a:pt x="931" y="27"/>
                    </a:lnTo>
                    <a:lnTo>
                      <a:pt x="950" y="12"/>
                    </a:lnTo>
                    <a:lnTo>
                      <a:pt x="973" y="4"/>
                    </a:lnTo>
                    <a:lnTo>
                      <a:pt x="99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" name="Freeform 7">
                <a:extLst>
                  <a:ext uri="{FF2B5EF4-FFF2-40B4-BE49-F238E27FC236}">
                    <a16:creationId xmlns:a16="http://schemas.microsoft.com/office/drawing/2014/main" id="{D8792D5B-6507-4752-BFD4-1270FB559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70" y="2163"/>
                <a:ext cx="262" cy="262"/>
              </a:xfrm>
              <a:custGeom>
                <a:avLst/>
                <a:gdLst>
                  <a:gd name="T0" fmla="*/ 807 w 1831"/>
                  <a:gd name="T1" fmla="*/ 602 h 1831"/>
                  <a:gd name="T2" fmla="*/ 670 w 1831"/>
                  <a:gd name="T3" fmla="*/ 698 h 1831"/>
                  <a:gd name="T4" fmla="*/ 598 w 1831"/>
                  <a:gd name="T5" fmla="*/ 848 h 1831"/>
                  <a:gd name="T6" fmla="*/ 613 w 1831"/>
                  <a:gd name="T7" fmla="*/ 1021 h 1831"/>
                  <a:gd name="T8" fmla="*/ 709 w 1831"/>
                  <a:gd name="T9" fmla="*/ 1156 h 1831"/>
                  <a:gd name="T10" fmla="*/ 859 w 1831"/>
                  <a:gd name="T11" fmla="*/ 1228 h 1831"/>
                  <a:gd name="T12" fmla="*/ 1031 w 1831"/>
                  <a:gd name="T13" fmla="*/ 1213 h 1831"/>
                  <a:gd name="T14" fmla="*/ 1168 w 1831"/>
                  <a:gd name="T15" fmla="*/ 1118 h 1831"/>
                  <a:gd name="T16" fmla="*/ 1240 w 1831"/>
                  <a:gd name="T17" fmla="*/ 968 h 1831"/>
                  <a:gd name="T18" fmla="*/ 1225 w 1831"/>
                  <a:gd name="T19" fmla="*/ 796 h 1831"/>
                  <a:gd name="T20" fmla="*/ 1129 w 1831"/>
                  <a:gd name="T21" fmla="*/ 659 h 1831"/>
                  <a:gd name="T22" fmla="*/ 979 w 1831"/>
                  <a:gd name="T23" fmla="*/ 589 h 1831"/>
                  <a:gd name="T24" fmla="*/ 974 w 1831"/>
                  <a:gd name="T25" fmla="*/ 8 h 1831"/>
                  <a:gd name="T26" fmla="*/ 1033 w 1831"/>
                  <a:gd name="T27" fmla="*/ 81 h 1831"/>
                  <a:gd name="T28" fmla="*/ 1240 w 1831"/>
                  <a:gd name="T29" fmla="*/ 238 h 1831"/>
                  <a:gd name="T30" fmla="*/ 1376 w 1831"/>
                  <a:gd name="T31" fmla="*/ 145 h 1831"/>
                  <a:gd name="T32" fmla="*/ 1571 w 1831"/>
                  <a:gd name="T33" fmla="*/ 276 h 1831"/>
                  <a:gd name="T34" fmla="*/ 1606 w 1831"/>
                  <a:gd name="T35" fmla="*/ 349 h 1831"/>
                  <a:gd name="T36" fmla="*/ 1534 w 1831"/>
                  <a:gd name="T37" fmla="*/ 492 h 1831"/>
                  <a:gd name="T38" fmla="*/ 1719 w 1831"/>
                  <a:gd name="T39" fmla="*/ 660 h 1831"/>
                  <a:gd name="T40" fmla="*/ 1800 w 1831"/>
                  <a:gd name="T41" fmla="*/ 707 h 1831"/>
                  <a:gd name="T42" fmla="*/ 1830 w 1831"/>
                  <a:gd name="T43" fmla="*/ 944 h 1831"/>
                  <a:gd name="T44" fmla="*/ 1774 w 1831"/>
                  <a:gd name="T45" fmla="*/ 1018 h 1831"/>
                  <a:gd name="T46" fmla="*/ 1616 w 1831"/>
                  <a:gd name="T47" fmla="*/ 1168 h 1831"/>
                  <a:gd name="T48" fmla="*/ 1688 w 1831"/>
                  <a:gd name="T49" fmla="*/ 1346 h 1831"/>
                  <a:gd name="T50" fmla="*/ 1668 w 1831"/>
                  <a:gd name="T51" fmla="*/ 1438 h 1831"/>
                  <a:gd name="T52" fmla="*/ 1508 w 1831"/>
                  <a:gd name="T53" fmla="*/ 1597 h 1831"/>
                  <a:gd name="T54" fmla="*/ 1429 w 1831"/>
                  <a:gd name="T55" fmla="*/ 1583 h 1831"/>
                  <a:gd name="T56" fmla="*/ 1167 w 1831"/>
                  <a:gd name="T57" fmla="*/ 1609 h 1831"/>
                  <a:gd name="T58" fmla="*/ 1135 w 1831"/>
                  <a:gd name="T59" fmla="*/ 1786 h 1831"/>
                  <a:gd name="T60" fmla="*/ 905 w 1831"/>
                  <a:gd name="T61" fmla="*/ 1831 h 1831"/>
                  <a:gd name="T62" fmla="*/ 818 w 1831"/>
                  <a:gd name="T63" fmla="*/ 1795 h 1831"/>
                  <a:gd name="T64" fmla="*/ 717 w 1831"/>
                  <a:gd name="T65" fmla="*/ 1623 h 1831"/>
                  <a:gd name="T66" fmla="*/ 502 w 1831"/>
                  <a:gd name="T67" fmla="*/ 1674 h 1831"/>
                  <a:gd name="T68" fmla="*/ 408 w 1831"/>
                  <a:gd name="T69" fmla="*/ 1676 h 1831"/>
                  <a:gd name="T70" fmla="*/ 235 w 1831"/>
                  <a:gd name="T71" fmla="*/ 1523 h 1831"/>
                  <a:gd name="T72" fmla="*/ 232 w 1831"/>
                  <a:gd name="T73" fmla="*/ 1442 h 1831"/>
                  <a:gd name="T74" fmla="*/ 248 w 1831"/>
                  <a:gd name="T75" fmla="*/ 1228 h 1831"/>
                  <a:gd name="T76" fmla="*/ 64 w 1831"/>
                  <a:gd name="T77" fmla="*/ 1158 h 1831"/>
                  <a:gd name="T78" fmla="*/ 14 w 1831"/>
                  <a:gd name="T79" fmla="*/ 1079 h 1831"/>
                  <a:gd name="T80" fmla="*/ 20 w 1831"/>
                  <a:gd name="T81" fmla="*/ 845 h 1831"/>
                  <a:gd name="T82" fmla="*/ 185 w 1831"/>
                  <a:gd name="T83" fmla="*/ 786 h 1831"/>
                  <a:gd name="T84" fmla="*/ 166 w 1831"/>
                  <a:gd name="T85" fmla="*/ 528 h 1831"/>
                  <a:gd name="T86" fmla="*/ 140 w 1831"/>
                  <a:gd name="T87" fmla="*/ 439 h 1831"/>
                  <a:gd name="T88" fmla="*/ 285 w 1831"/>
                  <a:gd name="T89" fmla="*/ 252 h 1831"/>
                  <a:gd name="T90" fmla="*/ 363 w 1831"/>
                  <a:gd name="T91" fmla="*/ 233 h 1831"/>
                  <a:gd name="T92" fmla="*/ 543 w 1831"/>
                  <a:gd name="T93" fmla="*/ 267 h 1831"/>
                  <a:gd name="T94" fmla="*/ 671 w 1831"/>
                  <a:gd name="T95" fmla="*/ 87 h 1831"/>
                  <a:gd name="T96" fmla="*/ 736 w 1831"/>
                  <a:gd name="T97" fmla="*/ 20 h 1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31" h="1831">
                    <a:moveTo>
                      <a:pt x="936" y="583"/>
                    </a:moveTo>
                    <a:lnTo>
                      <a:pt x="891" y="584"/>
                    </a:lnTo>
                    <a:lnTo>
                      <a:pt x="848" y="591"/>
                    </a:lnTo>
                    <a:lnTo>
                      <a:pt x="807" y="602"/>
                    </a:lnTo>
                    <a:lnTo>
                      <a:pt x="767" y="621"/>
                    </a:lnTo>
                    <a:lnTo>
                      <a:pt x="732" y="642"/>
                    </a:lnTo>
                    <a:lnTo>
                      <a:pt x="699" y="668"/>
                    </a:lnTo>
                    <a:lnTo>
                      <a:pt x="670" y="698"/>
                    </a:lnTo>
                    <a:lnTo>
                      <a:pt x="645" y="732"/>
                    </a:lnTo>
                    <a:lnTo>
                      <a:pt x="625" y="768"/>
                    </a:lnTo>
                    <a:lnTo>
                      <a:pt x="610" y="807"/>
                    </a:lnTo>
                    <a:lnTo>
                      <a:pt x="598" y="848"/>
                    </a:lnTo>
                    <a:lnTo>
                      <a:pt x="594" y="891"/>
                    </a:lnTo>
                    <a:lnTo>
                      <a:pt x="595" y="936"/>
                    </a:lnTo>
                    <a:lnTo>
                      <a:pt x="601" y="979"/>
                    </a:lnTo>
                    <a:lnTo>
                      <a:pt x="613" y="1021"/>
                    </a:lnTo>
                    <a:lnTo>
                      <a:pt x="630" y="1060"/>
                    </a:lnTo>
                    <a:lnTo>
                      <a:pt x="653" y="1095"/>
                    </a:lnTo>
                    <a:lnTo>
                      <a:pt x="679" y="1128"/>
                    </a:lnTo>
                    <a:lnTo>
                      <a:pt x="709" y="1156"/>
                    </a:lnTo>
                    <a:lnTo>
                      <a:pt x="742" y="1182"/>
                    </a:lnTo>
                    <a:lnTo>
                      <a:pt x="778" y="1202"/>
                    </a:lnTo>
                    <a:lnTo>
                      <a:pt x="818" y="1218"/>
                    </a:lnTo>
                    <a:lnTo>
                      <a:pt x="859" y="1228"/>
                    </a:lnTo>
                    <a:lnTo>
                      <a:pt x="903" y="1233"/>
                    </a:lnTo>
                    <a:lnTo>
                      <a:pt x="947" y="1233"/>
                    </a:lnTo>
                    <a:lnTo>
                      <a:pt x="990" y="1226"/>
                    </a:lnTo>
                    <a:lnTo>
                      <a:pt x="1031" y="1213"/>
                    </a:lnTo>
                    <a:lnTo>
                      <a:pt x="1070" y="1196"/>
                    </a:lnTo>
                    <a:lnTo>
                      <a:pt x="1106" y="1175"/>
                    </a:lnTo>
                    <a:lnTo>
                      <a:pt x="1139" y="1149"/>
                    </a:lnTo>
                    <a:lnTo>
                      <a:pt x="1168" y="1118"/>
                    </a:lnTo>
                    <a:lnTo>
                      <a:pt x="1193" y="1085"/>
                    </a:lnTo>
                    <a:lnTo>
                      <a:pt x="1213" y="1048"/>
                    </a:lnTo>
                    <a:lnTo>
                      <a:pt x="1228" y="1010"/>
                    </a:lnTo>
                    <a:lnTo>
                      <a:pt x="1240" y="968"/>
                    </a:lnTo>
                    <a:lnTo>
                      <a:pt x="1244" y="926"/>
                    </a:lnTo>
                    <a:lnTo>
                      <a:pt x="1243" y="881"/>
                    </a:lnTo>
                    <a:lnTo>
                      <a:pt x="1236" y="837"/>
                    </a:lnTo>
                    <a:lnTo>
                      <a:pt x="1225" y="796"/>
                    </a:lnTo>
                    <a:lnTo>
                      <a:pt x="1208" y="757"/>
                    </a:lnTo>
                    <a:lnTo>
                      <a:pt x="1185" y="721"/>
                    </a:lnTo>
                    <a:lnTo>
                      <a:pt x="1159" y="689"/>
                    </a:lnTo>
                    <a:lnTo>
                      <a:pt x="1129" y="659"/>
                    </a:lnTo>
                    <a:lnTo>
                      <a:pt x="1095" y="635"/>
                    </a:lnTo>
                    <a:lnTo>
                      <a:pt x="1059" y="615"/>
                    </a:lnTo>
                    <a:lnTo>
                      <a:pt x="1020" y="599"/>
                    </a:lnTo>
                    <a:lnTo>
                      <a:pt x="979" y="589"/>
                    </a:lnTo>
                    <a:lnTo>
                      <a:pt x="936" y="583"/>
                    </a:lnTo>
                    <a:close/>
                    <a:moveTo>
                      <a:pt x="925" y="0"/>
                    </a:moveTo>
                    <a:lnTo>
                      <a:pt x="950" y="2"/>
                    </a:lnTo>
                    <a:lnTo>
                      <a:pt x="974" y="8"/>
                    </a:lnTo>
                    <a:lnTo>
                      <a:pt x="995" y="20"/>
                    </a:lnTo>
                    <a:lnTo>
                      <a:pt x="1012" y="37"/>
                    </a:lnTo>
                    <a:lnTo>
                      <a:pt x="1026" y="57"/>
                    </a:lnTo>
                    <a:lnTo>
                      <a:pt x="1033" y="81"/>
                    </a:lnTo>
                    <a:lnTo>
                      <a:pt x="1053" y="178"/>
                    </a:lnTo>
                    <a:lnTo>
                      <a:pt x="1117" y="192"/>
                    </a:lnTo>
                    <a:lnTo>
                      <a:pt x="1179" y="212"/>
                    </a:lnTo>
                    <a:lnTo>
                      <a:pt x="1240" y="238"/>
                    </a:lnTo>
                    <a:lnTo>
                      <a:pt x="1310" y="172"/>
                    </a:lnTo>
                    <a:lnTo>
                      <a:pt x="1330" y="157"/>
                    </a:lnTo>
                    <a:lnTo>
                      <a:pt x="1352" y="148"/>
                    </a:lnTo>
                    <a:lnTo>
                      <a:pt x="1376" y="145"/>
                    </a:lnTo>
                    <a:lnTo>
                      <a:pt x="1400" y="147"/>
                    </a:lnTo>
                    <a:lnTo>
                      <a:pt x="1423" y="155"/>
                    </a:lnTo>
                    <a:lnTo>
                      <a:pt x="1444" y="169"/>
                    </a:lnTo>
                    <a:lnTo>
                      <a:pt x="1571" y="276"/>
                    </a:lnTo>
                    <a:lnTo>
                      <a:pt x="1586" y="292"/>
                    </a:lnTo>
                    <a:lnTo>
                      <a:pt x="1596" y="309"/>
                    </a:lnTo>
                    <a:lnTo>
                      <a:pt x="1603" y="328"/>
                    </a:lnTo>
                    <a:lnTo>
                      <a:pt x="1606" y="349"/>
                    </a:lnTo>
                    <a:lnTo>
                      <a:pt x="1605" y="369"/>
                    </a:lnTo>
                    <a:lnTo>
                      <a:pt x="1600" y="390"/>
                    </a:lnTo>
                    <a:lnTo>
                      <a:pt x="1589" y="409"/>
                    </a:lnTo>
                    <a:lnTo>
                      <a:pt x="1534" y="492"/>
                    </a:lnTo>
                    <a:lnTo>
                      <a:pt x="1567" y="544"/>
                    </a:lnTo>
                    <a:lnTo>
                      <a:pt x="1595" y="600"/>
                    </a:lnTo>
                    <a:lnTo>
                      <a:pt x="1618" y="657"/>
                    </a:lnTo>
                    <a:lnTo>
                      <a:pt x="1719" y="660"/>
                    </a:lnTo>
                    <a:lnTo>
                      <a:pt x="1744" y="665"/>
                    </a:lnTo>
                    <a:lnTo>
                      <a:pt x="1766" y="674"/>
                    </a:lnTo>
                    <a:lnTo>
                      <a:pt x="1785" y="689"/>
                    </a:lnTo>
                    <a:lnTo>
                      <a:pt x="1800" y="707"/>
                    </a:lnTo>
                    <a:lnTo>
                      <a:pt x="1811" y="729"/>
                    </a:lnTo>
                    <a:lnTo>
                      <a:pt x="1816" y="753"/>
                    </a:lnTo>
                    <a:lnTo>
                      <a:pt x="1831" y="919"/>
                    </a:lnTo>
                    <a:lnTo>
                      <a:pt x="1830" y="944"/>
                    </a:lnTo>
                    <a:lnTo>
                      <a:pt x="1823" y="966"/>
                    </a:lnTo>
                    <a:lnTo>
                      <a:pt x="1810" y="987"/>
                    </a:lnTo>
                    <a:lnTo>
                      <a:pt x="1793" y="1004"/>
                    </a:lnTo>
                    <a:lnTo>
                      <a:pt x="1774" y="1018"/>
                    </a:lnTo>
                    <a:lnTo>
                      <a:pt x="1750" y="1026"/>
                    </a:lnTo>
                    <a:lnTo>
                      <a:pt x="1649" y="1046"/>
                    </a:lnTo>
                    <a:lnTo>
                      <a:pt x="1635" y="1108"/>
                    </a:lnTo>
                    <a:lnTo>
                      <a:pt x="1616" y="1168"/>
                    </a:lnTo>
                    <a:lnTo>
                      <a:pt x="1591" y="1226"/>
                    </a:lnTo>
                    <a:lnTo>
                      <a:pt x="1665" y="1303"/>
                    </a:lnTo>
                    <a:lnTo>
                      <a:pt x="1679" y="1324"/>
                    </a:lnTo>
                    <a:lnTo>
                      <a:pt x="1688" y="1346"/>
                    </a:lnTo>
                    <a:lnTo>
                      <a:pt x="1692" y="1369"/>
                    </a:lnTo>
                    <a:lnTo>
                      <a:pt x="1690" y="1393"/>
                    </a:lnTo>
                    <a:lnTo>
                      <a:pt x="1682" y="1416"/>
                    </a:lnTo>
                    <a:lnTo>
                      <a:pt x="1668" y="1438"/>
                    </a:lnTo>
                    <a:lnTo>
                      <a:pt x="1561" y="1564"/>
                    </a:lnTo>
                    <a:lnTo>
                      <a:pt x="1546" y="1579"/>
                    </a:lnTo>
                    <a:lnTo>
                      <a:pt x="1528" y="1590"/>
                    </a:lnTo>
                    <a:lnTo>
                      <a:pt x="1508" y="1597"/>
                    </a:lnTo>
                    <a:lnTo>
                      <a:pt x="1488" y="1600"/>
                    </a:lnTo>
                    <a:lnTo>
                      <a:pt x="1467" y="1599"/>
                    </a:lnTo>
                    <a:lnTo>
                      <a:pt x="1447" y="1593"/>
                    </a:lnTo>
                    <a:lnTo>
                      <a:pt x="1429" y="1583"/>
                    </a:lnTo>
                    <a:lnTo>
                      <a:pt x="1336" y="1523"/>
                    </a:lnTo>
                    <a:lnTo>
                      <a:pt x="1283" y="1556"/>
                    </a:lnTo>
                    <a:lnTo>
                      <a:pt x="1226" y="1585"/>
                    </a:lnTo>
                    <a:lnTo>
                      <a:pt x="1167" y="1609"/>
                    </a:lnTo>
                    <a:lnTo>
                      <a:pt x="1163" y="1720"/>
                    </a:lnTo>
                    <a:lnTo>
                      <a:pt x="1159" y="1745"/>
                    </a:lnTo>
                    <a:lnTo>
                      <a:pt x="1150" y="1767"/>
                    </a:lnTo>
                    <a:lnTo>
                      <a:pt x="1135" y="1786"/>
                    </a:lnTo>
                    <a:lnTo>
                      <a:pt x="1117" y="1802"/>
                    </a:lnTo>
                    <a:lnTo>
                      <a:pt x="1095" y="1812"/>
                    </a:lnTo>
                    <a:lnTo>
                      <a:pt x="1071" y="1818"/>
                    </a:lnTo>
                    <a:lnTo>
                      <a:pt x="905" y="1831"/>
                    </a:lnTo>
                    <a:lnTo>
                      <a:pt x="880" y="1830"/>
                    </a:lnTo>
                    <a:lnTo>
                      <a:pt x="857" y="1823"/>
                    </a:lnTo>
                    <a:lnTo>
                      <a:pt x="836" y="1811"/>
                    </a:lnTo>
                    <a:lnTo>
                      <a:pt x="818" y="1795"/>
                    </a:lnTo>
                    <a:lnTo>
                      <a:pt x="806" y="1774"/>
                    </a:lnTo>
                    <a:lnTo>
                      <a:pt x="798" y="1750"/>
                    </a:lnTo>
                    <a:lnTo>
                      <a:pt x="775" y="1637"/>
                    </a:lnTo>
                    <a:lnTo>
                      <a:pt x="717" y="1623"/>
                    </a:lnTo>
                    <a:lnTo>
                      <a:pt x="660" y="1605"/>
                    </a:lnTo>
                    <a:lnTo>
                      <a:pt x="604" y="1582"/>
                    </a:lnTo>
                    <a:lnTo>
                      <a:pt x="521" y="1659"/>
                    </a:lnTo>
                    <a:lnTo>
                      <a:pt x="502" y="1674"/>
                    </a:lnTo>
                    <a:lnTo>
                      <a:pt x="479" y="1683"/>
                    </a:lnTo>
                    <a:lnTo>
                      <a:pt x="455" y="1687"/>
                    </a:lnTo>
                    <a:lnTo>
                      <a:pt x="431" y="1684"/>
                    </a:lnTo>
                    <a:lnTo>
                      <a:pt x="408" y="1676"/>
                    </a:lnTo>
                    <a:lnTo>
                      <a:pt x="388" y="1663"/>
                    </a:lnTo>
                    <a:lnTo>
                      <a:pt x="260" y="1556"/>
                    </a:lnTo>
                    <a:lnTo>
                      <a:pt x="245" y="1540"/>
                    </a:lnTo>
                    <a:lnTo>
                      <a:pt x="235" y="1523"/>
                    </a:lnTo>
                    <a:lnTo>
                      <a:pt x="227" y="1504"/>
                    </a:lnTo>
                    <a:lnTo>
                      <a:pt x="225" y="1483"/>
                    </a:lnTo>
                    <a:lnTo>
                      <a:pt x="226" y="1463"/>
                    </a:lnTo>
                    <a:lnTo>
                      <a:pt x="232" y="1442"/>
                    </a:lnTo>
                    <a:lnTo>
                      <a:pt x="242" y="1423"/>
                    </a:lnTo>
                    <a:lnTo>
                      <a:pt x="304" y="1328"/>
                    </a:lnTo>
                    <a:lnTo>
                      <a:pt x="274" y="1279"/>
                    </a:lnTo>
                    <a:lnTo>
                      <a:pt x="248" y="1228"/>
                    </a:lnTo>
                    <a:lnTo>
                      <a:pt x="225" y="1175"/>
                    </a:lnTo>
                    <a:lnTo>
                      <a:pt x="111" y="1171"/>
                    </a:lnTo>
                    <a:lnTo>
                      <a:pt x="87" y="1168"/>
                    </a:lnTo>
                    <a:lnTo>
                      <a:pt x="64" y="1158"/>
                    </a:lnTo>
                    <a:lnTo>
                      <a:pt x="45" y="1144"/>
                    </a:lnTo>
                    <a:lnTo>
                      <a:pt x="30" y="1125"/>
                    </a:lnTo>
                    <a:lnTo>
                      <a:pt x="20" y="1103"/>
                    </a:lnTo>
                    <a:lnTo>
                      <a:pt x="14" y="1079"/>
                    </a:lnTo>
                    <a:lnTo>
                      <a:pt x="0" y="913"/>
                    </a:lnTo>
                    <a:lnTo>
                      <a:pt x="1" y="889"/>
                    </a:lnTo>
                    <a:lnTo>
                      <a:pt x="8" y="865"/>
                    </a:lnTo>
                    <a:lnTo>
                      <a:pt x="20" y="845"/>
                    </a:lnTo>
                    <a:lnTo>
                      <a:pt x="37" y="828"/>
                    </a:lnTo>
                    <a:lnTo>
                      <a:pt x="57" y="814"/>
                    </a:lnTo>
                    <a:lnTo>
                      <a:pt x="80" y="806"/>
                    </a:lnTo>
                    <a:lnTo>
                      <a:pt x="185" y="786"/>
                    </a:lnTo>
                    <a:lnTo>
                      <a:pt x="199" y="724"/>
                    </a:lnTo>
                    <a:lnTo>
                      <a:pt x="217" y="664"/>
                    </a:lnTo>
                    <a:lnTo>
                      <a:pt x="240" y="606"/>
                    </a:lnTo>
                    <a:lnTo>
                      <a:pt x="166" y="528"/>
                    </a:lnTo>
                    <a:lnTo>
                      <a:pt x="151" y="508"/>
                    </a:lnTo>
                    <a:lnTo>
                      <a:pt x="142" y="485"/>
                    </a:lnTo>
                    <a:lnTo>
                      <a:pt x="138" y="462"/>
                    </a:lnTo>
                    <a:lnTo>
                      <a:pt x="140" y="439"/>
                    </a:lnTo>
                    <a:lnTo>
                      <a:pt x="148" y="416"/>
                    </a:lnTo>
                    <a:lnTo>
                      <a:pt x="162" y="394"/>
                    </a:lnTo>
                    <a:lnTo>
                      <a:pt x="269" y="267"/>
                    </a:lnTo>
                    <a:lnTo>
                      <a:pt x="285" y="252"/>
                    </a:lnTo>
                    <a:lnTo>
                      <a:pt x="303" y="241"/>
                    </a:lnTo>
                    <a:lnTo>
                      <a:pt x="323" y="234"/>
                    </a:lnTo>
                    <a:lnTo>
                      <a:pt x="342" y="231"/>
                    </a:lnTo>
                    <a:lnTo>
                      <a:pt x="363" y="233"/>
                    </a:lnTo>
                    <a:lnTo>
                      <a:pt x="383" y="238"/>
                    </a:lnTo>
                    <a:lnTo>
                      <a:pt x="402" y="247"/>
                    </a:lnTo>
                    <a:lnTo>
                      <a:pt x="486" y="303"/>
                    </a:lnTo>
                    <a:lnTo>
                      <a:pt x="543" y="267"/>
                    </a:lnTo>
                    <a:lnTo>
                      <a:pt x="602" y="235"/>
                    </a:lnTo>
                    <a:lnTo>
                      <a:pt x="664" y="210"/>
                    </a:lnTo>
                    <a:lnTo>
                      <a:pt x="668" y="111"/>
                    </a:lnTo>
                    <a:lnTo>
                      <a:pt x="671" y="87"/>
                    </a:lnTo>
                    <a:lnTo>
                      <a:pt x="682" y="64"/>
                    </a:lnTo>
                    <a:lnTo>
                      <a:pt x="695" y="45"/>
                    </a:lnTo>
                    <a:lnTo>
                      <a:pt x="715" y="30"/>
                    </a:lnTo>
                    <a:lnTo>
                      <a:pt x="736" y="20"/>
                    </a:lnTo>
                    <a:lnTo>
                      <a:pt x="760" y="14"/>
                    </a:lnTo>
                    <a:lnTo>
                      <a:pt x="9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" name="Freeform 8">
                <a:extLst>
                  <a:ext uri="{FF2B5EF4-FFF2-40B4-BE49-F238E27FC236}">
                    <a16:creationId xmlns:a16="http://schemas.microsoft.com/office/drawing/2014/main" id="{3BAFD172-6517-4AAA-800E-AAA4E9A44B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00" y="2319"/>
                <a:ext cx="212" cy="212"/>
              </a:xfrm>
              <a:custGeom>
                <a:avLst/>
                <a:gdLst>
                  <a:gd name="T0" fmla="*/ 666 w 1486"/>
                  <a:gd name="T1" fmla="*/ 483 h 1483"/>
                  <a:gd name="T2" fmla="*/ 561 w 1486"/>
                  <a:gd name="T3" fmla="*/ 546 h 1483"/>
                  <a:gd name="T4" fmla="*/ 495 w 1486"/>
                  <a:gd name="T5" fmla="*/ 649 h 1483"/>
                  <a:gd name="T6" fmla="*/ 484 w 1486"/>
                  <a:gd name="T7" fmla="*/ 776 h 1483"/>
                  <a:gd name="T8" fmla="*/ 531 w 1486"/>
                  <a:gd name="T9" fmla="*/ 889 h 1483"/>
                  <a:gd name="T10" fmla="*/ 622 w 1486"/>
                  <a:gd name="T11" fmla="*/ 969 h 1483"/>
                  <a:gd name="T12" fmla="*/ 744 w 1486"/>
                  <a:gd name="T13" fmla="*/ 1001 h 1483"/>
                  <a:gd name="T14" fmla="*/ 865 w 1486"/>
                  <a:gd name="T15" fmla="*/ 972 h 1483"/>
                  <a:gd name="T16" fmla="*/ 959 w 1486"/>
                  <a:gd name="T17" fmla="*/ 894 h 1483"/>
                  <a:gd name="T18" fmla="*/ 1008 w 1486"/>
                  <a:gd name="T19" fmla="*/ 781 h 1483"/>
                  <a:gd name="T20" fmla="*/ 999 w 1486"/>
                  <a:gd name="T21" fmla="*/ 655 h 1483"/>
                  <a:gd name="T22" fmla="*/ 936 w 1486"/>
                  <a:gd name="T23" fmla="*/ 550 h 1483"/>
                  <a:gd name="T24" fmla="*/ 834 w 1486"/>
                  <a:gd name="T25" fmla="*/ 485 h 1483"/>
                  <a:gd name="T26" fmla="*/ 705 w 1486"/>
                  <a:gd name="T27" fmla="*/ 0 h 1483"/>
                  <a:gd name="T28" fmla="*/ 854 w 1486"/>
                  <a:gd name="T29" fmla="*/ 12 h 1483"/>
                  <a:gd name="T30" fmla="*/ 900 w 1486"/>
                  <a:gd name="T31" fmla="*/ 67 h 1483"/>
                  <a:gd name="T32" fmla="*/ 963 w 1486"/>
                  <a:gd name="T33" fmla="*/ 170 h 1483"/>
                  <a:gd name="T34" fmla="*/ 1108 w 1486"/>
                  <a:gd name="T35" fmla="*/ 179 h 1483"/>
                  <a:gd name="T36" fmla="*/ 1176 w 1486"/>
                  <a:gd name="T37" fmla="*/ 159 h 1483"/>
                  <a:gd name="T38" fmla="*/ 1241 w 1486"/>
                  <a:gd name="T39" fmla="*/ 190 h 1483"/>
                  <a:gd name="T40" fmla="*/ 1337 w 1486"/>
                  <a:gd name="T41" fmla="*/ 305 h 1483"/>
                  <a:gd name="T42" fmla="*/ 1332 w 1486"/>
                  <a:gd name="T43" fmla="*/ 374 h 1483"/>
                  <a:gd name="T44" fmla="*/ 1301 w 1486"/>
                  <a:gd name="T45" fmla="*/ 491 h 1483"/>
                  <a:gd name="T46" fmla="*/ 1399 w 1486"/>
                  <a:gd name="T47" fmla="*/ 595 h 1483"/>
                  <a:gd name="T48" fmla="*/ 1462 w 1486"/>
                  <a:gd name="T49" fmla="*/ 629 h 1483"/>
                  <a:gd name="T50" fmla="*/ 1486 w 1486"/>
                  <a:gd name="T51" fmla="*/ 696 h 1483"/>
                  <a:gd name="T52" fmla="*/ 1473 w 1486"/>
                  <a:gd name="T53" fmla="*/ 845 h 1483"/>
                  <a:gd name="T54" fmla="*/ 1419 w 1486"/>
                  <a:gd name="T55" fmla="*/ 892 h 1483"/>
                  <a:gd name="T56" fmla="*/ 1312 w 1486"/>
                  <a:gd name="T57" fmla="*/ 953 h 1483"/>
                  <a:gd name="T58" fmla="*/ 1310 w 1486"/>
                  <a:gd name="T59" fmla="*/ 1101 h 1483"/>
                  <a:gd name="T60" fmla="*/ 1331 w 1486"/>
                  <a:gd name="T61" fmla="*/ 1169 h 1483"/>
                  <a:gd name="T62" fmla="*/ 1301 w 1486"/>
                  <a:gd name="T63" fmla="*/ 1234 h 1483"/>
                  <a:gd name="T64" fmla="*/ 1186 w 1486"/>
                  <a:gd name="T65" fmla="*/ 1331 h 1483"/>
                  <a:gd name="T66" fmla="*/ 1115 w 1486"/>
                  <a:gd name="T67" fmla="*/ 1325 h 1483"/>
                  <a:gd name="T68" fmla="*/ 991 w 1486"/>
                  <a:gd name="T69" fmla="*/ 1289 h 1483"/>
                  <a:gd name="T70" fmla="*/ 884 w 1486"/>
                  <a:gd name="T71" fmla="*/ 1396 h 1483"/>
                  <a:gd name="T72" fmla="*/ 849 w 1486"/>
                  <a:gd name="T73" fmla="*/ 1459 h 1483"/>
                  <a:gd name="T74" fmla="*/ 782 w 1486"/>
                  <a:gd name="T75" fmla="*/ 1483 h 1483"/>
                  <a:gd name="T76" fmla="*/ 633 w 1486"/>
                  <a:gd name="T77" fmla="*/ 1470 h 1483"/>
                  <a:gd name="T78" fmla="*/ 586 w 1486"/>
                  <a:gd name="T79" fmla="*/ 1416 h 1483"/>
                  <a:gd name="T80" fmla="*/ 527 w 1486"/>
                  <a:gd name="T81" fmla="*/ 1299 h 1483"/>
                  <a:gd name="T82" fmla="*/ 379 w 1486"/>
                  <a:gd name="T83" fmla="*/ 1302 h 1483"/>
                  <a:gd name="T84" fmla="*/ 310 w 1486"/>
                  <a:gd name="T85" fmla="*/ 1324 h 1483"/>
                  <a:gd name="T86" fmla="*/ 245 w 1486"/>
                  <a:gd name="T87" fmla="*/ 1293 h 1483"/>
                  <a:gd name="T88" fmla="*/ 149 w 1486"/>
                  <a:gd name="T89" fmla="*/ 1178 h 1483"/>
                  <a:gd name="T90" fmla="*/ 155 w 1486"/>
                  <a:gd name="T91" fmla="*/ 1108 h 1483"/>
                  <a:gd name="T92" fmla="*/ 194 w 1486"/>
                  <a:gd name="T93" fmla="*/ 986 h 1483"/>
                  <a:gd name="T94" fmla="*/ 87 w 1486"/>
                  <a:gd name="T95" fmla="*/ 888 h 1483"/>
                  <a:gd name="T96" fmla="*/ 25 w 1486"/>
                  <a:gd name="T97" fmla="*/ 854 h 1483"/>
                  <a:gd name="T98" fmla="*/ 0 w 1486"/>
                  <a:gd name="T99" fmla="*/ 787 h 1483"/>
                  <a:gd name="T100" fmla="*/ 13 w 1486"/>
                  <a:gd name="T101" fmla="*/ 638 h 1483"/>
                  <a:gd name="T102" fmla="*/ 67 w 1486"/>
                  <a:gd name="T103" fmla="*/ 591 h 1483"/>
                  <a:gd name="T104" fmla="*/ 177 w 1486"/>
                  <a:gd name="T105" fmla="*/ 530 h 1483"/>
                  <a:gd name="T106" fmla="*/ 176 w 1486"/>
                  <a:gd name="T107" fmla="*/ 382 h 1483"/>
                  <a:gd name="T108" fmla="*/ 156 w 1486"/>
                  <a:gd name="T109" fmla="*/ 314 h 1483"/>
                  <a:gd name="T110" fmla="*/ 185 w 1486"/>
                  <a:gd name="T111" fmla="*/ 249 h 1483"/>
                  <a:gd name="T112" fmla="*/ 302 w 1486"/>
                  <a:gd name="T113" fmla="*/ 152 h 1483"/>
                  <a:gd name="T114" fmla="*/ 372 w 1486"/>
                  <a:gd name="T115" fmla="*/ 158 h 1483"/>
                  <a:gd name="T116" fmla="*/ 492 w 1486"/>
                  <a:gd name="T117" fmla="*/ 186 h 1483"/>
                  <a:gd name="T118" fmla="*/ 603 w 1486"/>
                  <a:gd name="T119" fmla="*/ 87 h 1483"/>
                  <a:gd name="T120" fmla="*/ 638 w 1486"/>
                  <a:gd name="T121" fmla="*/ 24 h 1483"/>
                  <a:gd name="T122" fmla="*/ 705 w 1486"/>
                  <a:gd name="T123" fmla="*/ 0 h 1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86" h="1483">
                    <a:moveTo>
                      <a:pt x="749" y="471"/>
                    </a:moveTo>
                    <a:lnTo>
                      <a:pt x="707" y="474"/>
                    </a:lnTo>
                    <a:lnTo>
                      <a:pt x="666" y="483"/>
                    </a:lnTo>
                    <a:lnTo>
                      <a:pt x="627" y="499"/>
                    </a:lnTo>
                    <a:lnTo>
                      <a:pt x="592" y="520"/>
                    </a:lnTo>
                    <a:lnTo>
                      <a:pt x="561" y="546"/>
                    </a:lnTo>
                    <a:lnTo>
                      <a:pt x="534" y="576"/>
                    </a:lnTo>
                    <a:lnTo>
                      <a:pt x="512" y="611"/>
                    </a:lnTo>
                    <a:lnTo>
                      <a:pt x="495" y="649"/>
                    </a:lnTo>
                    <a:lnTo>
                      <a:pt x="485" y="689"/>
                    </a:lnTo>
                    <a:lnTo>
                      <a:pt x="482" y="732"/>
                    </a:lnTo>
                    <a:lnTo>
                      <a:pt x="484" y="776"/>
                    </a:lnTo>
                    <a:lnTo>
                      <a:pt x="494" y="817"/>
                    </a:lnTo>
                    <a:lnTo>
                      <a:pt x="509" y="854"/>
                    </a:lnTo>
                    <a:lnTo>
                      <a:pt x="531" y="889"/>
                    </a:lnTo>
                    <a:lnTo>
                      <a:pt x="557" y="920"/>
                    </a:lnTo>
                    <a:lnTo>
                      <a:pt x="587" y="947"/>
                    </a:lnTo>
                    <a:lnTo>
                      <a:pt x="622" y="969"/>
                    </a:lnTo>
                    <a:lnTo>
                      <a:pt x="659" y="986"/>
                    </a:lnTo>
                    <a:lnTo>
                      <a:pt x="700" y="996"/>
                    </a:lnTo>
                    <a:lnTo>
                      <a:pt x="744" y="1001"/>
                    </a:lnTo>
                    <a:lnTo>
                      <a:pt x="786" y="997"/>
                    </a:lnTo>
                    <a:lnTo>
                      <a:pt x="827" y="988"/>
                    </a:lnTo>
                    <a:lnTo>
                      <a:pt x="865" y="972"/>
                    </a:lnTo>
                    <a:lnTo>
                      <a:pt x="901" y="951"/>
                    </a:lnTo>
                    <a:lnTo>
                      <a:pt x="931" y="925"/>
                    </a:lnTo>
                    <a:lnTo>
                      <a:pt x="959" y="894"/>
                    </a:lnTo>
                    <a:lnTo>
                      <a:pt x="980" y="860"/>
                    </a:lnTo>
                    <a:lnTo>
                      <a:pt x="998" y="822"/>
                    </a:lnTo>
                    <a:lnTo>
                      <a:pt x="1008" y="781"/>
                    </a:lnTo>
                    <a:lnTo>
                      <a:pt x="1011" y="739"/>
                    </a:lnTo>
                    <a:lnTo>
                      <a:pt x="1009" y="696"/>
                    </a:lnTo>
                    <a:lnTo>
                      <a:pt x="999" y="655"/>
                    </a:lnTo>
                    <a:lnTo>
                      <a:pt x="984" y="616"/>
                    </a:lnTo>
                    <a:lnTo>
                      <a:pt x="962" y="582"/>
                    </a:lnTo>
                    <a:lnTo>
                      <a:pt x="936" y="550"/>
                    </a:lnTo>
                    <a:lnTo>
                      <a:pt x="905" y="523"/>
                    </a:lnTo>
                    <a:lnTo>
                      <a:pt x="871" y="501"/>
                    </a:lnTo>
                    <a:lnTo>
                      <a:pt x="834" y="485"/>
                    </a:lnTo>
                    <a:lnTo>
                      <a:pt x="793" y="474"/>
                    </a:lnTo>
                    <a:lnTo>
                      <a:pt x="749" y="471"/>
                    </a:lnTo>
                    <a:close/>
                    <a:moveTo>
                      <a:pt x="705" y="0"/>
                    </a:moveTo>
                    <a:lnTo>
                      <a:pt x="806" y="1"/>
                    </a:lnTo>
                    <a:lnTo>
                      <a:pt x="831" y="3"/>
                    </a:lnTo>
                    <a:lnTo>
                      <a:pt x="854" y="12"/>
                    </a:lnTo>
                    <a:lnTo>
                      <a:pt x="873" y="27"/>
                    </a:lnTo>
                    <a:lnTo>
                      <a:pt x="889" y="45"/>
                    </a:lnTo>
                    <a:lnTo>
                      <a:pt x="900" y="67"/>
                    </a:lnTo>
                    <a:lnTo>
                      <a:pt x="905" y="91"/>
                    </a:lnTo>
                    <a:lnTo>
                      <a:pt x="912" y="153"/>
                    </a:lnTo>
                    <a:lnTo>
                      <a:pt x="963" y="170"/>
                    </a:lnTo>
                    <a:lnTo>
                      <a:pt x="1012" y="192"/>
                    </a:lnTo>
                    <a:lnTo>
                      <a:pt x="1059" y="217"/>
                    </a:lnTo>
                    <a:lnTo>
                      <a:pt x="1108" y="179"/>
                    </a:lnTo>
                    <a:lnTo>
                      <a:pt x="1130" y="167"/>
                    </a:lnTo>
                    <a:lnTo>
                      <a:pt x="1152" y="160"/>
                    </a:lnTo>
                    <a:lnTo>
                      <a:pt x="1176" y="159"/>
                    </a:lnTo>
                    <a:lnTo>
                      <a:pt x="1200" y="163"/>
                    </a:lnTo>
                    <a:lnTo>
                      <a:pt x="1222" y="174"/>
                    </a:lnTo>
                    <a:lnTo>
                      <a:pt x="1241" y="190"/>
                    </a:lnTo>
                    <a:lnTo>
                      <a:pt x="1313" y="262"/>
                    </a:lnTo>
                    <a:lnTo>
                      <a:pt x="1328" y="282"/>
                    </a:lnTo>
                    <a:lnTo>
                      <a:pt x="1337" y="305"/>
                    </a:lnTo>
                    <a:lnTo>
                      <a:pt x="1342" y="327"/>
                    </a:lnTo>
                    <a:lnTo>
                      <a:pt x="1339" y="351"/>
                    </a:lnTo>
                    <a:lnTo>
                      <a:pt x="1332" y="374"/>
                    </a:lnTo>
                    <a:lnTo>
                      <a:pt x="1319" y="396"/>
                    </a:lnTo>
                    <a:lnTo>
                      <a:pt x="1278" y="446"/>
                    </a:lnTo>
                    <a:lnTo>
                      <a:pt x="1301" y="491"/>
                    </a:lnTo>
                    <a:lnTo>
                      <a:pt x="1319" y="538"/>
                    </a:lnTo>
                    <a:lnTo>
                      <a:pt x="1334" y="587"/>
                    </a:lnTo>
                    <a:lnTo>
                      <a:pt x="1399" y="595"/>
                    </a:lnTo>
                    <a:lnTo>
                      <a:pt x="1422" y="602"/>
                    </a:lnTo>
                    <a:lnTo>
                      <a:pt x="1444" y="613"/>
                    </a:lnTo>
                    <a:lnTo>
                      <a:pt x="1462" y="629"/>
                    </a:lnTo>
                    <a:lnTo>
                      <a:pt x="1475" y="648"/>
                    </a:lnTo>
                    <a:lnTo>
                      <a:pt x="1484" y="671"/>
                    </a:lnTo>
                    <a:lnTo>
                      <a:pt x="1486" y="696"/>
                    </a:lnTo>
                    <a:lnTo>
                      <a:pt x="1485" y="798"/>
                    </a:lnTo>
                    <a:lnTo>
                      <a:pt x="1482" y="822"/>
                    </a:lnTo>
                    <a:lnTo>
                      <a:pt x="1473" y="845"/>
                    </a:lnTo>
                    <a:lnTo>
                      <a:pt x="1459" y="864"/>
                    </a:lnTo>
                    <a:lnTo>
                      <a:pt x="1441" y="880"/>
                    </a:lnTo>
                    <a:lnTo>
                      <a:pt x="1419" y="892"/>
                    </a:lnTo>
                    <a:lnTo>
                      <a:pt x="1395" y="897"/>
                    </a:lnTo>
                    <a:lnTo>
                      <a:pt x="1328" y="904"/>
                    </a:lnTo>
                    <a:lnTo>
                      <a:pt x="1312" y="953"/>
                    </a:lnTo>
                    <a:lnTo>
                      <a:pt x="1291" y="1000"/>
                    </a:lnTo>
                    <a:lnTo>
                      <a:pt x="1266" y="1045"/>
                    </a:lnTo>
                    <a:lnTo>
                      <a:pt x="1310" y="1101"/>
                    </a:lnTo>
                    <a:lnTo>
                      <a:pt x="1322" y="1123"/>
                    </a:lnTo>
                    <a:lnTo>
                      <a:pt x="1330" y="1145"/>
                    </a:lnTo>
                    <a:lnTo>
                      <a:pt x="1331" y="1169"/>
                    </a:lnTo>
                    <a:lnTo>
                      <a:pt x="1327" y="1193"/>
                    </a:lnTo>
                    <a:lnTo>
                      <a:pt x="1317" y="1215"/>
                    </a:lnTo>
                    <a:lnTo>
                      <a:pt x="1301" y="1234"/>
                    </a:lnTo>
                    <a:lnTo>
                      <a:pt x="1228" y="1306"/>
                    </a:lnTo>
                    <a:lnTo>
                      <a:pt x="1208" y="1321"/>
                    </a:lnTo>
                    <a:lnTo>
                      <a:pt x="1186" y="1331"/>
                    </a:lnTo>
                    <a:lnTo>
                      <a:pt x="1162" y="1334"/>
                    </a:lnTo>
                    <a:lnTo>
                      <a:pt x="1138" y="1332"/>
                    </a:lnTo>
                    <a:lnTo>
                      <a:pt x="1115" y="1325"/>
                    </a:lnTo>
                    <a:lnTo>
                      <a:pt x="1094" y="1312"/>
                    </a:lnTo>
                    <a:lnTo>
                      <a:pt x="1037" y="1266"/>
                    </a:lnTo>
                    <a:lnTo>
                      <a:pt x="991" y="1289"/>
                    </a:lnTo>
                    <a:lnTo>
                      <a:pt x="943" y="1308"/>
                    </a:lnTo>
                    <a:lnTo>
                      <a:pt x="893" y="1323"/>
                    </a:lnTo>
                    <a:lnTo>
                      <a:pt x="884" y="1396"/>
                    </a:lnTo>
                    <a:lnTo>
                      <a:pt x="877" y="1420"/>
                    </a:lnTo>
                    <a:lnTo>
                      <a:pt x="865" y="1441"/>
                    </a:lnTo>
                    <a:lnTo>
                      <a:pt x="849" y="1459"/>
                    </a:lnTo>
                    <a:lnTo>
                      <a:pt x="829" y="1473"/>
                    </a:lnTo>
                    <a:lnTo>
                      <a:pt x="806" y="1481"/>
                    </a:lnTo>
                    <a:lnTo>
                      <a:pt x="782" y="1483"/>
                    </a:lnTo>
                    <a:lnTo>
                      <a:pt x="680" y="1482"/>
                    </a:lnTo>
                    <a:lnTo>
                      <a:pt x="655" y="1479"/>
                    </a:lnTo>
                    <a:lnTo>
                      <a:pt x="633" y="1470"/>
                    </a:lnTo>
                    <a:lnTo>
                      <a:pt x="613" y="1456"/>
                    </a:lnTo>
                    <a:lnTo>
                      <a:pt x="598" y="1438"/>
                    </a:lnTo>
                    <a:lnTo>
                      <a:pt x="586" y="1416"/>
                    </a:lnTo>
                    <a:lnTo>
                      <a:pt x="581" y="1392"/>
                    </a:lnTo>
                    <a:lnTo>
                      <a:pt x="573" y="1315"/>
                    </a:lnTo>
                    <a:lnTo>
                      <a:pt x="527" y="1299"/>
                    </a:lnTo>
                    <a:lnTo>
                      <a:pt x="482" y="1280"/>
                    </a:lnTo>
                    <a:lnTo>
                      <a:pt x="439" y="1257"/>
                    </a:lnTo>
                    <a:lnTo>
                      <a:pt x="379" y="1302"/>
                    </a:lnTo>
                    <a:lnTo>
                      <a:pt x="357" y="1316"/>
                    </a:lnTo>
                    <a:lnTo>
                      <a:pt x="333" y="1323"/>
                    </a:lnTo>
                    <a:lnTo>
                      <a:pt x="310" y="1324"/>
                    </a:lnTo>
                    <a:lnTo>
                      <a:pt x="287" y="1319"/>
                    </a:lnTo>
                    <a:lnTo>
                      <a:pt x="264" y="1309"/>
                    </a:lnTo>
                    <a:lnTo>
                      <a:pt x="245" y="1293"/>
                    </a:lnTo>
                    <a:lnTo>
                      <a:pt x="174" y="1220"/>
                    </a:lnTo>
                    <a:lnTo>
                      <a:pt x="158" y="1201"/>
                    </a:lnTo>
                    <a:lnTo>
                      <a:pt x="149" y="1178"/>
                    </a:lnTo>
                    <a:lnTo>
                      <a:pt x="146" y="1156"/>
                    </a:lnTo>
                    <a:lnTo>
                      <a:pt x="147" y="1132"/>
                    </a:lnTo>
                    <a:lnTo>
                      <a:pt x="155" y="1108"/>
                    </a:lnTo>
                    <a:lnTo>
                      <a:pt x="167" y="1087"/>
                    </a:lnTo>
                    <a:lnTo>
                      <a:pt x="216" y="1027"/>
                    </a:lnTo>
                    <a:lnTo>
                      <a:pt x="194" y="986"/>
                    </a:lnTo>
                    <a:lnTo>
                      <a:pt x="177" y="942"/>
                    </a:lnTo>
                    <a:lnTo>
                      <a:pt x="163" y="897"/>
                    </a:lnTo>
                    <a:lnTo>
                      <a:pt x="87" y="888"/>
                    </a:lnTo>
                    <a:lnTo>
                      <a:pt x="64" y="881"/>
                    </a:lnTo>
                    <a:lnTo>
                      <a:pt x="42" y="870"/>
                    </a:lnTo>
                    <a:lnTo>
                      <a:pt x="25" y="854"/>
                    </a:lnTo>
                    <a:lnTo>
                      <a:pt x="11" y="834"/>
                    </a:lnTo>
                    <a:lnTo>
                      <a:pt x="3" y="812"/>
                    </a:lnTo>
                    <a:lnTo>
                      <a:pt x="0" y="787"/>
                    </a:lnTo>
                    <a:lnTo>
                      <a:pt x="1" y="685"/>
                    </a:lnTo>
                    <a:lnTo>
                      <a:pt x="4" y="660"/>
                    </a:lnTo>
                    <a:lnTo>
                      <a:pt x="13" y="638"/>
                    </a:lnTo>
                    <a:lnTo>
                      <a:pt x="27" y="619"/>
                    </a:lnTo>
                    <a:lnTo>
                      <a:pt x="45" y="603"/>
                    </a:lnTo>
                    <a:lnTo>
                      <a:pt x="67" y="591"/>
                    </a:lnTo>
                    <a:lnTo>
                      <a:pt x="91" y="586"/>
                    </a:lnTo>
                    <a:lnTo>
                      <a:pt x="161" y="579"/>
                    </a:lnTo>
                    <a:lnTo>
                      <a:pt x="177" y="530"/>
                    </a:lnTo>
                    <a:lnTo>
                      <a:pt x="197" y="483"/>
                    </a:lnTo>
                    <a:lnTo>
                      <a:pt x="220" y="438"/>
                    </a:lnTo>
                    <a:lnTo>
                      <a:pt x="176" y="382"/>
                    </a:lnTo>
                    <a:lnTo>
                      <a:pt x="164" y="360"/>
                    </a:lnTo>
                    <a:lnTo>
                      <a:pt x="157" y="338"/>
                    </a:lnTo>
                    <a:lnTo>
                      <a:pt x="156" y="314"/>
                    </a:lnTo>
                    <a:lnTo>
                      <a:pt x="160" y="290"/>
                    </a:lnTo>
                    <a:lnTo>
                      <a:pt x="171" y="268"/>
                    </a:lnTo>
                    <a:lnTo>
                      <a:pt x="185" y="249"/>
                    </a:lnTo>
                    <a:lnTo>
                      <a:pt x="259" y="177"/>
                    </a:lnTo>
                    <a:lnTo>
                      <a:pt x="279" y="161"/>
                    </a:lnTo>
                    <a:lnTo>
                      <a:pt x="302" y="152"/>
                    </a:lnTo>
                    <a:lnTo>
                      <a:pt x="324" y="148"/>
                    </a:lnTo>
                    <a:lnTo>
                      <a:pt x="348" y="150"/>
                    </a:lnTo>
                    <a:lnTo>
                      <a:pt x="372" y="158"/>
                    </a:lnTo>
                    <a:lnTo>
                      <a:pt x="393" y="170"/>
                    </a:lnTo>
                    <a:lnTo>
                      <a:pt x="443" y="211"/>
                    </a:lnTo>
                    <a:lnTo>
                      <a:pt x="492" y="186"/>
                    </a:lnTo>
                    <a:lnTo>
                      <a:pt x="543" y="166"/>
                    </a:lnTo>
                    <a:lnTo>
                      <a:pt x="595" y="150"/>
                    </a:lnTo>
                    <a:lnTo>
                      <a:pt x="603" y="87"/>
                    </a:lnTo>
                    <a:lnTo>
                      <a:pt x="609" y="62"/>
                    </a:lnTo>
                    <a:lnTo>
                      <a:pt x="621" y="42"/>
                    </a:lnTo>
                    <a:lnTo>
                      <a:pt x="638" y="24"/>
                    </a:lnTo>
                    <a:lnTo>
                      <a:pt x="657" y="10"/>
                    </a:lnTo>
                    <a:lnTo>
                      <a:pt x="680" y="2"/>
                    </a:lnTo>
                    <a:lnTo>
                      <a:pt x="70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A7EE134-CF7B-44BF-A0FE-B428E3D47D81}"/>
              </a:ext>
            </a:extLst>
          </p:cNvPr>
          <p:cNvGrpSpPr/>
          <p:nvPr/>
        </p:nvGrpSpPr>
        <p:grpSpPr>
          <a:xfrm>
            <a:off x="5206420" y="4651428"/>
            <a:ext cx="271273" cy="386041"/>
            <a:chOff x="5371413" y="2991939"/>
            <a:chExt cx="277868" cy="395426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DE677D43-0C8F-44EE-9C63-778BEA7A912C}"/>
                </a:ext>
              </a:extLst>
            </p:cNvPr>
            <p:cNvGrpSpPr/>
            <p:nvPr/>
          </p:nvGrpSpPr>
          <p:grpSpPr>
            <a:xfrm>
              <a:off x="5371413" y="2991939"/>
              <a:ext cx="277868" cy="395426"/>
              <a:chOff x="-1351392" y="3715646"/>
              <a:chExt cx="1003846" cy="1428548"/>
            </a:xfrm>
          </p:grpSpPr>
          <p:sp>
            <p:nvSpPr>
              <p:cNvPr id="359" name="Freeform 7">
                <a:extLst>
                  <a:ext uri="{FF2B5EF4-FFF2-40B4-BE49-F238E27FC236}">
                    <a16:creationId xmlns:a16="http://schemas.microsoft.com/office/drawing/2014/main" id="{812DEC7A-3C39-46CB-AC5A-7D9B80A998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51BB82B2-CCDE-4CEF-8205-7C275D353331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grpSp>
          <p:nvGrpSpPr>
            <p:cNvPr id="354" name="Group 16">
              <a:extLst>
                <a:ext uri="{FF2B5EF4-FFF2-40B4-BE49-F238E27FC236}">
                  <a16:creationId xmlns:a16="http://schemas.microsoft.com/office/drawing/2014/main" id="{E59DC6AF-6D5C-4835-B6D1-6D010555FE9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23617" y="3046394"/>
              <a:ext cx="150701" cy="151258"/>
              <a:chOff x="305" y="3076"/>
              <a:chExt cx="270" cy="271"/>
            </a:xfrm>
            <a:solidFill>
              <a:schemeClr val="bg1"/>
            </a:solidFill>
          </p:grpSpPr>
          <p:sp>
            <p:nvSpPr>
              <p:cNvPr id="355" name="Freeform 17">
                <a:extLst>
                  <a:ext uri="{FF2B5EF4-FFF2-40B4-BE49-F238E27FC236}">
                    <a16:creationId xmlns:a16="http://schemas.microsoft.com/office/drawing/2014/main" id="{CECF8F8C-B74E-4A7C-AAC9-92D496A4C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" y="3076"/>
                <a:ext cx="178" cy="146"/>
              </a:xfrm>
              <a:custGeom>
                <a:avLst/>
                <a:gdLst>
                  <a:gd name="T0" fmla="*/ 3778 w 4436"/>
                  <a:gd name="T1" fmla="*/ 657 h 3629"/>
                  <a:gd name="T2" fmla="*/ 1392 w 4436"/>
                  <a:gd name="T3" fmla="*/ 657 h 3629"/>
                  <a:gd name="T4" fmla="*/ 0 w 4436"/>
                  <a:gd name="T5" fmla="*/ 2049 h 3629"/>
                  <a:gd name="T6" fmla="*/ 1580 w 4436"/>
                  <a:gd name="T7" fmla="*/ 3629 h 3629"/>
                  <a:gd name="T8" fmla="*/ 2773 w 4436"/>
                  <a:gd name="T9" fmla="*/ 3189 h 3629"/>
                  <a:gd name="T10" fmla="*/ 3508 w 4436"/>
                  <a:gd name="T11" fmla="*/ 3340 h 3629"/>
                  <a:gd name="T12" fmla="*/ 3778 w 4436"/>
                  <a:gd name="T13" fmla="*/ 3044 h 3629"/>
                  <a:gd name="T14" fmla="*/ 3778 w 4436"/>
                  <a:gd name="T15" fmla="*/ 657 h 3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36" h="3629">
                    <a:moveTo>
                      <a:pt x="3778" y="657"/>
                    </a:moveTo>
                    <a:cubicBezTo>
                      <a:pt x="3120" y="0"/>
                      <a:pt x="2050" y="0"/>
                      <a:pt x="1392" y="657"/>
                    </a:cubicBezTo>
                    <a:lnTo>
                      <a:pt x="0" y="2049"/>
                    </a:lnTo>
                    <a:lnTo>
                      <a:pt x="1580" y="3629"/>
                    </a:lnTo>
                    <a:cubicBezTo>
                      <a:pt x="1905" y="3358"/>
                      <a:pt x="2317" y="3189"/>
                      <a:pt x="2773" y="3189"/>
                    </a:cubicBezTo>
                    <a:cubicBezTo>
                      <a:pt x="3034" y="3189"/>
                      <a:pt x="3282" y="3243"/>
                      <a:pt x="3508" y="3340"/>
                    </a:cubicBezTo>
                    <a:lnTo>
                      <a:pt x="3778" y="3044"/>
                    </a:lnTo>
                    <a:cubicBezTo>
                      <a:pt x="4436" y="2386"/>
                      <a:pt x="4436" y="1316"/>
                      <a:pt x="3778" y="65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56" name="Freeform 18">
                <a:extLst>
                  <a:ext uri="{FF2B5EF4-FFF2-40B4-BE49-F238E27FC236}">
                    <a16:creationId xmlns:a16="http://schemas.microsoft.com/office/drawing/2014/main" id="{0BFE8DD7-4B43-4CC3-B9B7-7E1B8984F6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" y="3169"/>
                <a:ext cx="145" cy="178"/>
              </a:xfrm>
              <a:custGeom>
                <a:avLst/>
                <a:gdLst>
                  <a:gd name="T0" fmla="*/ 3602 w 3602"/>
                  <a:gd name="T1" fmla="*/ 1582 h 4421"/>
                  <a:gd name="T2" fmla="*/ 2020 w 3602"/>
                  <a:gd name="T3" fmla="*/ 0 h 4421"/>
                  <a:gd name="T4" fmla="*/ 658 w 3602"/>
                  <a:gd name="T5" fmla="*/ 1363 h 4421"/>
                  <a:gd name="T6" fmla="*/ 658 w 3602"/>
                  <a:gd name="T7" fmla="*/ 3750 h 4421"/>
                  <a:gd name="T8" fmla="*/ 3057 w 3602"/>
                  <a:gd name="T9" fmla="*/ 3763 h 4421"/>
                  <a:gd name="T10" fmla="*/ 3333 w 3602"/>
                  <a:gd name="T11" fmla="*/ 3485 h 4421"/>
                  <a:gd name="T12" fmla="*/ 3182 w 3602"/>
                  <a:gd name="T13" fmla="*/ 2750 h 4421"/>
                  <a:gd name="T14" fmla="*/ 3602 w 3602"/>
                  <a:gd name="T15" fmla="*/ 1582 h 4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02" h="4421">
                    <a:moveTo>
                      <a:pt x="3602" y="1582"/>
                    </a:moveTo>
                    <a:lnTo>
                      <a:pt x="2020" y="0"/>
                    </a:lnTo>
                    <a:lnTo>
                      <a:pt x="658" y="1363"/>
                    </a:lnTo>
                    <a:cubicBezTo>
                      <a:pt x="0" y="2021"/>
                      <a:pt x="0" y="3092"/>
                      <a:pt x="658" y="3750"/>
                    </a:cubicBezTo>
                    <a:cubicBezTo>
                      <a:pt x="1316" y="4408"/>
                      <a:pt x="2399" y="4421"/>
                      <a:pt x="3057" y="3763"/>
                    </a:cubicBezTo>
                    <a:lnTo>
                      <a:pt x="3333" y="3485"/>
                    </a:lnTo>
                    <a:cubicBezTo>
                      <a:pt x="3236" y="3259"/>
                      <a:pt x="3182" y="3011"/>
                      <a:pt x="3182" y="2750"/>
                    </a:cubicBezTo>
                    <a:cubicBezTo>
                      <a:pt x="3182" y="2306"/>
                      <a:pt x="3343" y="1904"/>
                      <a:pt x="3602" y="158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57" name="Freeform 19">
                <a:extLst>
                  <a:ext uri="{FF2B5EF4-FFF2-40B4-BE49-F238E27FC236}">
                    <a16:creationId xmlns:a16="http://schemas.microsoft.com/office/drawing/2014/main" id="{042A64A1-223C-47CE-933C-6A4C6F2D6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" y="3220"/>
                <a:ext cx="53" cy="119"/>
              </a:xfrm>
              <a:custGeom>
                <a:avLst/>
                <a:gdLst>
                  <a:gd name="T0" fmla="*/ 0 w 1313"/>
                  <a:gd name="T1" fmla="*/ 1482 h 2963"/>
                  <a:gd name="T2" fmla="*/ 1313 w 1313"/>
                  <a:gd name="T3" fmla="*/ 2963 h 2963"/>
                  <a:gd name="T4" fmla="*/ 1313 w 1313"/>
                  <a:gd name="T5" fmla="*/ 0 h 2963"/>
                  <a:gd name="T6" fmla="*/ 0 w 1313"/>
                  <a:gd name="T7" fmla="*/ 1482 h 2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3" h="2963">
                    <a:moveTo>
                      <a:pt x="0" y="1482"/>
                    </a:moveTo>
                    <a:cubicBezTo>
                      <a:pt x="0" y="2246"/>
                      <a:pt x="574" y="2870"/>
                      <a:pt x="1313" y="2963"/>
                    </a:cubicBezTo>
                    <a:lnTo>
                      <a:pt x="1313" y="0"/>
                    </a:lnTo>
                    <a:cubicBezTo>
                      <a:pt x="574" y="94"/>
                      <a:pt x="0" y="717"/>
                      <a:pt x="0" y="148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58" name="Freeform 20">
                <a:extLst>
                  <a:ext uri="{FF2B5EF4-FFF2-40B4-BE49-F238E27FC236}">
                    <a16:creationId xmlns:a16="http://schemas.microsoft.com/office/drawing/2014/main" id="{1F023014-4CF0-4A5D-B3A9-0CFD0DBF8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" y="3220"/>
                <a:ext cx="53" cy="119"/>
              </a:xfrm>
              <a:custGeom>
                <a:avLst/>
                <a:gdLst>
                  <a:gd name="T0" fmla="*/ 0 w 1313"/>
                  <a:gd name="T1" fmla="*/ 0 h 2963"/>
                  <a:gd name="T2" fmla="*/ 0 w 1313"/>
                  <a:gd name="T3" fmla="*/ 2963 h 2963"/>
                  <a:gd name="T4" fmla="*/ 1313 w 1313"/>
                  <a:gd name="T5" fmla="*/ 1482 h 2963"/>
                  <a:gd name="T6" fmla="*/ 0 w 1313"/>
                  <a:gd name="T7" fmla="*/ 0 h 2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3" h="2963">
                    <a:moveTo>
                      <a:pt x="0" y="0"/>
                    </a:moveTo>
                    <a:lnTo>
                      <a:pt x="0" y="2963"/>
                    </a:lnTo>
                    <a:cubicBezTo>
                      <a:pt x="739" y="2870"/>
                      <a:pt x="1313" y="2246"/>
                      <a:pt x="1313" y="1482"/>
                    </a:cubicBezTo>
                    <a:cubicBezTo>
                      <a:pt x="1313" y="717"/>
                      <a:pt x="739" y="94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2E032A3B-F459-4C4D-953D-C039F7D773A4}"/>
              </a:ext>
            </a:extLst>
          </p:cNvPr>
          <p:cNvGrpSpPr/>
          <p:nvPr/>
        </p:nvGrpSpPr>
        <p:grpSpPr>
          <a:xfrm>
            <a:off x="4656706" y="4854031"/>
            <a:ext cx="271273" cy="386041"/>
            <a:chOff x="5240696" y="2494613"/>
            <a:chExt cx="277868" cy="395426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F4CAB46B-EA61-41CD-A36F-5CDA20A87FA4}"/>
                </a:ext>
              </a:extLst>
            </p:cNvPr>
            <p:cNvGrpSpPr/>
            <p:nvPr/>
          </p:nvGrpSpPr>
          <p:grpSpPr>
            <a:xfrm>
              <a:off x="5240696" y="2494613"/>
              <a:ext cx="277868" cy="395426"/>
              <a:chOff x="-1351392" y="3715646"/>
              <a:chExt cx="1003846" cy="1428548"/>
            </a:xfrm>
          </p:grpSpPr>
          <p:sp>
            <p:nvSpPr>
              <p:cNvPr id="368" name="Freeform 7">
                <a:extLst>
                  <a:ext uri="{FF2B5EF4-FFF2-40B4-BE49-F238E27FC236}">
                    <a16:creationId xmlns:a16="http://schemas.microsoft.com/office/drawing/2014/main" id="{60753076-E745-48FC-95A8-11AEA73F4A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id="{FF7ED8DA-FA24-4EB3-99E2-43B43AEB3649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grpSp>
          <p:nvGrpSpPr>
            <p:cNvPr id="363" name="Group 23">
              <a:extLst>
                <a:ext uri="{FF2B5EF4-FFF2-40B4-BE49-F238E27FC236}">
                  <a16:creationId xmlns:a16="http://schemas.microsoft.com/office/drawing/2014/main" id="{D02FA35B-BD5B-43FA-9E74-66D05091D86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09043" y="2542069"/>
              <a:ext cx="161411" cy="144088"/>
              <a:chOff x="289" y="2459"/>
              <a:chExt cx="205" cy="183"/>
            </a:xfrm>
            <a:solidFill>
              <a:schemeClr val="bg1"/>
            </a:solidFill>
          </p:grpSpPr>
          <p:sp>
            <p:nvSpPr>
              <p:cNvPr id="364" name="Freeform 24">
                <a:extLst>
                  <a:ext uri="{FF2B5EF4-FFF2-40B4-BE49-F238E27FC236}">
                    <a16:creationId xmlns:a16="http://schemas.microsoft.com/office/drawing/2014/main" id="{5314F809-95DE-4A2D-AF11-C595A6952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" y="2566"/>
                <a:ext cx="96" cy="76"/>
              </a:xfrm>
              <a:custGeom>
                <a:avLst/>
                <a:gdLst>
                  <a:gd name="T0" fmla="*/ 1808 w 3155"/>
                  <a:gd name="T1" fmla="*/ 0 h 2502"/>
                  <a:gd name="T2" fmla="*/ 1352 w 3155"/>
                  <a:gd name="T3" fmla="*/ 706 h 2502"/>
                  <a:gd name="T4" fmla="*/ 1051 w 3155"/>
                  <a:gd name="T5" fmla="*/ 585 h 2502"/>
                  <a:gd name="T6" fmla="*/ 0 w 3155"/>
                  <a:gd name="T7" fmla="*/ 2502 h 2502"/>
                  <a:gd name="T8" fmla="*/ 1234 w 3155"/>
                  <a:gd name="T9" fmla="*/ 2502 h 2502"/>
                  <a:gd name="T10" fmla="*/ 1775 w 3155"/>
                  <a:gd name="T11" fmla="*/ 1784 h 2502"/>
                  <a:gd name="T12" fmla="*/ 2240 w 3155"/>
                  <a:gd name="T13" fmla="*/ 1784 h 2502"/>
                  <a:gd name="T14" fmla="*/ 2737 w 3155"/>
                  <a:gd name="T15" fmla="*/ 2502 h 2502"/>
                  <a:gd name="T16" fmla="*/ 3155 w 3155"/>
                  <a:gd name="T17" fmla="*/ 2502 h 2502"/>
                  <a:gd name="T18" fmla="*/ 2198 w 3155"/>
                  <a:gd name="T19" fmla="*/ 106 h 2502"/>
                  <a:gd name="T20" fmla="*/ 1808 w 3155"/>
                  <a:gd name="T21" fmla="*/ 0 h 2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55" h="2502">
                    <a:moveTo>
                      <a:pt x="1808" y="0"/>
                    </a:moveTo>
                    <a:lnTo>
                      <a:pt x="1352" y="706"/>
                    </a:lnTo>
                    <a:lnTo>
                      <a:pt x="1051" y="585"/>
                    </a:lnTo>
                    <a:lnTo>
                      <a:pt x="0" y="2502"/>
                    </a:lnTo>
                    <a:lnTo>
                      <a:pt x="1234" y="2502"/>
                    </a:lnTo>
                    <a:lnTo>
                      <a:pt x="1775" y="1784"/>
                    </a:lnTo>
                    <a:lnTo>
                      <a:pt x="2240" y="1784"/>
                    </a:lnTo>
                    <a:lnTo>
                      <a:pt x="2737" y="2502"/>
                    </a:lnTo>
                    <a:lnTo>
                      <a:pt x="3155" y="2502"/>
                    </a:lnTo>
                    <a:lnTo>
                      <a:pt x="2198" y="106"/>
                    </a:lnTo>
                    <a:lnTo>
                      <a:pt x="18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65" name="Freeform 25">
                <a:extLst>
                  <a:ext uri="{FF2B5EF4-FFF2-40B4-BE49-F238E27FC236}">
                    <a16:creationId xmlns:a16="http://schemas.microsoft.com/office/drawing/2014/main" id="{BB755BB8-A6B3-4F05-9AEA-869524375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" y="2624"/>
                <a:ext cx="37" cy="18"/>
              </a:xfrm>
              <a:custGeom>
                <a:avLst/>
                <a:gdLst>
                  <a:gd name="T0" fmla="*/ 793 w 1208"/>
                  <a:gd name="T1" fmla="*/ 0 h 598"/>
                  <a:gd name="T2" fmla="*/ 451 w 1208"/>
                  <a:gd name="T3" fmla="*/ 0 h 598"/>
                  <a:gd name="T4" fmla="*/ 0 w 1208"/>
                  <a:gd name="T5" fmla="*/ 598 h 598"/>
                  <a:gd name="T6" fmla="*/ 1208 w 1208"/>
                  <a:gd name="T7" fmla="*/ 598 h 598"/>
                  <a:gd name="T8" fmla="*/ 793 w 1208"/>
                  <a:gd name="T9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8" h="598">
                    <a:moveTo>
                      <a:pt x="793" y="0"/>
                    </a:moveTo>
                    <a:lnTo>
                      <a:pt x="451" y="0"/>
                    </a:lnTo>
                    <a:lnTo>
                      <a:pt x="0" y="598"/>
                    </a:lnTo>
                    <a:lnTo>
                      <a:pt x="1208" y="598"/>
                    </a:lnTo>
                    <a:lnTo>
                      <a:pt x="79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66" name="Freeform 26">
                <a:extLst>
                  <a:ext uri="{FF2B5EF4-FFF2-40B4-BE49-F238E27FC236}">
                    <a16:creationId xmlns:a16="http://schemas.microsoft.com/office/drawing/2014/main" id="{3C7CD00D-FBA2-407D-9B8D-AE4195B93D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9" y="2487"/>
                <a:ext cx="128" cy="155"/>
              </a:xfrm>
              <a:custGeom>
                <a:avLst/>
                <a:gdLst>
                  <a:gd name="T0" fmla="*/ 480 w 4237"/>
                  <a:gd name="T1" fmla="*/ 3953 h 5101"/>
                  <a:gd name="T2" fmla="*/ 125 w 4237"/>
                  <a:gd name="T3" fmla="*/ 5101 h 5101"/>
                  <a:gd name="T4" fmla="*/ 618 w 4237"/>
                  <a:gd name="T5" fmla="*/ 5101 h 5101"/>
                  <a:gd name="T6" fmla="*/ 1012 w 4237"/>
                  <a:gd name="T7" fmla="*/ 3958 h 5101"/>
                  <a:gd name="T8" fmla="*/ 1125 w 4237"/>
                  <a:gd name="T9" fmla="*/ 3069 h 5101"/>
                  <a:gd name="T10" fmla="*/ 1500 w 4237"/>
                  <a:gd name="T11" fmla="*/ 3069 h 5101"/>
                  <a:gd name="T12" fmla="*/ 1839 w 4237"/>
                  <a:gd name="T13" fmla="*/ 3990 h 5101"/>
                  <a:gd name="T14" fmla="*/ 1632 w 4237"/>
                  <a:gd name="T15" fmla="*/ 5101 h 5101"/>
                  <a:gd name="T16" fmla="*/ 2110 w 4237"/>
                  <a:gd name="T17" fmla="*/ 5101 h 5101"/>
                  <a:gd name="T18" fmla="*/ 2346 w 4237"/>
                  <a:gd name="T19" fmla="*/ 3843 h 5101"/>
                  <a:gd name="T20" fmla="*/ 2110 w 4237"/>
                  <a:gd name="T21" fmla="*/ 3180 h 5101"/>
                  <a:gd name="T22" fmla="*/ 2025 w 4237"/>
                  <a:gd name="T23" fmla="*/ 2880 h 5101"/>
                  <a:gd name="T24" fmla="*/ 3320 w 4237"/>
                  <a:gd name="T25" fmla="*/ 3614 h 5101"/>
                  <a:gd name="T26" fmla="*/ 3077 w 4237"/>
                  <a:gd name="T27" fmla="*/ 4035 h 5101"/>
                  <a:gd name="T28" fmla="*/ 3641 w 4237"/>
                  <a:gd name="T29" fmla="*/ 4360 h 5101"/>
                  <a:gd name="T30" fmla="*/ 4237 w 4237"/>
                  <a:gd name="T31" fmla="*/ 3325 h 5101"/>
                  <a:gd name="T32" fmla="*/ 3673 w 4237"/>
                  <a:gd name="T33" fmla="*/ 3000 h 5101"/>
                  <a:gd name="T34" fmla="*/ 3439 w 4237"/>
                  <a:gd name="T35" fmla="*/ 3406 h 5101"/>
                  <a:gd name="T36" fmla="*/ 1932 w 4237"/>
                  <a:gd name="T37" fmla="*/ 2552 h 5101"/>
                  <a:gd name="T38" fmla="*/ 1850 w 4237"/>
                  <a:gd name="T39" fmla="*/ 2267 h 5101"/>
                  <a:gd name="T40" fmla="*/ 1998 w 4237"/>
                  <a:gd name="T41" fmla="*/ 1668 h 5101"/>
                  <a:gd name="T42" fmla="*/ 2062 w 4237"/>
                  <a:gd name="T43" fmla="*/ 2216 h 5101"/>
                  <a:gd name="T44" fmla="*/ 2164 w 4237"/>
                  <a:gd name="T45" fmla="*/ 2481 h 5101"/>
                  <a:gd name="T46" fmla="*/ 2568 w 4237"/>
                  <a:gd name="T47" fmla="*/ 2717 h 5101"/>
                  <a:gd name="T48" fmla="*/ 2401 w 4237"/>
                  <a:gd name="T49" fmla="*/ 2122 h 5101"/>
                  <a:gd name="T50" fmla="*/ 2271 w 4237"/>
                  <a:gd name="T51" fmla="*/ 979 h 5101"/>
                  <a:gd name="T52" fmla="*/ 1853 w 4237"/>
                  <a:gd name="T53" fmla="*/ 962 h 5101"/>
                  <a:gd name="T54" fmla="*/ 1779 w 4237"/>
                  <a:gd name="T55" fmla="*/ 760 h 5101"/>
                  <a:gd name="T56" fmla="*/ 2286 w 4237"/>
                  <a:gd name="T57" fmla="*/ 167 h 5101"/>
                  <a:gd name="T58" fmla="*/ 1027 w 4237"/>
                  <a:gd name="T59" fmla="*/ 0 h 5101"/>
                  <a:gd name="T60" fmla="*/ 1012 w 4237"/>
                  <a:gd name="T61" fmla="*/ 134 h 5101"/>
                  <a:gd name="T62" fmla="*/ 1295 w 4237"/>
                  <a:gd name="T63" fmla="*/ 664 h 5101"/>
                  <a:gd name="T64" fmla="*/ 1284 w 4237"/>
                  <a:gd name="T65" fmla="*/ 663 h 5101"/>
                  <a:gd name="T66" fmla="*/ 1032 w 4237"/>
                  <a:gd name="T67" fmla="*/ 875 h 5101"/>
                  <a:gd name="T68" fmla="*/ 709 w 4237"/>
                  <a:gd name="T69" fmla="*/ 848 h 5101"/>
                  <a:gd name="T70" fmla="*/ 0 w 4237"/>
                  <a:gd name="T71" fmla="*/ 1468 h 5101"/>
                  <a:gd name="T72" fmla="*/ 0 w 4237"/>
                  <a:gd name="T73" fmla="*/ 2411 h 5101"/>
                  <a:gd name="T74" fmla="*/ 563 w 4237"/>
                  <a:gd name="T75" fmla="*/ 2550 h 5101"/>
                  <a:gd name="T76" fmla="*/ 480 w 4237"/>
                  <a:gd name="T77" fmla="*/ 3953 h 5101"/>
                  <a:gd name="T78" fmla="*/ 359 w 4237"/>
                  <a:gd name="T79" fmla="*/ 2068 h 5101"/>
                  <a:gd name="T80" fmla="*/ 359 w 4237"/>
                  <a:gd name="T81" fmla="*/ 1787 h 5101"/>
                  <a:gd name="T82" fmla="*/ 598 w 4237"/>
                  <a:gd name="T83" fmla="*/ 1568 h 5101"/>
                  <a:gd name="T84" fmla="*/ 598 w 4237"/>
                  <a:gd name="T85" fmla="*/ 2122 h 5101"/>
                  <a:gd name="T86" fmla="*/ 359 w 4237"/>
                  <a:gd name="T87" fmla="*/ 2068 h 5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237" h="5101">
                    <a:moveTo>
                      <a:pt x="480" y="3953"/>
                    </a:moveTo>
                    <a:lnTo>
                      <a:pt x="125" y="5101"/>
                    </a:lnTo>
                    <a:lnTo>
                      <a:pt x="618" y="5101"/>
                    </a:lnTo>
                    <a:lnTo>
                      <a:pt x="1012" y="3958"/>
                    </a:lnTo>
                    <a:lnTo>
                      <a:pt x="1125" y="3069"/>
                    </a:lnTo>
                    <a:lnTo>
                      <a:pt x="1500" y="3069"/>
                    </a:lnTo>
                    <a:lnTo>
                      <a:pt x="1839" y="3990"/>
                    </a:lnTo>
                    <a:lnTo>
                      <a:pt x="1632" y="5101"/>
                    </a:lnTo>
                    <a:lnTo>
                      <a:pt x="2110" y="5101"/>
                    </a:lnTo>
                    <a:lnTo>
                      <a:pt x="2346" y="3843"/>
                    </a:lnTo>
                    <a:lnTo>
                      <a:pt x="2110" y="3180"/>
                    </a:lnTo>
                    <a:lnTo>
                      <a:pt x="2025" y="2880"/>
                    </a:lnTo>
                    <a:lnTo>
                      <a:pt x="3320" y="3614"/>
                    </a:lnTo>
                    <a:lnTo>
                      <a:pt x="3077" y="4035"/>
                    </a:lnTo>
                    <a:lnTo>
                      <a:pt x="3641" y="4360"/>
                    </a:lnTo>
                    <a:lnTo>
                      <a:pt x="4237" y="3325"/>
                    </a:lnTo>
                    <a:lnTo>
                      <a:pt x="3673" y="3000"/>
                    </a:lnTo>
                    <a:lnTo>
                      <a:pt x="3439" y="3406"/>
                    </a:lnTo>
                    <a:lnTo>
                      <a:pt x="1932" y="2552"/>
                    </a:lnTo>
                    <a:lnTo>
                      <a:pt x="1850" y="2267"/>
                    </a:lnTo>
                    <a:lnTo>
                      <a:pt x="1998" y="1668"/>
                    </a:lnTo>
                    <a:lnTo>
                      <a:pt x="2062" y="2216"/>
                    </a:lnTo>
                    <a:lnTo>
                      <a:pt x="2164" y="2481"/>
                    </a:lnTo>
                    <a:lnTo>
                      <a:pt x="2568" y="2717"/>
                    </a:lnTo>
                    <a:lnTo>
                      <a:pt x="2401" y="2122"/>
                    </a:lnTo>
                    <a:lnTo>
                      <a:pt x="2271" y="979"/>
                    </a:lnTo>
                    <a:lnTo>
                      <a:pt x="1853" y="962"/>
                    </a:lnTo>
                    <a:lnTo>
                      <a:pt x="1779" y="760"/>
                    </a:lnTo>
                    <a:cubicBezTo>
                      <a:pt x="2060" y="702"/>
                      <a:pt x="2271" y="461"/>
                      <a:pt x="2286" y="167"/>
                    </a:cubicBezTo>
                    <a:lnTo>
                      <a:pt x="1027" y="0"/>
                    </a:lnTo>
                    <a:cubicBezTo>
                      <a:pt x="1017" y="43"/>
                      <a:pt x="1012" y="88"/>
                      <a:pt x="1012" y="134"/>
                    </a:cubicBezTo>
                    <a:cubicBezTo>
                      <a:pt x="1012" y="355"/>
                      <a:pt x="1125" y="550"/>
                      <a:pt x="1295" y="664"/>
                    </a:cubicBezTo>
                    <a:lnTo>
                      <a:pt x="1284" y="663"/>
                    </a:lnTo>
                    <a:lnTo>
                      <a:pt x="1032" y="875"/>
                    </a:lnTo>
                    <a:lnTo>
                      <a:pt x="709" y="848"/>
                    </a:lnTo>
                    <a:lnTo>
                      <a:pt x="0" y="1468"/>
                    </a:lnTo>
                    <a:lnTo>
                      <a:pt x="0" y="2411"/>
                    </a:lnTo>
                    <a:lnTo>
                      <a:pt x="563" y="2550"/>
                    </a:lnTo>
                    <a:lnTo>
                      <a:pt x="480" y="3953"/>
                    </a:lnTo>
                    <a:close/>
                    <a:moveTo>
                      <a:pt x="359" y="2068"/>
                    </a:moveTo>
                    <a:lnTo>
                      <a:pt x="359" y="1787"/>
                    </a:lnTo>
                    <a:lnTo>
                      <a:pt x="598" y="1568"/>
                    </a:lnTo>
                    <a:lnTo>
                      <a:pt x="598" y="2122"/>
                    </a:lnTo>
                    <a:lnTo>
                      <a:pt x="359" y="20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67" name="Freeform 27">
                <a:extLst>
                  <a:ext uri="{FF2B5EF4-FFF2-40B4-BE49-F238E27FC236}">
                    <a16:creationId xmlns:a16="http://schemas.microsoft.com/office/drawing/2014/main" id="{A66D2F5D-D8F5-4381-8865-0472566CE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" y="2459"/>
                <a:ext cx="49" cy="31"/>
              </a:xfrm>
              <a:custGeom>
                <a:avLst/>
                <a:gdLst>
                  <a:gd name="T0" fmla="*/ 1385 w 1601"/>
                  <a:gd name="T1" fmla="*/ 982 h 1007"/>
                  <a:gd name="T2" fmla="*/ 1576 w 1601"/>
                  <a:gd name="T3" fmla="*/ 1007 h 1007"/>
                  <a:gd name="T4" fmla="*/ 907 w 1601"/>
                  <a:gd name="T5" fmla="*/ 7 h 1007"/>
                  <a:gd name="T6" fmla="*/ 798 w 1601"/>
                  <a:gd name="T7" fmla="*/ 0 h 1007"/>
                  <a:gd name="T8" fmla="*/ 0 w 1601"/>
                  <a:gd name="T9" fmla="*/ 799 h 1007"/>
                  <a:gd name="T10" fmla="*/ 167 w 1601"/>
                  <a:gd name="T11" fmla="*/ 821 h 1007"/>
                  <a:gd name="T12" fmla="*/ 1385 w 1601"/>
                  <a:gd name="T13" fmla="*/ 982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1" h="1007">
                    <a:moveTo>
                      <a:pt x="1385" y="982"/>
                    </a:moveTo>
                    <a:lnTo>
                      <a:pt x="1576" y="1007"/>
                    </a:lnTo>
                    <a:cubicBezTo>
                      <a:pt x="1601" y="439"/>
                      <a:pt x="1354" y="66"/>
                      <a:pt x="907" y="7"/>
                    </a:cubicBezTo>
                    <a:cubicBezTo>
                      <a:pt x="870" y="2"/>
                      <a:pt x="834" y="0"/>
                      <a:pt x="798" y="0"/>
                    </a:cubicBezTo>
                    <a:cubicBezTo>
                      <a:pt x="401" y="0"/>
                      <a:pt x="113" y="290"/>
                      <a:pt x="0" y="799"/>
                    </a:cubicBezTo>
                    <a:lnTo>
                      <a:pt x="167" y="821"/>
                    </a:lnTo>
                    <a:lnTo>
                      <a:pt x="1385" y="98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18E2E6DF-8E6A-44D5-AE55-889C32D08D98}"/>
              </a:ext>
            </a:extLst>
          </p:cNvPr>
          <p:cNvGrpSpPr/>
          <p:nvPr/>
        </p:nvGrpSpPr>
        <p:grpSpPr>
          <a:xfrm>
            <a:off x="5508214" y="5106457"/>
            <a:ext cx="271273" cy="386041"/>
            <a:chOff x="5604994" y="2658345"/>
            <a:chExt cx="277868" cy="395426"/>
          </a:xfrm>
        </p:grpSpPr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955CB5D7-9641-44E9-86EB-771F39C8ACE5}"/>
                </a:ext>
              </a:extLst>
            </p:cNvPr>
            <p:cNvGrpSpPr/>
            <p:nvPr/>
          </p:nvGrpSpPr>
          <p:grpSpPr>
            <a:xfrm>
              <a:off x="5604994" y="2658345"/>
              <a:ext cx="277868" cy="395426"/>
              <a:chOff x="-1351392" y="3715646"/>
              <a:chExt cx="1003846" cy="1428548"/>
            </a:xfrm>
          </p:grpSpPr>
          <p:sp>
            <p:nvSpPr>
              <p:cNvPr id="373" name="Freeform 7">
                <a:extLst>
                  <a:ext uri="{FF2B5EF4-FFF2-40B4-BE49-F238E27FC236}">
                    <a16:creationId xmlns:a16="http://schemas.microsoft.com/office/drawing/2014/main" id="{FDACCA19-1CB9-47B1-A15D-345891D77F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68866158-6B96-4408-B69E-09A87AB4DB36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372" name="Freeform 5">
              <a:extLst>
                <a:ext uri="{FF2B5EF4-FFF2-40B4-BE49-F238E27FC236}">
                  <a16:creationId xmlns:a16="http://schemas.microsoft.com/office/drawing/2014/main" id="{5DDAA2F8-F015-4261-98E6-5DB549DBF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171" y="2709430"/>
              <a:ext cx="185339" cy="173699"/>
            </a:xfrm>
            <a:custGeom>
              <a:avLst/>
              <a:gdLst>
                <a:gd name="T0" fmla="*/ 4943 w 5791"/>
                <a:gd name="T1" fmla="*/ 848 h 5435"/>
                <a:gd name="T2" fmla="*/ 2895 w 5791"/>
                <a:gd name="T3" fmla="*/ 0 h 5435"/>
                <a:gd name="T4" fmla="*/ 848 w 5791"/>
                <a:gd name="T5" fmla="*/ 848 h 5435"/>
                <a:gd name="T6" fmla="*/ 0 w 5791"/>
                <a:gd name="T7" fmla="*/ 2895 h 5435"/>
                <a:gd name="T8" fmla="*/ 398 w 5791"/>
                <a:gd name="T9" fmla="*/ 4362 h 5435"/>
                <a:gd name="T10" fmla="*/ 1444 w 5791"/>
                <a:gd name="T11" fmla="*/ 5401 h 5435"/>
                <a:gd name="T12" fmla="*/ 1570 w 5791"/>
                <a:gd name="T13" fmla="*/ 5435 h 5435"/>
                <a:gd name="T14" fmla="*/ 1787 w 5791"/>
                <a:gd name="T15" fmla="*/ 5310 h 5435"/>
                <a:gd name="T16" fmla="*/ 1696 w 5791"/>
                <a:gd name="T17" fmla="*/ 4967 h 5435"/>
                <a:gd name="T18" fmla="*/ 502 w 5791"/>
                <a:gd name="T19" fmla="*/ 2895 h 5435"/>
                <a:gd name="T20" fmla="*/ 2895 w 5791"/>
                <a:gd name="T21" fmla="*/ 502 h 5435"/>
                <a:gd name="T22" fmla="*/ 5289 w 5791"/>
                <a:gd name="T23" fmla="*/ 2895 h 5435"/>
                <a:gd name="T24" fmla="*/ 4852 w 5791"/>
                <a:gd name="T25" fmla="*/ 4241 h 5435"/>
                <a:gd name="T26" fmla="*/ 3995 w 5791"/>
                <a:gd name="T27" fmla="*/ 4654 h 5435"/>
                <a:gd name="T28" fmla="*/ 3198 w 5791"/>
                <a:gd name="T29" fmla="*/ 4054 h 5435"/>
                <a:gd name="T30" fmla="*/ 4082 w 5791"/>
                <a:gd name="T31" fmla="*/ 2969 h 5435"/>
                <a:gd name="T32" fmla="*/ 4082 w 5791"/>
                <a:gd name="T33" fmla="*/ 2237 h 5435"/>
                <a:gd name="T34" fmla="*/ 4019 w 5791"/>
                <a:gd name="T35" fmla="*/ 2175 h 5435"/>
                <a:gd name="T36" fmla="*/ 3683 w 5791"/>
                <a:gd name="T37" fmla="*/ 2175 h 5435"/>
                <a:gd name="T38" fmla="*/ 3683 w 5791"/>
                <a:gd name="T39" fmla="*/ 1490 h 5435"/>
                <a:gd name="T40" fmla="*/ 3432 w 5791"/>
                <a:gd name="T41" fmla="*/ 1238 h 5435"/>
                <a:gd name="T42" fmla="*/ 3181 w 5791"/>
                <a:gd name="T43" fmla="*/ 1490 h 5435"/>
                <a:gd name="T44" fmla="*/ 3181 w 5791"/>
                <a:gd name="T45" fmla="*/ 2175 h 5435"/>
                <a:gd name="T46" fmla="*/ 2610 w 5791"/>
                <a:gd name="T47" fmla="*/ 2175 h 5435"/>
                <a:gd name="T48" fmla="*/ 2610 w 5791"/>
                <a:gd name="T49" fmla="*/ 1490 h 5435"/>
                <a:gd name="T50" fmla="*/ 2359 w 5791"/>
                <a:gd name="T51" fmla="*/ 1238 h 5435"/>
                <a:gd name="T52" fmla="*/ 2108 w 5791"/>
                <a:gd name="T53" fmla="*/ 1490 h 5435"/>
                <a:gd name="T54" fmla="*/ 2108 w 5791"/>
                <a:gd name="T55" fmla="*/ 2175 h 5435"/>
                <a:gd name="T56" fmla="*/ 1772 w 5791"/>
                <a:gd name="T57" fmla="*/ 2175 h 5435"/>
                <a:gd name="T58" fmla="*/ 1709 w 5791"/>
                <a:gd name="T59" fmla="*/ 2237 h 5435"/>
                <a:gd name="T60" fmla="*/ 1709 w 5791"/>
                <a:gd name="T61" fmla="*/ 2969 h 5435"/>
                <a:gd name="T62" fmla="*/ 2685 w 5791"/>
                <a:gd name="T63" fmla="*/ 4069 h 5435"/>
                <a:gd name="T64" fmla="*/ 3049 w 5791"/>
                <a:gd name="T65" fmla="*/ 4770 h 5435"/>
                <a:gd name="T66" fmla="*/ 3995 w 5791"/>
                <a:gd name="T67" fmla="*/ 5156 h 5435"/>
                <a:gd name="T68" fmla="*/ 5228 w 5791"/>
                <a:gd name="T69" fmla="*/ 4574 h 5435"/>
                <a:gd name="T70" fmla="*/ 5791 w 5791"/>
                <a:gd name="T71" fmla="*/ 2895 h 5435"/>
                <a:gd name="T72" fmla="*/ 4943 w 5791"/>
                <a:gd name="T73" fmla="*/ 848 h 5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91" h="5435">
                  <a:moveTo>
                    <a:pt x="4943" y="848"/>
                  </a:moveTo>
                  <a:cubicBezTo>
                    <a:pt x="4396" y="301"/>
                    <a:pt x="3669" y="0"/>
                    <a:pt x="2895" y="0"/>
                  </a:cubicBezTo>
                  <a:cubicBezTo>
                    <a:pt x="2122" y="0"/>
                    <a:pt x="1395" y="301"/>
                    <a:pt x="848" y="848"/>
                  </a:cubicBezTo>
                  <a:cubicBezTo>
                    <a:pt x="301" y="1395"/>
                    <a:pt x="0" y="2122"/>
                    <a:pt x="0" y="2895"/>
                  </a:cubicBezTo>
                  <a:cubicBezTo>
                    <a:pt x="0" y="3412"/>
                    <a:pt x="138" y="3919"/>
                    <a:pt x="398" y="4362"/>
                  </a:cubicBezTo>
                  <a:cubicBezTo>
                    <a:pt x="651" y="4791"/>
                    <a:pt x="1013" y="5151"/>
                    <a:pt x="1444" y="5401"/>
                  </a:cubicBezTo>
                  <a:cubicBezTo>
                    <a:pt x="1483" y="5424"/>
                    <a:pt x="1527" y="5435"/>
                    <a:pt x="1570" y="5435"/>
                  </a:cubicBezTo>
                  <a:cubicBezTo>
                    <a:pt x="1656" y="5435"/>
                    <a:pt x="1740" y="5390"/>
                    <a:pt x="1787" y="5310"/>
                  </a:cubicBezTo>
                  <a:cubicBezTo>
                    <a:pt x="1857" y="5190"/>
                    <a:pt x="1816" y="5036"/>
                    <a:pt x="1696" y="4967"/>
                  </a:cubicBezTo>
                  <a:cubicBezTo>
                    <a:pt x="960" y="4539"/>
                    <a:pt x="502" y="3746"/>
                    <a:pt x="502" y="2895"/>
                  </a:cubicBezTo>
                  <a:cubicBezTo>
                    <a:pt x="502" y="1576"/>
                    <a:pt x="1576" y="502"/>
                    <a:pt x="2895" y="502"/>
                  </a:cubicBezTo>
                  <a:cubicBezTo>
                    <a:pt x="4215" y="502"/>
                    <a:pt x="5289" y="1576"/>
                    <a:pt x="5289" y="2895"/>
                  </a:cubicBezTo>
                  <a:cubicBezTo>
                    <a:pt x="5289" y="3453"/>
                    <a:pt x="5138" y="3918"/>
                    <a:pt x="4852" y="4241"/>
                  </a:cubicBezTo>
                  <a:cubicBezTo>
                    <a:pt x="4619" y="4503"/>
                    <a:pt x="4307" y="4654"/>
                    <a:pt x="3995" y="4654"/>
                  </a:cubicBezTo>
                  <a:cubicBezTo>
                    <a:pt x="3683" y="4654"/>
                    <a:pt x="3328" y="4490"/>
                    <a:pt x="3198" y="4054"/>
                  </a:cubicBezTo>
                  <a:cubicBezTo>
                    <a:pt x="3702" y="3950"/>
                    <a:pt x="4082" y="3503"/>
                    <a:pt x="4082" y="2969"/>
                  </a:cubicBezTo>
                  <a:lnTo>
                    <a:pt x="4082" y="2237"/>
                  </a:lnTo>
                  <a:cubicBezTo>
                    <a:pt x="4082" y="2203"/>
                    <a:pt x="4054" y="2175"/>
                    <a:pt x="4019" y="2175"/>
                  </a:cubicBezTo>
                  <a:lnTo>
                    <a:pt x="3683" y="2175"/>
                  </a:lnTo>
                  <a:lnTo>
                    <a:pt x="3683" y="1490"/>
                  </a:lnTo>
                  <a:cubicBezTo>
                    <a:pt x="3683" y="1351"/>
                    <a:pt x="3571" y="1238"/>
                    <a:pt x="3432" y="1238"/>
                  </a:cubicBezTo>
                  <a:cubicBezTo>
                    <a:pt x="3293" y="1238"/>
                    <a:pt x="3181" y="1351"/>
                    <a:pt x="3181" y="1490"/>
                  </a:cubicBezTo>
                  <a:lnTo>
                    <a:pt x="3181" y="2175"/>
                  </a:lnTo>
                  <a:lnTo>
                    <a:pt x="2610" y="2175"/>
                  </a:lnTo>
                  <a:lnTo>
                    <a:pt x="2610" y="1490"/>
                  </a:lnTo>
                  <a:cubicBezTo>
                    <a:pt x="2610" y="1351"/>
                    <a:pt x="2497" y="1238"/>
                    <a:pt x="2359" y="1238"/>
                  </a:cubicBezTo>
                  <a:cubicBezTo>
                    <a:pt x="2220" y="1238"/>
                    <a:pt x="2108" y="1351"/>
                    <a:pt x="2108" y="1490"/>
                  </a:cubicBezTo>
                  <a:lnTo>
                    <a:pt x="2108" y="2175"/>
                  </a:lnTo>
                  <a:lnTo>
                    <a:pt x="1772" y="2175"/>
                  </a:lnTo>
                  <a:cubicBezTo>
                    <a:pt x="1737" y="2175"/>
                    <a:pt x="1709" y="2203"/>
                    <a:pt x="1709" y="2237"/>
                  </a:cubicBezTo>
                  <a:lnTo>
                    <a:pt x="1709" y="2969"/>
                  </a:lnTo>
                  <a:cubicBezTo>
                    <a:pt x="1709" y="3535"/>
                    <a:pt x="2136" y="4003"/>
                    <a:pt x="2685" y="4069"/>
                  </a:cubicBezTo>
                  <a:cubicBezTo>
                    <a:pt x="2744" y="4346"/>
                    <a:pt x="2867" y="4584"/>
                    <a:pt x="3049" y="4770"/>
                  </a:cubicBezTo>
                  <a:cubicBezTo>
                    <a:pt x="3293" y="5019"/>
                    <a:pt x="3629" y="5156"/>
                    <a:pt x="3995" y="5156"/>
                  </a:cubicBezTo>
                  <a:cubicBezTo>
                    <a:pt x="4451" y="5156"/>
                    <a:pt x="4900" y="4944"/>
                    <a:pt x="5228" y="4574"/>
                  </a:cubicBezTo>
                  <a:cubicBezTo>
                    <a:pt x="5485" y="4284"/>
                    <a:pt x="5791" y="3757"/>
                    <a:pt x="5791" y="2895"/>
                  </a:cubicBezTo>
                  <a:cubicBezTo>
                    <a:pt x="5791" y="2122"/>
                    <a:pt x="5490" y="1395"/>
                    <a:pt x="4943" y="84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rgbClr val="FFFFFF"/>
                </a:solidFill>
              </a:endParaRP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7D7A6B13-3BC9-4159-9C4E-941B1B4E24A5}"/>
              </a:ext>
            </a:extLst>
          </p:cNvPr>
          <p:cNvGrpSpPr/>
          <p:nvPr/>
        </p:nvGrpSpPr>
        <p:grpSpPr>
          <a:xfrm>
            <a:off x="5528801" y="3470373"/>
            <a:ext cx="271273" cy="386041"/>
            <a:chOff x="5718134" y="2230983"/>
            <a:chExt cx="277868" cy="395426"/>
          </a:xfrm>
        </p:grpSpPr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1EC2315B-3676-4E80-802A-87125D1718E0}"/>
                </a:ext>
              </a:extLst>
            </p:cNvPr>
            <p:cNvGrpSpPr/>
            <p:nvPr/>
          </p:nvGrpSpPr>
          <p:grpSpPr>
            <a:xfrm>
              <a:off x="5718134" y="2230983"/>
              <a:ext cx="277868" cy="395426"/>
              <a:chOff x="-1351392" y="3715646"/>
              <a:chExt cx="1003846" cy="1428548"/>
            </a:xfrm>
          </p:grpSpPr>
          <p:sp>
            <p:nvSpPr>
              <p:cNvPr id="378" name="Freeform 7">
                <a:extLst>
                  <a:ext uri="{FF2B5EF4-FFF2-40B4-BE49-F238E27FC236}">
                    <a16:creationId xmlns:a16="http://schemas.microsoft.com/office/drawing/2014/main" id="{6F1D79CC-10BF-451D-968F-6403A4884F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59DD6929-EF38-4900-B23B-E0827ED0FC93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377" name="Freeform 6">
              <a:extLst>
                <a:ext uri="{FF2B5EF4-FFF2-40B4-BE49-F238E27FC236}">
                  <a16:creationId xmlns:a16="http://schemas.microsoft.com/office/drawing/2014/main" id="{D304AAF9-77B1-4420-B984-D49B64CF71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9936" y="2287778"/>
              <a:ext cx="134264" cy="163478"/>
            </a:xfrm>
            <a:custGeom>
              <a:avLst/>
              <a:gdLst>
                <a:gd name="T0" fmla="*/ 2827 w 3022"/>
                <a:gd name="T1" fmla="*/ 3368 h 3679"/>
                <a:gd name="T2" fmla="*/ 1565 w 3022"/>
                <a:gd name="T3" fmla="*/ 3085 h 3679"/>
                <a:gd name="T4" fmla="*/ 1859 w 3022"/>
                <a:gd name="T5" fmla="*/ 3085 h 3679"/>
                <a:gd name="T6" fmla="*/ 2533 w 3022"/>
                <a:gd name="T7" fmla="*/ 2956 h 3679"/>
                <a:gd name="T8" fmla="*/ 2533 w 3022"/>
                <a:gd name="T9" fmla="*/ 2678 h 3679"/>
                <a:gd name="T10" fmla="*/ 2352 w 3022"/>
                <a:gd name="T11" fmla="*/ 2956 h 3679"/>
                <a:gd name="T12" fmla="*/ 1565 w 3022"/>
                <a:gd name="T13" fmla="*/ 2678 h 3679"/>
                <a:gd name="T14" fmla="*/ 1859 w 3022"/>
                <a:gd name="T15" fmla="*/ 2678 h 3679"/>
                <a:gd name="T16" fmla="*/ 235 w 3022"/>
                <a:gd name="T17" fmla="*/ 3113 h 3679"/>
                <a:gd name="T18" fmla="*/ 235 w 3022"/>
                <a:gd name="T19" fmla="*/ 2618 h 3679"/>
                <a:gd name="T20" fmla="*/ 2827 w 3022"/>
                <a:gd name="T21" fmla="*/ 2507 h 3679"/>
                <a:gd name="T22" fmla="*/ 2057 w 3022"/>
                <a:gd name="T23" fmla="*/ 2230 h 3679"/>
                <a:gd name="T24" fmla="*/ 2352 w 3022"/>
                <a:gd name="T25" fmla="*/ 2230 h 3679"/>
                <a:gd name="T26" fmla="*/ 1565 w 3022"/>
                <a:gd name="T27" fmla="*/ 2507 h 3679"/>
                <a:gd name="T28" fmla="*/ 1565 w 3022"/>
                <a:gd name="T29" fmla="*/ 2230 h 3679"/>
                <a:gd name="T30" fmla="*/ 1165 w 3022"/>
                <a:gd name="T31" fmla="*/ 2388 h 3679"/>
                <a:gd name="T32" fmla="*/ 235 w 3022"/>
                <a:gd name="T33" fmla="*/ 1893 h 3679"/>
                <a:gd name="T34" fmla="*/ 584 w 3022"/>
                <a:gd name="T35" fmla="*/ 1893 h 3679"/>
                <a:gd name="T36" fmla="*/ 2533 w 3022"/>
                <a:gd name="T37" fmla="*/ 2079 h 3679"/>
                <a:gd name="T38" fmla="*/ 2533 w 3022"/>
                <a:gd name="T39" fmla="*/ 1803 h 3679"/>
                <a:gd name="T40" fmla="*/ 2352 w 3022"/>
                <a:gd name="T41" fmla="*/ 2079 h 3679"/>
                <a:gd name="T42" fmla="*/ 1565 w 3022"/>
                <a:gd name="T43" fmla="*/ 1803 h 3679"/>
                <a:gd name="T44" fmla="*/ 1859 w 3022"/>
                <a:gd name="T45" fmla="*/ 1803 h 3679"/>
                <a:gd name="T46" fmla="*/ 2883 w 3022"/>
                <a:gd name="T47" fmla="*/ 1617 h 3679"/>
                <a:gd name="T48" fmla="*/ 2970 w 3022"/>
                <a:gd name="T49" fmla="*/ 1637 h 3679"/>
                <a:gd name="T50" fmla="*/ 3018 w 3022"/>
                <a:gd name="T51" fmla="*/ 1688 h 3679"/>
                <a:gd name="T52" fmla="*/ 3018 w 3022"/>
                <a:gd name="T53" fmla="*/ 3608 h 3679"/>
                <a:gd name="T54" fmla="*/ 2970 w 3022"/>
                <a:gd name="T55" fmla="*/ 3659 h 3679"/>
                <a:gd name="T56" fmla="*/ 2883 w 3022"/>
                <a:gd name="T57" fmla="*/ 3679 h 3679"/>
                <a:gd name="T58" fmla="*/ 2001 w 3022"/>
                <a:gd name="T59" fmla="*/ 3078 h 3679"/>
                <a:gd name="T60" fmla="*/ 1473 w 3022"/>
                <a:gd name="T61" fmla="*/ 3677 h 3679"/>
                <a:gd name="T62" fmla="*/ 1396 w 3022"/>
                <a:gd name="T63" fmla="*/ 3644 h 3679"/>
                <a:gd name="T64" fmla="*/ 1364 w 3022"/>
                <a:gd name="T65" fmla="*/ 3587 h 3679"/>
                <a:gd name="T66" fmla="*/ 1379 w 3022"/>
                <a:gd name="T67" fmla="*/ 1669 h 3679"/>
                <a:gd name="T68" fmla="*/ 1444 w 3022"/>
                <a:gd name="T69" fmla="*/ 1626 h 3679"/>
                <a:gd name="T70" fmla="*/ 816 w 3022"/>
                <a:gd name="T71" fmla="*/ 1093 h 3679"/>
                <a:gd name="T72" fmla="*/ 1165 w 3022"/>
                <a:gd name="T73" fmla="*/ 1093 h 3679"/>
                <a:gd name="T74" fmla="*/ 235 w 3022"/>
                <a:gd name="T75" fmla="*/ 1588 h 3679"/>
                <a:gd name="T76" fmla="*/ 235 w 3022"/>
                <a:gd name="T77" fmla="*/ 1093 h 3679"/>
                <a:gd name="T78" fmla="*/ 1727 w 3022"/>
                <a:gd name="T79" fmla="*/ 825 h 3679"/>
                <a:gd name="T80" fmla="*/ 816 w 3022"/>
                <a:gd name="T81" fmla="*/ 330 h 3679"/>
                <a:gd name="T82" fmla="*/ 1165 w 3022"/>
                <a:gd name="T83" fmla="*/ 330 h 3679"/>
                <a:gd name="T84" fmla="*/ 235 w 3022"/>
                <a:gd name="T85" fmla="*/ 825 h 3679"/>
                <a:gd name="T86" fmla="*/ 235 w 3022"/>
                <a:gd name="T87" fmla="*/ 330 h 3679"/>
                <a:gd name="T88" fmla="*/ 1825 w 3022"/>
                <a:gd name="T89" fmla="*/ 4 h 3679"/>
                <a:gd name="T90" fmla="*/ 1908 w 3022"/>
                <a:gd name="T91" fmla="*/ 49 h 3679"/>
                <a:gd name="T92" fmla="*/ 1953 w 3022"/>
                <a:gd name="T93" fmla="*/ 132 h 3679"/>
                <a:gd name="T94" fmla="*/ 1727 w 3022"/>
                <a:gd name="T95" fmla="*/ 1485 h 3679"/>
                <a:gd name="T96" fmla="*/ 1378 w 3022"/>
                <a:gd name="T97" fmla="*/ 1500 h 3679"/>
                <a:gd name="T98" fmla="*/ 1277 w 3022"/>
                <a:gd name="T99" fmla="*/ 1555 h 3679"/>
                <a:gd name="T100" fmla="*/ 1216 w 3022"/>
                <a:gd name="T101" fmla="*/ 1641 h 3679"/>
                <a:gd name="T102" fmla="*/ 1204 w 3022"/>
                <a:gd name="T103" fmla="*/ 2607 h 3679"/>
                <a:gd name="T104" fmla="*/ 164 w 3022"/>
                <a:gd name="T105" fmla="*/ 3679 h 3679"/>
                <a:gd name="T106" fmla="*/ 72 w 3022"/>
                <a:gd name="T107" fmla="*/ 3651 h 3679"/>
                <a:gd name="T108" fmla="*/ 12 w 3022"/>
                <a:gd name="T109" fmla="*/ 3579 h 3679"/>
                <a:gd name="T110" fmla="*/ 0 w 3022"/>
                <a:gd name="T111" fmla="*/ 166 h 3679"/>
                <a:gd name="T112" fmla="*/ 27 w 3022"/>
                <a:gd name="T113" fmla="*/ 73 h 3679"/>
                <a:gd name="T114" fmla="*/ 100 w 3022"/>
                <a:gd name="T115" fmla="*/ 13 h 3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22" h="3679">
                  <a:moveTo>
                    <a:pt x="2533" y="3090"/>
                  </a:moveTo>
                  <a:lnTo>
                    <a:pt x="2533" y="3368"/>
                  </a:lnTo>
                  <a:lnTo>
                    <a:pt x="2827" y="3368"/>
                  </a:lnTo>
                  <a:lnTo>
                    <a:pt x="2827" y="3090"/>
                  </a:lnTo>
                  <a:lnTo>
                    <a:pt x="2533" y="3090"/>
                  </a:lnTo>
                  <a:close/>
                  <a:moveTo>
                    <a:pt x="1565" y="3085"/>
                  </a:moveTo>
                  <a:lnTo>
                    <a:pt x="1565" y="3362"/>
                  </a:lnTo>
                  <a:lnTo>
                    <a:pt x="1859" y="3362"/>
                  </a:lnTo>
                  <a:lnTo>
                    <a:pt x="1859" y="3085"/>
                  </a:lnTo>
                  <a:lnTo>
                    <a:pt x="1565" y="3085"/>
                  </a:lnTo>
                  <a:close/>
                  <a:moveTo>
                    <a:pt x="2533" y="2678"/>
                  </a:moveTo>
                  <a:lnTo>
                    <a:pt x="2533" y="2956"/>
                  </a:lnTo>
                  <a:lnTo>
                    <a:pt x="2827" y="2956"/>
                  </a:lnTo>
                  <a:lnTo>
                    <a:pt x="2827" y="2678"/>
                  </a:lnTo>
                  <a:lnTo>
                    <a:pt x="2533" y="2678"/>
                  </a:lnTo>
                  <a:close/>
                  <a:moveTo>
                    <a:pt x="2057" y="2678"/>
                  </a:moveTo>
                  <a:lnTo>
                    <a:pt x="2057" y="2956"/>
                  </a:lnTo>
                  <a:lnTo>
                    <a:pt x="2352" y="2956"/>
                  </a:lnTo>
                  <a:lnTo>
                    <a:pt x="2352" y="2678"/>
                  </a:lnTo>
                  <a:lnTo>
                    <a:pt x="2057" y="2678"/>
                  </a:lnTo>
                  <a:close/>
                  <a:moveTo>
                    <a:pt x="1565" y="2678"/>
                  </a:moveTo>
                  <a:lnTo>
                    <a:pt x="1565" y="2956"/>
                  </a:lnTo>
                  <a:lnTo>
                    <a:pt x="1859" y="2956"/>
                  </a:lnTo>
                  <a:lnTo>
                    <a:pt x="1859" y="2678"/>
                  </a:lnTo>
                  <a:lnTo>
                    <a:pt x="1565" y="2678"/>
                  </a:lnTo>
                  <a:close/>
                  <a:moveTo>
                    <a:pt x="235" y="2618"/>
                  </a:moveTo>
                  <a:lnTo>
                    <a:pt x="235" y="3113"/>
                  </a:lnTo>
                  <a:lnTo>
                    <a:pt x="584" y="3113"/>
                  </a:lnTo>
                  <a:lnTo>
                    <a:pt x="584" y="2618"/>
                  </a:lnTo>
                  <a:lnTo>
                    <a:pt x="235" y="2618"/>
                  </a:lnTo>
                  <a:close/>
                  <a:moveTo>
                    <a:pt x="2533" y="2230"/>
                  </a:moveTo>
                  <a:lnTo>
                    <a:pt x="2533" y="2507"/>
                  </a:lnTo>
                  <a:lnTo>
                    <a:pt x="2827" y="2507"/>
                  </a:lnTo>
                  <a:lnTo>
                    <a:pt x="2827" y="2230"/>
                  </a:lnTo>
                  <a:lnTo>
                    <a:pt x="2533" y="2230"/>
                  </a:lnTo>
                  <a:close/>
                  <a:moveTo>
                    <a:pt x="2057" y="2230"/>
                  </a:moveTo>
                  <a:lnTo>
                    <a:pt x="2057" y="2507"/>
                  </a:lnTo>
                  <a:lnTo>
                    <a:pt x="2352" y="2507"/>
                  </a:lnTo>
                  <a:lnTo>
                    <a:pt x="2352" y="2230"/>
                  </a:lnTo>
                  <a:lnTo>
                    <a:pt x="2057" y="2230"/>
                  </a:lnTo>
                  <a:close/>
                  <a:moveTo>
                    <a:pt x="1565" y="2230"/>
                  </a:moveTo>
                  <a:lnTo>
                    <a:pt x="1565" y="2507"/>
                  </a:lnTo>
                  <a:lnTo>
                    <a:pt x="1859" y="2507"/>
                  </a:lnTo>
                  <a:lnTo>
                    <a:pt x="1859" y="2230"/>
                  </a:lnTo>
                  <a:lnTo>
                    <a:pt x="1565" y="2230"/>
                  </a:lnTo>
                  <a:close/>
                  <a:moveTo>
                    <a:pt x="816" y="1893"/>
                  </a:moveTo>
                  <a:lnTo>
                    <a:pt x="816" y="2388"/>
                  </a:lnTo>
                  <a:lnTo>
                    <a:pt x="1165" y="2388"/>
                  </a:lnTo>
                  <a:lnTo>
                    <a:pt x="1165" y="1893"/>
                  </a:lnTo>
                  <a:lnTo>
                    <a:pt x="816" y="1893"/>
                  </a:lnTo>
                  <a:close/>
                  <a:moveTo>
                    <a:pt x="235" y="1893"/>
                  </a:moveTo>
                  <a:lnTo>
                    <a:pt x="235" y="2388"/>
                  </a:lnTo>
                  <a:lnTo>
                    <a:pt x="584" y="2388"/>
                  </a:lnTo>
                  <a:lnTo>
                    <a:pt x="584" y="1893"/>
                  </a:lnTo>
                  <a:lnTo>
                    <a:pt x="235" y="1893"/>
                  </a:lnTo>
                  <a:close/>
                  <a:moveTo>
                    <a:pt x="2533" y="1803"/>
                  </a:moveTo>
                  <a:lnTo>
                    <a:pt x="2533" y="2079"/>
                  </a:lnTo>
                  <a:lnTo>
                    <a:pt x="2827" y="2079"/>
                  </a:lnTo>
                  <a:lnTo>
                    <a:pt x="2827" y="1803"/>
                  </a:lnTo>
                  <a:lnTo>
                    <a:pt x="2533" y="1803"/>
                  </a:lnTo>
                  <a:close/>
                  <a:moveTo>
                    <a:pt x="2057" y="1803"/>
                  </a:moveTo>
                  <a:lnTo>
                    <a:pt x="2057" y="2079"/>
                  </a:lnTo>
                  <a:lnTo>
                    <a:pt x="2352" y="2079"/>
                  </a:lnTo>
                  <a:lnTo>
                    <a:pt x="2352" y="1803"/>
                  </a:lnTo>
                  <a:lnTo>
                    <a:pt x="2057" y="1803"/>
                  </a:lnTo>
                  <a:close/>
                  <a:moveTo>
                    <a:pt x="1565" y="1803"/>
                  </a:moveTo>
                  <a:lnTo>
                    <a:pt x="1565" y="2079"/>
                  </a:lnTo>
                  <a:lnTo>
                    <a:pt x="1859" y="2079"/>
                  </a:lnTo>
                  <a:lnTo>
                    <a:pt x="1859" y="1803"/>
                  </a:lnTo>
                  <a:lnTo>
                    <a:pt x="1565" y="1803"/>
                  </a:lnTo>
                  <a:close/>
                  <a:moveTo>
                    <a:pt x="1505" y="1617"/>
                  </a:moveTo>
                  <a:lnTo>
                    <a:pt x="2883" y="1617"/>
                  </a:lnTo>
                  <a:lnTo>
                    <a:pt x="2914" y="1619"/>
                  </a:lnTo>
                  <a:lnTo>
                    <a:pt x="2944" y="1626"/>
                  </a:lnTo>
                  <a:lnTo>
                    <a:pt x="2970" y="1637"/>
                  </a:lnTo>
                  <a:lnTo>
                    <a:pt x="2991" y="1652"/>
                  </a:lnTo>
                  <a:lnTo>
                    <a:pt x="3008" y="1669"/>
                  </a:lnTo>
                  <a:lnTo>
                    <a:pt x="3018" y="1688"/>
                  </a:lnTo>
                  <a:lnTo>
                    <a:pt x="3022" y="1710"/>
                  </a:lnTo>
                  <a:lnTo>
                    <a:pt x="3022" y="3587"/>
                  </a:lnTo>
                  <a:lnTo>
                    <a:pt x="3018" y="3608"/>
                  </a:lnTo>
                  <a:lnTo>
                    <a:pt x="3008" y="3627"/>
                  </a:lnTo>
                  <a:lnTo>
                    <a:pt x="2991" y="3644"/>
                  </a:lnTo>
                  <a:lnTo>
                    <a:pt x="2970" y="3659"/>
                  </a:lnTo>
                  <a:lnTo>
                    <a:pt x="2944" y="3669"/>
                  </a:lnTo>
                  <a:lnTo>
                    <a:pt x="2914" y="3677"/>
                  </a:lnTo>
                  <a:lnTo>
                    <a:pt x="2883" y="3679"/>
                  </a:lnTo>
                  <a:lnTo>
                    <a:pt x="2398" y="3679"/>
                  </a:lnTo>
                  <a:lnTo>
                    <a:pt x="2398" y="3078"/>
                  </a:lnTo>
                  <a:lnTo>
                    <a:pt x="2001" y="3078"/>
                  </a:lnTo>
                  <a:lnTo>
                    <a:pt x="2001" y="3679"/>
                  </a:lnTo>
                  <a:lnTo>
                    <a:pt x="1505" y="3679"/>
                  </a:lnTo>
                  <a:lnTo>
                    <a:pt x="1473" y="3677"/>
                  </a:lnTo>
                  <a:lnTo>
                    <a:pt x="1444" y="3669"/>
                  </a:lnTo>
                  <a:lnTo>
                    <a:pt x="1418" y="3659"/>
                  </a:lnTo>
                  <a:lnTo>
                    <a:pt x="1396" y="3644"/>
                  </a:lnTo>
                  <a:lnTo>
                    <a:pt x="1379" y="3627"/>
                  </a:lnTo>
                  <a:lnTo>
                    <a:pt x="1369" y="3608"/>
                  </a:lnTo>
                  <a:lnTo>
                    <a:pt x="1364" y="3587"/>
                  </a:lnTo>
                  <a:lnTo>
                    <a:pt x="1364" y="1710"/>
                  </a:lnTo>
                  <a:lnTo>
                    <a:pt x="1369" y="1688"/>
                  </a:lnTo>
                  <a:lnTo>
                    <a:pt x="1379" y="1669"/>
                  </a:lnTo>
                  <a:lnTo>
                    <a:pt x="1396" y="1652"/>
                  </a:lnTo>
                  <a:lnTo>
                    <a:pt x="1418" y="1637"/>
                  </a:lnTo>
                  <a:lnTo>
                    <a:pt x="1444" y="1626"/>
                  </a:lnTo>
                  <a:lnTo>
                    <a:pt x="1473" y="1619"/>
                  </a:lnTo>
                  <a:lnTo>
                    <a:pt x="1505" y="1617"/>
                  </a:lnTo>
                  <a:close/>
                  <a:moveTo>
                    <a:pt x="816" y="1093"/>
                  </a:moveTo>
                  <a:lnTo>
                    <a:pt x="816" y="1588"/>
                  </a:lnTo>
                  <a:lnTo>
                    <a:pt x="1165" y="1588"/>
                  </a:lnTo>
                  <a:lnTo>
                    <a:pt x="1165" y="1093"/>
                  </a:lnTo>
                  <a:lnTo>
                    <a:pt x="816" y="1093"/>
                  </a:lnTo>
                  <a:close/>
                  <a:moveTo>
                    <a:pt x="235" y="1093"/>
                  </a:moveTo>
                  <a:lnTo>
                    <a:pt x="235" y="1588"/>
                  </a:lnTo>
                  <a:lnTo>
                    <a:pt x="584" y="1588"/>
                  </a:lnTo>
                  <a:lnTo>
                    <a:pt x="584" y="1093"/>
                  </a:lnTo>
                  <a:lnTo>
                    <a:pt x="235" y="1093"/>
                  </a:lnTo>
                  <a:close/>
                  <a:moveTo>
                    <a:pt x="1378" y="330"/>
                  </a:moveTo>
                  <a:lnTo>
                    <a:pt x="1378" y="825"/>
                  </a:lnTo>
                  <a:lnTo>
                    <a:pt x="1727" y="825"/>
                  </a:lnTo>
                  <a:lnTo>
                    <a:pt x="1727" y="330"/>
                  </a:lnTo>
                  <a:lnTo>
                    <a:pt x="1378" y="330"/>
                  </a:lnTo>
                  <a:close/>
                  <a:moveTo>
                    <a:pt x="816" y="330"/>
                  </a:moveTo>
                  <a:lnTo>
                    <a:pt x="816" y="825"/>
                  </a:lnTo>
                  <a:lnTo>
                    <a:pt x="1165" y="825"/>
                  </a:lnTo>
                  <a:lnTo>
                    <a:pt x="1165" y="330"/>
                  </a:lnTo>
                  <a:lnTo>
                    <a:pt x="816" y="330"/>
                  </a:lnTo>
                  <a:close/>
                  <a:moveTo>
                    <a:pt x="235" y="330"/>
                  </a:moveTo>
                  <a:lnTo>
                    <a:pt x="235" y="825"/>
                  </a:lnTo>
                  <a:lnTo>
                    <a:pt x="584" y="825"/>
                  </a:lnTo>
                  <a:lnTo>
                    <a:pt x="584" y="330"/>
                  </a:lnTo>
                  <a:lnTo>
                    <a:pt x="235" y="330"/>
                  </a:lnTo>
                  <a:close/>
                  <a:moveTo>
                    <a:pt x="164" y="0"/>
                  </a:moveTo>
                  <a:lnTo>
                    <a:pt x="1791" y="0"/>
                  </a:lnTo>
                  <a:lnTo>
                    <a:pt x="1825" y="4"/>
                  </a:lnTo>
                  <a:lnTo>
                    <a:pt x="1856" y="13"/>
                  </a:lnTo>
                  <a:lnTo>
                    <a:pt x="1884" y="29"/>
                  </a:lnTo>
                  <a:lnTo>
                    <a:pt x="1908" y="49"/>
                  </a:lnTo>
                  <a:lnTo>
                    <a:pt x="1928" y="73"/>
                  </a:lnTo>
                  <a:lnTo>
                    <a:pt x="1943" y="101"/>
                  </a:lnTo>
                  <a:lnTo>
                    <a:pt x="1953" y="132"/>
                  </a:lnTo>
                  <a:lnTo>
                    <a:pt x="1956" y="166"/>
                  </a:lnTo>
                  <a:lnTo>
                    <a:pt x="1956" y="1485"/>
                  </a:lnTo>
                  <a:lnTo>
                    <a:pt x="1727" y="1485"/>
                  </a:lnTo>
                  <a:lnTo>
                    <a:pt x="1727" y="1093"/>
                  </a:lnTo>
                  <a:lnTo>
                    <a:pt x="1378" y="1093"/>
                  </a:lnTo>
                  <a:lnTo>
                    <a:pt x="1378" y="1500"/>
                  </a:lnTo>
                  <a:lnTo>
                    <a:pt x="1341" y="1514"/>
                  </a:lnTo>
                  <a:lnTo>
                    <a:pt x="1308" y="1532"/>
                  </a:lnTo>
                  <a:lnTo>
                    <a:pt x="1277" y="1555"/>
                  </a:lnTo>
                  <a:lnTo>
                    <a:pt x="1252" y="1579"/>
                  </a:lnTo>
                  <a:lnTo>
                    <a:pt x="1232" y="1609"/>
                  </a:lnTo>
                  <a:lnTo>
                    <a:pt x="1216" y="1641"/>
                  </a:lnTo>
                  <a:lnTo>
                    <a:pt x="1207" y="1673"/>
                  </a:lnTo>
                  <a:lnTo>
                    <a:pt x="1204" y="1710"/>
                  </a:lnTo>
                  <a:lnTo>
                    <a:pt x="1204" y="2607"/>
                  </a:lnTo>
                  <a:lnTo>
                    <a:pt x="750" y="2607"/>
                  </a:lnTo>
                  <a:lnTo>
                    <a:pt x="750" y="3679"/>
                  </a:lnTo>
                  <a:lnTo>
                    <a:pt x="164" y="3679"/>
                  </a:lnTo>
                  <a:lnTo>
                    <a:pt x="131" y="3676"/>
                  </a:lnTo>
                  <a:lnTo>
                    <a:pt x="100" y="3666"/>
                  </a:lnTo>
                  <a:lnTo>
                    <a:pt x="72" y="3651"/>
                  </a:lnTo>
                  <a:lnTo>
                    <a:pt x="48" y="3631"/>
                  </a:lnTo>
                  <a:lnTo>
                    <a:pt x="27" y="3606"/>
                  </a:lnTo>
                  <a:lnTo>
                    <a:pt x="12" y="3579"/>
                  </a:lnTo>
                  <a:lnTo>
                    <a:pt x="2" y="3547"/>
                  </a:lnTo>
                  <a:lnTo>
                    <a:pt x="0" y="3514"/>
                  </a:lnTo>
                  <a:lnTo>
                    <a:pt x="0" y="166"/>
                  </a:lnTo>
                  <a:lnTo>
                    <a:pt x="2" y="132"/>
                  </a:lnTo>
                  <a:lnTo>
                    <a:pt x="12" y="101"/>
                  </a:lnTo>
                  <a:lnTo>
                    <a:pt x="27" y="73"/>
                  </a:lnTo>
                  <a:lnTo>
                    <a:pt x="48" y="49"/>
                  </a:lnTo>
                  <a:lnTo>
                    <a:pt x="72" y="29"/>
                  </a:lnTo>
                  <a:lnTo>
                    <a:pt x="100" y="13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B018DC0E-CCF4-4B28-95A7-F14A6DA84546}"/>
              </a:ext>
            </a:extLst>
          </p:cNvPr>
          <p:cNvGrpSpPr/>
          <p:nvPr/>
        </p:nvGrpSpPr>
        <p:grpSpPr>
          <a:xfrm>
            <a:off x="5399259" y="4086297"/>
            <a:ext cx="271273" cy="386041"/>
            <a:chOff x="5918326" y="2492165"/>
            <a:chExt cx="277868" cy="395426"/>
          </a:xfrm>
        </p:grpSpPr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E2C86FC4-4617-484F-AA9C-06777A2B2E38}"/>
                </a:ext>
              </a:extLst>
            </p:cNvPr>
            <p:cNvGrpSpPr/>
            <p:nvPr/>
          </p:nvGrpSpPr>
          <p:grpSpPr>
            <a:xfrm>
              <a:off x="5918326" y="2492165"/>
              <a:ext cx="277868" cy="395426"/>
              <a:chOff x="-1351392" y="3715646"/>
              <a:chExt cx="1003846" cy="1428548"/>
            </a:xfrm>
          </p:grpSpPr>
          <p:sp>
            <p:nvSpPr>
              <p:cNvPr id="383" name="Freeform 7">
                <a:extLst>
                  <a:ext uri="{FF2B5EF4-FFF2-40B4-BE49-F238E27FC236}">
                    <a16:creationId xmlns:a16="http://schemas.microsoft.com/office/drawing/2014/main" id="{1B1CE4D3-D78D-42EB-9FF3-FAB8B0DD13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870E5EE1-DA02-402D-B411-A642EF82B725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382" name="Freeform 9">
              <a:extLst>
                <a:ext uri="{FF2B5EF4-FFF2-40B4-BE49-F238E27FC236}">
                  <a16:creationId xmlns:a16="http://schemas.microsoft.com/office/drawing/2014/main" id="{F6446DCB-686B-4585-A134-B97C9A07E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9624" y="2562544"/>
              <a:ext cx="194632" cy="127334"/>
            </a:xfrm>
            <a:custGeom>
              <a:avLst/>
              <a:gdLst>
                <a:gd name="T0" fmla="*/ 573 w 612"/>
                <a:gd name="T1" fmla="*/ 126 h 401"/>
                <a:gd name="T2" fmla="*/ 589 w 612"/>
                <a:gd name="T3" fmla="*/ 71 h 401"/>
                <a:gd name="T4" fmla="*/ 518 w 612"/>
                <a:gd name="T5" fmla="*/ 73 h 401"/>
                <a:gd name="T6" fmla="*/ 414 w 612"/>
                <a:gd name="T7" fmla="*/ 0 h 401"/>
                <a:gd name="T8" fmla="*/ 306 w 612"/>
                <a:gd name="T9" fmla="*/ 0 h 401"/>
                <a:gd name="T10" fmla="*/ 150 w 612"/>
                <a:gd name="T11" fmla="*/ 20 h 401"/>
                <a:gd name="T12" fmla="*/ 70 w 612"/>
                <a:gd name="T13" fmla="*/ 47 h 401"/>
                <a:gd name="T14" fmla="*/ 61 w 612"/>
                <a:gd name="T15" fmla="*/ 106 h 401"/>
                <a:gd name="T16" fmla="*/ 38 w 612"/>
                <a:gd name="T17" fmla="*/ 128 h 401"/>
                <a:gd name="T18" fmla="*/ 0 w 612"/>
                <a:gd name="T19" fmla="*/ 289 h 401"/>
                <a:gd name="T20" fmla="*/ 20 w 612"/>
                <a:gd name="T21" fmla="*/ 368 h 401"/>
                <a:gd name="T22" fmla="*/ 93 w 612"/>
                <a:gd name="T23" fmla="*/ 401 h 401"/>
                <a:gd name="T24" fmla="*/ 126 w 612"/>
                <a:gd name="T25" fmla="*/ 361 h 401"/>
                <a:gd name="T26" fmla="*/ 306 w 612"/>
                <a:gd name="T27" fmla="*/ 361 h 401"/>
                <a:gd name="T28" fmla="*/ 486 w 612"/>
                <a:gd name="T29" fmla="*/ 368 h 401"/>
                <a:gd name="T30" fmla="*/ 560 w 612"/>
                <a:gd name="T31" fmla="*/ 401 h 401"/>
                <a:gd name="T32" fmla="*/ 593 w 612"/>
                <a:gd name="T33" fmla="*/ 338 h 401"/>
                <a:gd name="T34" fmla="*/ 612 w 612"/>
                <a:gd name="T35" fmla="*/ 210 h 401"/>
                <a:gd name="T36" fmla="*/ 170 w 612"/>
                <a:gd name="T37" fmla="*/ 43 h 401"/>
                <a:gd name="T38" fmla="*/ 306 w 612"/>
                <a:gd name="T39" fmla="*/ 32 h 401"/>
                <a:gd name="T40" fmla="*/ 414 w 612"/>
                <a:gd name="T41" fmla="*/ 32 h 401"/>
                <a:gd name="T42" fmla="*/ 515 w 612"/>
                <a:gd name="T43" fmla="*/ 114 h 401"/>
                <a:gd name="T44" fmla="*/ 306 w 612"/>
                <a:gd name="T45" fmla="*/ 114 h 401"/>
                <a:gd name="T46" fmla="*/ 170 w 612"/>
                <a:gd name="T47" fmla="*/ 43 h 401"/>
                <a:gd name="T48" fmla="*/ 59 w 612"/>
                <a:gd name="T49" fmla="*/ 163 h 401"/>
                <a:gd name="T50" fmla="*/ 59 w 612"/>
                <a:gd name="T51" fmla="*/ 233 h 401"/>
                <a:gd name="T52" fmla="*/ 126 w 612"/>
                <a:gd name="T53" fmla="*/ 326 h 401"/>
                <a:gd name="T54" fmla="*/ 113 w 612"/>
                <a:gd name="T55" fmla="*/ 326 h 401"/>
                <a:gd name="T56" fmla="*/ 52 w 612"/>
                <a:gd name="T57" fmla="*/ 315 h 401"/>
                <a:gd name="T58" fmla="*/ 42 w 612"/>
                <a:gd name="T59" fmla="*/ 302 h 401"/>
                <a:gd name="T60" fmla="*/ 112 w 612"/>
                <a:gd name="T61" fmla="*/ 276 h 401"/>
                <a:gd name="T62" fmla="*/ 126 w 612"/>
                <a:gd name="T63" fmla="*/ 326 h 401"/>
                <a:gd name="T64" fmla="*/ 306 w 612"/>
                <a:gd name="T65" fmla="*/ 326 h 401"/>
                <a:gd name="T66" fmla="*/ 213 w 612"/>
                <a:gd name="T67" fmla="*/ 326 h 401"/>
                <a:gd name="T68" fmla="*/ 306 w 612"/>
                <a:gd name="T69" fmla="*/ 291 h 401"/>
                <a:gd name="T70" fmla="*/ 435 w 612"/>
                <a:gd name="T71" fmla="*/ 291 h 401"/>
                <a:gd name="T72" fmla="*/ 408 w 612"/>
                <a:gd name="T73" fmla="*/ 267 h 401"/>
                <a:gd name="T74" fmla="*/ 306 w 612"/>
                <a:gd name="T75" fmla="*/ 267 h 401"/>
                <a:gd name="T76" fmla="*/ 166 w 612"/>
                <a:gd name="T77" fmla="*/ 208 h 401"/>
                <a:gd name="T78" fmla="*/ 306 w 612"/>
                <a:gd name="T79" fmla="*/ 208 h 401"/>
                <a:gd name="T80" fmla="*/ 408 w 612"/>
                <a:gd name="T81" fmla="*/ 267 h 401"/>
                <a:gd name="T82" fmla="*/ 567 w 612"/>
                <a:gd name="T83" fmla="*/ 309 h 401"/>
                <a:gd name="T84" fmla="*/ 537 w 612"/>
                <a:gd name="T85" fmla="*/ 326 h 401"/>
                <a:gd name="T86" fmla="*/ 493 w 612"/>
                <a:gd name="T87" fmla="*/ 326 h 401"/>
                <a:gd name="T88" fmla="*/ 457 w 612"/>
                <a:gd name="T89" fmla="*/ 326 h 401"/>
                <a:gd name="T90" fmla="*/ 565 w 612"/>
                <a:gd name="T91" fmla="*/ 276 h 401"/>
                <a:gd name="T92" fmla="*/ 554 w 612"/>
                <a:gd name="T93" fmla="*/ 233 h 401"/>
                <a:gd name="T94" fmla="*/ 554 w 612"/>
                <a:gd name="T95" fmla="*/ 163 h 401"/>
                <a:gd name="T96" fmla="*/ 554 w 612"/>
                <a:gd name="T97" fmla="*/ 23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2" h="401">
                  <a:moveTo>
                    <a:pt x="575" y="128"/>
                  </a:moveTo>
                  <a:cubicBezTo>
                    <a:pt x="574" y="127"/>
                    <a:pt x="574" y="127"/>
                    <a:pt x="573" y="126"/>
                  </a:cubicBezTo>
                  <a:lnTo>
                    <a:pt x="552" y="106"/>
                  </a:lnTo>
                  <a:cubicBezTo>
                    <a:pt x="570" y="102"/>
                    <a:pt x="589" y="87"/>
                    <a:pt x="589" y="71"/>
                  </a:cubicBezTo>
                  <a:cubicBezTo>
                    <a:pt x="589" y="54"/>
                    <a:pt x="564" y="47"/>
                    <a:pt x="543" y="47"/>
                  </a:cubicBezTo>
                  <a:cubicBezTo>
                    <a:pt x="521" y="47"/>
                    <a:pt x="518" y="62"/>
                    <a:pt x="518" y="73"/>
                  </a:cubicBezTo>
                  <a:lnTo>
                    <a:pt x="463" y="20"/>
                  </a:lnTo>
                  <a:cubicBezTo>
                    <a:pt x="451" y="9"/>
                    <a:pt x="430" y="0"/>
                    <a:pt x="414" y="0"/>
                  </a:cubicBezTo>
                  <a:lnTo>
                    <a:pt x="306" y="0"/>
                  </a:lnTo>
                  <a:lnTo>
                    <a:pt x="306" y="0"/>
                  </a:lnTo>
                  <a:lnTo>
                    <a:pt x="198" y="0"/>
                  </a:lnTo>
                  <a:cubicBezTo>
                    <a:pt x="182" y="0"/>
                    <a:pt x="161" y="9"/>
                    <a:pt x="150" y="20"/>
                  </a:cubicBezTo>
                  <a:lnTo>
                    <a:pt x="94" y="73"/>
                  </a:lnTo>
                  <a:cubicBezTo>
                    <a:pt x="94" y="62"/>
                    <a:pt x="92" y="47"/>
                    <a:pt x="70" y="47"/>
                  </a:cubicBezTo>
                  <a:cubicBezTo>
                    <a:pt x="48" y="47"/>
                    <a:pt x="24" y="54"/>
                    <a:pt x="24" y="71"/>
                  </a:cubicBezTo>
                  <a:cubicBezTo>
                    <a:pt x="24" y="87"/>
                    <a:pt x="43" y="102"/>
                    <a:pt x="61" y="106"/>
                  </a:cubicBezTo>
                  <a:lnTo>
                    <a:pt x="39" y="126"/>
                  </a:lnTo>
                  <a:cubicBezTo>
                    <a:pt x="39" y="127"/>
                    <a:pt x="38" y="127"/>
                    <a:pt x="38" y="128"/>
                  </a:cubicBezTo>
                  <a:cubicBezTo>
                    <a:pt x="15" y="147"/>
                    <a:pt x="0" y="184"/>
                    <a:pt x="0" y="210"/>
                  </a:cubicBezTo>
                  <a:lnTo>
                    <a:pt x="0" y="289"/>
                  </a:lnTo>
                  <a:cubicBezTo>
                    <a:pt x="0" y="308"/>
                    <a:pt x="8" y="325"/>
                    <a:pt x="20" y="338"/>
                  </a:cubicBezTo>
                  <a:lnTo>
                    <a:pt x="20" y="368"/>
                  </a:lnTo>
                  <a:cubicBezTo>
                    <a:pt x="20" y="386"/>
                    <a:pt x="35" y="401"/>
                    <a:pt x="53" y="401"/>
                  </a:cubicBezTo>
                  <a:lnTo>
                    <a:pt x="93" y="401"/>
                  </a:lnTo>
                  <a:cubicBezTo>
                    <a:pt x="111" y="401"/>
                    <a:pt x="126" y="386"/>
                    <a:pt x="126" y="368"/>
                  </a:cubicBezTo>
                  <a:lnTo>
                    <a:pt x="126" y="361"/>
                  </a:lnTo>
                  <a:lnTo>
                    <a:pt x="306" y="361"/>
                  </a:lnTo>
                  <a:lnTo>
                    <a:pt x="306" y="361"/>
                  </a:lnTo>
                  <a:lnTo>
                    <a:pt x="486" y="361"/>
                  </a:lnTo>
                  <a:lnTo>
                    <a:pt x="486" y="368"/>
                  </a:lnTo>
                  <a:cubicBezTo>
                    <a:pt x="486" y="386"/>
                    <a:pt x="501" y="401"/>
                    <a:pt x="519" y="401"/>
                  </a:cubicBezTo>
                  <a:lnTo>
                    <a:pt x="560" y="401"/>
                  </a:lnTo>
                  <a:cubicBezTo>
                    <a:pt x="578" y="401"/>
                    <a:pt x="593" y="386"/>
                    <a:pt x="593" y="368"/>
                  </a:cubicBezTo>
                  <a:lnTo>
                    <a:pt x="593" y="338"/>
                  </a:lnTo>
                  <a:cubicBezTo>
                    <a:pt x="605" y="325"/>
                    <a:pt x="612" y="308"/>
                    <a:pt x="612" y="289"/>
                  </a:cubicBezTo>
                  <a:lnTo>
                    <a:pt x="612" y="210"/>
                  </a:lnTo>
                  <a:cubicBezTo>
                    <a:pt x="612" y="184"/>
                    <a:pt x="597" y="147"/>
                    <a:pt x="575" y="128"/>
                  </a:cubicBezTo>
                  <a:close/>
                  <a:moveTo>
                    <a:pt x="170" y="43"/>
                  </a:moveTo>
                  <a:cubicBezTo>
                    <a:pt x="178" y="37"/>
                    <a:pt x="192" y="32"/>
                    <a:pt x="198" y="32"/>
                  </a:cubicBezTo>
                  <a:lnTo>
                    <a:pt x="306" y="32"/>
                  </a:lnTo>
                  <a:lnTo>
                    <a:pt x="306" y="32"/>
                  </a:lnTo>
                  <a:lnTo>
                    <a:pt x="414" y="32"/>
                  </a:lnTo>
                  <a:cubicBezTo>
                    <a:pt x="421" y="32"/>
                    <a:pt x="435" y="37"/>
                    <a:pt x="442" y="43"/>
                  </a:cubicBezTo>
                  <a:lnTo>
                    <a:pt x="515" y="114"/>
                  </a:lnTo>
                  <a:lnTo>
                    <a:pt x="306" y="114"/>
                  </a:lnTo>
                  <a:lnTo>
                    <a:pt x="306" y="114"/>
                  </a:lnTo>
                  <a:lnTo>
                    <a:pt x="98" y="114"/>
                  </a:lnTo>
                  <a:lnTo>
                    <a:pt x="170" y="43"/>
                  </a:lnTo>
                  <a:close/>
                  <a:moveTo>
                    <a:pt x="25" y="198"/>
                  </a:moveTo>
                  <a:cubicBezTo>
                    <a:pt x="25" y="179"/>
                    <a:pt x="40" y="163"/>
                    <a:pt x="59" y="163"/>
                  </a:cubicBezTo>
                  <a:cubicBezTo>
                    <a:pt x="77" y="163"/>
                    <a:pt x="138" y="199"/>
                    <a:pt x="138" y="218"/>
                  </a:cubicBezTo>
                  <a:cubicBezTo>
                    <a:pt x="138" y="238"/>
                    <a:pt x="77" y="233"/>
                    <a:pt x="59" y="233"/>
                  </a:cubicBezTo>
                  <a:cubicBezTo>
                    <a:pt x="40" y="233"/>
                    <a:pt x="25" y="218"/>
                    <a:pt x="25" y="198"/>
                  </a:cubicBezTo>
                  <a:close/>
                  <a:moveTo>
                    <a:pt x="126" y="326"/>
                  </a:moveTo>
                  <a:lnTo>
                    <a:pt x="120" y="326"/>
                  </a:lnTo>
                  <a:lnTo>
                    <a:pt x="113" y="326"/>
                  </a:lnTo>
                  <a:lnTo>
                    <a:pt x="75" y="326"/>
                  </a:lnTo>
                  <a:cubicBezTo>
                    <a:pt x="65" y="323"/>
                    <a:pt x="57" y="319"/>
                    <a:pt x="52" y="315"/>
                  </a:cubicBezTo>
                  <a:cubicBezTo>
                    <a:pt x="49" y="313"/>
                    <a:pt x="47" y="311"/>
                    <a:pt x="46" y="309"/>
                  </a:cubicBezTo>
                  <a:cubicBezTo>
                    <a:pt x="44" y="306"/>
                    <a:pt x="43" y="304"/>
                    <a:pt x="42" y="302"/>
                  </a:cubicBezTo>
                  <a:cubicBezTo>
                    <a:pt x="37" y="289"/>
                    <a:pt x="47" y="276"/>
                    <a:pt x="47" y="276"/>
                  </a:cubicBezTo>
                  <a:lnTo>
                    <a:pt x="112" y="276"/>
                  </a:lnTo>
                  <a:lnTo>
                    <a:pt x="156" y="326"/>
                  </a:lnTo>
                  <a:lnTo>
                    <a:pt x="126" y="326"/>
                  </a:lnTo>
                  <a:close/>
                  <a:moveTo>
                    <a:pt x="400" y="326"/>
                  </a:moveTo>
                  <a:lnTo>
                    <a:pt x="306" y="326"/>
                  </a:lnTo>
                  <a:lnTo>
                    <a:pt x="306" y="326"/>
                  </a:lnTo>
                  <a:lnTo>
                    <a:pt x="213" y="326"/>
                  </a:lnTo>
                  <a:cubicBezTo>
                    <a:pt x="193" y="326"/>
                    <a:pt x="177" y="310"/>
                    <a:pt x="177" y="291"/>
                  </a:cubicBezTo>
                  <a:lnTo>
                    <a:pt x="306" y="291"/>
                  </a:lnTo>
                  <a:lnTo>
                    <a:pt x="306" y="291"/>
                  </a:lnTo>
                  <a:lnTo>
                    <a:pt x="435" y="291"/>
                  </a:lnTo>
                  <a:cubicBezTo>
                    <a:pt x="435" y="310"/>
                    <a:pt x="419" y="326"/>
                    <a:pt x="400" y="326"/>
                  </a:cubicBezTo>
                  <a:close/>
                  <a:moveTo>
                    <a:pt x="408" y="267"/>
                  </a:moveTo>
                  <a:lnTo>
                    <a:pt x="306" y="267"/>
                  </a:lnTo>
                  <a:lnTo>
                    <a:pt x="306" y="267"/>
                  </a:lnTo>
                  <a:lnTo>
                    <a:pt x="204" y="267"/>
                  </a:lnTo>
                  <a:cubicBezTo>
                    <a:pt x="183" y="267"/>
                    <a:pt x="166" y="240"/>
                    <a:pt x="166" y="208"/>
                  </a:cubicBezTo>
                  <a:lnTo>
                    <a:pt x="306" y="208"/>
                  </a:lnTo>
                  <a:lnTo>
                    <a:pt x="306" y="208"/>
                  </a:lnTo>
                  <a:lnTo>
                    <a:pt x="447" y="208"/>
                  </a:lnTo>
                  <a:cubicBezTo>
                    <a:pt x="447" y="240"/>
                    <a:pt x="429" y="267"/>
                    <a:pt x="408" y="267"/>
                  </a:cubicBezTo>
                  <a:close/>
                  <a:moveTo>
                    <a:pt x="571" y="302"/>
                  </a:moveTo>
                  <a:cubicBezTo>
                    <a:pt x="570" y="304"/>
                    <a:pt x="569" y="306"/>
                    <a:pt x="567" y="309"/>
                  </a:cubicBezTo>
                  <a:cubicBezTo>
                    <a:pt x="565" y="311"/>
                    <a:pt x="563" y="313"/>
                    <a:pt x="561" y="315"/>
                  </a:cubicBezTo>
                  <a:cubicBezTo>
                    <a:pt x="555" y="319"/>
                    <a:pt x="548" y="323"/>
                    <a:pt x="537" y="326"/>
                  </a:cubicBezTo>
                  <a:lnTo>
                    <a:pt x="499" y="326"/>
                  </a:lnTo>
                  <a:lnTo>
                    <a:pt x="493" y="326"/>
                  </a:lnTo>
                  <a:lnTo>
                    <a:pt x="486" y="326"/>
                  </a:lnTo>
                  <a:lnTo>
                    <a:pt x="457" y="326"/>
                  </a:lnTo>
                  <a:lnTo>
                    <a:pt x="500" y="276"/>
                  </a:lnTo>
                  <a:lnTo>
                    <a:pt x="565" y="276"/>
                  </a:lnTo>
                  <a:cubicBezTo>
                    <a:pt x="565" y="276"/>
                    <a:pt x="575" y="289"/>
                    <a:pt x="571" y="302"/>
                  </a:cubicBezTo>
                  <a:close/>
                  <a:moveTo>
                    <a:pt x="554" y="233"/>
                  </a:moveTo>
                  <a:cubicBezTo>
                    <a:pt x="535" y="233"/>
                    <a:pt x="474" y="238"/>
                    <a:pt x="474" y="218"/>
                  </a:cubicBezTo>
                  <a:cubicBezTo>
                    <a:pt x="474" y="199"/>
                    <a:pt x="535" y="163"/>
                    <a:pt x="554" y="163"/>
                  </a:cubicBezTo>
                  <a:cubicBezTo>
                    <a:pt x="572" y="163"/>
                    <a:pt x="588" y="179"/>
                    <a:pt x="588" y="198"/>
                  </a:cubicBezTo>
                  <a:cubicBezTo>
                    <a:pt x="588" y="218"/>
                    <a:pt x="572" y="233"/>
                    <a:pt x="554" y="23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rgbClr val="FFFFFF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64387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Object 108" hidden="1">
            <a:extLst>
              <a:ext uri="{FF2B5EF4-FFF2-40B4-BE49-F238E27FC236}">
                <a16:creationId xmlns:a16="http://schemas.microsoft.com/office/drawing/2014/main" id="{1D132543-CA1A-40CB-BC90-5AF0E124DD4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307587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5" imgH="385" progId="TCLayout.ActiveDocument.1">
                  <p:embed/>
                </p:oleObj>
              </mc:Choice>
              <mc:Fallback>
                <p:oleObj name="think-cell Slide" r:id="rId4" imgW="385" imgH="385" progId="TCLayout.ActiveDocument.1">
                  <p:embed/>
                  <p:pic>
                    <p:nvPicPr>
                      <p:cNvPr id="109" name="Object 108" hidden="1">
                        <a:extLst>
                          <a:ext uri="{FF2B5EF4-FFF2-40B4-BE49-F238E27FC236}">
                            <a16:creationId xmlns:a16="http://schemas.microsoft.com/office/drawing/2014/main" id="{1D132543-CA1A-40CB-BC90-5AF0E124D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E67048C3-8136-4994-BB37-B878E7143B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3839B-542E-4EC2-B953-EFC87686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public clients in Denmark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D6EDE-75A7-43AC-BE9C-9EA5DC280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BB0A8-B61F-4A50-B271-849BD27AB3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0AAE7-26F5-4EE8-94AB-441C90F7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14</a:t>
            </a:fld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6" name="Group 255">
            <a:extLst>
              <a:ext uri="{FF2B5EF4-FFF2-40B4-BE49-F238E27FC236}">
                <a16:creationId xmlns:a16="http://schemas.microsoft.com/office/drawing/2014/main" id="{65827030-80DC-45E5-A8EC-F7F71AD01DF9}"/>
              </a:ext>
            </a:extLst>
          </p:cNvPr>
          <p:cNvGrpSpPr>
            <a:grpSpLocks/>
          </p:cNvGrpSpPr>
          <p:nvPr/>
        </p:nvGrpSpPr>
        <p:grpSpPr bwMode="auto">
          <a:xfrm>
            <a:off x="3288860" y="1865313"/>
            <a:ext cx="5240337" cy="4095750"/>
            <a:chOff x="3626" y="4932"/>
            <a:chExt cx="16507" cy="12900"/>
          </a:xfrm>
          <a:solidFill>
            <a:schemeClr val="tx2">
              <a:lumMod val="60000"/>
              <a:lumOff val="40000"/>
            </a:schemeClr>
          </a:solidFill>
          <a:effectLst/>
        </p:grpSpPr>
        <p:sp>
          <p:nvSpPr>
            <p:cNvPr id="7" name="Freeform 256">
              <a:extLst>
                <a:ext uri="{FF2B5EF4-FFF2-40B4-BE49-F238E27FC236}">
                  <a16:creationId xmlns:a16="http://schemas.microsoft.com/office/drawing/2014/main" id="{5664C71F-4E98-465E-BD12-545C51811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" y="14022"/>
              <a:ext cx="215" cy="515"/>
            </a:xfrm>
            <a:custGeom>
              <a:avLst/>
              <a:gdLst>
                <a:gd name="T0" fmla="*/ 158 w 214"/>
                <a:gd name="T1" fmla="*/ 514 h 514"/>
                <a:gd name="T2" fmla="*/ 62 w 214"/>
                <a:gd name="T3" fmla="*/ 298 h 514"/>
                <a:gd name="T4" fmla="*/ 38 w 214"/>
                <a:gd name="T5" fmla="*/ 186 h 514"/>
                <a:gd name="T6" fmla="*/ 0 w 214"/>
                <a:gd name="T7" fmla="*/ 45 h 514"/>
                <a:gd name="T8" fmla="*/ 45 w 214"/>
                <a:gd name="T9" fmla="*/ 0 h 514"/>
                <a:gd name="T10" fmla="*/ 90 w 214"/>
                <a:gd name="T11" fmla="*/ 45 h 514"/>
                <a:gd name="T12" fmla="*/ 102 w 214"/>
                <a:gd name="T13" fmla="*/ 154 h 514"/>
                <a:gd name="T14" fmla="*/ 166 w 214"/>
                <a:gd name="T15" fmla="*/ 162 h 514"/>
                <a:gd name="T16" fmla="*/ 214 w 214"/>
                <a:gd name="T17" fmla="*/ 226 h 514"/>
                <a:gd name="T18" fmla="*/ 190 w 214"/>
                <a:gd name="T19" fmla="*/ 290 h 514"/>
                <a:gd name="T20" fmla="*/ 174 w 214"/>
                <a:gd name="T21" fmla="*/ 370 h 514"/>
                <a:gd name="T22" fmla="*/ 206 w 214"/>
                <a:gd name="T23" fmla="*/ 458 h 514"/>
                <a:gd name="T24" fmla="*/ 158 w 214"/>
                <a:gd name="T25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" h="514">
                  <a:moveTo>
                    <a:pt x="158" y="514"/>
                  </a:moveTo>
                  <a:lnTo>
                    <a:pt x="62" y="298"/>
                  </a:lnTo>
                  <a:lnTo>
                    <a:pt x="38" y="186"/>
                  </a:lnTo>
                  <a:lnTo>
                    <a:pt x="0" y="45"/>
                  </a:lnTo>
                  <a:lnTo>
                    <a:pt x="45" y="0"/>
                  </a:lnTo>
                  <a:lnTo>
                    <a:pt x="90" y="45"/>
                  </a:lnTo>
                  <a:lnTo>
                    <a:pt x="102" y="154"/>
                  </a:lnTo>
                  <a:lnTo>
                    <a:pt x="166" y="162"/>
                  </a:lnTo>
                  <a:lnTo>
                    <a:pt x="214" y="226"/>
                  </a:lnTo>
                  <a:lnTo>
                    <a:pt x="190" y="290"/>
                  </a:lnTo>
                  <a:lnTo>
                    <a:pt x="174" y="370"/>
                  </a:lnTo>
                  <a:lnTo>
                    <a:pt x="206" y="458"/>
                  </a:lnTo>
                  <a:lnTo>
                    <a:pt x="158" y="51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57">
              <a:extLst>
                <a:ext uri="{FF2B5EF4-FFF2-40B4-BE49-F238E27FC236}">
                  <a16:creationId xmlns:a16="http://schemas.microsoft.com/office/drawing/2014/main" id="{CA4203D5-BF96-4EBF-9A07-2186DE0B5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" y="12002"/>
              <a:ext cx="315" cy="925"/>
            </a:xfrm>
            <a:custGeom>
              <a:avLst/>
              <a:gdLst>
                <a:gd name="T0" fmla="*/ 9 w 63"/>
                <a:gd name="T1" fmla="*/ 182 h 185"/>
                <a:gd name="T2" fmla="*/ 8 w 63"/>
                <a:gd name="T3" fmla="*/ 164 h 185"/>
                <a:gd name="T4" fmla="*/ 0 w 63"/>
                <a:gd name="T5" fmla="*/ 141 h 185"/>
                <a:gd name="T6" fmla="*/ 9 w 63"/>
                <a:gd name="T7" fmla="*/ 113 h 185"/>
                <a:gd name="T8" fmla="*/ 26 w 63"/>
                <a:gd name="T9" fmla="*/ 98 h 185"/>
                <a:gd name="T10" fmla="*/ 31 w 63"/>
                <a:gd name="T11" fmla="*/ 78 h 185"/>
                <a:gd name="T12" fmla="*/ 29 w 63"/>
                <a:gd name="T13" fmla="*/ 62 h 185"/>
                <a:gd name="T14" fmla="*/ 9 w 63"/>
                <a:gd name="T15" fmla="*/ 45 h 185"/>
                <a:gd name="T16" fmla="*/ 5 w 63"/>
                <a:gd name="T17" fmla="*/ 29 h 185"/>
                <a:gd name="T18" fmla="*/ 9 w 63"/>
                <a:gd name="T19" fmla="*/ 0 h 185"/>
                <a:gd name="T20" fmla="*/ 23 w 63"/>
                <a:gd name="T21" fmla="*/ 2 h 185"/>
                <a:gd name="T22" fmla="*/ 21 w 63"/>
                <a:gd name="T23" fmla="*/ 27 h 185"/>
                <a:gd name="T24" fmla="*/ 33 w 63"/>
                <a:gd name="T25" fmla="*/ 45 h 185"/>
                <a:gd name="T26" fmla="*/ 50 w 63"/>
                <a:gd name="T27" fmla="*/ 65 h 185"/>
                <a:gd name="T28" fmla="*/ 44 w 63"/>
                <a:gd name="T29" fmla="*/ 84 h 185"/>
                <a:gd name="T30" fmla="*/ 51 w 63"/>
                <a:gd name="T31" fmla="*/ 98 h 185"/>
                <a:gd name="T32" fmla="*/ 63 w 63"/>
                <a:gd name="T33" fmla="*/ 107 h 185"/>
                <a:gd name="T34" fmla="*/ 50 w 63"/>
                <a:gd name="T35" fmla="*/ 132 h 185"/>
                <a:gd name="T36" fmla="*/ 53 w 63"/>
                <a:gd name="T37" fmla="*/ 158 h 185"/>
                <a:gd name="T38" fmla="*/ 47 w 63"/>
                <a:gd name="T39" fmla="*/ 170 h 185"/>
                <a:gd name="T40" fmla="*/ 47 w 63"/>
                <a:gd name="T41" fmla="*/ 185 h 185"/>
                <a:gd name="T42" fmla="*/ 9 w 63"/>
                <a:gd name="T43" fmla="*/ 18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85">
                  <a:moveTo>
                    <a:pt x="9" y="182"/>
                  </a:moveTo>
                  <a:lnTo>
                    <a:pt x="8" y="164"/>
                  </a:lnTo>
                  <a:lnTo>
                    <a:pt x="0" y="141"/>
                  </a:lnTo>
                  <a:lnTo>
                    <a:pt x="9" y="113"/>
                  </a:lnTo>
                  <a:lnTo>
                    <a:pt x="26" y="98"/>
                  </a:lnTo>
                  <a:lnTo>
                    <a:pt x="31" y="78"/>
                  </a:lnTo>
                  <a:lnTo>
                    <a:pt x="29" y="62"/>
                  </a:lnTo>
                  <a:lnTo>
                    <a:pt x="9" y="45"/>
                  </a:lnTo>
                  <a:lnTo>
                    <a:pt x="5" y="29"/>
                  </a:lnTo>
                  <a:lnTo>
                    <a:pt x="9" y="0"/>
                  </a:lnTo>
                  <a:lnTo>
                    <a:pt x="23" y="2"/>
                  </a:lnTo>
                  <a:lnTo>
                    <a:pt x="21" y="27"/>
                  </a:lnTo>
                  <a:lnTo>
                    <a:pt x="33" y="45"/>
                  </a:lnTo>
                  <a:lnTo>
                    <a:pt x="50" y="65"/>
                  </a:lnTo>
                  <a:lnTo>
                    <a:pt x="44" y="84"/>
                  </a:lnTo>
                  <a:lnTo>
                    <a:pt x="51" y="98"/>
                  </a:lnTo>
                  <a:lnTo>
                    <a:pt x="63" y="107"/>
                  </a:lnTo>
                  <a:lnTo>
                    <a:pt x="50" y="132"/>
                  </a:lnTo>
                  <a:lnTo>
                    <a:pt x="53" y="158"/>
                  </a:lnTo>
                  <a:lnTo>
                    <a:pt x="47" y="170"/>
                  </a:lnTo>
                  <a:lnTo>
                    <a:pt x="47" y="185"/>
                  </a:lnTo>
                  <a:lnTo>
                    <a:pt x="9" y="18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58">
              <a:extLst>
                <a:ext uri="{FF2B5EF4-FFF2-40B4-BE49-F238E27FC236}">
                  <a16:creationId xmlns:a16="http://schemas.microsoft.com/office/drawing/2014/main" id="{C55BE91A-4A35-4335-8172-3F2740861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8031"/>
              <a:ext cx="880" cy="1110"/>
            </a:xfrm>
            <a:custGeom>
              <a:avLst/>
              <a:gdLst>
                <a:gd name="T0" fmla="*/ 28 w 176"/>
                <a:gd name="T1" fmla="*/ 182 h 222"/>
                <a:gd name="T2" fmla="*/ 0 w 176"/>
                <a:gd name="T3" fmla="*/ 172 h 222"/>
                <a:gd name="T4" fmla="*/ 20 w 176"/>
                <a:gd name="T5" fmla="*/ 142 h 222"/>
                <a:gd name="T6" fmla="*/ 44 w 176"/>
                <a:gd name="T7" fmla="*/ 130 h 222"/>
                <a:gd name="T8" fmla="*/ 70 w 176"/>
                <a:gd name="T9" fmla="*/ 118 h 222"/>
                <a:gd name="T10" fmla="*/ 50 w 176"/>
                <a:gd name="T11" fmla="*/ 98 h 222"/>
                <a:gd name="T12" fmla="*/ 56 w 176"/>
                <a:gd name="T13" fmla="*/ 84 h 222"/>
                <a:gd name="T14" fmla="*/ 58 w 176"/>
                <a:gd name="T15" fmla="*/ 64 h 222"/>
                <a:gd name="T16" fmla="*/ 96 w 176"/>
                <a:gd name="T17" fmla="*/ 55 h 222"/>
                <a:gd name="T18" fmla="*/ 132 w 176"/>
                <a:gd name="T19" fmla="*/ 48 h 222"/>
                <a:gd name="T20" fmla="*/ 148 w 176"/>
                <a:gd name="T21" fmla="*/ 20 h 222"/>
                <a:gd name="T22" fmla="*/ 164 w 176"/>
                <a:gd name="T23" fmla="*/ 10 h 222"/>
                <a:gd name="T24" fmla="*/ 174 w 176"/>
                <a:gd name="T25" fmla="*/ 0 h 222"/>
                <a:gd name="T26" fmla="*/ 176 w 176"/>
                <a:gd name="T27" fmla="*/ 38 h 222"/>
                <a:gd name="T28" fmla="*/ 170 w 176"/>
                <a:gd name="T29" fmla="*/ 68 h 222"/>
                <a:gd name="T30" fmla="*/ 148 w 176"/>
                <a:gd name="T31" fmla="*/ 66 h 222"/>
                <a:gd name="T32" fmla="*/ 144 w 176"/>
                <a:gd name="T33" fmla="*/ 104 h 222"/>
                <a:gd name="T34" fmla="*/ 158 w 176"/>
                <a:gd name="T35" fmla="*/ 132 h 222"/>
                <a:gd name="T36" fmla="*/ 120 w 176"/>
                <a:gd name="T37" fmla="*/ 196 h 222"/>
                <a:gd name="T38" fmla="*/ 94 w 176"/>
                <a:gd name="T39" fmla="*/ 218 h 222"/>
                <a:gd name="T40" fmla="*/ 66 w 176"/>
                <a:gd name="T41" fmla="*/ 222 h 222"/>
                <a:gd name="T42" fmla="*/ 44 w 176"/>
                <a:gd name="T43" fmla="*/ 218 h 222"/>
                <a:gd name="T44" fmla="*/ 40 w 176"/>
                <a:gd name="T45" fmla="*/ 200 h 222"/>
                <a:gd name="T46" fmla="*/ 28 w 176"/>
                <a:gd name="T47" fmla="*/ 18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6" h="222">
                  <a:moveTo>
                    <a:pt x="28" y="182"/>
                  </a:moveTo>
                  <a:lnTo>
                    <a:pt x="0" y="172"/>
                  </a:lnTo>
                  <a:lnTo>
                    <a:pt x="20" y="142"/>
                  </a:lnTo>
                  <a:lnTo>
                    <a:pt x="44" y="130"/>
                  </a:lnTo>
                  <a:lnTo>
                    <a:pt x="70" y="118"/>
                  </a:lnTo>
                  <a:lnTo>
                    <a:pt x="50" y="98"/>
                  </a:lnTo>
                  <a:lnTo>
                    <a:pt x="56" y="84"/>
                  </a:lnTo>
                  <a:lnTo>
                    <a:pt x="58" y="64"/>
                  </a:lnTo>
                  <a:lnTo>
                    <a:pt x="96" y="55"/>
                  </a:lnTo>
                  <a:lnTo>
                    <a:pt x="132" y="48"/>
                  </a:lnTo>
                  <a:lnTo>
                    <a:pt x="148" y="20"/>
                  </a:lnTo>
                  <a:lnTo>
                    <a:pt x="164" y="10"/>
                  </a:lnTo>
                  <a:lnTo>
                    <a:pt x="174" y="0"/>
                  </a:lnTo>
                  <a:lnTo>
                    <a:pt x="176" y="38"/>
                  </a:lnTo>
                  <a:lnTo>
                    <a:pt x="170" y="68"/>
                  </a:lnTo>
                  <a:lnTo>
                    <a:pt x="148" y="66"/>
                  </a:lnTo>
                  <a:lnTo>
                    <a:pt x="144" y="104"/>
                  </a:lnTo>
                  <a:lnTo>
                    <a:pt x="158" y="132"/>
                  </a:lnTo>
                  <a:lnTo>
                    <a:pt x="120" y="196"/>
                  </a:lnTo>
                  <a:lnTo>
                    <a:pt x="94" y="218"/>
                  </a:lnTo>
                  <a:lnTo>
                    <a:pt x="66" y="222"/>
                  </a:lnTo>
                  <a:lnTo>
                    <a:pt x="44" y="218"/>
                  </a:lnTo>
                  <a:lnTo>
                    <a:pt x="40" y="200"/>
                  </a:lnTo>
                  <a:lnTo>
                    <a:pt x="28" y="18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9">
              <a:extLst>
                <a:ext uri="{FF2B5EF4-FFF2-40B4-BE49-F238E27FC236}">
                  <a16:creationId xmlns:a16="http://schemas.microsoft.com/office/drawing/2014/main" id="{B4D55632-6B7D-4760-B8D5-DFFC6B854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" y="9121"/>
              <a:ext cx="368" cy="355"/>
            </a:xfrm>
            <a:custGeom>
              <a:avLst/>
              <a:gdLst>
                <a:gd name="T0" fmla="*/ 223 w 368"/>
                <a:gd name="T1" fmla="*/ 315 h 355"/>
                <a:gd name="T2" fmla="*/ 293 w 368"/>
                <a:gd name="T3" fmla="*/ 355 h 355"/>
                <a:gd name="T4" fmla="*/ 353 w 368"/>
                <a:gd name="T5" fmla="*/ 315 h 355"/>
                <a:gd name="T6" fmla="*/ 368 w 368"/>
                <a:gd name="T7" fmla="*/ 265 h 355"/>
                <a:gd name="T8" fmla="*/ 368 w 368"/>
                <a:gd name="T9" fmla="*/ 180 h 355"/>
                <a:gd name="T10" fmla="*/ 343 w 368"/>
                <a:gd name="T11" fmla="*/ 90 h 355"/>
                <a:gd name="T12" fmla="*/ 353 w 368"/>
                <a:gd name="T13" fmla="*/ 30 h 355"/>
                <a:gd name="T14" fmla="*/ 268 w 368"/>
                <a:gd name="T15" fmla="*/ 85 h 355"/>
                <a:gd name="T16" fmla="*/ 178 w 368"/>
                <a:gd name="T17" fmla="*/ 60 h 355"/>
                <a:gd name="T18" fmla="*/ 128 w 368"/>
                <a:gd name="T19" fmla="*/ 15 h 355"/>
                <a:gd name="T20" fmla="*/ 83 w 368"/>
                <a:gd name="T21" fmla="*/ 0 h 355"/>
                <a:gd name="T22" fmla="*/ 0 w 368"/>
                <a:gd name="T23" fmla="*/ 32 h 355"/>
                <a:gd name="T24" fmla="*/ 73 w 368"/>
                <a:gd name="T25" fmla="*/ 90 h 355"/>
                <a:gd name="T26" fmla="*/ 173 w 368"/>
                <a:gd name="T27" fmla="*/ 150 h 355"/>
                <a:gd name="T28" fmla="*/ 193 w 368"/>
                <a:gd name="T29" fmla="*/ 225 h 355"/>
                <a:gd name="T30" fmla="*/ 223 w 368"/>
                <a:gd name="T31" fmla="*/ 31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8" h="355">
                  <a:moveTo>
                    <a:pt x="223" y="315"/>
                  </a:moveTo>
                  <a:lnTo>
                    <a:pt x="293" y="355"/>
                  </a:lnTo>
                  <a:lnTo>
                    <a:pt x="353" y="315"/>
                  </a:lnTo>
                  <a:lnTo>
                    <a:pt x="368" y="265"/>
                  </a:lnTo>
                  <a:lnTo>
                    <a:pt x="368" y="180"/>
                  </a:lnTo>
                  <a:lnTo>
                    <a:pt x="343" y="90"/>
                  </a:lnTo>
                  <a:lnTo>
                    <a:pt x="353" y="30"/>
                  </a:lnTo>
                  <a:lnTo>
                    <a:pt x="268" y="85"/>
                  </a:lnTo>
                  <a:lnTo>
                    <a:pt x="178" y="60"/>
                  </a:lnTo>
                  <a:lnTo>
                    <a:pt x="128" y="15"/>
                  </a:lnTo>
                  <a:lnTo>
                    <a:pt x="83" y="0"/>
                  </a:lnTo>
                  <a:lnTo>
                    <a:pt x="0" y="32"/>
                  </a:lnTo>
                  <a:lnTo>
                    <a:pt x="73" y="90"/>
                  </a:lnTo>
                  <a:lnTo>
                    <a:pt x="173" y="150"/>
                  </a:lnTo>
                  <a:lnTo>
                    <a:pt x="193" y="225"/>
                  </a:lnTo>
                  <a:lnTo>
                    <a:pt x="223" y="315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0">
              <a:extLst>
                <a:ext uri="{FF2B5EF4-FFF2-40B4-BE49-F238E27FC236}">
                  <a16:creationId xmlns:a16="http://schemas.microsoft.com/office/drawing/2014/main" id="{26A1D3D9-B5E4-47CA-8405-68B8E9E53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" y="15117"/>
              <a:ext cx="315" cy="530"/>
            </a:xfrm>
            <a:custGeom>
              <a:avLst/>
              <a:gdLst>
                <a:gd name="T0" fmla="*/ 13 w 63"/>
                <a:gd name="T1" fmla="*/ 106 h 106"/>
                <a:gd name="T2" fmla="*/ 46 w 63"/>
                <a:gd name="T3" fmla="*/ 90 h 106"/>
                <a:gd name="T4" fmla="*/ 42 w 63"/>
                <a:gd name="T5" fmla="*/ 43 h 106"/>
                <a:gd name="T6" fmla="*/ 52 w 63"/>
                <a:gd name="T7" fmla="*/ 25 h 106"/>
                <a:gd name="T8" fmla="*/ 63 w 63"/>
                <a:gd name="T9" fmla="*/ 9 h 106"/>
                <a:gd name="T10" fmla="*/ 39 w 63"/>
                <a:gd name="T11" fmla="*/ 3 h 106"/>
                <a:gd name="T12" fmla="*/ 19 w 63"/>
                <a:gd name="T13" fmla="*/ 0 h 106"/>
                <a:gd name="T14" fmla="*/ 6 w 63"/>
                <a:gd name="T15" fmla="*/ 24 h 106"/>
                <a:gd name="T16" fmla="*/ 0 w 63"/>
                <a:gd name="T17" fmla="*/ 44 h 106"/>
                <a:gd name="T18" fmla="*/ 3 w 63"/>
                <a:gd name="T19" fmla="*/ 81 h 106"/>
                <a:gd name="T20" fmla="*/ 13 w 63"/>
                <a:gd name="T2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06">
                  <a:moveTo>
                    <a:pt x="13" y="106"/>
                  </a:moveTo>
                  <a:lnTo>
                    <a:pt x="46" y="90"/>
                  </a:lnTo>
                  <a:lnTo>
                    <a:pt x="42" y="43"/>
                  </a:lnTo>
                  <a:lnTo>
                    <a:pt x="52" y="25"/>
                  </a:lnTo>
                  <a:lnTo>
                    <a:pt x="63" y="9"/>
                  </a:lnTo>
                  <a:lnTo>
                    <a:pt x="39" y="3"/>
                  </a:lnTo>
                  <a:lnTo>
                    <a:pt x="19" y="0"/>
                  </a:lnTo>
                  <a:lnTo>
                    <a:pt x="6" y="24"/>
                  </a:lnTo>
                  <a:lnTo>
                    <a:pt x="0" y="44"/>
                  </a:lnTo>
                  <a:lnTo>
                    <a:pt x="3" y="81"/>
                  </a:lnTo>
                  <a:lnTo>
                    <a:pt x="13" y="106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61">
              <a:extLst>
                <a:ext uri="{FF2B5EF4-FFF2-40B4-BE49-F238E27FC236}">
                  <a16:creationId xmlns:a16="http://schemas.microsoft.com/office/drawing/2014/main" id="{E9201EF5-B29E-44A9-9E74-E50B7DE32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" y="15702"/>
              <a:ext cx="951" cy="885"/>
            </a:xfrm>
            <a:custGeom>
              <a:avLst/>
              <a:gdLst>
                <a:gd name="T0" fmla="*/ 110 w 190"/>
                <a:gd name="T1" fmla="*/ 168 h 177"/>
                <a:gd name="T2" fmla="*/ 151 w 190"/>
                <a:gd name="T3" fmla="*/ 177 h 177"/>
                <a:gd name="T4" fmla="*/ 164 w 190"/>
                <a:gd name="T5" fmla="*/ 169 h 177"/>
                <a:gd name="T6" fmla="*/ 190 w 190"/>
                <a:gd name="T7" fmla="*/ 150 h 177"/>
                <a:gd name="T8" fmla="*/ 185 w 190"/>
                <a:gd name="T9" fmla="*/ 117 h 177"/>
                <a:gd name="T10" fmla="*/ 154 w 190"/>
                <a:gd name="T11" fmla="*/ 66 h 177"/>
                <a:gd name="T12" fmla="*/ 116 w 190"/>
                <a:gd name="T13" fmla="*/ 45 h 177"/>
                <a:gd name="T14" fmla="*/ 98 w 190"/>
                <a:gd name="T15" fmla="*/ 18 h 177"/>
                <a:gd name="T16" fmla="*/ 55 w 190"/>
                <a:gd name="T17" fmla="*/ 0 h 177"/>
                <a:gd name="T18" fmla="*/ 14 w 190"/>
                <a:gd name="T19" fmla="*/ 4 h 177"/>
                <a:gd name="T20" fmla="*/ 0 w 190"/>
                <a:gd name="T21" fmla="*/ 18 h 177"/>
                <a:gd name="T22" fmla="*/ 29 w 190"/>
                <a:gd name="T23" fmla="*/ 18 h 177"/>
                <a:gd name="T24" fmla="*/ 32 w 190"/>
                <a:gd name="T25" fmla="*/ 30 h 177"/>
                <a:gd name="T26" fmla="*/ 13 w 190"/>
                <a:gd name="T27" fmla="*/ 37 h 177"/>
                <a:gd name="T28" fmla="*/ 29 w 190"/>
                <a:gd name="T29" fmla="*/ 51 h 177"/>
                <a:gd name="T30" fmla="*/ 70 w 190"/>
                <a:gd name="T31" fmla="*/ 54 h 177"/>
                <a:gd name="T32" fmla="*/ 79 w 190"/>
                <a:gd name="T33" fmla="*/ 78 h 177"/>
                <a:gd name="T34" fmla="*/ 103 w 190"/>
                <a:gd name="T35" fmla="*/ 99 h 177"/>
                <a:gd name="T36" fmla="*/ 100 w 190"/>
                <a:gd name="T37" fmla="*/ 120 h 177"/>
                <a:gd name="T38" fmla="*/ 82 w 190"/>
                <a:gd name="T39" fmla="*/ 111 h 177"/>
                <a:gd name="T40" fmla="*/ 70 w 190"/>
                <a:gd name="T41" fmla="*/ 90 h 177"/>
                <a:gd name="T42" fmla="*/ 59 w 190"/>
                <a:gd name="T43" fmla="*/ 91 h 177"/>
                <a:gd name="T44" fmla="*/ 67 w 190"/>
                <a:gd name="T45" fmla="*/ 127 h 177"/>
                <a:gd name="T46" fmla="*/ 88 w 190"/>
                <a:gd name="T47" fmla="*/ 145 h 177"/>
                <a:gd name="T48" fmla="*/ 119 w 190"/>
                <a:gd name="T49" fmla="*/ 136 h 177"/>
                <a:gd name="T50" fmla="*/ 148 w 190"/>
                <a:gd name="T51" fmla="*/ 157 h 177"/>
                <a:gd name="T52" fmla="*/ 122 w 190"/>
                <a:gd name="T53" fmla="*/ 159 h 177"/>
                <a:gd name="T54" fmla="*/ 110 w 190"/>
                <a:gd name="T55" fmla="*/ 1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0" h="177">
                  <a:moveTo>
                    <a:pt x="110" y="168"/>
                  </a:moveTo>
                  <a:lnTo>
                    <a:pt x="151" y="177"/>
                  </a:lnTo>
                  <a:lnTo>
                    <a:pt x="164" y="169"/>
                  </a:lnTo>
                  <a:lnTo>
                    <a:pt x="190" y="150"/>
                  </a:lnTo>
                  <a:lnTo>
                    <a:pt x="185" y="117"/>
                  </a:lnTo>
                  <a:lnTo>
                    <a:pt x="154" y="66"/>
                  </a:lnTo>
                  <a:lnTo>
                    <a:pt x="116" y="45"/>
                  </a:lnTo>
                  <a:lnTo>
                    <a:pt x="98" y="18"/>
                  </a:lnTo>
                  <a:lnTo>
                    <a:pt x="55" y="0"/>
                  </a:lnTo>
                  <a:lnTo>
                    <a:pt x="14" y="4"/>
                  </a:lnTo>
                  <a:lnTo>
                    <a:pt x="0" y="18"/>
                  </a:lnTo>
                  <a:lnTo>
                    <a:pt x="29" y="18"/>
                  </a:lnTo>
                  <a:lnTo>
                    <a:pt x="32" y="30"/>
                  </a:lnTo>
                  <a:lnTo>
                    <a:pt x="13" y="37"/>
                  </a:lnTo>
                  <a:lnTo>
                    <a:pt x="29" y="51"/>
                  </a:lnTo>
                  <a:lnTo>
                    <a:pt x="70" y="54"/>
                  </a:lnTo>
                  <a:lnTo>
                    <a:pt x="79" y="78"/>
                  </a:lnTo>
                  <a:lnTo>
                    <a:pt x="103" y="99"/>
                  </a:lnTo>
                  <a:lnTo>
                    <a:pt x="100" y="120"/>
                  </a:lnTo>
                  <a:lnTo>
                    <a:pt x="82" y="111"/>
                  </a:lnTo>
                  <a:lnTo>
                    <a:pt x="70" y="90"/>
                  </a:lnTo>
                  <a:lnTo>
                    <a:pt x="59" y="91"/>
                  </a:lnTo>
                  <a:lnTo>
                    <a:pt x="67" y="127"/>
                  </a:lnTo>
                  <a:lnTo>
                    <a:pt x="88" y="145"/>
                  </a:lnTo>
                  <a:lnTo>
                    <a:pt x="119" y="136"/>
                  </a:lnTo>
                  <a:lnTo>
                    <a:pt x="148" y="157"/>
                  </a:lnTo>
                  <a:lnTo>
                    <a:pt x="122" y="159"/>
                  </a:lnTo>
                  <a:lnTo>
                    <a:pt x="110" y="168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62">
              <a:extLst>
                <a:ext uri="{FF2B5EF4-FFF2-40B4-BE49-F238E27FC236}">
                  <a16:creationId xmlns:a16="http://schemas.microsoft.com/office/drawing/2014/main" id="{363B53D4-8F02-4CD2-BF76-BA27DD057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1" y="13532"/>
              <a:ext cx="2591" cy="2350"/>
            </a:xfrm>
            <a:custGeom>
              <a:avLst/>
              <a:gdLst>
                <a:gd name="T0" fmla="*/ 98 w 518"/>
                <a:gd name="T1" fmla="*/ 312 h 470"/>
                <a:gd name="T2" fmla="*/ 85 w 518"/>
                <a:gd name="T3" fmla="*/ 275 h 470"/>
                <a:gd name="T4" fmla="*/ 76 w 518"/>
                <a:gd name="T5" fmla="*/ 245 h 470"/>
                <a:gd name="T6" fmla="*/ 74 w 518"/>
                <a:gd name="T7" fmla="*/ 213 h 470"/>
                <a:gd name="T8" fmla="*/ 38 w 518"/>
                <a:gd name="T9" fmla="*/ 195 h 470"/>
                <a:gd name="T10" fmla="*/ 58 w 518"/>
                <a:gd name="T11" fmla="*/ 176 h 470"/>
                <a:gd name="T12" fmla="*/ 44 w 518"/>
                <a:gd name="T13" fmla="*/ 155 h 470"/>
                <a:gd name="T14" fmla="*/ 17 w 518"/>
                <a:gd name="T15" fmla="*/ 144 h 470"/>
                <a:gd name="T16" fmla="*/ 5 w 518"/>
                <a:gd name="T17" fmla="*/ 122 h 470"/>
                <a:gd name="T18" fmla="*/ 34 w 518"/>
                <a:gd name="T19" fmla="*/ 134 h 470"/>
                <a:gd name="T20" fmla="*/ 0 w 518"/>
                <a:gd name="T21" fmla="*/ 89 h 470"/>
                <a:gd name="T22" fmla="*/ 52 w 518"/>
                <a:gd name="T23" fmla="*/ 51 h 470"/>
                <a:gd name="T24" fmla="*/ 91 w 518"/>
                <a:gd name="T25" fmla="*/ 78 h 470"/>
                <a:gd name="T26" fmla="*/ 134 w 518"/>
                <a:gd name="T27" fmla="*/ 59 h 470"/>
                <a:gd name="T28" fmla="*/ 194 w 518"/>
                <a:gd name="T29" fmla="*/ 36 h 470"/>
                <a:gd name="T30" fmla="*/ 254 w 518"/>
                <a:gd name="T31" fmla="*/ 11 h 470"/>
                <a:gd name="T32" fmla="*/ 274 w 518"/>
                <a:gd name="T33" fmla="*/ 9 h 470"/>
                <a:gd name="T34" fmla="*/ 301 w 518"/>
                <a:gd name="T35" fmla="*/ 6 h 470"/>
                <a:gd name="T36" fmla="*/ 334 w 518"/>
                <a:gd name="T37" fmla="*/ 44 h 470"/>
                <a:gd name="T38" fmla="*/ 373 w 518"/>
                <a:gd name="T39" fmla="*/ 66 h 470"/>
                <a:gd name="T40" fmla="*/ 358 w 518"/>
                <a:gd name="T41" fmla="*/ 83 h 470"/>
                <a:gd name="T42" fmla="*/ 346 w 518"/>
                <a:gd name="T43" fmla="*/ 108 h 470"/>
                <a:gd name="T44" fmla="*/ 323 w 518"/>
                <a:gd name="T45" fmla="*/ 132 h 470"/>
                <a:gd name="T46" fmla="*/ 356 w 518"/>
                <a:gd name="T47" fmla="*/ 143 h 470"/>
                <a:gd name="T48" fmla="*/ 388 w 518"/>
                <a:gd name="T49" fmla="*/ 120 h 470"/>
                <a:gd name="T50" fmla="*/ 419 w 518"/>
                <a:gd name="T51" fmla="*/ 101 h 470"/>
                <a:gd name="T52" fmla="*/ 401 w 518"/>
                <a:gd name="T53" fmla="*/ 74 h 470"/>
                <a:gd name="T54" fmla="*/ 416 w 518"/>
                <a:gd name="T55" fmla="*/ 47 h 470"/>
                <a:gd name="T56" fmla="*/ 443 w 518"/>
                <a:gd name="T57" fmla="*/ 48 h 470"/>
                <a:gd name="T58" fmla="*/ 479 w 518"/>
                <a:gd name="T59" fmla="*/ 113 h 470"/>
                <a:gd name="T60" fmla="*/ 454 w 518"/>
                <a:gd name="T61" fmla="*/ 123 h 470"/>
                <a:gd name="T62" fmla="*/ 463 w 518"/>
                <a:gd name="T63" fmla="*/ 168 h 470"/>
                <a:gd name="T64" fmla="*/ 518 w 518"/>
                <a:gd name="T65" fmla="*/ 254 h 470"/>
                <a:gd name="T66" fmla="*/ 493 w 518"/>
                <a:gd name="T67" fmla="*/ 272 h 470"/>
                <a:gd name="T68" fmla="*/ 484 w 518"/>
                <a:gd name="T69" fmla="*/ 423 h 470"/>
                <a:gd name="T70" fmla="*/ 446 w 518"/>
                <a:gd name="T71" fmla="*/ 441 h 470"/>
                <a:gd name="T72" fmla="*/ 377 w 518"/>
                <a:gd name="T73" fmla="*/ 470 h 470"/>
                <a:gd name="T74" fmla="*/ 332 w 518"/>
                <a:gd name="T75" fmla="*/ 462 h 470"/>
                <a:gd name="T76" fmla="*/ 272 w 518"/>
                <a:gd name="T77" fmla="*/ 441 h 470"/>
                <a:gd name="T78" fmla="*/ 227 w 518"/>
                <a:gd name="T79" fmla="*/ 419 h 470"/>
                <a:gd name="T80" fmla="*/ 203 w 518"/>
                <a:gd name="T81" fmla="*/ 426 h 470"/>
                <a:gd name="T82" fmla="*/ 167 w 518"/>
                <a:gd name="T83" fmla="*/ 420 h 470"/>
                <a:gd name="T84" fmla="*/ 200 w 518"/>
                <a:gd name="T85" fmla="*/ 389 h 470"/>
                <a:gd name="T86" fmla="*/ 185 w 518"/>
                <a:gd name="T87" fmla="*/ 353 h 470"/>
                <a:gd name="T88" fmla="*/ 155 w 518"/>
                <a:gd name="T89" fmla="*/ 348 h 470"/>
                <a:gd name="T90" fmla="*/ 128 w 518"/>
                <a:gd name="T91" fmla="*/ 342 h 470"/>
                <a:gd name="T92" fmla="*/ 140 w 518"/>
                <a:gd name="T93" fmla="*/ 386 h 470"/>
                <a:gd name="T94" fmla="*/ 122 w 518"/>
                <a:gd name="T95" fmla="*/ 374 h 470"/>
                <a:gd name="T96" fmla="*/ 119 w 518"/>
                <a:gd name="T97" fmla="*/ 34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8" h="470">
                  <a:moveTo>
                    <a:pt x="122" y="320"/>
                  </a:moveTo>
                  <a:lnTo>
                    <a:pt x="98" y="312"/>
                  </a:lnTo>
                  <a:lnTo>
                    <a:pt x="76" y="300"/>
                  </a:lnTo>
                  <a:lnTo>
                    <a:pt x="85" y="275"/>
                  </a:lnTo>
                  <a:lnTo>
                    <a:pt x="83" y="257"/>
                  </a:lnTo>
                  <a:lnTo>
                    <a:pt x="76" y="245"/>
                  </a:lnTo>
                  <a:lnTo>
                    <a:pt x="77" y="222"/>
                  </a:lnTo>
                  <a:lnTo>
                    <a:pt x="74" y="213"/>
                  </a:lnTo>
                  <a:lnTo>
                    <a:pt x="52" y="207"/>
                  </a:lnTo>
                  <a:lnTo>
                    <a:pt x="38" y="195"/>
                  </a:lnTo>
                  <a:lnTo>
                    <a:pt x="45" y="180"/>
                  </a:lnTo>
                  <a:lnTo>
                    <a:pt x="58" y="176"/>
                  </a:lnTo>
                  <a:lnTo>
                    <a:pt x="46" y="165"/>
                  </a:lnTo>
                  <a:lnTo>
                    <a:pt x="44" y="155"/>
                  </a:lnTo>
                  <a:lnTo>
                    <a:pt x="32" y="150"/>
                  </a:lnTo>
                  <a:lnTo>
                    <a:pt x="17" y="144"/>
                  </a:lnTo>
                  <a:lnTo>
                    <a:pt x="8" y="135"/>
                  </a:lnTo>
                  <a:lnTo>
                    <a:pt x="5" y="122"/>
                  </a:lnTo>
                  <a:lnTo>
                    <a:pt x="25" y="132"/>
                  </a:lnTo>
                  <a:lnTo>
                    <a:pt x="34" y="134"/>
                  </a:lnTo>
                  <a:lnTo>
                    <a:pt x="45" y="134"/>
                  </a:lnTo>
                  <a:lnTo>
                    <a:pt x="0" y="89"/>
                  </a:lnTo>
                  <a:lnTo>
                    <a:pt x="31" y="59"/>
                  </a:lnTo>
                  <a:lnTo>
                    <a:pt x="52" y="51"/>
                  </a:lnTo>
                  <a:lnTo>
                    <a:pt x="62" y="72"/>
                  </a:lnTo>
                  <a:lnTo>
                    <a:pt x="91" y="78"/>
                  </a:lnTo>
                  <a:lnTo>
                    <a:pt x="115" y="74"/>
                  </a:lnTo>
                  <a:lnTo>
                    <a:pt x="134" y="59"/>
                  </a:lnTo>
                  <a:lnTo>
                    <a:pt x="161" y="42"/>
                  </a:lnTo>
                  <a:lnTo>
                    <a:pt x="194" y="36"/>
                  </a:lnTo>
                  <a:lnTo>
                    <a:pt x="221" y="12"/>
                  </a:lnTo>
                  <a:lnTo>
                    <a:pt x="254" y="11"/>
                  </a:lnTo>
                  <a:lnTo>
                    <a:pt x="265" y="18"/>
                  </a:lnTo>
                  <a:lnTo>
                    <a:pt x="274" y="9"/>
                  </a:lnTo>
                  <a:lnTo>
                    <a:pt x="278" y="0"/>
                  </a:lnTo>
                  <a:lnTo>
                    <a:pt x="301" y="6"/>
                  </a:lnTo>
                  <a:lnTo>
                    <a:pt x="323" y="20"/>
                  </a:lnTo>
                  <a:lnTo>
                    <a:pt x="334" y="44"/>
                  </a:lnTo>
                  <a:lnTo>
                    <a:pt x="361" y="53"/>
                  </a:lnTo>
                  <a:lnTo>
                    <a:pt x="373" y="66"/>
                  </a:lnTo>
                  <a:lnTo>
                    <a:pt x="353" y="69"/>
                  </a:lnTo>
                  <a:lnTo>
                    <a:pt x="358" y="83"/>
                  </a:lnTo>
                  <a:lnTo>
                    <a:pt x="362" y="99"/>
                  </a:lnTo>
                  <a:lnTo>
                    <a:pt x="346" y="108"/>
                  </a:lnTo>
                  <a:lnTo>
                    <a:pt x="331" y="114"/>
                  </a:lnTo>
                  <a:lnTo>
                    <a:pt x="323" y="132"/>
                  </a:lnTo>
                  <a:lnTo>
                    <a:pt x="338" y="138"/>
                  </a:lnTo>
                  <a:lnTo>
                    <a:pt x="356" y="143"/>
                  </a:lnTo>
                  <a:lnTo>
                    <a:pt x="367" y="129"/>
                  </a:lnTo>
                  <a:lnTo>
                    <a:pt x="388" y="120"/>
                  </a:lnTo>
                  <a:lnTo>
                    <a:pt x="409" y="111"/>
                  </a:lnTo>
                  <a:lnTo>
                    <a:pt x="419" y="101"/>
                  </a:lnTo>
                  <a:lnTo>
                    <a:pt x="408" y="89"/>
                  </a:lnTo>
                  <a:lnTo>
                    <a:pt x="401" y="74"/>
                  </a:lnTo>
                  <a:lnTo>
                    <a:pt x="422" y="81"/>
                  </a:lnTo>
                  <a:lnTo>
                    <a:pt x="416" y="47"/>
                  </a:lnTo>
                  <a:lnTo>
                    <a:pt x="428" y="27"/>
                  </a:lnTo>
                  <a:lnTo>
                    <a:pt x="443" y="48"/>
                  </a:lnTo>
                  <a:lnTo>
                    <a:pt x="454" y="84"/>
                  </a:lnTo>
                  <a:lnTo>
                    <a:pt x="479" y="113"/>
                  </a:lnTo>
                  <a:lnTo>
                    <a:pt x="464" y="114"/>
                  </a:lnTo>
                  <a:lnTo>
                    <a:pt x="454" y="123"/>
                  </a:lnTo>
                  <a:lnTo>
                    <a:pt x="451" y="144"/>
                  </a:lnTo>
                  <a:lnTo>
                    <a:pt x="463" y="168"/>
                  </a:lnTo>
                  <a:lnTo>
                    <a:pt x="503" y="225"/>
                  </a:lnTo>
                  <a:lnTo>
                    <a:pt x="518" y="254"/>
                  </a:lnTo>
                  <a:lnTo>
                    <a:pt x="500" y="258"/>
                  </a:lnTo>
                  <a:lnTo>
                    <a:pt x="493" y="272"/>
                  </a:lnTo>
                  <a:lnTo>
                    <a:pt x="499" y="361"/>
                  </a:lnTo>
                  <a:lnTo>
                    <a:pt x="484" y="423"/>
                  </a:lnTo>
                  <a:lnTo>
                    <a:pt x="467" y="437"/>
                  </a:lnTo>
                  <a:lnTo>
                    <a:pt x="446" y="441"/>
                  </a:lnTo>
                  <a:lnTo>
                    <a:pt x="408" y="452"/>
                  </a:lnTo>
                  <a:lnTo>
                    <a:pt x="377" y="470"/>
                  </a:lnTo>
                  <a:lnTo>
                    <a:pt x="352" y="468"/>
                  </a:lnTo>
                  <a:lnTo>
                    <a:pt x="332" y="462"/>
                  </a:lnTo>
                  <a:lnTo>
                    <a:pt x="305" y="450"/>
                  </a:lnTo>
                  <a:lnTo>
                    <a:pt x="272" y="441"/>
                  </a:lnTo>
                  <a:lnTo>
                    <a:pt x="248" y="434"/>
                  </a:lnTo>
                  <a:lnTo>
                    <a:pt x="227" y="419"/>
                  </a:lnTo>
                  <a:lnTo>
                    <a:pt x="217" y="443"/>
                  </a:lnTo>
                  <a:lnTo>
                    <a:pt x="203" y="426"/>
                  </a:lnTo>
                  <a:lnTo>
                    <a:pt x="187" y="422"/>
                  </a:lnTo>
                  <a:lnTo>
                    <a:pt x="167" y="420"/>
                  </a:lnTo>
                  <a:lnTo>
                    <a:pt x="181" y="407"/>
                  </a:lnTo>
                  <a:lnTo>
                    <a:pt x="200" y="389"/>
                  </a:lnTo>
                  <a:lnTo>
                    <a:pt x="196" y="375"/>
                  </a:lnTo>
                  <a:lnTo>
                    <a:pt x="185" y="353"/>
                  </a:lnTo>
                  <a:lnTo>
                    <a:pt x="172" y="344"/>
                  </a:lnTo>
                  <a:lnTo>
                    <a:pt x="155" y="348"/>
                  </a:lnTo>
                  <a:lnTo>
                    <a:pt x="143" y="342"/>
                  </a:lnTo>
                  <a:lnTo>
                    <a:pt x="128" y="342"/>
                  </a:lnTo>
                  <a:lnTo>
                    <a:pt x="136" y="372"/>
                  </a:lnTo>
                  <a:lnTo>
                    <a:pt x="140" y="386"/>
                  </a:lnTo>
                  <a:lnTo>
                    <a:pt x="128" y="390"/>
                  </a:lnTo>
                  <a:lnTo>
                    <a:pt x="122" y="374"/>
                  </a:lnTo>
                  <a:lnTo>
                    <a:pt x="121" y="360"/>
                  </a:lnTo>
                  <a:lnTo>
                    <a:pt x="119" y="344"/>
                  </a:lnTo>
                  <a:lnTo>
                    <a:pt x="122" y="320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63">
              <a:extLst>
                <a:ext uri="{FF2B5EF4-FFF2-40B4-BE49-F238E27FC236}">
                  <a16:creationId xmlns:a16="http://schemas.microsoft.com/office/drawing/2014/main" id="{8096FD00-9B5C-4DF9-A5E0-071EDA06C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" y="15452"/>
              <a:ext cx="795" cy="1705"/>
            </a:xfrm>
            <a:custGeom>
              <a:avLst/>
              <a:gdLst>
                <a:gd name="T0" fmla="*/ 34 w 159"/>
                <a:gd name="T1" fmla="*/ 341 h 341"/>
                <a:gd name="T2" fmla="*/ 25 w 159"/>
                <a:gd name="T3" fmla="*/ 323 h 341"/>
                <a:gd name="T4" fmla="*/ 28 w 159"/>
                <a:gd name="T5" fmla="*/ 288 h 341"/>
                <a:gd name="T6" fmla="*/ 18 w 159"/>
                <a:gd name="T7" fmla="*/ 267 h 341"/>
                <a:gd name="T8" fmla="*/ 0 w 159"/>
                <a:gd name="T9" fmla="*/ 257 h 341"/>
                <a:gd name="T10" fmla="*/ 21 w 159"/>
                <a:gd name="T11" fmla="*/ 246 h 341"/>
                <a:gd name="T12" fmla="*/ 30 w 159"/>
                <a:gd name="T13" fmla="*/ 225 h 341"/>
                <a:gd name="T14" fmla="*/ 48 w 159"/>
                <a:gd name="T15" fmla="*/ 221 h 341"/>
                <a:gd name="T16" fmla="*/ 54 w 159"/>
                <a:gd name="T17" fmla="*/ 213 h 341"/>
                <a:gd name="T18" fmla="*/ 51 w 159"/>
                <a:gd name="T19" fmla="*/ 200 h 341"/>
                <a:gd name="T20" fmla="*/ 34 w 159"/>
                <a:gd name="T21" fmla="*/ 189 h 341"/>
                <a:gd name="T22" fmla="*/ 58 w 159"/>
                <a:gd name="T23" fmla="*/ 141 h 341"/>
                <a:gd name="T24" fmla="*/ 100 w 159"/>
                <a:gd name="T25" fmla="*/ 108 h 341"/>
                <a:gd name="T26" fmla="*/ 123 w 159"/>
                <a:gd name="T27" fmla="*/ 71 h 341"/>
                <a:gd name="T28" fmla="*/ 124 w 159"/>
                <a:gd name="T29" fmla="*/ 26 h 341"/>
                <a:gd name="T30" fmla="*/ 148 w 159"/>
                <a:gd name="T31" fmla="*/ 0 h 341"/>
                <a:gd name="T32" fmla="*/ 159 w 159"/>
                <a:gd name="T33" fmla="*/ 0 h 341"/>
                <a:gd name="T34" fmla="*/ 159 w 159"/>
                <a:gd name="T35" fmla="*/ 33 h 341"/>
                <a:gd name="T36" fmla="*/ 145 w 159"/>
                <a:gd name="T37" fmla="*/ 71 h 341"/>
                <a:gd name="T38" fmla="*/ 132 w 159"/>
                <a:gd name="T39" fmla="*/ 108 h 341"/>
                <a:gd name="T40" fmla="*/ 108 w 159"/>
                <a:gd name="T41" fmla="*/ 147 h 341"/>
                <a:gd name="T42" fmla="*/ 82 w 159"/>
                <a:gd name="T43" fmla="*/ 218 h 341"/>
                <a:gd name="T44" fmla="*/ 58 w 159"/>
                <a:gd name="T45" fmla="*/ 296 h 341"/>
                <a:gd name="T46" fmla="*/ 52 w 159"/>
                <a:gd name="T47" fmla="*/ 324 h 341"/>
                <a:gd name="T48" fmla="*/ 34 w 159"/>
                <a:gd name="T4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341">
                  <a:moveTo>
                    <a:pt x="34" y="341"/>
                  </a:moveTo>
                  <a:lnTo>
                    <a:pt x="25" y="323"/>
                  </a:lnTo>
                  <a:lnTo>
                    <a:pt x="28" y="288"/>
                  </a:lnTo>
                  <a:lnTo>
                    <a:pt x="18" y="267"/>
                  </a:lnTo>
                  <a:lnTo>
                    <a:pt x="0" y="257"/>
                  </a:lnTo>
                  <a:lnTo>
                    <a:pt x="21" y="246"/>
                  </a:lnTo>
                  <a:lnTo>
                    <a:pt x="30" y="225"/>
                  </a:lnTo>
                  <a:lnTo>
                    <a:pt x="48" y="221"/>
                  </a:lnTo>
                  <a:lnTo>
                    <a:pt x="54" y="213"/>
                  </a:lnTo>
                  <a:lnTo>
                    <a:pt x="51" y="200"/>
                  </a:lnTo>
                  <a:lnTo>
                    <a:pt x="34" y="189"/>
                  </a:lnTo>
                  <a:lnTo>
                    <a:pt x="58" y="141"/>
                  </a:lnTo>
                  <a:lnTo>
                    <a:pt x="100" y="108"/>
                  </a:lnTo>
                  <a:lnTo>
                    <a:pt x="123" y="71"/>
                  </a:lnTo>
                  <a:lnTo>
                    <a:pt x="124" y="26"/>
                  </a:lnTo>
                  <a:lnTo>
                    <a:pt x="148" y="0"/>
                  </a:lnTo>
                  <a:lnTo>
                    <a:pt x="159" y="0"/>
                  </a:lnTo>
                  <a:lnTo>
                    <a:pt x="159" y="33"/>
                  </a:lnTo>
                  <a:lnTo>
                    <a:pt x="145" y="71"/>
                  </a:lnTo>
                  <a:lnTo>
                    <a:pt x="132" y="108"/>
                  </a:lnTo>
                  <a:lnTo>
                    <a:pt x="108" y="147"/>
                  </a:lnTo>
                  <a:lnTo>
                    <a:pt x="82" y="218"/>
                  </a:lnTo>
                  <a:lnTo>
                    <a:pt x="58" y="296"/>
                  </a:lnTo>
                  <a:lnTo>
                    <a:pt x="52" y="324"/>
                  </a:lnTo>
                  <a:lnTo>
                    <a:pt x="34" y="341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264">
              <a:extLst>
                <a:ext uri="{FF2B5EF4-FFF2-40B4-BE49-F238E27FC236}">
                  <a16:creationId xmlns:a16="http://schemas.microsoft.com/office/drawing/2014/main" id="{C08902C3-86CF-4393-B6F9-180B62219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" y="16142"/>
              <a:ext cx="720" cy="595"/>
            </a:xfrm>
            <a:custGeom>
              <a:avLst/>
              <a:gdLst>
                <a:gd name="T0" fmla="*/ 95 w 144"/>
                <a:gd name="T1" fmla="*/ 119 h 119"/>
                <a:gd name="T2" fmla="*/ 72 w 144"/>
                <a:gd name="T3" fmla="*/ 92 h 119"/>
                <a:gd name="T4" fmla="*/ 45 w 144"/>
                <a:gd name="T5" fmla="*/ 72 h 119"/>
                <a:gd name="T6" fmla="*/ 9 w 144"/>
                <a:gd name="T7" fmla="*/ 21 h 119"/>
                <a:gd name="T8" fmla="*/ 0 w 144"/>
                <a:gd name="T9" fmla="*/ 0 h 119"/>
                <a:gd name="T10" fmla="*/ 26 w 144"/>
                <a:gd name="T11" fmla="*/ 18 h 119"/>
                <a:gd name="T12" fmla="*/ 51 w 144"/>
                <a:gd name="T13" fmla="*/ 27 h 119"/>
                <a:gd name="T14" fmla="*/ 62 w 144"/>
                <a:gd name="T15" fmla="*/ 53 h 119"/>
                <a:gd name="T16" fmla="*/ 83 w 144"/>
                <a:gd name="T17" fmla="*/ 65 h 119"/>
                <a:gd name="T18" fmla="*/ 99 w 144"/>
                <a:gd name="T19" fmla="*/ 66 h 119"/>
                <a:gd name="T20" fmla="*/ 111 w 144"/>
                <a:gd name="T21" fmla="*/ 80 h 119"/>
                <a:gd name="T22" fmla="*/ 132 w 144"/>
                <a:gd name="T23" fmla="*/ 77 h 119"/>
                <a:gd name="T24" fmla="*/ 144 w 144"/>
                <a:gd name="T25" fmla="*/ 89 h 119"/>
                <a:gd name="T26" fmla="*/ 143 w 144"/>
                <a:gd name="T27" fmla="*/ 104 h 119"/>
                <a:gd name="T28" fmla="*/ 117 w 144"/>
                <a:gd name="T29" fmla="*/ 105 h 119"/>
                <a:gd name="T30" fmla="*/ 95 w 144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119">
                  <a:moveTo>
                    <a:pt x="95" y="119"/>
                  </a:moveTo>
                  <a:lnTo>
                    <a:pt x="72" y="92"/>
                  </a:lnTo>
                  <a:lnTo>
                    <a:pt x="45" y="72"/>
                  </a:lnTo>
                  <a:lnTo>
                    <a:pt x="9" y="21"/>
                  </a:lnTo>
                  <a:lnTo>
                    <a:pt x="0" y="0"/>
                  </a:lnTo>
                  <a:lnTo>
                    <a:pt x="26" y="18"/>
                  </a:lnTo>
                  <a:lnTo>
                    <a:pt x="51" y="27"/>
                  </a:lnTo>
                  <a:lnTo>
                    <a:pt x="62" y="53"/>
                  </a:lnTo>
                  <a:lnTo>
                    <a:pt x="83" y="65"/>
                  </a:lnTo>
                  <a:lnTo>
                    <a:pt x="99" y="66"/>
                  </a:lnTo>
                  <a:lnTo>
                    <a:pt x="111" y="80"/>
                  </a:lnTo>
                  <a:lnTo>
                    <a:pt x="132" y="77"/>
                  </a:lnTo>
                  <a:lnTo>
                    <a:pt x="144" y="89"/>
                  </a:lnTo>
                  <a:lnTo>
                    <a:pt x="143" y="104"/>
                  </a:lnTo>
                  <a:lnTo>
                    <a:pt x="117" y="105"/>
                  </a:lnTo>
                  <a:lnTo>
                    <a:pt x="95" y="11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265">
              <a:extLst>
                <a:ext uri="{FF2B5EF4-FFF2-40B4-BE49-F238E27FC236}">
                  <a16:creationId xmlns:a16="http://schemas.microsoft.com/office/drawing/2014/main" id="{1E0AD32C-F13E-48C3-95D5-3BEEBDD2E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7" y="15887"/>
              <a:ext cx="415" cy="370"/>
            </a:xfrm>
            <a:custGeom>
              <a:avLst/>
              <a:gdLst>
                <a:gd name="T0" fmla="*/ 31 w 83"/>
                <a:gd name="T1" fmla="*/ 74 h 74"/>
                <a:gd name="T2" fmla="*/ 14 w 83"/>
                <a:gd name="T3" fmla="*/ 53 h 74"/>
                <a:gd name="T4" fmla="*/ 0 w 83"/>
                <a:gd name="T5" fmla="*/ 26 h 74"/>
                <a:gd name="T6" fmla="*/ 23 w 83"/>
                <a:gd name="T7" fmla="*/ 18 h 74"/>
                <a:gd name="T8" fmla="*/ 56 w 83"/>
                <a:gd name="T9" fmla="*/ 0 h 74"/>
                <a:gd name="T10" fmla="*/ 70 w 83"/>
                <a:gd name="T11" fmla="*/ 12 h 74"/>
                <a:gd name="T12" fmla="*/ 67 w 83"/>
                <a:gd name="T13" fmla="*/ 38 h 74"/>
                <a:gd name="T14" fmla="*/ 83 w 83"/>
                <a:gd name="T15" fmla="*/ 44 h 74"/>
                <a:gd name="T16" fmla="*/ 31 w 83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4">
                  <a:moveTo>
                    <a:pt x="31" y="74"/>
                  </a:moveTo>
                  <a:lnTo>
                    <a:pt x="14" y="53"/>
                  </a:lnTo>
                  <a:lnTo>
                    <a:pt x="0" y="26"/>
                  </a:lnTo>
                  <a:lnTo>
                    <a:pt x="23" y="18"/>
                  </a:lnTo>
                  <a:lnTo>
                    <a:pt x="56" y="0"/>
                  </a:lnTo>
                  <a:lnTo>
                    <a:pt x="70" y="12"/>
                  </a:lnTo>
                  <a:lnTo>
                    <a:pt x="67" y="38"/>
                  </a:lnTo>
                  <a:lnTo>
                    <a:pt x="83" y="44"/>
                  </a:lnTo>
                  <a:lnTo>
                    <a:pt x="31" y="7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266">
              <a:extLst>
                <a:ext uri="{FF2B5EF4-FFF2-40B4-BE49-F238E27FC236}">
                  <a16:creationId xmlns:a16="http://schemas.microsoft.com/office/drawing/2014/main" id="{75929518-6D27-4D03-A5E2-F4678DE5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2" y="16212"/>
              <a:ext cx="2030" cy="1395"/>
            </a:xfrm>
            <a:custGeom>
              <a:avLst/>
              <a:gdLst>
                <a:gd name="T0" fmla="*/ 230 w 406"/>
                <a:gd name="T1" fmla="*/ 279 h 279"/>
                <a:gd name="T2" fmla="*/ 196 w 406"/>
                <a:gd name="T3" fmla="*/ 261 h 279"/>
                <a:gd name="T4" fmla="*/ 123 w 406"/>
                <a:gd name="T5" fmla="*/ 208 h 279"/>
                <a:gd name="T6" fmla="*/ 82 w 406"/>
                <a:gd name="T7" fmla="*/ 186 h 279"/>
                <a:gd name="T8" fmla="*/ 43 w 406"/>
                <a:gd name="T9" fmla="*/ 178 h 279"/>
                <a:gd name="T10" fmla="*/ 15 w 406"/>
                <a:gd name="T11" fmla="*/ 165 h 279"/>
                <a:gd name="T12" fmla="*/ 0 w 406"/>
                <a:gd name="T13" fmla="*/ 136 h 279"/>
                <a:gd name="T14" fmla="*/ 7 w 406"/>
                <a:gd name="T15" fmla="*/ 123 h 279"/>
                <a:gd name="T16" fmla="*/ 27 w 406"/>
                <a:gd name="T17" fmla="*/ 127 h 279"/>
                <a:gd name="T18" fmla="*/ 43 w 406"/>
                <a:gd name="T19" fmla="*/ 127 h 279"/>
                <a:gd name="T20" fmla="*/ 57 w 406"/>
                <a:gd name="T21" fmla="*/ 112 h 279"/>
                <a:gd name="T22" fmla="*/ 49 w 406"/>
                <a:gd name="T23" fmla="*/ 97 h 279"/>
                <a:gd name="T24" fmla="*/ 34 w 406"/>
                <a:gd name="T25" fmla="*/ 75 h 279"/>
                <a:gd name="T26" fmla="*/ 16 w 406"/>
                <a:gd name="T27" fmla="*/ 51 h 279"/>
                <a:gd name="T28" fmla="*/ 40 w 406"/>
                <a:gd name="T29" fmla="*/ 22 h 279"/>
                <a:gd name="T30" fmla="*/ 63 w 406"/>
                <a:gd name="T31" fmla="*/ 9 h 279"/>
                <a:gd name="T32" fmla="*/ 85 w 406"/>
                <a:gd name="T33" fmla="*/ 3 h 279"/>
                <a:gd name="T34" fmla="*/ 123 w 406"/>
                <a:gd name="T35" fmla="*/ 0 h 279"/>
                <a:gd name="T36" fmla="*/ 169 w 406"/>
                <a:gd name="T37" fmla="*/ 31 h 279"/>
                <a:gd name="T38" fmla="*/ 180 w 406"/>
                <a:gd name="T39" fmla="*/ 52 h 279"/>
                <a:gd name="T40" fmla="*/ 199 w 406"/>
                <a:gd name="T41" fmla="*/ 75 h 279"/>
                <a:gd name="T42" fmla="*/ 243 w 406"/>
                <a:gd name="T43" fmla="*/ 97 h 279"/>
                <a:gd name="T44" fmla="*/ 265 w 406"/>
                <a:gd name="T45" fmla="*/ 102 h 279"/>
                <a:gd name="T46" fmla="*/ 291 w 406"/>
                <a:gd name="T47" fmla="*/ 123 h 279"/>
                <a:gd name="T48" fmla="*/ 282 w 406"/>
                <a:gd name="T49" fmla="*/ 97 h 279"/>
                <a:gd name="T50" fmla="*/ 309 w 406"/>
                <a:gd name="T51" fmla="*/ 87 h 279"/>
                <a:gd name="T52" fmla="*/ 312 w 406"/>
                <a:gd name="T53" fmla="*/ 63 h 279"/>
                <a:gd name="T54" fmla="*/ 321 w 406"/>
                <a:gd name="T55" fmla="*/ 52 h 279"/>
                <a:gd name="T56" fmla="*/ 351 w 406"/>
                <a:gd name="T57" fmla="*/ 82 h 279"/>
                <a:gd name="T58" fmla="*/ 355 w 406"/>
                <a:gd name="T59" fmla="*/ 102 h 279"/>
                <a:gd name="T60" fmla="*/ 369 w 406"/>
                <a:gd name="T61" fmla="*/ 109 h 279"/>
                <a:gd name="T62" fmla="*/ 379 w 406"/>
                <a:gd name="T63" fmla="*/ 138 h 279"/>
                <a:gd name="T64" fmla="*/ 406 w 406"/>
                <a:gd name="T65" fmla="*/ 172 h 279"/>
                <a:gd name="T66" fmla="*/ 387 w 406"/>
                <a:gd name="T67" fmla="*/ 205 h 279"/>
                <a:gd name="T68" fmla="*/ 400 w 406"/>
                <a:gd name="T69" fmla="*/ 222 h 279"/>
                <a:gd name="T70" fmla="*/ 385 w 406"/>
                <a:gd name="T71" fmla="*/ 253 h 279"/>
                <a:gd name="T72" fmla="*/ 363 w 406"/>
                <a:gd name="T73" fmla="*/ 253 h 279"/>
                <a:gd name="T74" fmla="*/ 345 w 406"/>
                <a:gd name="T75" fmla="*/ 247 h 279"/>
                <a:gd name="T76" fmla="*/ 325 w 406"/>
                <a:gd name="T77" fmla="*/ 238 h 279"/>
                <a:gd name="T78" fmla="*/ 294 w 406"/>
                <a:gd name="T79" fmla="*/ 237 h 279"/>
                <a:gd name="T80" fmla="*/ 274 w 406"/>
                <a:gd name="T81" fmla="*/ 250 h 279"/>
                <a:gd name="T82" fmla="*/ 252 w 406"/>
                <a:gd name="T83" fmla="*/ 261 h 279"/>
                <a:gd name="T84" fmla="*/ 230 w 406"/>
                <a:gd name="T8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6" h="279">
                  <a:moveTo>
                    <a:pt x="230" y="279"/>
                  </a:moveTo>
                  <a:lnTo>
                    <a:pt x="196" y="261"/>
                  </a:lnTo>
                  <a:lnTo>
                    <a:pt x="123" y="208"/>
                  </a:lnTo>
                  <a:lnTo>
                    <a:pt x="82" y="186"/>
                  </a:lnTo>
                  <a:lnTo>
                    <a:pt x="43" y="178"/>
                  </a:lnTo>
                  <a:lnTo>
                    <a:pt x="15" y="165"/>
                  </a:lnTo>
                  <a:lnTo>
                    <a:pt x="0" y="136"/>
                  </a:lnTo>
                  <a:lnTo>
                    <a:pt x="7" y="123"/>
                  </a:lnTo>
                  <a:lnTo>
                    <a:pt x="27" y="127"/>
                  </a:lnTo>
                  <a:lnTo>
                    <a:pt x="43" y="127"/>
                  </a:lnTo>
                  <a:lnTo>
                    <a:pt x="57" y="112"/>
                  </a:lnTo>
                  <a:lnTo>
                    <a:pt x="49" y="97"/>
                  </a:lnTo>
                  <a:lnTo>
                    <a:pt x="34" y="75"/>
                  </a:lnTo>
                  <a:lnTo>
                    <a:pt x="16" y="51"/>
                  </a:lnTo>
                  <a:lnTo>
                    <a:pt x="40" y="22"/>
                  </a:lnTo>
                  <a:lnTo>
                    <a:pt x="63" y="9"/>
                  </a:lnTo>
                  <a:lnTo>
                    <a:pt x="85" y="3"/>
                  </a:lnTo>
                  <a:lnTo>
                    <a:pt x="123" y="0"/>
                  </a:lnTo>
                  <a:lnTo>
                    <a:pt x="169" y="31"/>
                  </a:lnTo>
                  <a:lnTo>
                    <a:pt x="180" y="52"/>
                  </a:lnTo>
                  <a:lnTo>
                    <a:pt x="199" y="75"/>
                  </a:lnTo>
                  <a:lnTo>
                    <a:pt x="243" y="97"/>
                  </a:lnTo>
                  <a:lnTo>
                    <a:pt x="265" y="102"/>
                  </a:lnTo>
                  <a:lnTo>
                    <a:pt x="291" y="123"/>
                  </a:lnTo>
                  <a:lnTo>
                    <a:pt x="282" y="97"/>
                  </a:lnTo>
                  <a:lnTo>
                    <a:pt x="309" y="87"/>
                  </a:lnTo>
                  <a:lnTo>
                    <a:pt x="312" y="63"/>
                  </a:lnTo>
                  <a:lnTo>
                    <a:pt x="321" y="52"/>
                  </a:lnTo>
                  <a:lnTo>
                    <a:pt x="351" y="82"/>
                  </a:lnTo>
                  <a:lnTo>
                    <a:pt x="355" y="102"/>
                  </a:lnTo>
                  <a:lnTo>
                    <a:pt x="369" y="109"/>
                  </a:lnTo>
                  <a:lnTo>
                    <a:pt x="379" y="138"/>
                  </a:lnTo>
                  <a:lnTo>
                    <a:pt x="406" y="172"/>
                  </a:lnTo>
                  <a:lnTo>
                    <a:pt x="387" y="205"/>
                  </a:lnTo>
                  <a:lnTo>
                    <a:pt x="400" y="222"/>
                  </a:lnTo>
                  <a:lnTo>
                    <a:pt x="385" y="253"/>
                  </a:lnTo>
                  <a:lnTo>
                    <a:pt x="363" y="253"/>
                  </a:lnTo>
                  <a:lnTo>
                    <a:pt x="345" y="247"/>
                  </a:lnTo>
                  <a:lnTo>
                    <a:pt x="325" y="238"/>
                  </a:lnTo>
                  <a:lnTo>
                    <a:pt x="294" y="237"/>
                  </a:lnTo>
                  <a:lnTo>
                    <a:pt x="274" y="250"/>
                  </a:lnTo>
                  <a:lnTo>
                    <a:pt x="252" y="261"/>
                  </a:lnTo>
                  <a:lnTo>
                    <a:pt x="230" y="27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267">
              <a:extLst>
                <a:ext uri="{FF2B5EF4-FFF2-40B4-BE49-F238E27FC236}">
                  <a16:creationId xmlns:a16="http://schemas.microsoft.com/office/drawing/2014/main" id="{ADB0E3D8-06F3-4777-955A-66FD6C0BF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2" y="15827"/>
              <a:ext cx="1045" cy="670"/>
            </a:xfrm>
            <a:custGeom>
              <a:avLst/>
              <a:gdLst>
                <a:gd name="T0" fmla="*/ 33 w 209"/>
                <a:gd name="T1" fmla="*/ 134 h 134"/>
                <a:gd name="T2" fmla="*/ 20 w 209"/>
                <a:gd name="T3" fmla="*/ 128 h 134"/>
                <a:gd name="T4" fmla="*/ 3 w 209"/>
                <a:gd name="T5" fmla="*/ 117 h 134"/>
                <a:gd name="T6" fmla="*/ 0 w 209"/>
                <a:gd name="T7" fmla="*/ 102 h 134"/>
                <a:gd name="T8" fmla="*/ 14 w 209"/>
                <a:gd name="T9" fmla="*/ 92 h 134"/>
                <a:gd name="T10" fmla="*/ 9 w 209"/>
                <a:gd name="T11" fmla="*/ 75 h 134"/>
                <a:gd name="T12" fmla="*/ 24 w 209"/>
                <a:gd name="T13" fmla="*/ 69 h 134"/>
                <a:gd name="T14" fmla="*/ 38 w 209"/>
                <a:gd name="T15" fmla="*/ 56 h 134"/>
                <a:gd name="T16" fmla="*/ 63 w 209"/>
                <a:gd name="T17" fmla="*/ 62 h 134"/>
                <a:gd name="T18" fmla="*/ 80 w 209"/>
                <a:gd name="T19" fmla="*/ 48 h 134"/>
                <a:gd name="T20" fmla="*/ 81 w 209"/>
                <a:gd name="T21" fmla="*/ 26 h 134"/>
                <a:gd name="T22" fmla="*/ 72 w 209"/>
                <a:gd name="T23" fmla="*/ 6 h 134"/>
                <a:gd name="T24" fmla="*/ 86 w 209"/>
                <a:gd name="T25" fmla="*/ 0 h 134"/>
                <a:gd name="T26" fmla="*/ 101 w 209"/>
                <a:gd name="T27" fmla="*/ 14 h 134"/>
                <a:gd name="T28" fmla="*/ 144 w 209"/>
                <a:gd name="T29" fmla="*/ 20 h 134"/>
                <a:gd name="T30" fmla="*/ 180 w 209"/>
                <a:gd name="T31" fmla="*/ 30 h 134"/>
                <a:gd name="T32" fmla="*/ 203 w 209"/>
                <a:gd name="T33" fmla="*/ 51 h 134"/>
                <a:gd name="T34" fmla="*/ 209 w 209"/>
                <a:gd name="T35" fmla="*/ 72 h 134"/>
                <a:gd name="T36" fmla="*/ 198 w 209"/>
                <a:gd name="T37" fmla="*/ 87 h 134"/>
                <a:gd name="T38" fmla="*/ 159 w 209"/>
                <a:gd name="T39" fmla="*/ 80 h 134"/>
                <a:gd name="T40" fmla="*/ 120 w 209"/>
                <a:gd name="T41" fmla="*/ 75 h 134"/>
                <a:gd name="T42" fmla="*/ 101 w 209"/>
                <a:gd name="T43" fmla="*/ 80 h 134"/>
                <a:gd name="T44" fmla="*/ 80 w 209"/>
                <a:gd name="T45" fmla="*/ 93 h 134"/>
                <a:gd name="T46" fmla="*/ 72 w 209"/>
                <a:gd name="T47" fmla="*/ 110 h 134"/>
                <a:gd name="T48" fmla="*/ 51 w 209"/>
                <a:gd name="T49" fmla="*/ 134 h 134"/>
                <a:gd name="T50" fmla="*/ 33 w 209"/>
                <a:gd name="T5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9" h="134">
                  <a:moveTo>
                    <a:pt x="33" y="134"/>
                  </a:moveTo>
                  <a:lnTo>
                    <a:pt x="20" y="128"/>
                  </a:lnTo>
                  <a:lnTo>
                    <a:pt x="3" y="117"/>
                  </a:lnTo>
                  <a:lnTo>
                    <a:pt x="0" y="102"/>
                  </a:lnTo>
                  <a:lnTo>
                    <a:pt x="14" y="92"/>
                  </a:lnTo>
                  <a:lnTo>
                    <a:pt x="9" y="75"/>
                  </a:lnTo>
                  <a:lnTo>
                    <a:pt x="24" y="69"/>
                  </a:lnTo>
                  <a:lnTo>
                    <a:pt x="38" y="56"/>
                  </a:lnTo>
                  <a:lnTo>
                    <a:pt x="63" y="62"/>
                  </a:lnTo>
                  <a:lnTo>
                    <a:pt x="80" y="48"/>
                  </a:lnTo>
                  <a:lnTo>
                    <a:pt x="81" y="26"/>
                  </a:lnTo>
                  <a:lnTo>
                    <a:pt x="72" y="6"/>
                  </a:lnTo>
                  <a:lnTo>
                    <a:pt x="86" y="0"/>
                  </a:lnTo>
                  <a:lnTo>
                    <a:pt x="101" y="14"/>
                  </a:lnTo>
                  <a:lnTo>
                    <a:pt x="144" y="20"/>
                  </a:lnTo>
                  <a:lnTo>
                    <a:pt x="180" y="30"/>
                  </a:lnTo>
                  <a:lnTo>
                    <a:pt x="203" y="51"/>
                  </a:lnTo>
                  <a:lnTo>
                    <a:pt x="209" y="72"/>
                  </a:lnTo>
                  <a:lnTo>
                    <a:pt x="198" y="87"/>
                  </a:lnTo>
                  <a:lnTo>
                    <a:pt x="159" y="80"/>
                  </a:lnTo>
                  <a:lnTo>
                    <a:pt x="120" y="75"/>
                  </a:lnTo>
                  <a:lnTo>
                    <a:pt x="101" y="80"/>
                  </a:lnTo>
                  <a:lnTo>
                    <a:pt x="80" y="93"/>
                  </a:lnTo>
                  <a:lnTo>
                    <a:pt x="72" y="110"/>
                  </a:lnTo>
                  <a:lnTo>
                    <a:pt x="51" y="134"/>
                  </a:lnTo>
                  <a:lnTo>
                    <a:pt x="33" y="13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268">
              <a:extLst>
                <a:ext uri="{FF2B5EF4-FFF2-40B4-BE49-F238E27FC236}">
                  <a16:creationId xmlns:a16="http://schemas.microsoft.com/office/drawing/2014/main" id="{807F7E18-CACF-4F94-BB24-B2ADEFFE3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7" y="16212"/>
              <a:ext cx="1085" cy="1620"/>
            </a:xfrm>
            <a:custGeom>
              <a:avLst/>
              <a:gdLst>
                <a:gd name="T0" fmla="*/ 126 w 217"/>
                <a:gd name="T1" fmla="*/ 324 h 324"/>
                <a:gd name="T2" fmla="*/ 119 w 217"/>
                <a:gd name="T3" fmla="*/ 270 h 324"/>
                <a:gd name="T4" fmla="*/ 119 w 217"/>
                <a:gd name="T5" fmla="*/ 232 h 324"/>
                <a:gd name="T6" fmla="*/ 125 w 217"/>
                <a:gd name="T7" fmla="*/ 208 h 324"/>
                <a:gd name="T8" fmla="*/ 140 w 217"/>
                <a:gd name="T9" fmla="*/ 190 h 324"/>
                <a:gd name="T10" fmla="*/ 158 w 217"/>
                <a:gd name="T11" fmla="*/ 183 h 324"/>
                <a:gd name="T12" fmla="*/ 158 w 217"/>
                <a:gd name="T13" fmla="*/ 157 h 324"/>
                <a:gd name="T14" fmla="*/ 174 w 217"/>
                <a:gd name="T15" fmla="*/ 136 h 324"/>
                <a:gd name="T16" fmla="*/ 198 w 217"/>
                <a:gd name="T17" fmla="*/ 117 h 324"/>
                <a:gd name="T18" fmla="*/ 217 w 217"/>
                <a:gd name="T19" fmla="*/ 97 h 324"/>
                <a:gd name="T20" fmla="*/ 180 w 217"/>
                <a:gd name="T21" fmla="*/ 55 h 324"/>
                <a:gd name="T22" fmla="*/ 144 w 217"/>
                <a:gd name="T23" fmla="*/ 45 h 324"/>
                <a:gd name="T24" fmla="*/ 125 w 217"/>
                <a:gd name="T25" fmla="*/ 36 h 324"/>
                <a:gd name="T26" fmla="*/ 119 w 217"/>
                <a:gd name="T27" fmla="*/ 19 h 324"/>
                <a:gd name="T28" fmla="*/ 89 w 217"/>
                <a:gd name="T29" fmla="*/ 31 h 324"/>
                <a:gd name="T30" fmla="*/ 60 w 217"/>
                <a:gd name="T31" fmla="*/ 1 h 324"/>
                <a:gd name="T32" fmla="*/ 45 w 217"/>
                <a:gd name="T33" fmla="*/ 13 h 324"/>
                <a:gd name="T34" fmla="*/ 26 w 217"/>
                <a:gd name="T35" fmla="*/ 0 h 324"/>
                <a:gd name="T36" fmla="*/ 15 w 217"/>
                <a:gd name="T37" fmla="*/ 9 h 324"/>
                <a:gd name="T38" fmla="*/ 0 w 217"/>
                <a:gd name="T39" fmla="*/ 18 h 324"/>
                <a:gd name="T40" fmla="*/ 23 w 217"/>
                <a:gd name="T41" fmla="*/ 34 h 324"/>
                <a:gd name="T42" fmla="*/ 29 w 217"/>
                <a:gd name="T43" fmla="*/ 66 h 324"/>
                <a:gd name="T44" fmla="*/ 38 w 217"/>
                <a:gd name="T45" fmla="*/ 82 h 324"/>
                <a:gd name="T46" fmla="*/ 50 w 217"/>
                <a:gd name="T47" fmla="*/ 94 h 324"/>
                <a:gd name="T48" fmla="*/ 54 w 217"/>
                <a:gd name="T49" fmla="*/ 115 h 324"/>
                <a:gd name="T50" fmla="*/ 69 w 217"/>
                <a:gd name="T51" fmla="*/ 139 h 324"/>
                <a:gd name="T52" fmla="*/ 86 w 217"/>
                <a:gd name="T53" fmla="*/ 163 h 324"/>
                <a:gd name="T54" fmla="*/ 95 w 217"/>
                <a:gd name="T55" fmla="*/ 198 h 324"/>
                <a:gd name="T56" fmla="*/ 83 w 217"/>
                <a:gd name="T57" fmla="*/ 231 h 324"/>
                <a:gd name="T58" fmla="*/ 86 w 217"/>
                <a:gd name="T59" fmla="*/ 264 h 324"/>
                <a:gd name="T60" fmla="*/ 98 w 217"/>
                <a:gd name="T61" fmla="*/ 297 h 324"/>
                <a:gd name="T62" fmla="*/ 126 w 217"/>
                <a:gd name="T6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7" h="324">
                  <a:moveTo>
                    <a:pt x="126" y="324"/>
                  </a:moveTo>
                  <a:lnTo>
                    <a:pt x="119" y="270"/>
                  </a:lnTo>
                  <a:lnTo>
                    <a:pt x="119" y="232"/>
                  </a:lnTo>
                  <a:lnTo>
                    <a:pt x="125" y="208"/>
                  </a:lnTo>
                  <a:lnTo>
                    <a:pt x="140" y="190"/>
                  </a:lnTo>
                  <a:lnTo>
                    <a:pt x="158" y="183"/>
                  </a:lnTo>
                  <a:lnTo>
                    <a:pt x="158" y="157"/>
                  </a:lnTo>
                  <a:lnTo>
                    <a:pt x="174" y="136"/>
                  </a:lnTo>
                  <a:lnTo>
                    <a:pt x="198" y="117"/>
                  </a:lnTo>
                  <a:lnTo>
                    <a:pt x="217" y="97"/>
                  </a:lnTo>
                  <a:lnTo>
                    <a:pt x="180" y="55"/>
                  </a:lnTo>
                  <a:lnTo>
                    <a:pt x="144" y="45"/>
                  </a:lnTo>
                  <a:lnTo>
                    <a:pt x="125" y="36"/>
                  </a:lnTo>
                  <a:lnTo>
                    <a:pt x="119" y="19"/>
                  </a:lnTo>
                  <a:lnTo>
                    <a:pt x="89" y="31"/>
                  </a:lnTo>
                  <a:lnTo>
                    <a:pt x="60" y="1"/>
                  </a:lnTo>
                  <a:lnTo>
                    <a:pt x="45" y="13"/>
                  </a:lnTo>
                  <a:lnTo>
                    <a:pt x="26" y="0"/>
                  </a:lnTo>
                  <a:lnTo>
                    <a:pt x="15" y="9"/>
                  </a:lnTo>
                  <a:lnTo>
                    <a:pt x="0" y="18"/>
                  </a:lnTo>
                  <a:lnTo>
                    <a:pt x="23" y="34"/>
                  </a:lnTo>
                  <a:lnTo>
                    <a:pt x="29" y="66"/>
                  </a:lnTo>
                  <a:lnTo>
                    <a:pt x="38" y="82"/>
                  </a:lnTo>
                  <a:lnTo>
                    <a:pt x="50" y="94"/>
                  </a:lnTo>
                  <a:lnTo>
                    <a:pt x="54" y="115"/>
                  </a:lnTo>
                  <a:lnTo>
                    <a:pt x="69" y="139"/>
                  </a:lnTo>
                  <a:lnTo>
                    <a:pt x="86" y="163"/>
                  </a:lnTo>
                  <a:lnTo>
                    <a:pt x="95" y="198"/>
                  </a:lnTo>
                  <a:lnTo>
                    <a:pt x="83" y="231"/>
                  </a:lnTo>
                  <a:lnTo>
                    <a:pt x="86" y="264"/>
                  </a:lnTo>
                  <a:lnTo>
                    <a:pt x="98" y="297"/>
                  </a:lnTo>
                  <a:lnTo>
                    <a:pt x="126" y="32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269">
              <a:extLst>
                <a:ext uri="{FF2B5EF4-FFF2-40B4-BE49-F238E27FC236}">
                  <a16:creationId xmlns:a16="http://schemas.microsoft.com/office/drawing/2014/main" id="{9108D889-A94D-4A81-A772-8D977608E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2" y="12292"/>
              <a:ext cx="460" cy="875"/>
            </a:xfrm>
            <a:custGeom>
              <a:avLst/>
              <a:gdLst>
                <a:gd name="T0" fmla="*/ 26 w 92"/>
                <a:gd name="T1" fmla="*/ 32 h 175"/>
                <a:gd name="T2" fmla="*/ 42 w 92"/>
                <a:gd name="T3" fmla="*/ 70 h 175"/>
                <a:gd name="T4" fmla="*/ 36 w 92"/>
                <a:gd name="T5" fmla="*/ 82 h 175"/>
                <a:gd name="T6" fmla="*/ 16 w 92"/>
                <a:gd name="T7" fmla="*/ 92 h 175"/>
                <a:gd name="T8" fmla="*/ 8 w 92"/>
                <a:gd name="T9" fmla="*/ 110 h 175"/>
                <a:gd name="T10" fmla="*/ 0 w 92"/>
                <a:gd name="T11" fmla="*/ 134 h 175"/>
                <a:gd name="T12" fmla="*/ 6 w 92"/>
                <a:gd name="T13" fmla="*/ 150 h 175"/>
                <a:gd name="T14" fmla="*/ 1 w 92"/>
                <a:gd name="T15" fmla="*/ 175 h 175"/>
                <a:gd name="T16" fmla="*/ 20 w 92"/>
                <a:gd name="T17" fmla="*/ 166 h 175"/>
                <a:gd name="T18" fmla="*/ 36 w 92"/>
                <a:gd name="T19" fmla="*/ 156 h 175"/>
                <a:gd name="T20" fmla="*/ 53 w 92"/>
                <a:gd name="T21" fmla="*/ 167 h 175"/>
                <a:gd name="T22" fmla="*/ 92 w 92"/>
                <a:gd name="T23" fmla="*/ 154 h 175"/>
                <a:gd name="T24" fmla="*/ 88 w 92"/>
                <a:gd name="T25" fmla="*/ 118 h 175"/>
                <a:gd name="T26" fmla="*/ 80 w 92"/>
                <a:gd name="T27" fmla="*/ 70 h 175"/>
                <a:gd name="T28" fmla="*/ 60 w 92"/>
                <a:gd name="T29" fmla="*/ 54 h 175"/>
                <a:gd name="T30" fmla="*/ 70 w 92"/>
                <a:gd name="T31" fmla="*/ 22 h 175"/>
                <a:gd name="T32" fmla="*/ 52 w 92"/>
                <a:gd name="T33" fmla="*/ 6 h 175"/>
                <a:gd name="T34" fmla="*/ 30 w 92"/>
                <a:gd name="T35" fmla="*/ 0 h 175"/>
                <a:gd name="T36" fmla="*/ 26 w 92"/>
                <a:gd name="T37" fmla="*/ 3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75">
                  <a:moveTo>
                    <a:pt x="26" y="32"/>
                  </a:moveTo>
                  <a:lnTo>
                    <a:pt x="42" y="70"/>
                  </a:lnTo>
                  <a:lnTo>
                    <a:pt x="36" y="82"/>
                  </a:lnTo>
                  <a:lnTo>
                    <a:pt x="16" y="92"/>
                  </a:lnTo>
                  <a:lnTo>
                    <a:pt x="8" y="110"/>
                  </a:lnTo>
                  <a:lnTo>
                    <a:pt x="0" y="134"/>
                  </a:lnTo>
                  <a:lnTo>
                    <a:pt x="6" y="150"/>
                  </a:lnTo>
                  <a:lnTo>
                    <a:pt x="1" y="175"/>
                  </a:lnTo>
                  <a:lnTo>
                    <a:pt x="20" y="166"/>
                  </a:lnTo>
                  <a:lnTo>
                    <a:pt x="36" y="156"/>
                  </a:lnTo>
                  <a:lnTo>
                    <a:pt x="53" y="167"/>
                  </a:lnTo>
                  <a:lnTo>
                    <a:pt x="92" y="154"/>
                  </a:lnTo>
                  <a:lnTo>
                    <a:pt x="88" y="118"/>
                  </a:lnTo>
                  <a:lnTo>
                    <a:pt x="80" y="70"/>
                  </a:lnTo>
                  <a:lnTo>
                    <a:pt x="60" y="54"/>
                  </a:lnTo>
                  <a:lnTo>
                    <a:pt x="70" y="22"/>
                  </a:lnTo>
                  <a:lnTo>
                    <a:pt x="52" y="6"/>
                  </a:lnTo>
                  <a:lnTo>
                    <a:pt x="30" y="0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270">
              <a:extLst>
                <a:ext uri="{FF2B5EF4-FFF2-40B4-BE49-F238E27FC236}">
                  <a16:creationId xmlns:a16="http://schemas.microsoft.com/office/drawing/2014/main" id="{C08C1BD6-99C0-4159-9691-7EE4AA989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3" y="14622"/>
              <a:ext cx="1120" cy="1220"/>
            </a:xfrm>
            <a:custGeom>
              <a:avLst/>
              <a:gdLst>
                <a:gd name="T0" fmla="*/ 216 w 224"/>
                <a:gd name="T1" fmla="*/ 218 h 244"/>
                <a:gd name="T2" fmla="*/ 186 w 224"/>
                <a:gd name="T3" fmla="*/ 244 h 244"/>
                <a:gd name="T4" fmla="*/ 86 w 224"/>
                <a:gd name="T5" fmla="*/ 206 h 244"/>
                <a:gd name="T6" fmla="*/ 31 w 224"/>
                <a:gd name="T7" fmla="*/ 189 h 244"/>
                <a:gd name="T8" fmla="*/ 0 w 224"/>
                <a:gd name="T9" fmla="*/ 164 h 244"/>
                <a:gd name="T10" fmla="*/ 4 w 224"/>
                <a:gd name="T11" fmla="*/ 148 h 244"/>
                <a:gd name="T12" fmla="*/ 12 w 224"/>
                <a:gd name="T13" fmla="*/ 122 h 244"/>
                <a:gd name="T14" fmla="*/ 2 w 224"/>
                <a:gd name="T15" fmla="*/ 96 h 244"/>
                <a:gd name="T16" fmla="*/ 12 w 224"/>
                <a:gd name="T17" fmla="*/ 48 h 244"/>
                <a:gd name="T18" fmla="*/ 20 w 224"/>
                <a:gd name="T19" fmla="*/ 32 h 244"/>
                <a:gd name="T20" fmla="*/ 24 w 224"/>
                <a:gd name="T21" fmla="*/ 10 h 244"/>
                <a:gd name="T22" fmla="*/ 38 w 224"/>
                <a:gd name="T23" fmla="*/ 0 h 244"/>
                <a:gd name="T24" fmla="*/ 54 w 224"/>
                <a:gd name="T25" fmla="*/ 22 h 244"/>
                <a:gd name="T26" fmla="*/ 84 w 224"/>
                <a:gd name="T27" fmla="*/ 42 h 244"/>
                <a:gd name="T28" fmla="*/ 106 w 224"/>
                <a:gd name="T29" fmla="*/ 58 h 244"/>
                <a:gd name="T30" fmla="*/ 140 w 224"/>
                <a:gd name="T31" fmla="*/ 66 h 244"/>
                <a:gd name="T32" fmla="*/ 152 w 224"/>
                <a:gd name="T33" fmla="*/ 92 h 244"/>
                <a:gd name="T34" fmla="*/ 182 w 224"/>
                <a:gd name="T35" fmla="*/ 108 h 244"/>
                <a:gd name="T36" fmla="*/ 218 w 224"/>
                <a:gd name="T37" fmla="*/ 118 h 244"/>
                <a:gd name="T38" fmla="*/ 224 w 224"/>
                <a:gd name="T39" fmla="*/ 158 h 244"/>
                <a:gd name="T40" fmla="*/ 212 w 224"/>
                <a:gd name="T41" fmla="*/ 186 h 244"/>
                <a:gd name="T42" fmla="*/ 216 w 224"/>
                <a:gd name="T43" fmla="*/ 21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44">
                  <a:moveTo>
                    <a:pt x="216" y="218"/>
                  </a:moveTo>
                  <a:lnTo>
                    <a:pt x="186" y="244"/>
                  </a:lnTo>
                  <a:lnTo>
                    <a:pt x="86" y="206"/>
                  </a:lnTo>
                  <a:lnTo>
                    <a:pt x="31" y="189"/>
                  </a:lnTo>
                  <a:lnTo>
                    <a:pt x="0" y="164"/>
                  </a:lnTo>
                  <a:lnTo>
                    <a:pt x="4" y="148"/>
                  </a:lnTo>
                  <a:lnTo>
                    <a:pt x="12" y="122"/>
                  </a:lnTo>
                  <a:lnTo>
                    <a:pt x="2" y="96"/>
                  </a:lnTo>
                  <a:lnTo>
                    <a:pt x="12" y="48"/>
                  </a:lnTo>
                  <a:lnTo>
                    <a:pt x="20" y="32"/>
                  </a:lnTo>
                  <a:lnTo>
                    <a:pt x="24" y="10"/>
                  </a:lnTo>
                  <a:lnTo>
                    <a:pt x="38" y="0"/>
                  </a:lnTo>
                  <a:lnTo>
                    <a:pt x="54" y="22"/>
                  </a:lnTo>
                  <a:lnTo>
                    <a:pt x="84" y="42"/>
                  </a:lnTo>
                  <a:lnTo>
                    <a:pt x="106" y="58"/>
                  </a:lnTo>
                  <a:lnTo>
                    <a:pt x="140" y="66"/>
                  </a:lnTo>
                  <a:lnTo>
                    <a:pt x="152" y="92"/>
                  </a:lnTo>
                  <a:lnTo>
                    <a:pt x="182" y="108"/>
                  </a:lnTo>
                  <a:lnTo>
                    <a:pt x="218" y="118"/>
                  </a:lnTo>
                  <a:lnTo>
                    <a:pt x="224" y="158"/>
                  </a:lnTo>
                  <a:lnTo>
                    <a:pt x="212" y="186"/>
                  </a:lnTo>
                  <a:lnTo>
                    <a:pt x="216" y="218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271">
              <a:extLst>
                <a:ext uri="{FF2B5EF4-FFF2-40B4-BE49-F238E27FC236}">
                  <a16:creationId xmlns:a16="http://schemas.microsoft.com/office/drawing/2014/main" id="{B580937B-D216-494A-9D6A-88937C05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2" y="13275"/>
              <a:ext cx="315" cy="497"/>
            </a:xfrm>
            <a:custGeom>
              <a:avLst/>
              <a:gdLst>
                <a:gd name="T0" fmla="*/ 32 w 315"/>
                <a:gd name="T1" fmla="*/ 269 h 497"/>
                <a:gd name="T2" fmla="*/ 156 w 315"/>
                <a:gd name="T3" fmla="*/ 72 h 497"/>
                <a:gd name="T4" fmla="*/ 224 w 315"/>
                <a:gd name="T5" fmla="*/ 0 h 497"/>
                <a:gd name="T6" fmla="*/ 297 w 315"/>
                <a:gd name="T7" fmla="*/ 179 h 497"/>
                <a:gd name="T8" fmla="*/ 315 w 315"/>
                <a:gd name="T9" fmla="*/ 251 h 497"/>
                <a:gd name="T10" fmla="*/ 303 w 315"/>
                <a:gd name="T11" fmla="*/ 354 h 497"/>
                <a:gd name="T12" fmla="*/ 141 w 315"/>
                <a:gd name="T13" fmla="*/ 497 h 497"/>
                <a:gd name="T14" fmla="*/ 77 w 315"/>
                <a:gd name="T15" fmla="*/ 480 h 497"/>
                <a:gd name="T16" fmla="*/ 0 w 315"/>
                <a:gd name="T17" fmla="*/ 378 h 497"/>
                <a:gd name="T18" fmla="*/ 32 w 315"/>
                <a:gd name="T19" fmla="*/ 269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497">
                  <a:moveTo>
                    <a:pt x="32" y="269"/>
                  </a:moveTo>
                  <a:lnTo>
                    <a:pt x="156" y="72"/>
                  </a:lnTo>
                  <a:lnTo>
                    <a:pt x="224" y="0"/>
                  </a:lnTo>
                  <a:lnTo>
                    <a:pt x="297" y="179"/>
                  </a:lnTo>
                  <a:lnTo>
                    <a:pt x="315" y="251"/>
                  </a:lnTo>
                  <a:lnTo>
                    <a:pt x="303" y="354"/>
                  </a:lnTo>
                  <a:lnTo>
                    <a:pt x="141" y="497"/>
                  </a:lnTo>
                  <a:lnTo>
                    <a:pt x="77" y="480"/>
                  </a:lnTo>
                  <a:lnTo>
                    <a:pt x="0" y="378"/>
                  </a:lnTo>
                  <a:lnTo>
                    <a:pt x="32" y="26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272">
              <a:extLst>
                <a:ext uri="{FF2B5EF4-FFF2-40B4-BE49-F238E27FC236}">
                  <a16:creationId xmlns:a16="http://schemas.microsoft.com/office/drawing/2014/main" id="{CA4EE292-132F-419D-8EFF-883BAEBD6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4932"/>
              <a:ext cx="6661" cy="11775"/>
            </a:xfrm>
            <a:custGeom>
              <a:avLst/>
              <a:gdLst>
                <a:gd name="T0" fmla="*/ 1769 w 6661"/>
                <a:gd name="T1" fmla="*/ 11340 h 11775"/>
                <a:gd name="T2" fmla="*/ 1290 w 6661"/>
                <a:gd name="T3" fmla="*/ 10118 h 11775"/>
                <a:gd name="T4" fmla="*/ 909 w 6661"/>
                <a:gd name="T5" fmla="*/ 9147 h 11775"/>
                <a:gd name="T6" fmla="*/ 390 w 6661"/>
                <a:gd name="T7" fmla="*/ 8637 h 11775"/>
                <a:gd name="T8" fmla="*/ 227 w 6661"/>
                <a:gd name="T9" fmla="*/ 8805 h 11775"/>
                <a:gd name="T10" fmla="*/ 284 w 6661"/>
                <a:gd name="T11" fmla="*/ 7875 h 11775"/>
                <a:gd name="T12" fmla="*/ 499 w 6661"/>
                <a:gd name="T13" fmla="*/ 6648 h 11775"/>
                <a:gd name="T14" fmla="*/ 241 w 6661"/>
                <a:gd name="T15" fmla="*/ 5585 h 11775"/>
                <a:gd name="T16" fmla="*/ 378 w 6661"/>
                <a:gd name="T17" fmla="*/ 5346 h 11775"/>
                <a:gd name="T18" fmla="*/ 244 w 6661"/>
                <a:gd name="T19" fmla="*/ 4724 h 11775"/>
                <a:gd name="T20" fmla="*/ 666 w 6661"/>
                <a:gd name="T21" fmla="*/ 4670 h 11775"/>
                <a:gd name="T22" fmla="*/ 1459 w 6661"/>
                <a:gd name="T23" fmla="*/ 4970 h 11775"/>
                <a:gd name="T24" fmla="*/ 1732 w 6661"/>
                <a:gd name="T25" fmla="*/ 4398 h 11775"/>
                <a:gd name="T26" fmla="*/ 2313 w 6661"/>
                <a:gd name="T27" fmla="*/ 3813 h 11775"/>
                <a:gd name="T28" fmla="*/ 2520 w 6661"/>
                <a:gd name="T29" fmla="*/ 4629 h 11775"/>
                <a:gd name="T30" fmla="*/ 3139 w 6661"/>
                <a:gd name="T31" fmla="*/ 4716 h 11775"/>
                <a:gd name="T32" fmla="*/ 2730 w 6661"/>
                <a:gd name="T33" fmla="*/ 4265 h 11775"/>
                <a:gd name="T34" fmla="*/ 2749 w 6661"/>
                <a:gd name="T35" fmla="*/ 3578 h 11775"/>
                <a:gd name="T36" fmla="*/ 3586 w 6661"/>
                <a:gd name="T37" fmla="*/ 3059 h 11775"/>
                <a:gd name="T38" fmla="*/ 4417 w 6661"/>
                <a:gd name="T39" fmla="*/ 2745 h 11775"/>
                <a:gd name="T40" fmla="*/ 3724 w 6661"/>
                <a:gd name="T41" fmla="*/ 2718 h 11775"/>
                <a:gd name="T42" fmla="*/ 2806 w 6661"/>
                <a:gd name="T43" fmla="*/ 2999 h 11775"/>
                <a:gd name="T44" fmla="*/ 2584 w 6661"/>
                <a:gd name="T45" fmla="*/ 2789 h 11775"/>
                <a:gd name="T46" fmla="*/ 1893 w 6661"/>
                <a:gd name="T47" fmla="*/ 3063 h 11775"/>
                <a:gd name="T48" fmla="*/ 1236 w 6661"/>
                <a:gd name="T49" fmla="*/ 3624 h 11775"/>
                <a:gd name="T50" fmla="*/ 1084 w 6661"/>
                <a:gd name="T51" fmla="*/ 4208 h 11775"/>
                <a:gd name="T52" fmla="*/ 1308 w 6661"/>
                <a:gd name="T53" fmla="*/ 4505 h 11775"/>
                <a:gd name="T54" fmla="*/ 796 w 6661"/>
                <a:gd name="T55" fmla="*/ 4055 h 11775"/>
                <a:gd name="T56" fmla="*/ 584 w 6661"/>
                <a:gd name="T57" fmla="*/ 3679 h 11775"/>
                <a:gd name="T58" fmla="*/ 1926 w 6661"/>
                <a:gd name="T59" fmla="*/ 2504 h 11775"/>
                <a:gd name="T60" fmla="*/ 3594 w 6661"/>
                <a:gd name="T61" fmla="*/ 2003 h 11775"/>
                <a:gd name="T62" fmla="*/ 4605 w 6661"/>
                <a:gd name="T63" fmla="*/ 605 h 11775"/>
                <a:gd name="T64" fmla="*/ 5886 w 6661"/>
                <a:gd name="T65" fmla="*/ 0 h 11775"/>
                <a:gd name="T66" fmla="*/ 5496 w 6661"/>
                <a:gd name="T67" fmla="*/ 629 h 11775"/>
                <a:gd name="T68" fmla="*/ 5722 w 6661"/>
                <a:gd name="T69" fmla="*/ 1332 h 11775"/>
                <a:gd name="T70" fmla="*/ 5418 w 6661"/>
                <a:gd name="T71" fmla="*/ 2567 h 11775"/>
                <a:gd name="T72" fmla="*/ 4918 w 6661"/>
                <a:gd name="T73" fmla="*/ 2921 h 11775"/>
                <a:gd name="T74" fmla="*/ 4786 w 6661"/>
                <a:gd name="T75" fmla="*/ 2939 h 11775"/>
                <a:gd name="T76" fmla="*/ 5167 w 6661"/>
                <a:gd name="T77" fmla="*/ 3969 h 11775"/>
                <a:gd name="T78" fmla="*/ 5053 w 6661"/>
                <a:gd name="T79" fmla="*/ 4245 h 11775"/>
                <a:gd name="T80" fmla="*/ 4950 w 6661"/>
                <a:gd name="T81" fmla="*/ 4848 h 11775"/>
                <a:gd name="T82" fmla="*/ 5062 w 6661"/>
                <a:gd name="T83" fmla="*/ 4797 h 11775"/>
                <a:gd name="T84" fmla="*/ 5881 w 6661"/>
                <a:gd name="T85" fmla="*/ 4949 h 11775"/>
                <a:gd name="T86" fmla="*/ 6543 w 6661"/>
                <a:gd name="T87" fmla="*/ 5406 h 11775"/>
                <a:gd name="T88" fmla="*/ 5931 w 6661"/>
                <a:gd name="T89" fmla="*/ 6341 h 11775"/>
                <a:gd name="T90" fmla="*/ 5751 w 6661"/>
                <a:gd name="T91" fmla="*/ 6575 h 11775"/>
                <a:gd name="T92" fmla="*/ 5451 w 6661"/>
                <a:gd name="T93" fmla="*/ 6395 h 11775"/>
                <a:gd name="T94" fmla="*/ 5496 w 6661"/>
                <a:gd name="T95" fmla="*/ 6081 h 11775"/>
                <a:gd name="T96" fmla="*/ 5079 w 6661"/>
                <a:gd name="T97" fmla="*/ 6210 h 11775"/>
                <a:gd name="T98" fmla="*/ 5026 w 6661"/>
                <a:gd name="T99" fmla="*/ 7085 h 11775"/>
                <a:gd name="T100" fmla="*/ 4789 w 6661"/>
                <a:gd name="T101" fmla="*/ 7673 h 11775"/>
                <a:gd name="T102" fmla="*/ 4219 w 6661"/>
                <a:gd name="T103" fmla="*/ 7596 h 11775"/>
                <a:gd name="T104" fmla="*/ 4471 w 6661"/>
                <a:gd name="T105" fmla="*/ 8030 h 11775"/>
                <a:gd name="T106" fmla="*/ 3894 w 6661"/>
                <a:gd name="T107" fmla="*/ 8327 h 11775"/>
                <a:gd name="T108" fmla="*/ 3690 w 6661"/>
                <a:gd name="T109" fmla="*/ 8325 h 11775"/>
                <a:gd name="T110" fmla="*/ 3945 w 6661"/>
                <a:gd name="T111" fmla="*/ 8673 h 11775"/>
                <a:gd name="T112" fmla="*/ 3421 w 6661"/>
                <a:gd name="T113" fmla="*/ 9090 h 11775"/>
                <a:gd name="T114" fmla="*/ 3466 w 6661"/>
                <a:gd name="T115" fmla="*/ 9555 h 11775"/>
                <a:gd name="T116" fmla="*/ 3499 w 6661"/>
                <a:gd name="T117" fmla="*/ 10310 h 11775"/>
                <a:gd name="T118" fmla="*/ 3066 w 6661"/>
                <a:gd name="T119" fmla="*/ 10860 h 11775"/>
                <a:gd name="T120" fmla="*/ 3777 w 6661"/>
                <a:gd name="T121" fmla="*/ 11498 h 11775"/>
                <a:gd name="T122" fmla="*/ 3571 w 6661"/>
                <a:gd name="T123" fmla="*/ 11420 h 11775"/>
                <a:gd name="T124" fmla="*/ 2834 w 6661"/>
                <a:gd name="T125" fmla="*/ 11765 h 11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61" h="11775">
                  <a:moveTo>
                    <a:pt x="2834" y="11765"/>
                  </a:moveTo>
                  <a:lnTo>
                    <a:pt x="2691" y="11775"/>
                  </a:lnTo>
                  <a:lnTo>
                    <a:pt x="2565" y="11729"/>
                  </a:lnTo>
                  <a:lnTo>
                    <a:pt x="2554" y="11630"/>
                  </a:lnTo>
                  <a:lnTo>
                    <a:pt x="2422" y="11562"/>
                  </a:lnTo>
                  <a:lnTo>
                    <a:pt x="2014" y="11483"/>
                  </a:lnTo>
                  <a:lnTo>
                    <a:pt x="1769" y="11340"/>
                  </a:lnTo>
                  <a:lnTo>
                    <a:pt x="1504" y="11390"/>
                  </a:lnTo>
                  <a:lnTo>
                    <a:pt x="1312" y="11370"/>
                  </a:lnTo>
                  <a:lnTo>
                    <a:pt x="1259" y="11145"/>
                  </a:lnTo>
                  <a:lnTo>
                    <a:pt x="1201" y="10962"/>
                  </a:lnTo>
                  <a:lnTo>
                    <a:pt x="1222" y="10794"/>
                  </a:lnTo>
                  <a:lnTo>
                    <a:pt x="1364" y="10400"/>
                  </a:lnTo>
                  <a:lnTo>
                    <a:pt x="1290" y="10118"/>
                  </a:lnTo>
                  <a:lnTo>
                    <a:pt x="1297" y="9992"/>
                  </a:lnTo>
                  <a:lnTo>
                    <a:pt x="1278" y="9830"/>
                  </a:lnTo>
                  <a:lnTo>
                    <a:pt x="1287" y="9720"/>
                  </a:lnTo>
                  <a:lnTo>
                    <a:pt x="1262" y="9542"/>
                  </a:lnTo>
                  <a:lnTo>
                    <a:pt x="1208" y="9212"/>
                  </a:lnTo>
                  <a:lnTo>
                    <a:pt x="1063" y="9137"/>
                  </a:lnTo>
                  <a:lnTo>
                    <a:pt x="909" y="9147"/>
                  </a:lnTo>
                  <a:lnTo>
                    <a:pt x="780" y="9089"/>
                  </a:lnTo>
                  <a:lnTo>
                    <a:pt x="696" y="8949"/>
                  </a:lnTo>
                  <a:lnTo>
                    <a:pt x="620" y="8856"/>
                  </a:lnTo>
                  <a:lnTo>
                    <a:pt x="510" y="8715"/>
                  </a:lnTo>
                  <a:lnTo>
                    <a:pt x="560" y="8621"/>
                  </a:lnTo>
                  <a:lnTo>
                    <a:pt x="479" y="8612"/>
                  </a:lnTo>
                  <a:lnTo>
                    <a:pt x="390" y="8637"/>
                  </a:lnTo>
                  <a:lnTo>
                    <a:pt x="351" y="8693"/>
                  </a:lnTo>
                  <a:lnTo>
                    <a:pt x="413" y="8787"/>
                  </a:lnTo>
                  <a:lnTo>
                    <a:pt x="392" y="8837"/>
                  </a:lnTo>
                  <a:lnTo>
                    <a:pt x="474" y="8927"/>
                  </a:lnTo>
                  <a:lnTo>
                    <a:pt x="525" y="9003"/>
                  </a:lnTo>
                  <a:lnTo>
                    <a:pt x="480" y="9044"/>
                  </a:lnTo>
                  <a:lnTo>
                    <a:pt x="227" y="8805"/>
                  </a:lnTo>
                  <a:lnTo>
                    <a:pt x="86" y="8765"/>
                  </a:lnTo>
                  <a:lnTo>
                    <a:pt x="0" y="8684"/>
                  </a:lnTo>
                  <a:lnTo>
                    <a:pt x="68" y="8541"/>
                  </a:lnTo>
                  <a:lnTo>
                    <a:pt x="120" y="8400"/>
                  </a:lnTo>
                  <a:lnTo>
                    <a:pt x="189" y="8148"/>
                  </a:lnTo>
                  <a:lnTo>
                    <a:pt x="251" y="8004"/>
                  </a:lnTo>
                  <a:lnTo>
                    <a:pt x="284" y="7875"/>
                  </a:lnTo>
                  <a:lnTo>
                    <a:pt x="274" y="7691"/>
                  </a:lnTo>
                  <a:lnTo>
                    <a:pt x="344" y="7680"/>
                  </a:lnTo>
                  <a:lnTo>
                    <a:pt x="528" y="7565"/>
                  </a:lnTo>
                  <a:lnTo>
                    <a:pt x="787" y="7371"/>
                  </a:lnTo>
                  <a:lnTo>
                    <a:pt x="772" y="7196"/>
                  </a:lnTo>
                  <a:lnTo>
                    <a:pt x="579" y="6791"/>
                  </a:lnTo>
                  <a:lnTo>
                    <a:pt x="499" y="6648"/>
                  </a:lnTo>
                  <a:lnTo>
                    <a:pt x="339" y="6550"/>
                  </a:lnTo>
                  <a:lnTo>
                    <a:pt x="217" y="6519"/>
                  </a:lnTo>
                  <a:lnTo>
                    <a:pt x="186" y="6876"/>
                  </a:lnTo>
                  <a:lnTo>
                    <a:pt x="154" y="6951"/>
                  </a:lnTo>
                  <a:lnTo>
                    <a:pt x="124" y="6500"/>
                  </a:lnTo>
                  <a:lnTo>
                    <a:pt x="259" y="5900"/>
                  </a:lnTo>
                  <a:lnTo>
                    <a:pt x="241" y="5585"/>
                  </a:lnTo>
                  <a:lnTo>
                    <a:pt x="457" y="5613"/>
                  </a:lnTo>
                  <a:lnTo>
                    <a:pt x="516" y="5736"/>
                  </a:lnTo>
                  <a:lnTo>
                    <a:pt x="636" y="5690"/>
                  </a:lnTo>
                  <a:lnTo>
                    <a:pt x="681" y="5598"/>
                  </a:lnTo>
                  <a:lnTo>
                    <a:pt x="480" y="5469"/>
                  </a:lnTo>
                  <a:lnTo>
                    <a:pt x="340" y="5415"/>
                  </a:lnTo>
                  <a:lnTo>
                    <a:pt x="378" y="5346"/>
                  </a:lnTo>
                  <a:lnTo>
                    <a:pt x="549" y="5403"/>
                  </a:lnTo>
                  <a:lnTo>
                    <a:pt x="567" y="5193"/>
                  </a:lnTo>
                  <a:lnTo>
                    <a:pt x="411" y="5196"/>
                  </a:lnTo>
                  <a:lnTo>
                    <a:pt x="243" y="5163"/>
                  </a:lnTo>
                  <a:lnTo>
                    <a:pt x="244" y="5009"/>
                  </a:lnTo>
                  <a:lnTo>
                    <a:pt x="274" y="4857"/>
                  </a:lnTo>
                  <a:lnTo>
                    <a:pt x="244" y="4724"/>
                  </a:lnTo>
                  <a:lnTo>
                    <a:pt x="342" y="4512"/>
                  </a:lnTo>
                  <a:lnTo>
                    <a:pt x="438" y="4176"/>
                  </a:lnTo>
                  <a:lnTo>
                    <a:pt x="531" y="4208"/>
                  </a:lnTo>
                  <a:lnTo>
                    <a:pt x="471" y="4349"/>
                  </a:lnTo>
                  <a:lnTo>
                    <a:pt x="571" y="4511"/>
                  </a:lnTo>
                  <a:lnTo>
                    <a:pt x="694" y="4578"/>
                  </a:lnTo>
                  <a:lnTo>
                    <a:pt x="666" y="4670"/>
                  </a:lnTo>
                  <a:lnTo>
                    <a:pt x="837" y="4641"/>
                  </a:lnTo>
                  <a:lnTo>
                    <a:pt x="993" y="4625"/>
                  </a:lnTo>
                  <a:lnTo>
                    <a:pt x="1101" y="4700"/>
                  </a:lnTo>
                  <a:lnTo>
                    <a:pt x="1249" y="4734"/>
                  </a:lnTo>
                  <a:lnTo>
                    <a:pt x="1341" y="4803"/>
                  </a:lnTo>
                  <a:lnTo>
                    <a:pt x="1309" y="4938"/>
                  </a:lnTo>
                  <a:lnTo>
                    <a:pt x="1459" y="4970"/>
                  </a:lnTo>
                  <a:lnTo>
                    <a:pt x="1599" y="5016"/>
                  </a:lnTo>
                  <a:lnTo>
                    <a:pt x="1704" y="4964"/>
                  </a:lnTo>
                  <a:lnTo>
                    <a:pt x="1686" y="4830"/>
                  </a:lnTo>
                  <a:lnTo>
                    <a:pt x="1704" y="4736"/>
                  </a:lnTo>
                  <a:lnTo>
                    <a:pt x="1626" y="4641"/>
                  </a:lnTo>
                  <a:lnTo>
                    <a:pt x="1549" y="4505"/>
                  </a:lnTo>
                  <a:lnTo>
                    <a:pt x="1732" y="4398"/>
                  </a:lnTo>
                  <a:lnTo>
                    <a:pt x="1848" y="4247"/>
                  </a:lnTo>
                  <a:lnTo>
                    <a:pt x="1975" y="4212"/>
                  </a:lnTo>
                  <a:lnTo>
                    <a:pt x="2104" y="4159"/>
                  </a:lnTo>
                  <a:lnTo>
                    <a:pt x="1956" y="4085"/>
                  </a:lnTo>
                  <a:lnTo>
                    <a:pt x="2052" y="3914"/>
                  </a:lnTo>
                  <a:lnTo>
                    <a:pt x="2152" y="3785"/>
                  </a:lnTo>
                  <a:lnTo>
                    <a:pt x="2313" y="3813"/>
                  </a:lnTo>
                  <a:lnTo>
                    <a:pt x="2464" y="3754"/>
                  </a:lnTo>
                  <a:lnTo>
                    <a:pt x="2586" y="4052"/>
                  </a:lnTo>
                  <a:lnTo>
                    <a:pt x="2520" y="4299"/>
                  </a:lnTo>
                  <a:lnTo>
                    <a:pt x="2385" y="4508"/>
                  </a:lnTo>
                  <a:lnTo>
                    <a:pt x="2376" y="4730"/>
                  </a:lnTo>
                  <a:lnTo>
                    <a:pt x="2512" y="4758"/>
                  </a:lnTo>
                  <a:lnTo>
                    <a:pt x="2520" y="4629"/>
                  </a:lnTo>
                  <a:lnTo>
                    <a:pt x="2613" y="4476"/>
                  </a:lnTo>
                  <a:lnTo>
                    <a:pt x="2722" y="4473"/>
                  </a:lnTo>
                  <a:lnTo>
                    <a:pt x="2839" y="4491"/>
                  </a:lnTo>
                  <a:lnTo>
                    <a:pt x="2833" y="4740"/>
                  </a:lnTo>
                  <a:lnTo>
                    <a:pt x="2902" y="4881"/>
                  </a:lnTo>
                  <a:lnTo>
                    <a:pt x="3111" y="4833"/>
                  </a:lnTo>
                  <a:lnTo>
                    <a:pt x="3139" y="4716"/>
                  </a:lnTo>
                  <a:lnTo>
                    <a:pt x="2961" y="4746"/>
                  </a:lnTo>
                  <a:lnTo>
                    <a:pt x="2931" y="4592"/>
                  </a:lnTo>
                  <a:lnTo>
                    <a:pt x="2976" y="4398"/>
                  </a:lnTo>
                  <a:lnTo>
                    <a:pt x="2944" y="4217"/>
                  </a:lnTo>
                  <a:lnTo>
                    <a:pt x="2884" y="4174"/>
                  </a:lnTo>
                  <a:lnTo>
                    <a:pt x="2773" y="4203"/>
                  </a:lnTo>
                  <a:lnTo>
                    <a:pt x="2730" y="4265"/>
                  </a:lnTo>
                  <a:lnTo>
                    <a:pt x="2647" y="4272"/>
                  </a:lnTo>
                  <a:lnTo>
                    <a:pt x="2730" y="4124"/>
                  </a:lnTo>
                  <a:lnTo>
                    <a:pt x="2836" y="3989"/>
                  </a:lnTo>
                  <a:lnTo>
                    <a:pt x="2821" y="3869"/>
                  </a:lnTo>
                  <a:lnTo>
                    <a:pt x="2715" y="3860"/>
                  </a:lnTo>
                  <a:lnTo>
                    <a:pt x="2659" y="3739"/>
                  </a:lnTo>
                  <a:lnTo>
                    <a:pt x="2749" y="3578"/>
                  </a:lnTo>
                  <a:lnTo>
                    <a:pt x="2683" y="3368"/>
                  </a:lnTo>
                  <a:lnTo>
                    <a:pt x="2789" y="3169"/>
                  </a:lnTo>
                  <a:lnTo>
                    <a:pt x="2944" y="3029"/>
                  </a:lnTo>
                  <a:lnTo>
                    <a:pt x="3105" y="2946"/>
                  </a:lnTo>
                  <a:lnTo>
                    <a:pt x="3319" y="2940"/>
                  </a:lnTo>
                  <a:lnTo>
                    <a:pt x="3481" y="3003"/>
                  </a:lnTo>
                  <a:lnTo>
                    <a:pt x="3586" y="3059"/>
                  </a:lnTo>
                  <a:lnTo>
                    <a:pt x="3511" y="3153"/>
                  </a:lnTo>
                  <a:lnTo>
                    <a:pt x="3558" y="3240"/>
                  </a:lnTo>
                  <a:lnTo>
                    <a:pt x="3760" y="3009"/>
                  </a:lnTo>
                  <a:lnTo>
                    <a:pt x="3882" y="2840"/>
                  </a:lnTo>
                  <a:lnTo>
                    <a:pt x="4020" y="2816"/>
                  </a:lnTo>
                  <a:lnTo>
                    <a:pt x="4161" y="2850"/>
                  </a:lnTo>
                  <a:lnTo>
                    <a:pt x="4417" y="2745"/>
                  </a:lnTo>
                  <a:lnTo>
                    <a:pt x="4230" y="2675"/>
                  </a:lnTo>
                  <a:lnTo>
                    <a:pt x="4149" y="2600"/>
                  </a:lnTo>
                  <a:lnTo>
                    <a:pt x="4054" y="2562"/>
                  </a:lnTo>
                  <a:lnTo>
                    <a:pt x="3994" y="2640"/>
                  </a:lnTo>
                  <a:lnTo>
                    <a:pt x="3943" y="2729"/>
                  </a:lnTo>
                  <a:lnTo>
                    <a:pt x="3802" y="2699"/>
                  </a:lnTo>
                  <a:lnTo>
                    <a:pt x="3724" y="2718"/>
                  </a:lnTo>
                  <a:lnTo>
                    <a:pt x="3663" y="2763"/>
                  </a:lnTo>
                  <a:lnTo>
                    <a:pt x="3493" y="2793"/>
                  </a:lnTo>
                  <a:lnTo>
                    <a:pt x="3433" y="2735"/>
                  </a:lnTo>
                  <a:lnTo>
                    <a:pt x="3345" y="2789"/>
                  </a:lnTo>
                  <a:lnTo>
                    <a:pt x="3243" y="2810"/>
                  </a:lnTo>
                  <a:lnTo>
                    <a:pt x="3015" y="2880"/>
                  </a:lnTo>
                  <a:lnTo>
                    <a:pt x="2806" y="2999"/>
                  </a:lnTo>
                  <a:lnTo>
                    <a:pt x="2730" y="2925"/>
                  </a:lnTo>
                  <a:lnTo>
                    <a:pt x="2704" y="2831"/>
                  </a:lnTo>
                  <a:lnTo>
                    <a:pt x="2559" y="2702"/>
                  </a:lnTo>
                  <a:lnTo>
                    <a:pt x="2496" y="2613"/>
                  </a:lnTo>
                  <a:lnTo>
                    <a:pt x="2452" y="2523"/>
                  </a:lnTo>
                  <a:lnTo>
                    <a:pt x="2454" y="2670"/>
                  </a:lnTo>
                  <a:lnTo>
                    <a:pt x="2584" y="2789"/>
                  </a:lnTo>
                  <a:lnTo>
                    <a:pt x="2428" y="2861"/>
                  </a:lnTo>
                  <a:lnTo>
                    <a:pt x="2274" y="2871"/>
                  </a:lnTo>
                  <a:lnTo>
                    <a:pt x="2103" y="2936"/>
                  </a:lnTo>
                  <a:lnTo>
                    <a:pt x="2005" y="2840"/>
                  </a:lnTo>
                  <a:lnTo>
                    <a:pt x="1987" y="2918"/>
                  </a:lnTo>
                  <a:lnTo>
                    <a:pt x="1863" y="2928"/>
                  </a:lnTo>
                  <a:lnTo>
                    <a:pt x="1893" y="3063"/>
                  </a:lnTo>
                  <a:lnTo>
                    <a:pt x="1738" y="3149"/>
                  </a:lnTo>
                  <a:lnTo>
                    <a:pt x="1593" y="3147"/>
                  </a:lnTo>
                  <a:lnTo>
                    <a:pt x="1528" y="3230"/>
                  </a:lnTo>
                  <a:lnTo>
                    <a:pt x="1453" y="3362"/>
                  </a:lnTo>
                  <a:lnTo>
                    <a:pt x="1424" y="3479"/>
                  </a:lnTo>
                  <a:lnTo>
                    <a:pt x="1356" y="3572"/>
                  </a:lnTo>
                  <a:lnTo>
                    <a:pt x="1236" y="3624"/>
                  </a:lnTo>
                  <a:lnTo>
                    <a:pt x="1137" y="3731"/>
                  </a:lnTo>
                  <a:lnTo>
                    <a:pt x="1134" y="3836"/>
                  </a:lnTo>
                  <a:lnTo>
                    <a:pt x="1144" y="3934"/>
                  </a:lnTo>
                  <a:lnTo>
                    <a:pt x="1135" y="4040"/>
                  </a:lnTo>
                  <a:lnTo>
                    <a:pt x="1222" y="4109"/>
                  </a:lnTo>
                  <a:lnTo>
                    <a:pt x="1035" y="4190"/>
                  </a:lnTo>
                  <a:lnTo>
                    <a:pt x="1084" y="4208"/>
                  </a:lnTo>
                  <a:lnTo>
                    <a:pt x="1124" y="4244"/>
                  </a:lnTo>
                  <a:lnTo>
                    <a:pt x="1218" y="4274"/>
                  </a:lnTo>
                  <a:lnTo>
                    <a:pt x="1303" y="4223"/>
                  </a:lnTo>
                  <a:lnTo>
                    <a:pt x="1297" y="4283"/>
                  </a:lnTo>
                  <a:lnTo>
                    <a:pt x="1318" y="4370"/>
                  </a:lnTo>
                  <a:lnTo>
                    <a:pt x="1321" y="4452"/>
                  </a:lnTo>
                  <a:lnTo>
                    <a:pt x="1308" y="4505"/>
                  </a:lnTo>
                  <a:lnTo>
                    <a:pt x="1245" y="4544"/>
                  </a:lnTo>
                  <a:lnTo>
                    <a:pt x="1177" y="4508"/>
                  </a:lnTo>
                  <a:lnTo>
                    <a:pt x="1123" y="4341"/>
                  </a:lnTo>
                  <a:lnTo>
                    <a:pt x="1027" y="4281"/>
                  </a:lnTo>
                  <a:lnTo>
                    <a:pt x="952" y="4221"/>
                  </a:lnTo>
                  <a:lnTo>
                    <a:pt x="862" y="4169"/>
                  </a:lnTo>
                  <a:lnTo>
                    <a:pt x="796" y="4055"/>
                  </a:lnTo>
                  <a:lnTo>
                    <a:pt x="745" y="3858"/>
                  </a:lnTo>
                  <a:lnTo>
                    <a:pt x="645" y="3839"/>
                  </a:lnTo>
                  <a:lnTo>
                    <a:pt x="625" y="3929"/>
                  </a:lnTo>
                  <a:lnTo>
                    <a:pt x="654" y="4013"/>
                  </a:lnTo>
                  <a:lnTo>
                    <a:pt x="583" y="4056"/>
                  </a:lnTo>
                  <a:lnTo>
                    <a:pt x="576" y="3864"/>
                  </a:lnTo>
                  <a:lnTo>
                    <a:pt x="584" y="3679"/>
                  </a:lnTo>
                  <a:lnTo>
                    <a:pt x="715" y="3413"/>
                  </a:lnTo>
                  <a:lnTo>
                    <a:pt x="1063" y="2891"/>
                  </a:lnTo>
                  <a:lnTo>
                    <a:pt x="1273" y="2712"/>
                  </a:lnTo>
                  <a:lnTo>
                    <a:pt x="1429" y="2449"/>
                  </a:lnTo>
                  <a:lnTo>
                    <a:pt x="1681" y="2510"/>
                  </a:lnTo>
                  <a:lnTo>
                    <a:pt x="1824" y="2520"/>
                  </a:lnTo>
                  <a:lnTo>
                    <a:pt x="1926" y="2504"/>
                  </a:lnTo>
                  <a:lnTo>
                    <a:pt x="2364" y="2309"/>
                  </a:lnTo>
                  <a:lnTo>
                    <a:pt x="2614" y="2359"/>
                  </a:lnTo>
                  <a:lnTo>
                    <a:pt x="2909" y="2374"/>
                  </a:lnTo>
                  <a:lnTo>
                    <a:pt x="3059" y="2344"/>
                  </a:lnTo>
                  <a:lnTo>
                    <a:pt x="3192" y="2289"/>
                  </a:lnTo>
                  <a:lnTo>
                    <a:pt x="3364" y="2204"/>
                  </a:lnTo>
                  <a:lnTo>
                    <a:pt x="3594" y="2003"/>
                  </a:lnTo>
                  <a:lnTo>
                    <a:pt x="3777" y="1725"/>
                  </a:lnTo>
                  <a:lnTo>
                    <a:pt x="4008" y="1325"/>
                  </a:lnTo>
                  <a:lnTo>
                    <a:pt x="4038" y="1173"/>
                  </a:lnTo>
                  <a:lnTo>
                    <a:pt x="4308" y="888"/>
                  </a:lnTo>
                  <a:lnTo>
                    <a:pt x="4405" y="698"/>
                  </a:lnTo>
                  <a:lnTo>
                    <a:pt x="4474" y="615"/>
                  </a:lnTo>
                  <a:lnTo>
                    <a:pt x="4605" y="605"/>
                  </a:lnTo>
                  <a:lnTo>
                    <a:pt x="4816" y="620"/>
                  </a:lnTo>
                  <a:lnTo>
                    <a:pt x="5022" y="588"/>
                  </a:lnTo>
                  <a:lnTo>
                    <a:pt x="5211" y="533"/>
                  </a:lnTo>
                  <a:lnTo>
                    <a:pt x="5511" y="284"/>
                  </a:lnTo>
                  <a:lnTo>
                    <a:pt x="5670" y="92"/>
                  </a:lnTo>
                  <a:lnTo>
                    <a:pt x="5790" y="18"/>
                  </a:lnTo>
                  <a:lnTo>
                    <a:pt x="5886" y="0"/>
                  </a:lnTo>
                  <a:lnTo>
                    <a:pt x="5928" y="41"/>
                  </a:lnTo>
                  <a:lnTo>
                    <a:pt x="5956" y="105"/>
                  </a:lnTo>
                  <a:lnTo>
                    <a:pt x="5896" y="164"/>
                  </a:lnTo>
                  <a:lnTo>
                    <a:pt x="5760" y="230"/>
                  </a:lnTo>
                  <a:lnTo>
                    <a:pt x="5655" y="314"/>
                  </a:lnTo>
                  <a:lnTo>
                    <a:pt x="5542" y="479"/>
                  </a:lnTo>
                  <a:lnTo>
                    <a:pt x="5496" y="629"/>
                  </a:lnTo>
                  <a:lnTo>
                    <a:pt x="5521" y="803"/>
                  </a:lnTo>
                  <a:lnTo>
                    <a:pt x="5526" y="848"/>
                  </a:lnTo>
                  <a:lnTo>
                    <a:pt x="5571" y="944"/>
                  </a:lnTo>
                  <a:lnTo>
                    <a:pt x="5661" y="1039"/>
                  </a:lnTo>
                  <a:lnTo>
                    <a:pt x="5722" y="1139"/>
                  </a:lnTo>
                  <a:lnTo>
                    <a:pt x="5782" y="1200"/>
                  </a:lnTo>
                  <a:lnTo>
                    <a:pt x="5722" y="1332"/>
                  </a:lnTo>
                  <a:lnTo>
                    <a:pt x="5686" y="1504"/>
                  </a:lnTo>
                  <a:lnTo>
                    <a:pt x="5716" y="1724"/>
                  </a:lnTo>
                  <a:lnTo>
                    <a:pt x="5736" y="1871"/>
                  </a:lnTo>
                  <a:lnTo>
                    <a:pt x="5748" y="2085"/>
                  </a:lnTo>
                  <a:lnTo>
                    <a:pt x="5698" y="2163"/>
                  </a:lnTo>
                  <a:lnTo>
                    <a:pt x="5536" y="2318"/>
                  </a:lnTo>
                  <a:lnTo>
                    <a:pt x="5418" y="2567"/>
                  </a:lnTo>
                  <a:lnTo>
                    <a:pt x="5373" y="2712"/>
                  </a:lnTo>
                  <a:lnTo>
                    <a:pt x="5350" y="2882"/>
                  </a:lnTo>
                  <a:lnTo>
                    <a:pt x="5287" y="2966"/>
                  </a:lnTo>
                  <a:lnTo>
                    <a:pt x="5212" y="3012"/>
                  </a:lnTo>
                  <a:lnTo>
                    <a:pt x="5103" y="3020"/>
                  </a:lnTo>
                  <a:lnTo>
                    <a:pt x="4996" y="2975"/>
                  </a:lnTo>
                  <a:lnTo>
                    <a:pt x="4918" y="2921"/>
                  </a:lnTo>
                  <a:lnTo>
                    <a:pt x="4857" y="2852"/>
                  </a:lnTo>
                  <a:lnTo>
                    <a:pt x="4738" y="2774"/>
                  </a:lnTo>
                  <a:lnTo>
                    <a:pt x="4579" y="2627"/>
                  </a:lnTo>
                  <a:lnTo>
                    <a:pt x="4485" y="2625"/>
                  </a:lnTo>
                  <a:lnTo>
                    <a:pt x="4483" y="2702"/>
                  </a:lnTo>
                  <a:lnTo>
                    <a:pt x="4606" y="2805"/>
                  </a:lnTo>
                  <a:lnTo>
                    <a:pt x="4786" y="2939"/>
                  </a:lnTo>
                  <a:lnTo>
                    <a:pt x="4890" y="3048"/>
                  </a:lnTo>
                  <a:lnTo>
                    <a:pt x="5005" y="3084"/>
                  </a:lnTo>
                  <a:lnTo>
                    <a:pt x="5157" y="3120"/>
                  </a:lnTo>
                  <a:lnTo>
                    <a:pt x="5076" y="3449"/>
                  </a:lnTo>
                  <a:lnTo>
                    <a:pt x="5086" y="3599"/>
                  </a:lnTo>
                  <a:lnTo>
                    <a:pt x="5101" y="3764"/>
                  </a:lnTo>
                  <a:lnTo>
                    <a:pt x="5167" y="3969"/>
                  </a:lnTo>
                  <a:lnTo>
                    <a:pt x="5235" y="4127"/>
                  </a:lnTo>
                  <a:lnTo>
                    <a:pt x="5188" y="4170"/>
                  </a:lnTo>
                  <a:lnTo>
                    <a:pt x="4986" y="4144"/>
                  </a:lnTo>
                  <a:lnTo>
                    <a:pt x="4884" y="4130"/>
                  </a:lnTo>
                  <a:lnTo>
                    <a:pt x="4833" y="4203"/>
                  </a:lnTo>
                  <a:lnTo>
                    <a:pt x="4936" y="4293"/>
                  </a:lnTo>
                  <a:lnTo>
                    <a:pt x="5053" y="4245"/>
                  </a:lnTo>
                  <a:lnTo>
                    <a:pt x="5116" y="4290"/>
                  </a:lnTo>
                  <a:lnTo>
                    <a:pt x="5268" y="4421"/>
                  </a:lnTo>
                  <a:lnTo>
                    <a:pt x="5281" y="4506"/>
                  </a:lnTo>
                  <a:lnTo>
                    <a:pt x="5137" y="4599"/>
                  </a:lnTo>
                  <a:lnTo>
                    <a:pt x="5023" y="4683"/>
                  </a:lnTo>
                  <a:lnTo>
                    <a:pt x="4980" y="4763"/>
                  </a:lnTo>
                  <a:lnTo>
                    <a:pt x="4950" y="4848"/>
                  </a:lnTo>
                  <a:lnTo>
                    <a:pt x="4935" y="4926"/>
                  </a:lnTo>
                  <a:lnTo>
                    <a:pt x="4948" y="5028"/>
                  </a:lnTo>
                  <a:lnTo>
                    <a:pt x="4926" y="5120"/>
                  </a:lnTo>
                  <a:lnTo>
                    <a:pt x="5041" y="5114"/>
                  </a:lnTo>
                  <a:lnTo>
                    <a:pt x="5046" y="4954"/>
                  </a:lnTo>
                  <a:lnTo>
                    <a:pt x="5043" y="4880"/>
                  </a:lnTo>
                  <a:lnTo>
                    <a:pt x="5062" y="4797"/>
                  </a:lnTo>
                  <a:lnTo>
                    <a:pt x="5134" y="4715"/>
                  </a:lnTo>
                  <a:lnTo>
                    <a:pt x="5211" y="4679"/>
                  </a:lnTo>
                  <a:lnTo>
                    <a:pt x="5268" y="4742"/>
                  </a:lnTo>
                  <a:lnTo>
                    <a:pt x="5343" y="4824"/>
                  </a:lnTo>
                  <a:lnTo>
                    <a:pt x="5476" y="4939"/>
                  </a:lnTo>
                  <a:lnTo>
                    <a:pt x="5679" y="5012"/>
                  </a:lnTo>
                  <a:lnTo>
                    <a:pt x="5881" y="4949"/>
                  </a:lnTo>
                  <a:lnTo>
                    <a:pt x="6121" y="4939"/>
                  </a:lnTo>
                  <a:lnTo>
                    <a:pt x="6241" y="4874"/>
                  </a:lnTo>
                  <a:lnTo>
                    <a:pt x="6414" y="4953"/>
                  </a:lnTo>
                  <a:lnTo>
                    <a:pt x="6451" y="5087"/>
                  </a:lnTo>
                  <a:lnTo>
                    <a:pt x="6535" y="5174"/>
                  </a:lnTo>
                  <a:lnTo>
                    <a:pt x="6661" y="5255"/>
                  </a:lnTo>
                  <a:lnTo>
                    <a:pt x="6543" y="5406"/>
                  </a:lnTo>
                  <a:lnTo>
                    <a:pt x="6511" y="5564"/>
                  </a:lnTo>
                  <a:lnTo>
                    <a:pt x="6532" y="5684"/>
                  </a:lnTo>
                  <a:lnTo>
                    <a:pt x="6372" y="5870"/>
                  </a:lnTo>
                  <a:lnTo>
                    <a:pt x="6121" y="6215"/>
                  </a:lnTo>
                  <a:lnTo>
                    <a:pt x="6127" y="6428"/>
                  </a:lnTo>
                  <a:lnTo>
                    <a:pt x="6036" y="6470"/>
                  </a:lnTo>
                  <a:lnTo>
                    <a:pt x="5931" y="6341"/>
                  </a:lnTo>
                  <a:lnTo>
                    <a:pt x="6000" y="6260"/>
                  </a:lnTo>
                  <a:lnTo>
                    <a:pt x="5956" y="6165"/>
                  </a:lnTo>
                  <a:lnTo>
                    <a:pt x="5839" y="6141"/>
                  </a:lnTo>
                  <a:lnTo>
                    <a:pt x="5730" y="6243"/>
                  </a:lnTo>
                  <a:lnTo>
                    <a:pt x="5679" y="6359"/>
                  </a:lnTo>
                  <a:lnTo>
                    <a:pt x="5701" y="6480"/>
                  </a:lnTo>
                  <a:lnTo>
                    <a:pt x="5751" y="6575"/>
                  </a:lnTo>
                  <a:lnTo>
                    <a:pt x="5658" y="6629"/>
                  </a:lnTo>
                  <a:lnTo>
                    <a:pt x="5616" y="6593"/>
                  </a:lnTo>
                  <a:lnTo>
                    <a:pt x="5581" y="6519"/>
                  </a:lnTo>
                  <a:lnTo>
                    <a:pt x="5628" y="6441"/>
                  </a:lnTo>
                  <a:lnTo>
                    <a:pt x="5596" y="6366"/>
                  </a:lnTo>
                  <a:lnTo>
                    <a:pt x="5506" y="6351"/>
                  </a:lnTo>
                  <a:lnTo>
                    <a:pt x="5451" y="6395"/>
                  </a:lnTo>
                  <a:lnTo>
                    <a:pt x="5335" y="6422"/>
                  </a:lnTo>
                  <a:lnTo>
                    <a:pt x="5287" y="6333"/>
                  </a:lnTo>
                  <a:lnTo>
                    <a:pt x="5265" y="6261"/>
                  </a:lnTo>
                  <a:lnTo>
                    <a:pt x="5388" y="6171"/>
                  </a:lnTo>
                  <a:lnTo>
                    <a:pt x="5439" y="6209"/>
                  </a:lnTo>
                  <a:lnTo>
                    <a:pt x="5491" y="6155"/>
                  </a:lnTo>
                  <a:lnTo>
                    <a:pt x="5496" y="6081"/>
                  </a:lnTo>
                  <a:lnTo>
                    <a:pt x="5610" y="5928"/>
                  </a:lnTo>
                  <a:lnTo>
                    <a:pt x="5506" y="5900"/>
                  </a:lnTo>
                  <a:lnTo>
                    <a:pt x="5427" y="5846"/>
                  </a:lnTo>
                  <a:lnTo>
                    <a:pt x="5331" y="5870"/>
                  </a:lnTo>
                  <a:lnTo>
                    <a:pt x="5271" y="5966"/>
                  </a:lnTo>
                  <a:lnTo>
                    <a:pt x="5176" y="6090"/>
                  </a:lnTo>
                  <a:lnTo>
                    <a:pt x="5079" y="6210"/>
                  </a:lnTo>
                  <a:lnTo>
                    <a:pt x="5011" y="6417"/>
                  </a:lnTo>
                  <a:lnTo>
                    <a:pt x="4971" y="6630"/>
                  </a:lnTo>
                  <a:lnTo>
                    <a:pt x="5047" y="6725"/>
                  </a:lnTo>
                  <a:lnTo>
                    <a:pt x="5043" y="6842"/>
                  </a:lnTo>
                  <a:lnTo>
                    <a:pt x="5004" y="6935"/>
                  </a:lnTo>
                  <a:lnTo>
                    <a:pt x="5089" y="6963"/>
                  </a:lnTo>
                  <a:lnTo>
                    <a:pt x="5026" y="7085"/>
                  </a:lnTo>
                  <a:lnTo>
                    <a:pt x="5029" y="7256"/>
                  </a:lnTo>
                  <a:lnTo>
                    <a:pt x="5014" y="7397"/>
                  </a:lnTo>
                  <a:lnTo>
                    <a:pt x="4896" y="7505"/>
                  </a:lnTo>
                  <a:lnTo>
                    <a:pt x="4905" y="7583"/>
                  </a:lnTo>
                  <a:lnTo>
                    <a:pt x="4896" y="7670"/>
                  </a:lnTo>
                  <a:lnTo>
                    <a:pt x="4854" y="7701"/>
                  </a:lnTo>
                  <a:lnTo>
                    <a:pt x="4789" y="7673"/>
                  </a:lnTo>
                  <a:lnTo>
                    <a:pt x="4764" y="7601"/>
                  </a:lnTo>
                  <a:lnTo>
                    <a:pt x="4690" y="7520"/>
                  </a:lnTo>
                  <a:lnTo>
                    <a:pt x="4611" y="7500"/>
                  </a:lnTo>
                  <a:lnTo>
                    <a:pt x="4491" y="7530"/>
                  </a:lnTo>
                  <a:lnTo>
                    <a:pt x="4402" y="7542"/>
                  </a:lnTo>
                  <a:lnTo>
                    <a:pt x="4336" y="7595"/>
                  </a:lnTo>
                  <a:lnTo>
                    <a:pt x="4219" y="7596"/>
                  </a:lnTo>
                  <a:lnTo>
                    <a:pt x="4156" y="7640"/>
                  </a:lnTo>
                  <a:lnTo>
                    <a:pt x="4225" y="7718"/>
                  </a:lnTo>
                  <a:lnTo>
                    <a:pt x="4351" y="7724"/>
                  </a:lnTo>
                  <a:lnTo>
                    <a:pt x="4518" y="7754"/>
                  </a:lnTo>
                  <a:lnTo>
                    <a:pt x="4536" y="7815"/>
                  </a:lnTo>
                  <a:lnTo>
                    <a:pt x="4455" y="7955"/>
                  </a:lnTo>
                  <a:lnTo>
                    <a:pt x="4471" y="8030"/>
                  </a:lnTo>
                  <a:lnTo>
                    <a:pt x="4549" y="8070"/>
                  </a:lnTo>
                  <a:lnTo>
                    <a:pt x="4471" y="8117"/>
                  </a:lnTo>
                  <a:lnTo>
                    <a:pt x="4470" y="8222"/>
                  </a:lnTo>
                  <a:lnTo>
                    <a:pt x="4293" y="8220"/>
                  </a:lnTo>
                  <a:lnTo>
                    <a:pt x="4146" y="8267"/>
                  </a:lnTo>
                  <a:lnTo>
                    <a:pt x="4024" y="8331"/>
                  </a:lnTo>
                  <a:lnTo>
                    <a:pt x="3894" y="8327"/>
                  </a:lnTo>
                  <a:lnTo>
                    <a:pt x="3756" y="8267"/>
                  </a:lnTo>
                  <a:lnTo>
                    <a:pt x="3670" y="8165"/>
                  </a:lnTo>
                  <a:lnTo>
                    <a:pt x="3540" y="8147"/>
                  </a:lnTo>
                  <a:lnTo>
                    <a:pt x="3451" y="8175"/>
                  </a:lnTo>
                  <a:lnTo>
                    <a:pt x="3384" y="8240"/>
                  </a:lnTo>
                  <a:lnTo>
                    <a:pt x="3552" y="8250"/>
                  </a:lnTo>
                  <a:lnTo>
                    <a:pt x="3690" y="8325"/>
                  </a:lnTo>
                  <a:lnTo>
                    <a:pt x="3784" y="8423"/>
                  </a:lnTo>
                  <a:lnTo>
                    <a:pt x="3789" y="8496"/>
                  </a:lnTo>
                  <a:lnTo>
                    <a:pt x="3874" y="8550"/>
                  </a:lnTo>
                  <a:lnTo>
                    <a:pt x="3976" y="8528"/>
                  </a:lnTo>
                  <a:lnTo>
                    <a:pt x="4050" y="8538"/>
                  </a:lnTo>
                  <a:lnTo>
                    <a:pt x="4044" y="8583"/>
                  </a:lnTo>
                  <a:lnTo>
                    <a:pt x="3945" y="8673"/>
                  </a:lnTo>
                  <a:lnTo>
                    <a:pt x="3735" y="8858"/>
                  </a:lnTo>
                  <a:lnTo>
                    <a:pt x="3502" y="8990"/>
                  </a:lnTo>
                  <a:lnTo>
                    <a:pt x="3420" y="8934"/>
                  </a:lnTo>
                  <a:lnTo>
                    <a:pt x="3390" y="8999"/>
                  </a:lnTo>
                  <a:lnTo>
                    <a:pt x="3285" y="9030"/>
                  </a:lnTo>
                  <a:lnTo>
                    <a:pt x="3289" y="9105"/>
                  </a:lnTo>
                  <a:lnTo>
                    <a:pt x="3421" y="9090"/>
                  </a:lnTo>
                  <a:lnTo>
                    <a:pt x="3558" y="9098"/>
                  </a:lnTo>
                  <a:lnTo>
                    <a:pt x="3615" y="9153"/>
                  </a:lnTo>
                  <a:lnTo>
                    <a:pt x="3606" y="9239"/>
                  </a:lnTo>
                  <a:lnTo>
                    <a:pt x="3486" y="9302"/>
                  </a:lnTo>
                  <a:lnTo>
                    <a:pt x="3441" y="9381"/>
                  </a:lnTo>
                  <a:lnTo>
                    <a:pt x="3480" y="9401"/>
                  </a:lnTo>
                  <a:lnTo>
                    <a:pt x="3466" y="9555"/>
                  </a:lnTo>
                  <a:lnTo>
                    <a:pt x="3507" y="9618"/>
                  </a:lnTo>
                  <a:lnTo>
                    <a:pt x="3523" y="9875"/>
                  </a:lnTo>
                  <a:lnTo>
                    <a:pt x="3573" y="9971"/>
                  </a:lnTo>
                  <a:lnTo>
                    <a:pt x="3670" y="10073"/>
                  </a:lnTo>
                  <a:lnTo>
                    <a:pt x="3640" y="10151"/>
                  </a:lnTo>
                  <a:lnTo>
                    <a:pt x="3576" y="10277"/>
                  </a:lnTo>
                  <a:lnTo>
                    <a:pt x="3499" y="10310"/>
                  </a:lnTo>
                  <a:lnTo>
                    <a:pt x="3393" y="10305"/>
                  </a:lnTo>
                  <a:lnTo>
                    <a:pt x="3264" y="10377"/>
                  </a:lnTo>
                  <a:lnTo>
                    <a:pt x="3121" y="10550"/>
                  </a:lnTo>
                  <a:lnTo>
                    <a:pt x="3216" y="10613"/>
                  </a:lnTo>
                  <a:lnTo>
                    <a:pt x="3264" y="10692"/>
                  </a:lnTo>
                  <a:lnTo>
                    <a:pt x="3225" y="10818"/>
                  </a:lnTo>
                  <a:lnTo>
                    <a:pt x="3066" y="10860"/>
                  </a:lnTo>
                  <a:lnTo>
                    <a:pt x="3093" y="10941"/>
                  </a:lnTo>
                  <a:lnTo>
                    <a:pt x="3350" y="10905"/>
                  </a:lnTo>
                  <a:lnTo>
                    <a:pt x="3526" y="11055"/>
                  </a:lnTo>
                  <a:lnTo>
                    <a:pt x="3688" y="11147"/>
                  </a:lnTo>
                  <a:lnTo>
                    <a:pt x="3748" y="11250"/>
                  </a:lnTo>
                  <a:lnTo>
                    <a:pt x="3745" y="11418"/>
                  </a:lnTo>
                  <a:lnTo>
                    <a:pt x="3777" y="11498"/>
                  </a:lnTo>
                  <a:lnTo>
                    <a:pt x="3691" y="11519"/>
                  </a:lnTo>
                  <a:lnTo>
                    <a:pt x="3766" y="11600"/>
                  </a:lnTo>
                  <a:lnTo>
                    <a:pt x="3744" y="11682"/>
                  </a:lnTo>
                  <a:lnTo>
                    <a:pt x="3577" y="11607"/>
                  </a:lnTo>
                  <a:lnTo>
                    <a:pt x="3490" y="11610"/>
                  </a:lnTo>
                  <a:lnTo>
                    <a:pt x="3496" y="11490"/>
                  </a:lnTo>
                  <a:lnTo>
                    <a:pt x="3571" y="11420"/>
                  </a:lnTo>
                  <a:lnTo>
                    <a:pt x="3486" y="11355"/>
                  </a:lnTo>
                  <a:lnTo>
                    <a:pt x="3406" y="11385"/>
                  </a:lnTo>
                  <a:lnTo>
                    <a:pt x="3345" y="11435"/>
                  </a:lnTo>
                  <a:lnTo>
                    <a:pt x="3149" y="11645"/>
                  </a:lnTo>
                  <a:lnTo>
                    <a:pt x="3067" y="11765"/>
                  </a:lnTo>
                  <a:lnTo>
                    <a:pt x="2988" y="11736"/>
                  </a:lnTo>
                  <a:lnTo>
                    <a:pt x="2834" y="11765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273">
              <a:extLst>
                <a:ext uri="{FF2B5EF4-FFF2-40B4-BE49-F238E27FC236}">
                  <a16:creationId xmlns:a16="http://schemas.microsoft.com/office/drawing/2014/main" id="{7738A1E5-B164-425E-A7B5-44E72CF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0" y="11493"/>
              <a:ext cx="3942" cy="4665"/>
            </a:xfrm>
            <a:custGeom>
              <a:avLst/>
              <a:gdLst>
                <a:gd name="T0" fmla="*/ 1390 w 3942"/>
                <a:gd name="T1" fmla="*/ 777 h 4665"/>
                <a:gd name="T2" fmla="*/ 1215 w 3942"/>
                <a:gd name="T3" fmla="*/ 1197 h 4665"/>
                <a:gd name="T4" fmla="*/ 1087 w 3942"/>
                <a:gd name="T5" fmla="*/ 1449 h 4665"/>
                <a:gd name="T6" fmla="*/ 702 w 3942"/>
                <a:gd name="T7" fmla="*/ 1599 h 4665"/>
                <a:gd name="T8" fmla="*/ 582 w 3942"/>
                <a:gd name="T9" fmla="*/ 1497 h 4665"/>
                <a:gd name="T10" fmla="*/ 0 w 3942"/>
                <a:gd name="T11" fmla="*/ 1560 h 4665"/>
                <a:gd name="T12" fmla="*/ 414 w 3942"/>
                <a:gd name="T13" fmla="*/ 1805 h 4665"/>
                <a:gd name="T14" fmla="*/ 178 w 3942"/>
                <a:gd name="T15" fmla="*/ 1884 h 4665"/>
                <a:gd name="T16" fmla="*/ 522 w 3942"/>
                <a:gd name="T17" fmla="*/ 2040 h 4665"/>
                <a:gd name="T18" fmla="*/ 460 w 3942"/>
                <a:gd name="T19" fmla="*/ 2369 h 4665"/>
                <a:gd name="T20" fmla="*/ 660 w 3942"/>
                <a:gd name="T21" fmla="*/ 2673 h 4665"/>
                <a:gd name="T22" fmla="*/ 465 w 3942"/>
                <a:gd name="T23" fmla="*/ 3089 h 4665"/>
                <a:gd name="T24" fmla="*/ 802 w 3942"/>
                <a:gd name="T25" fmla="*/ 3443 h 4665"/>
                <a:gd name="T26" fmla="*/ 871 w 3942"/>
                <a:gd name="T27" fmla="*/ 3842 h 4665"/>
                <a:gd name="T28" fmla="*/ 1245 w 3942"/>
                <a:gd name="T29" fmla="*/ 3672 h 4665"/>
                <a:gd name="T30" fmla="*/ 1708 w 3942"/>
                <a:gd name="T31" fmla="*/ 3824 h 4665"/>
                <a:gd name="T32" fmla="*/ 1860 w 3942"/>
                <a:gd name="T33" fmla="*/ 3909 h 4665"/>
                <a:gd name="T34" fmla="*/ 1992 w 3942"/>
                <a:gd name="T35" fmla="*/ 4052 h 4665"/>
                <a:gd name="T36" fmla="*/ 2055 w 3942"/>
                <a:gd name="T37" fmla="*/ 4233 h 4665"/>
                <a:gd name="T38" fmla="*/ 2083 w 3942"/>
                <a:gd name="T39" fmla="*/ 4386 h 4665"/>
                <a:gd name="T40" fmla="*/ 1992 w 3942"/>
                <a:gd name="T41" fmla="*/ 4389 h 4665"/>
                <a:gd name="T42" fmla="*/ 2364 w 3942"/>
                <a:gd name="T43" fmla="*/ 4559 h 4665"/>
                <a:gd name="T44" fmla="*/ 2751 w 3942"/>
                <a:gd name="T45" fmla="*/ 4587 h 4665"/>
                <a:gd name="T46" fmla="*/ 2752 w 3942"/>
                <a:gd name="T47" fmla="*/ 4238 h 4665"/>
                <a:gd name="T48" fmla="*/ 2908 w 3942"/>
                <a:gd name="T49" fmla="*/ 4071 h 4665"/>
                <a:gd name="T50" fmla="*/ 2637 w 3942"/>
                <a:gd name="T51" fmla="*/ 3834 h 4665"/>
                <a:gd name="T52" fmla="*/ 2826 w 3942"/>
                <a:gd name="T53" fmla="*/ 3750 h 4665"/>
                <a:gd name="T54" fmla="*/ 3142 w 3942"/>
                <a:gd name="T55" fmla="*/ 3572 h 4665"/>
                <a:gd name="T56" fmla="*/ 3591 w 3942"/>
                <a:gd name="T57" fmla="*/ 3393 h 4665"/>
                <a:gd name="T58" fmla="*/ 3481 w 3942"/>
                <a:gd name="T59" fmla="*/ 3039 h 4665"/>
                <a:gd name="T60" fmla="*/ 3030 w 3942"/>
                <a:gd name="T61" fmla="*/ 2819 h 4665"/>
                <a:gd name="T62" fmla="*/ 3097 w 3942"/>
                <a:gd name="T63" fmla="*/ 2309 h 4665"/>
                <a:gd name="T64" fmla="*/ 3582 w 3942"/>
                <a:gd name="T65" fmla="*/ 2034 h 4665"/>
                <a:gd name="T66" fmla="*/ 3942 w 3942"/>
                <a:gd name="T67" fmla="*/ 1574 h 4665"/>
                <a:gd name="T68" fmla="*/ 3715 w 3942"/>
                <a:gd name="T69" fmla="*/ 692 h 4665"/>
                <a:gd name="T70" fmla="*/ 3849 w 3942"/>
                <a:gd name="T71" fmla="*/ 315 h 4665"/>
                <a:gd name="T72" fmla="*/ 3412 w 3942"/>
                <a:gd name="T73" fmla="*/ 104 h 4665"/>
                <a:gd name="T74" fmla="*/ 2899 w 3942"/>
                <a:gd name="T75" fmla="*/ 102 h 4665"/>
                <a:gd name="T76" fmla="*/ 2199 w 3942"/>
                <a:gd name="T77" fmla="*/ 612 h 4665"/>
                <a:gd name="T78" fmla="*/ 2550 w 3942"/>
                <a:gd name="T79" fmla="*/ 642 h 4665"/>
                <a:gd name="T80" fmla="*/ 2652 w 3942"/>
                <a:gd name="T81" fmla="*/ 1013 h 4665"/>
                <a:gd name="T82" fmla="*/ 2712 w 3942"/>
                <a:gd name="T83" fmla="*/ 1439 h 4665"/>
                <a:gd name="T84" fmla="*/ 2728 w 3942"/>
                <a:gd name="T85" fmla="*/ 1815 h 4665"/>
                <a:gd name="T86" fmla="*/ 2571 w 3942"/>
                <a:gd name="T87" fmla="*/ 1812 h 4665"/>
                <a:gd name="T88" fmla="*/ 2497 w 3942"/>
                <a:gd name="T89" fmla="*/ 1794 h 4665"/>
                <a:gd name="T90" fmla="*/ 2350 w 3942"/>
                <a:gd name="T91" fmla="*/ 1821 h 4665"/>
                <a:gd name="T92" fmla="*/ 2653 w 3942"/>
                <a:gd name="T93" fmla="*/ 1571 h 4665"/>
                <a:gd name="T94" fmla="*/ 2493 w 3942"/>
                <a:gd name="T95" fmla="*/ 1070 h 4665"/>
                <a:gd name="T96" fmla="*/ 2341 w 3942"/>
                <a:gd name="T97" fmla="*/ 798 h 4665"/>
                <a:gd name="T98" fmla="*/ 2374 w 3942"/>
                <a:gd name="T99" fmla="*/ 1206 h 4665"/>
                <a:gd name="T100" fmla="*/ 2194 w 3942"/>
                <a:gd name="T101" fmla="*/ 1469 h 4665"/>
                <a:gd name="T102" fmla="*/ 2172 w 3942"/>
                <a:gd name="T103" fmla="*/ 1730 h 4665"/>
                <a:gd name="T104" fmla="*/ 1999 w 3942"/>
                <a:gd name="T105" fmla="*/ 1607 h 4665"/>
                <a:gd name="T106" fmla="*/ 1618 w 3942"/>
                <a:gd name="T107" fmla="*/ 1382 h 4665"/>
                <a:gd name="T108" fmla="*/ 1867 w 3942"/>
                <a:gd name="T109" fmla="*/ 1215 h 4665"/>
                <a:gd name="T110" fmla="*/ 1825 w 3942"/>
                <a:gd name="T111" fmla="*/ 855 h 4665"/>
                <a:gd name="T112" fmla="*/ 1950 w 3942"/>
                <a:gd name="T113" fmla="*/ 837 h 4665"/>
                <a:gd name="T114" fmla="*/ 1741 w 3942"/>
                <a:gd name="T115" fmla="*/ 734 h 4665"/>
                <a:gd name="T116" fmla="*/ 1098 w 3942"/>
                <a:gd name="T117" fmla="*/ 626 h 4665"/>
                <a:gd name="T118" fmla="*/ 1097 w 3942"/>
                <a:gd name="T119" fmla="*/ 669 h 4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42" h="4665">
                  <a:moveTo>
                    <a:pt x="1097" y="669"/>
                  </a:moveTo>
                  <a:lnTo>
                    <a:pt x="1287" y="719"/>
                  </a:lnTo>
                  <a:lnTo>
                    <a:pt x="1390" y="777"/>
                  </a:lnTo>
                  <a:lnTo>
                    <a:pt x="1423" y="956"/>
                  </a:lnTo>
                  <a:lnTo>
                    <a:pt x="1392" y="1109"/>
                  </a:lnTo>
                  <a:lnTo>
                    <a:pt x="1215" y="1197"/>
                  </a:lnTo>
                  <a:lnTo>
                    <a:pt x="1063" y="1227"/>
                  </a:lnTo>
                  <a:lnTo>
                    <a:pt x="1092" y="1329"/>
                  </a:lnTo>
                  <a:lnTo>
                    <a:pt x="1087" y="1449"/>
                  </a:lnTo>
                  <a:lnTo>
                    <a:pt x="963" y="1521"/>
                  </a:lnTo>
                  <a:lnTo>
                    <a:pt x="811" y="1595"/>
                  </a:lnTo>
                  <a:lnTo>
                    <a:pt x="702" y="1599"/>
                  </a:lnTo>
                  <a:lnTo>
                    <a:pt x="717" y="1704"/>
                  </a:lnTo>
                  <a:lnTo>
                    <a:pt x="496" y="1620"/>
                  </a:lnTo>
                  <a:lnTo>
                    <a:pt x="582" y="1497"/>
                  </a:lnTo>
                  <a:lnTo>
                    <a:pt x="357" y="1590"/>
                  </a:lnTo>
                  <a:lnTo>
                    <a:pt x="243" y="1559"/>
                  </a:lnTo>
                  <a:lnTo>
                    <a:pt x="0" y="1560"/>
                  </a:lnTo>
                  <a:lnTo>
                    <a:pt x="207" y="1619"/>
                  </a:lnTo>
                  <a:lnTo>
                    <a:pt x="237" y="1748"/>
                  </a:lnTo>
                  <a:lnTo>
                    <a:pt x="414" y="1805"/>
                  </a:lnTo>
                  <a:lnTo>
                    <a:pt x="367" y="1872"/>
                  </a:lnTo>
                  <a:lnTo>
                    <a:pt x="235" y="1857"/>
                  </a:lnTo>
                  <a:lnTo>
                    <a:pt x="178" y="1884"/>
                  </a:lnTo>
                  <a:lnTo>
                    <a:pt x="348" y="1922"/>
                  </a:lnTo>
                  <a:lnTo>
                    <a:pt x="474" y="1971"/>
                  </a:lnTo>
                  <a:lnTo>
                    <a:pt x="522" y="2040"/>
                  </a:lnTo>
                  <a:lnTo>
                    <a:pt x="523" y="2150"/>
                  </a:lnTo>
                  <a:lnTo>
                    <a:pt x="642" y="2259"/>
                  </a:lnTo>
                  <a:lnTo>
                    <a:pt x="460" y="2369"/>
                  </a:lnTo>
                  <a:lnTo>
                    <a:pt x="447" y="2504"/>
                  </a:lnTo>
                  <a:lnTo>
                    <a:pt x="568" y="2490"/>
                  </a:lnTo>
                  <a:lnTo>
                    <a:pt x="660" y="2673"/>
                  </a:lnTo>
                  <a:lnTo>
                    <a:pt x="702" y="2942"/>
                  </a:lnTo>
                  <a:lnTo>
                    <a:pt x="601" y="3060"/>
                  </a:lnTo>
                  <a:lnTo>
                    <a:pt x="465" y="3089"/>
                  </a:lnTo>
                  <a:lnTo>
                    <a:pt x="657" y="3150"/>
                  </a:lnTo>
                  <a:lnTo>
                    <a:pt x="660" y="3282"/>
                  </a:lnTo>
                  <a:lnTo>
                    <a:pt x="802" y="3443"/>
                  </a:lnTo>
                  <a:lnTo>
                    <a:pt x="882" y="3581"/>
                  </a:lnTo>
                  <a:lnTo>
                    <a:pt x="826" y="3686"/>
                  </a:lnTo>
                  <a:lnTo>
                    <a:pt x="871" y="3842"/>
                  </a:lnTo>
                  <a:lnTo>
                    <a:pt x="894" y="3764"/>
                  </a:lnTo>
                  <a:lnTo>
                    <a:pt x="987" y="3704"/>
                  </a:lnTo>
                  <a:lnTo>
                    <a:pt x="1245" y="3672"/>
                  </a:lnTo>
                  <a:lnTo>
                    <a:pt x="1386" y="3747"/>
                  </a:lnTo>
                  <a:lnTo>
                    <a:pt x="1512" y="3764"/>
                  </a:lnTo>
                  <a:lnTo>
                    <a:pt x="1708" y="3824"/>
                  </a:lnTo>
                  <a:lnTo>
                    <a:pt x="1761" y="3765"/>
                  </a:lnTo>
                  <a:lnTo>
                    <a:pt x="1872" y="3767"/>
                  </a:lnTo>
                  <a:lnTo>
                    <a:pt x="1860" y="3909"/>
                  </a:lnTo>
                  <a:lnTo>
                    <a:pt x="1981" y="3929"/>
                  </a:lnTo>
                  <a:lnTo>
                    <a:pt x="2097" y="3957"/>
                  </a:lnTo>
                  <a:lnTo>
                    <a:pt x="1992" y="4052"/>
                  </a:lnTo>
                  <a:lnTo>
                    <a:pt x="1887" y="4089"/>
                  </a:lnTo>
                  <a:lnTo>
                    <a:pt x="1915" y="4175"/>
                  </a:lnTo>
                  <a:lnTo>
                    <a:pt x="2055" y="4233"/>
                  </a:lnTo>
                  <a:lnTo>
                    <a:pt x="2134" y="4298"/>
                  </a:lnTo>
                  <a:lnTo>
                    <a:pt x="2131" y="4341"/>
                  </a:lnTo>
                  <a:lnTo>
                    <a:pt x="2083" y="4386"/>
                  </a:lnTo>
                  <a:lnTo>
                    <a:pt x="1858" y="4284"/>
                  </a:lnTo>
                  <a:lnTo>
                    <a:pt x="1783" y="4299"/>
                  </a:lnTo>
                  <a:lnTo>
                    <a:pt x="1992" y="4389"/>
                  </a:lnTo>
                  <a:lnTo>
                    <a:pt x="2235" y="4526"/>
                  </a:lnTo>
                  <a:lnTo>
                    <a:pt x="2260" y="4590"/>
                  </a:lnTo>
                  <a:lnTo>
                    <a:pt x="2364" y="4559"/>
                  </a:lnTo>
                  <a:lnTo>
                    <a:pt x="2470" y="4661"/>
                  </a:lnTo>
                  <a:lnTo>
                    <a:pt x="2629" y="4665"/>
                  </a:lnTo>
                  <a:lnTo>
                    <a:pt x="2751" y="4587"/>
                  </a:lnTo>
                  <a:lnTo>
                    <a:pt x="2913" y="4526"/>
                  </a:lnTo>
                  <a:lnTo>
                    <a:pt x="2836" y="4371"/>
                  </a:lnTo>
                  <a:lnTo>
                    <a:pt x="2752" y="4238"/>
                  </a:lnTo>
                  <a:lnTo>
                    <a:pt x="2770" y="4182"/>
                  </a:lnTo>
                  <a:lnTo>
                    <a:pt x="2893" y="4184"/>
                  </a:lnTo>
                  <a:lnTo>
                    <a:pt x="2908" y="4071"/>
                  </a:lnTo>
                  <a:lnTo>
                    <a:pt x="2635" y="3971"/>
                  </a:lnTo>
                  <a:lnTo>
                    <a:pt x="2590" y="3885"/>
                  </a:lnTo>
                  <a:lnTo>
                    <a:pt x="2637" y="3834"/>
                  </a:lnTo>
                  <a:lnTo>
                    <a:pt x="2695" y="3852"/>
                  </a:lnTo>
                  <a:lnTo>
                    <a:pt x="2737" y="3909"/>
                  </a:lnTo>
                  <a:lnTo>
                    <a:pt x="2826" y="3750"/>
                  </a:lnTo>
                  <a:lnTo>
                    <a:pt x="2898" y="3641"/>
                  </a:lnTo>
                  <a:lnTo>
                    <a:pt x="3006" y="3579"/>
                  </a:lnTo>
                  <a:lnTo>
                    <a:pt x="3142" y="3572"/>
                  </a:lnTo>
                  <a:lnTo>
                    <a:pt x="3298" y="3585"/>
                  </a:lnTo>
                  <a:lnTo>
                    <a:pt x="3465" y="3510"/>
                  </a:lnTo>
                  <a:lnTo>
                    <a:pt x="3591" y="3393"/>
                  </a:lnTo>
                  <a:lnTo>
                    <a:pt x="3538" y="3318"/>
                  </a:lnTo>
                  <a:lnTo>
                    <a:pt x="3562" y="3189"/>
                  </a:lnTo>
                  <a:lnTo>
                    <a:pt x="3481" y="3039"/>
                  </a:lnTo>
                  <a:lnTo>
                    <a:pt x="3348" y="2976"/>
                  </a:lnTo>
                  <a:lnTo>
                    <a:pt x="3235" y="2927"/>
                  </a:lnTo>
                  <a:lnTo>
                    <a:pt x="3030" y="2819"/>
                  </a:lnTo>
                  <a:lnTo>
                    <a:pt x="2953" y="2699"/>
                  </a:lnTo>
                  <a:lnTo>
                    <a:pt x="2997" y="2402"/>
                  </a:lnTo>
                  <a:lnTo>
                    <a:pt x="3097" y="2309"/>
                  </a:lnTo>
                  <a:lnTo>
                    <a:pt x="3223" y="2247"/>
                  </a:lnTo>
                  <a:lnTo>
                    <a:pt x="3292" y="2159"/>
                  </a:lnTo>
                  <a:lnTo>
                    <a:pt x="3582" y="2034"/>
                  </a:lnTo>
                  <a:lnTo>
                    <a:pt x="3676" y="1935"/>
                  </a:lnTo>
                  <a:lnTo>
                    <a:pt x="3817" y="1808"/>
                  </a:lnTo>
                  <a:lnTo>
                    <a:pt x="3942" y="1574"/>
                  </a:lnTo>
                  <a:lnTo>
                    <a:pt x="3777" y="1121"/>
                  </a:lnTo>
                  <a:lnTo>
                    <a:pt x="3715" y="857"/>
                  </a:lnTo>
                  <a:lnTo>
                    <a:pt x="3715" y="692"/>
                  </a:lnTo>
                  <a:lnTo>
                    <a:pt x="3817" y="564"/>
                  </a:lnTo>
                  <a:lnTo>
                    <a:pt x="3897" y="419"/>
                  </a:lnTo>
                  <a:lnTo>
                    <a:pt x="3849" y="315"/>
                  </a:lnTo>
                  <a:lnTo>
                    <a:pt x="3822" y="219"/>
                  </a:lnTo>
                  <a:lnTo>
                    <a:pt x="3621" y="131"/>
                  </a:lnTo>
                  <a:lnTo>
                    <a:pt x="3412" y="104"/>
                  </a:lnTo>
                  <a:lnTo>
                    <a:pt x="3294" y="24"/>
                  </a:lnTo>
                  <a:lnTo>
                    <a:pt x="3169" y="0"/>
                  </a:lnTo>
                  <a:lnTo>
                    <a:pt x="2899" y="102"/>
                  </a:lnTo>
                  <a:lnTo>
                    <a:pt x="2722" y="233"/>
                  </a:lnTo>
                  <a:lnTo>
                    <a:pt x="2458" y="446"/>
                  </a:lnTo>
                  <a:lnTo>
                    <a:pt x="2199" y="612"/>
                  </a:lnTo>
                  <a:lnTo>
                    <a:pt x="2230" y="707"/>
                  </a:lnTo>
                  <a:lnTo>
                    <a:pt x="2439" y="657"/>
                  </a:lnTo>
                  <a:lnTo>
                    <a:pt x="2550" y="642"/>
                  </a:lnTo>
                  <a:lnTo>
                    <a:pt x="2632" y="764"/>
                  </a:lnTo>
                  <a:lnTo>
                    <a:pt x="2622" y="894"/>
                  </a:lnTo>
                  <a:lnTo>
                    <a:pt x="2652" y="1013"/>
                  </a:lnTo>
                  <a:lnTo>
                    <a:pt x="2664" y="1145"/>
                  </a:lnTo>
                  <a:lnTo>
                    <a:pt x="2712" y="1314"/>
                  </a:lnTo>
                  <a:lnTo>
                    <a:pt x="2712" y="1439"/>
                  </a:lnTo>
                  <a:lnTo>
                    <a:pt x="2782" y="1574"/>
                  </a:lnTo>
                  <a:lnTo>
                    <a:pt x="2787" y="1700"/>
                  </a:lnTo>
                  <a:lnTo>
                    <a:pt x="2728" y="1815"/>
                  </a:lnTo>
                  <a:lnTo>
                    <a:pt x="2725" y="1856"/>
                  </a:lnTo>
                  <a:lnTo>
                    <a:pt x="2646" y="1889"/>
                  </a:lnTo>
                  <a:lnTo>
                    <a:pt x="2571" y="1812"/>
                  </a:lnTo>
                  <a:lnTo>
                    <a:pt x="2601" y="1763"/>
                  </a:lnTo>
                  <a:lnTo>
                    <a:pt x="2533" y="1725"/>
                  </a:lnTo>
                  <a:lnTo>
                    <a:pt x="2497" y="1794"/>
                  </a:lnTo>
                  <a:lnTo>
                    <a:pt x="2424" y="1875"/>
                  </a:lnTo>
                  <a:lnTo>
                    <a:pt x="2352" y="1889"/>
                  </a:lnTo>
                  <a:lnTo>
                    <a:pt x="2350" y="1821"/>
                  </a:lnTo>
                  <a:lnTo>
                    <a:pt x="2416" y="1728"/>
                  </a:lnTo>
                  <a:lnTo>
                    <a:pt x="2457" y="1634"/>
                  </a:lnTo>
                  <a:lnTo>
                    <a:pt x="2653" y="1571"/>
                  </a:lnTo>
                  <a:lnTo>
                    <a:pt x="2631" y="1388"/>
                  </a:lnTo>
                  <a:lnTo>
                    <a:pt x="2593" y="1149"/>
                  </a:lnTo>
                  <a:lnTo>
                    <a:pt x="2493" y="1070"/>
                  </a:lnTo>
                  <a:lnTo>
                    <a:pt x="2541" y="911"/>
                  </a:lnTo>
                  <a:lnTo>
                    <a:pt x="2451" y="830"/>
                  </a:lnTo>
                  <a:lnTo>
                    <a:pt x="2341" y="798"/>
                  </a:lnTo>
                  <a:lnTo>
                    <a:pt x="2323" y="956"/>
                  </a:lnTo>
                  <a:lnTo>
                    <a:pt x="2404" y="1151"/>
                  </a:lnTo>
                  <a:lnTo>
                    <a:pt x="2374" y="1206"/>
                  </a:lnTo>
                  <a:lnTo>
                    <a:pt x="2268" y="1262"/>
                  </a:lnTo>
                  <a:lnTo>
                    <a:pt x="2230" y="1359"/>
                  </a:lnTo>
                  <a:lnTo>
                    <a:pt x="2194" y="1469"/>
                  </a:lnTo>
                  <a:lnTo>
                    <a:pt x="2220" y="1551"/>
                  </a:lnTo>
                  <a:lnTo>
                    <a:pt x="2196" y="1674"/>
                  </a:lnTo>
                  <a:lnTo>
                    <a:pt x="2172" y="1730"/>
                  </a:lnTo>
                  <a:lnTo>
                    <a:pt x="2155" y="1784"/>
                  </a:lnTo>
                  <a:lnTo>
                    <a:pt x="2083" y="1785"/>
                  </a:lnTo>
                  <a:lnTo>
                    <a:pt x="1999" y="1607"/>
                  </a:lnTo>
                  <a:lnTo>
                    <a:pt x="1918" y="1368"/>
                  </a:lnTo>
                  <a:lnTo>
                    <a:pt x="1749" y="1406"/>
                  </a:lnTo>
                  <a:lnTo>
                    <a:pt x="1618" y="1382"/>
                  </a:lnTo>
                  <a:lnTo>
                    <a:pt x="1717" y="1244"/>
                  </a:lnTo>
                  <a:lnTo>
                    <a:pt x="1824" y="1256"/>
                  </a:lnTo>
                  <a:lnTo>
                    <a:pt x="1867" y="1215"/>
                  </a:lnTo>
                  <a:lnTo>
                    <a:pt x="1830" y="1082"/>
                  </a:lnTo>
                  <a:lnTo>
                    <a:pt x="1738" y="947"/>
                  </a:lnTo>
                  <a:lnTo>
                    <a:pt x="1825" y="855"/>
                  </a:lnTo>
                  <a:lnTo>
                    <a:pt x="1875" y="912"/>
                  </a:lnTo>
                  <a:lnTo>
                    <a:pt x="1992" y="944"/>
                  </a:lnTo>
                  <a:lnTo>
                    <a:pt x="1950" y="837"/>
                  </a:lnTo>
                  <a:lnTo>
                    <a:pt x="2004" y="672"/>
                  </a:lnTo>
                  <a:lnTo>
                    <a:pt x="1912" y="659"/>
                  </a:lnTo>
                  <a:lnTo>
                    <a:pt x="1741" y="734"/>
                  </a:lnTo>
                  <a:lnTo>
                    <a:pt x="1576" y="689"/>
                  </a:lnTo>
                  <a:lnTo>
                    <a:pt x="1258" y="642"/>
                  </a:lnTo>
                  <a:lnTo>
                    <a:pt x="1098" y="626"/>
                  </a:lnTo>
                  <a:lnTo>
                    <a:pt x="940" y="564"/>
                  </a:lnTo>
                  <a:lnTo>
                    <a:pt x="870" y="584"/>
                  </a:lnTo>
                  <a:lnTo>
                    <a:pt x="1097" y="66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7B9AB9F-F635-40AE-9EBA-60150F31B7D7}"/>
              </a:ext>
            </a:extLst>
          </p:cNvPr>
          <p:cNvSpPr/>
          <p:nvPr/>
        </p:nvSpPr>
        <p:spPr>
          <a:xfrm>
            <a:off x="2681156" y="1662566"/>
            <a:ext cx="219399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FREDERIKSHAVN MUNICIPALITY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0AAB77C-3453-4412-8DB2-D30EAC3F5575}"/>
              </a:ext>
            </a:extLst>
          </p:cNvPr>
          <p:cNvSpPr/>
          <p:nvPr/>
        </p:nvSpPr>
        <p:spPr>
          <a:xfrm>
            <a:off x="2427631" y="3384717"/>
            <a:ext cx="161012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VIBORG MUNICIPALITY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F8AF565-6789-4A80-B975-95C4C6E9253D}"/>
              </a:ext>
            </a:extLst>
          </p:cNvPr>
          <p:cNvSpPr/>
          <p:nvPr/>
        </p:nvSpPr>
        <p:spPr>
          <a:xfrm>
            <a:off x="1982178" y="4439585"/>
            <a:ext cx="171752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ESBJERG MUNICIPALITY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6433510-7012-45D8-BD00-A98B22503E9D}"/>
              </a:ext>
            </a:extLst>
          </p:cNvPr>
          <p:cNvSpPr/>
          <p:nvPr/>
        </p:nvSpPr>
        <p:spPr>
          <a:xfrm>
            <a:off x="2499626" y="3689899"/>
            <a:ext cx="169507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HERNING MUNICIPALITY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4C653ED-E89B-47E7-B3A2-13635768DE6C}"/>
              </a:ext>
            </a:extLst>
          </p:cNvPr>
          <p:cNvSpPr/>
          <p:nvPr/>
        </p:nvSpPr>
        <p:spPr>
          <a:xfrm>
            <a:off x="4978695" y="3424246"/>
            <a:ext cx="165340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AARHUS MUNICIPALITY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7A344D6-853E-4B4D-9047-96141AD1E21E}"/>
              </a:ext>
            </a:extLst>
          </p:cNvPr>
          <p:cNvSpPr/>
          <p:nvPr/>
        </p:nvSpPr>
        <p:spPr>
          <a:xfrm>
            <a:off x="4144444" y="4170332"/>
            <a:ext cx="164698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ODENSE MUNICIPALITY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F16A6BC-7622-4FA2-803F-7F4EEA17E1A8}"/>
              </a:ext>
            </a:extLst>
          </p:cNvPr>
          <p:cNvSpPr/>
          <p:nvPr/>
        </p:nvSpPr>
        <p:spPr>
          <a:xfrm>
            <a:off x="3075528" y="4927365"/>
            <a:ext cx="192751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SVENDBORG</a:t>
            </a:r>
            <a:r>
              <a:rPr lang="en-IN" sz="1200" b="1" dirty="0"/>
              <a:t> MUNICIPALITY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0E4CF6A-0126-4964-A516-0F1CC77F6216}"/>
              </a:ext>
            </a:extLst>
          </p:cNvPr>
          <p:cNvSpPr/>
          <p:nvPr/>
        </p:nvSpPr>
        <p:spPr>
          <a:xfrm>
            <a:off x="5967931" y="4687984"/>
            <a:ext cx="1752788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NÆSTVED</a:t>
            </a:r>
            <a:r>
              <a:rPr lang="en-IN" sz="1200" b="1" dirty="0"/>
              <a:t> MUNICIPALITY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0F0E0E0-982F-4F62-874B-9E9E3F209C5F}"/>
              </a:ext>
            </a:extLst>
          </p:cNvPr>
          <p:cNvSpPr/>
          <p:nvPr/>
        </p:nvSpPr>
        <p:spPr>
          <a:xfrm>
            <a:off x="6322993" y="5082829"/>
            <a:ext cx="161973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STEVNS</a:t>
            </a:r>
            <a:r>
              <a:rPr lang="en-IN" sz="1200" b="1" dirty="0"/>
              <a:t> MUNICIPALITY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2A4B2B7-FA17-4758-99A6-2EC36BB2D0EC}"/>
              </a:ext>
            </a:extLst>
          </p:cNvPr>
          <p:cNvSpPr/>
          <p:nvPr/>
        </p:nvSpPr>
        <p:spPr>
          <a:xfrm>
            <a:off x="6656452" y="4103403"/>
            <a:ext cx="1623586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CITY OF COPENHAGEN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88E98D1-8F7B-4BB4-8A08-299B83ABD014}"/>
              </a:ext>
            </a:extLst>
          </p:cNvPr>
          <p:cNvSpPr/>
          <p:nvPr/>
        </p:nvSpPr>
        <p:spPr>
          <a:xfrm>
            <a:off x="6599235" y="3742957"/>
            <a:ext cx="186339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HELSINGØR</a:t>
            </a:r>
            <a:r>
              <a:rPr lang="en-IN" sz="1200" b="1" dirty="0"/>
              <a:t> MUNICIPALITY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E00B4B5-C5CA-47D7-8806-E3C97B141261}"/>
              </a:ext>
            </a:extLst>
          </p:cNvPr>
          <p:cNvSpPr/>
          <p:nvPr/>
        </p:nvSpPr>
        <p:spPr>
          <a:xfrm>
            <a:off x="4813733" y="3928792"/>
            <a:ext cx="168706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HOLBÆK</a:t>
            </a:r>
            <a:r>
              <a:rPr lang="en-IN" sz="1200" b="1" dirty="0"/>
              <a:t> MUNICIPALITY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A72C192-B0B2-40AD-A9EE-95A8A006130A}"/>
              </a:ext>
            </a:extLst>
          </p:cNvPr>
          <p:cNvGrpSpPr/>
          <p:nvPr/>
        </p:nvGrpSpPr>
        <p:grpSpPr>
          <a:xfrm>
            <a:off x="4884365" y="1675421"/>
            <a:ext cx="271273" cy="386041"/>
            <a:chOff x="4884365" y="1675421"/>
            <a:chExt cx="271273" cy="38604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1F4FBC8-0CCE-4EFE-879C-79FADE018574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A34B8534-D382-49B6-87C3-81D271F9C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547F53A-B102-4FA4-9CE5-1CDB61343CC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83BBC108-0136-435D-9A29-D7286B921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3783C97-D3F9-4AFE-A698-563D8D61041B}"/>
              </a:ext>
            </a:extLst>
          </p:cNvPr>
          <p:cNvGrpSpPr/>
          <p:nvPr/>
        </p:nvGrpSpPr>
        <p:grpSpPr>
          <a:xfrm>
            <a:off x="3903860" y="3151526"/>
            <a:ext cx="271273" cy="386041"/>
            <a:chOff x="4884365" y="1675421"/>
            <a:chExt cx="271273" cy="386041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BF1C178E-A280-4501-9EB6-3AEC8A705545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27" name="Freeform 7">
                <a:extLst>
                  <a:ext uri="{FF2B5EF4-FFF2-40B4-BE49-F238E27FC236}">
                    <a16:creationId xmlns:a16="http://schemas.microsoft.com/office/drawing/2014/main" id="{8D21BF11-68D7-4749-B903-D33B527C30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B5FFFD85-4FBC-4F5F-BB21-9F17CEB03AB2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id="{3CBBB72C-E04C-484F-B451-68CD03B097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040F8E2-11FA-467D-8315-3C58488D358C}"/>
              </a:ext>
            </a:extLst>
          </p:cNvPr>
          <p:cNvGrpSpPr/>
          <p:nvPr/>
        </p:nvGrpSpPr>
        <p:grpSpPr>
          <a:xfrm>
            <a:off x="4140809" y="3476422"/>
            <a:ext cx="271273" cy="386041"/>
            <a:chOff x="4884365" y="1675421"/>
            <a:chExt cx="271273" cy="386041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4D9D2F3-8C11-49EC-99AA-5230FD163529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32" name="Freeform 7">
                <a:extLst>
                  <a:ext uri="{FF2B5EF4-FFF2-40B4-BE49-F238E27FC236}">
                    <a16:creationId xmlns:a16="http://schemas.microsoft.com/office/drawing/2014/main" id="{B9D98A9C-FDF6-4441-A903-A48C6CCDA8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1B262EBB-0A7C-4B19-AB8C-00A0862555B7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31" name="Freeform 14">
              <a:extLst>
                <a:ext uri="{FF2B5EF4-FFF2-40B4-BE49-F238E27FC236}">
                  <a16:creationId xmlns:a16="http://schemas.microsoft.com/office/drawing/2014/main" id="{F74B97CF-4BB3-4899-9D5A-6B265E6633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A912B07-F3B6-43A9-8F4F-19DB383CAFA3}"/>
              </a:ext>
            </a:extLst>
          </p:cNvPr>
          <p:cNvGrpSpPr/>
          <p:nvPr/>
        </p:nvGrpSpPr>
        <p:grpSpPr>
          <a:xfrm>
            <a:off x="4720090" y="3391708"/>
            <a:ext cx="271273" cy="386041"/>
            <a:chOff x="4884365" y="1675421"/>
            <a:chExt cx="271273" cy="386041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65370BE-9ED2-4B63-8E50-44390D8E2A5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37" name="Freeform 7">
                <a:extLst>
                  <a:ext uri="{FF2B5EF4-FFF2-40B4-BE49-F238E27FC236}">
                    <a16:creationId xmlns:a16="http://schemas.microsoft.com/office/drawing/2014/main" id="{A3C33AD2-47E6-4870-96A7-3E341F0F72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3F6D7C83-DDFB-4F76-AA91-D50A972A18A1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36" name="Freeform 14">
              <a:extLst>
                <a:ext uri="{FF2B5EF4-FFF2-40B4-BE49-F238E27FC236}">
                  <a16:creationId xmlns:a16="http://schemas.microsoft.com/office/drawing/2014/main" id="{31462A30-A2BF-4FDF-84FD-D841E84E41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sp>
        <p:nvSpPr>
          <p:cNvPr id="142" name="Freeform 7">
            <a:extLst>
              <a:ext uri="{FF2B5EF4-FFF2-40B4-BE49-F238E27FC236}">
                <a16:creationId xmlns:a16="http://schemas.microsoft.com/office/drawing/2014/main" id="{22DFA45F-41D7-49E4-B5BD-8FE0F4A0D7F1}"/>
              </a:ext>
            </a:extLst>
          </p:cNvPr>
          <p:cNvSpPr>
            <a:spLocks noEditPoints="1"/>
          </p:cNvSpPr>
          <p:nvPr/>
        </p:nvSpPr>
        <p:spPr bwMode="auto">
          <a:xfrm>
            <a:off x="3687278" y="4426083"/>
            <a:ext cx="271273" cy="386041"/>
          </a:xfrm>
          <a:custGeom>
            <a:avLst/>
            <a:gdLst>
              <a:gd name="T0" fmla="*/ 1016 w 2105"/>
              <a:gd name="T1" fmla="*/ 694 h 2995"/>
              <a:gd name="T2" fmla="*/ 928 w 2105"/>
              <a:gd name="T3" fmla="*/ 718 h 2995"/>
              <a:gd name="T4" fmla="*/ 851 w 2105"/>
              <a:gd name="T5" fmla="*/ 763 h 2995"/>
              <a:gd name="T6" fmla="*/ 788 w 2105"/>
              <a:gd name="T7" fmla="*/ 826 h 2995"/>
              <a:gd name="T8" fmla="*/ 742 w 2105"/>
              <a:gd name="T9" fmla="*/ 903 h 2995"/>
              <a:gd name="T10" fmla="*/ 718 w 2105"/>
              <a:gd name="T11" fmla="*/ 990 h 2995"/>
              <a:gd name="T12" fmla="*/ 718 w 2105"/>
              <a:gd name="T13" fmla="*/ 1084 h 2995"/>
              <a:gd name="T14" fmla="*/ 742 w 2105"/>
              <a:gd name="T15" fmla="*/ 1172 h 2995"/>
              <a:gd name="T16" fmla="*/ 788 w 2105"/>
              <a:gd name="T17" fmla="*/ 1248 h 2995"/>
              <a:gd name="T18" fmla="*/ 851 w 2105"/>
              <a:gd name="T19" fmla="*/ 1310 h 2995"/>
              <a:gd name="T20" fmla="*/ 928 w 2105"/>
              <a:gd name="T21" fmla="*/ 1355 h 2995"/>
              <a:gd name="T22" fmla="*/ 1016 w 2105"/>
              <a:gd name="T23" fmla="*/ 1379 h 2995"/>
              <a:gd name="T24" fmla="*/ 1110 w 2105"/>
              <a:gd name="T25" fmla="*/ 1379 h 2995"/>
              <a:gd name="T26" fmla="*/ 1198 w 2105"/>
              <a:gd name="T27" fmla="*/ 1355 h 2995"/>
              <a:gd name="T28" fmla="*/ 1275 w 2105"/>
              <a:gd name="T29" fmla="*/ 1310 h 2995"/>
              <a:gd name="T30" fmla="*/ 1338 w 2105"/>
              <a:gd name="T31" fmla="*/ 1248 h 2995"/>
              <a:gd name="T32" fmla="*/ 1382 w 2105"/>
              <a:gd name="T33" fmla="*/ 1172 h 2995"/>
              <a:gd name="T34" fmla="*/ 1407 w 2105"/>
              <a:gd name="T35" fmla="*/ 1084 h 2995"/>
              <a:gd name="T36" fmla="*/ 1407 w 2105"/>
              <a:gd name="T37" fmla="*/ 990 h 2995"/>
              <a:gd name="T38" fmla="*/ 1382 w 2105"/>
              <a:gd name="T39" fmla="*/ 903 h 2995"/>
              <a:gd name="T40" fmla="*/ 1338 w 2105"/>
              <a:gd name="T41" fmla="*/ 826 h 2995"/>
              <a:gd name="T42" fmla="*/ 1275 w 2105"/>
              <a:gd name="T43" fmla="*/ 763 h 2995"/>
              <a:gd name="T44" fmla="*/ 1198 w 2105"/>
              <a:gd name="T45" fmla="*/ 718 h 2995"/>
              <a:gd name="T46" fmla="*/ 1110 w 2105"/>
              <a:gd name="T47" fmla="*/ 694 h 2995"/>
              <a:gd name="T48" fmla="*/ 1053 w 2105"/>
              <a:gd name="T49" fmla="*/ 0 h 2995"/>
              <a:gd name="T50" fmla="*/ 1199 w 2105"/>
              <a:gd name="T51" fmla="*/ 10 h 2995"/>
              <a:gd name="T52" fmla="*/ 1343 w 2105"/>
              <a:gd name="T53" fmla="*/ 41 h 2995"/>
              <a:gd name="T54" fmla="*/ 1484 w 2105"/>
              <a:gd name="T55" fmla="*/ 91 h 2995"/>
              <a:gd name="T56" fmla="*/ 1616 w 2105"/>
              <a:gd name="T57" fmla="*/ 162 h 2995"/>
              <a:gd name="T58" fmla="*/ 1739 w 2105"/>
              <a:gd name="T59" fmla="*/ 253 h 2995"/>
              <a:gd name="T60" fmla="*/ 1846 w 2105"/>
              <a:gd name="T61" fmla="*/ 359 h 2995"/>
              <a:gd name="T62" fmla="*/ 1930 w 2105"/>
              <a:gd name="T63" fmla="*/ 474 h 2995"/>
              <a:gd name="T64" fmla="*/ 1998 w 2105"/>
              <a:gd name="T65" fmla="*/ 601 h 2995"/>
              <a:gd name="T66" fmla="*/ 2050 w 2105"/>
              <a:gd name="T67" fmla="*/ 738 h 2995"/>
              <a:gd name="T68" fmla="*/ 2085 w 2105"/>
              <a:gd name="T69" fmla="*/ 881 h 2995"/>
              <a:gd name="T70" fmla="*/ 2103 w 2105"/>
              <a:gd name="T71" fmla="*/ 1028 h 2995"/>
              <a:gd name="T72" fmla="*/ 2104 w 2105"/>
              <a:gd name="T73" fmla="*/ 1176 h 2995"/>
              <a:gd name="T74" fmla="*/ 2088 w 2105"/>
              <a:gd name="T75" fmla="*/ 1324 h 2995"/>
              <a:gd name="T76" fmla="*/ 2054 w 2105"/>
              <a:gd name="T77" fmla="*/ 1466 h 2995"/>
              <a:gd name="T78" fmla="*/ 2004 w 2105"/>
              <a:gd name="T79" fmla="*/ 1601 h 2995"/>
              <a:gd name="T80" fmla="*/ 1935 w 2105"/>
              <a:gd name="T81" fmla="*/ 1727 h 2995"/>
              <a:gd name="T82" fmla="*/ 1053 w 2105"/>
              <a:gd name="T83" fmla="*/ 2995 h 2995"/>
              <a:gd name="T84" fmla="*/ 169 w 2105"/>
              <a:gd name="T85" fmla="*/ 1727 h 2995"/>
              <a:gd name="T86" fmla="*/ 102 w 2105"/>
              <a:gd name="T87" fmla="*/ 1601 h 2995"/>
              <a:gd name="T88" fmla="*/ 52 w 2105"/>
              <a:gd name="T89" fmla="*/ 1466 h 2995"/>
              <a:gd name="T90" fmla="*/ 18 w 2105"/>
              <a:gd name="T91" fmla="*/ 1324 h 2995"/>
              <a:gd name="T92" fmla="*/ 2 w 2105"/>
              <a:gd name="T93" fmla="*/ 1176 h 2995"/>
              <a:gd name="T94" fmla="*/ 3 w 2105"/>
              <a:gd name="T95" fmla="*/ 1028 h 2995"/>
              <a:gd name="T96" fmla="*/ 21 w 2105"/>
              <a:gd name="T97" fmla="*/ 881 h 2995"/>
              <a:gd name="T98" fmla="*/ 56 w 2105"/>
              <a:gd name="T99" fmla="*/ 738 h 2995"/>
              <a:gd name="T100" fmla="*/ 107 w 2105"/>
              <a:gd name="T101" fmla="*/ 601 h 2995"/>
              <a:gd name="T102" fmla="*/ 175 w 2105"/>
              <a:gd name="T103" fmla="*/ 474 h 2995"/>
              <a:gd name="T104" fmla="*/ 260 w 2105"/>
              <a:gd name="T105" fmla="*/ 359 h 2995"/>
              <a:gd name="T106" fmla="*/ 366 w 2105"/>
              <a:gd name="T107" fmla="*/ 253 h 2995"/>
              <a:gd name="T108" fmla="*/ 490 w 2105"/>
              <a:gd name="T109" fmla="*/ 162 h 2995"/>
              <a:gd name="T110" fmla="*/ 622 w 2105"/>
              <a:gd name="T111" fmla="*/ 91 h 2995"/>
              <a:gd name="T112" fmla="*/ 762 w 2105"/>
              <a:gd name="T113" fmla="*/ 41 h 2995"/>
              <a:gd name="T114" fmla="*/ 907 w 2105"/>
              <a:gd name="T115" fmla="*/ 10 h 2995"/>
              <a:gd name="T116" fmla="*/ 1053 w 2105"/>
              <a:gd name="T117" fmla="*/ 0 h 2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05" h="2995">
                <a:moveTo>
                  <a:pt x="1062" y="691"/>
                </a:moveTo>
                <a:lnTo>
                  <a:pt x="1016" y="694"/>
                </a:lnTo>
                <a:lnTo>
                  <a:pt x="971" y="704"/>
                </a:lnTo>
                <a:lnTo>
                  <a:pt x="928" y="718"/>
                </a:lnTo>
                <a:lnTo>
                  <a:pt x="888" y="738"/>
                </a:lnTo>
                <a:lnTo>
                  <a:pt x="851" y="763"/>
                </a:lnTo>
                <a:lnTo>
                  <a:pt x="817" y="793"/>
                </a:lnTo>
                <a:lnTo>
                  <a:pt x="788" y="826"/>
                </a:lnTo>
                <a:lnTo>
                  <a:pt x="762" y="863"/>
                </a:lnTo>
                <a:lnTo>
                  <a:pt x="742" y="903"/>
                </a:lnTo>
                <a:lnTo>
                  <a:pt x="728" y="945"/>
                </a:lnTo>
                <a:lnTo>
                  <a:pt x="718" y="990"/>
                </a:lnTo>
                <a:lnTo>
                  <a:pt x="715" y="1037"/>
                </a:lnTo>
                <a:lnTo>
                  <a:pt x="718" y="1084"/>
                </a:lnTo>
                <a:lnTo>
                  <a:pt x="728" y="1129"/>
                </a:lnTo>
                <a:lnTo>
                  <a:pt x="742" y="1172"/>
                </a:lnTo>
                <a:lnTo>
                  <a:pt x="762" y="1212"/>
                </a:lnTo>
                <a:lnTo>
                  <a:pt x="788" y="1248"/>
                </a:lnTo>
                <a:lnTo>
                  <a:pt x="817" y="1282"/>
                </a:lnTo>
                <a:lnTo>
                  <a:pt x="851" y="1310"/>
                </a:lnTo>
                <a:lnTo>
                  <a:pt x="888" y="1335"/>
                </a:lnTo>
                <a:lnTo>
                  <a:pt x="928" y="1355"/>
                </a:lnTo>
                <a:lnTo>
                  <a:pt x="971" y="1370"/>
                </a:lnTo>
                <a:lnTo>
                  <a:pt x="1016" y="1379"/>
                </a:lnTo>
                <a:lnTo>
                  <a:pt x="1062" y="1382"/>
                </a:lnTo>
                <a:lnTo>
                  <a:pt x="1110" y="1379"/>
                </a:lnTo>
                <a:lnTo>
                  <a:pt x="1155" y="1370"/>
                </a:lnTo>
                <a:lnTo>
                  <a:pt x="1198" y="1355"/>
                </a:lnTo>
                <a:lnTo>
                  <a:pt x="1238" y="1335"/>
                </a:lnTo>
                <a:lnTo>
                  <a:pt x="1275" y="1310"/>
                </a:lnTo>
                <a:lnTo>
                  <a:pt x="1309" y="1282"/>
                </a:lnTo>
                <a:lnTo>
                  <a:pt x="1338" y="1248"/>
                </a:lnTo>
                <a:lnTo>
                  <a:pt x="1362" y="1212"/>
                </a:lnTo>
                <a:lnTo>
                  <a:pt x="1382" y="1172"/>
                </a:lnTo>
                <a:lnTo>
                  <a:pt x="1398" y="1129"/>
                </a:lnTo>
                <a:lnTo>
                  <a:pt x="1407" y="1084"/>
                </a:lnTo>
                <a:lnTo>
                  <a:pt x="1410" y="1037"/>
                </a:lnTo>
                <a:lnTo>
                  <a:pt x="1407" y="990"/>
                </a:lnTo>
                <a:lnTo>
                  <a:pt x="1398" y="945"/>
                </a:lnTo>
                <a:lnTo>
                  <a:pt x="1382" y="903"/>
                </a:lnTo>
                <a:lnTo>
                  <a:pt x="1362" y="863"/>
                </a:lnTo>
                <a:lnTo>
                  <a:pt x="1338" y="826"/>
                </a:lnTo>
                <a:lnTo>
                  <a:pt x="1309" y="793"/>
                </a:lnTo>
                <a:lnTo>
                  <a:pt x="1275" y="763"/>
                </a:lnTo>
                <a:lnTo>
                  <a:pt x="1238" y="738"/>
                </a:lnTo>
                <a:lnTo>
                  <a:pt x="1198" y="718"/>
                </a:lnTo>
                <a:lnTo>
                  <a:pt x="1155" y="704"/>
                </a:lnTo>
                <a:lnTo>
                  <a:pt x="1110" y="694"/>
                </a:lnTo>
                <a:lnTo>
                  <a:pt x="1062" y="691"/>
                </a:lnTo>
                <a:close/>
                <a:moveTo>
                  <a:pt x="1053" y="0"/>
                </a:moveTo>
                <a:lnTo>
                  <a:pt x="1126" y="3"/>
                </a:lnTo>
                <a:lnTo>
                  <a:pt x="1199" y="10"/>
                </a:lnTo>
                <a:lnTo>
                  <a:pt x="1272" y="23"/>
                </a:lnTo>
                <a:lnTo>
                  <a:pt x="1343" y="41"/>
                </a:lnTo>
                <a:lnTo>
                  <a:pt x="1414" y="64"/>
                </a:lnTo>
                <a:lnTo>
                  <a:pt x="1484" y="91"/>
                </a:lnTo>
                <a:lnTo>
                  <a:pt x="1550" y="125"/>
                </a:lnTo>
                <a:lnTo>
                  <a:pt x="1616" y="162"/>
                </a:lnTo>
                <a:lnTo>
                  <a:pt x="1678" y="205"/>
                </a:lnTo>
                <a:lnTo>
                  <a:pt x="1739" y="253"/>
                </a:lnTo>
                <a:lnTo>
                  <a:pt x="1797" y="307"/>
                </a:lnTo>
                <a:lnTo>
                  <a:pt x="1846" y="359"/>
                </a:lnTo>
                <a:lnTo>
                  <a:pt x="1890" y="415"/>
                </a:lnTo>
                <a:lnTo>
                  <a:pt x="1930" y="474"/>
                </a:lnTo>
                <a:lnTo>
                  <a:pt x="1966" y="536"/>
                </a:lnTo>
                <a:lnTo>
                  <a:pt x="1998" y="601"/>
                </a:lnTo>
                <a:lnTo>
                  <a:pt x="2026" y="668"/>
                </a:lnTo>
                <a:lnTo>
                  <a:pt x="2050" y="738"/>
                </a:lnTo>
                <a:lnTo>
                  <a:pt x="2069" y="808"/>
                </a:lnTo>
                <a:lnTo>
                  <a:pt x="2085" y="881"/>
                </a:lnTo>
                <a:lnTo>
                  <a:pt x="2095" y="954"/>
                </a:lnTo>
                <a:lnTo>
                  <a:pt x="2103" y="1028"/>
                </a:lnTo>
                <a:lnTo>
                  <a:pt x="2105" y="1103"/>
                </a:lnTo>
                <a:lnTo>
                  <a:pt x="2104" y="1176"/>
                </a:lnTo>
                <a:lnTo>
                  <a:pt x="2097" y="1250"/>
                </a:lnTo>
                <a:lnTo>
                  <a:pt x="2088" y="1324"/>
                </a:lnTo>
                <a:lnTo>
                  <a:pt x="2073" y="1395"/>
                </a:lnTo>
                <a:lnTo>
                  <a:pt x="2054" y="1466"/>
                </a:lnTo>
                <a:lnTo>
                  <a:pt x="2031" y="1534"/>
                </a:lnTo>
                <a:lnTo>
                  <a:pt x="2004" y="1601"/>
                </a:lnTo>
                <a:lnTo>
                  <a:pt x="1971" y="1666"/>
                </a:lnTo>
                <a:lnTo>
                  <a:pt x="1935" y="1727"/>
                </a:lnTo>
                <a:lnTo>
                  <a:pt x="1894" y="1786"/>
                </a:lnTo>
                <a:lnTo>
                  <a:pt x="1053" y="2995"/>
                </a:lnTo>
                <a:lnTo>
                  <a:pt x="211" y="1786"/>
                </a:lnTo>
                <a:lnTo>
                  <a:pt x="169" y="1727"/>
                </a:lnTo>
                <a:lnTo>
                  <a:pt x="134" y="1666"/>
                </a:lnTo>
                <a:lnTo>
                  <a:pt x="102" y="1601"/>
                </a:lnTo>
                <a:lnTo>
                  <a:pt x="75" y="1534"/>
                </a:lnTo>
                <a:lnTo>
                  <a:pt x="52" y="1466"/>
                </a:lnTo>
                <a:lnTo>
                  <a:pt x="33" y="1395"/>
                </a:lnTo>
                <a:lnTo>
                  <a:pt x="18" y="1324"/>
                </a:lnTo>
                <a:lnTo>
                  <a:pt x="7" y="1250"/>
                </a:lnTo>
                <a:lnTo>
                  <a:pt x="2" y="1176"/>
                </a:lnTo>
                <a:lnTo>
                  <a:pt x="0" y="1103"/>
                </a:lnTo>
                <a:lnTo>
                  <a:pt x="3" y="1028"/>
                </a:lnTo>
                <a:lnTo>
                  <a:pt x="9" y="954"/>
                </a:lnTo>
                <a:lnTo>
                  <a:pt x="21" y="881"/>
                </a:lnTo>
                <a:lnTo>
                  <a:pt x="36" y="808"/>
                </a:lnTo>
                <a:lnTo>
                  <a:pt x="56" y="738"/>
                </a:lnTo>
                <a:lnTo>
                  <a:pt x="79" y="668"/>
                </a:lnTo>
                <a:lnTo>
                  <a:pt x="107" y="601"/>
                </a:lnTo>
                <a:lnTo>
                  <a:pt x="139" y="536"/>
                </a:lnTo>
                <a:lnTo>
                  <a:pt x="175" y="474"/>
                </a:lnTo>
                <a:lnTo>
                  <a:pt x="216" y="415"/>
                </a:lnTo>
                <a:lnTo>
                  <a:pt x="260" y="359"/>
                </a:lnTo>
                <a:lnTo>
                  <a:pt x="308" y="307"/>
                </a:lnTo>
                <a:lnTo>
                  <a:pt x="366" y="253"/>
                </a:lnTo>
                <a:lnTo>
                  <a:pt x="426" y="205"/>
                </a:lnTo>
                <a:lnTo>
                  <a:pt x="490" y="162"/>
                </a:lnTo>
                <a:lnTo>
                  <a:pt x="555" y="125"/>
                </a:lnTo>
                <a:lnTo>
                  <a:pt x="622" y="91"/>
                </a:lnTo>
                <a:lnTo>
                  <a:pt x="692" y="64"/>
                </a:lnTo>
                <a:lnTo>
                  <a:pt x="762" y="41"/>
                </a:lnTo>
                <a:lnTo>
                  <a:pt x="834" y="23"/>
                </a:lnTo>
                <a:lnTo>
                  <a:pt x="907" y="10"/>
                </a:lnTo>
                <a:lnTo>
                  <a:pt x="979" y="3"/>
                </a:lnTo>
                <a:lnTo>
                  <a:pt x="105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srgbClr val="FFFFFF"/>
              </a:solidFill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74CE88B0-3078-4525-99E1-54E728EBC873}"/>
              </a:ext>
            </a:extLst>
          </p:cNvPr>
          <p:cNvSpPr/>
          <p:nvPr/>
        </p:nvSpPr>
        <p:spPr>
          <a:xfrm>
            <a:off x="3708469" y="4446428"/>
            <a:ext cx="229802" cy="2298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E2F39"/>
              </a:solidFill>
            </a:endParaRPr>
          </a:p>
        </p:txBody>
      </p:sp>
      <p:sp>
        <p:nvSpPr>
          <p:cNvPr id="141" name="Freeform 14">
            <a:extLst>
              <a:ext uri="{FF2B5EF4-FFF2-40B4-BE49-F238E27FC236}">
                <a16:creationId xmlns:a16="http://schemas.microsoft.com/office/drawing/2014/main" id="{43C80B19-FF2F-4B01-A764-860BB948F632}"/>
              </a:ext>
            </a:extLst>
          </p:cNvPr>
          <p:cNvSpPr>
            <a:spLocks noEditPoints="1"/>
          </p:cNvSpPr>
          <p:nvPr/>
        </p:nvSpPr>
        <p:spPr bwMode="auto">
          <a:xfrm>
            <a:off x="3758412" y="4482737"/>
            <a:ext cx="129004" cy="138852"/>
          </a:xfrm>
          <a:custGeom>
            <a:avLst/>
            <a:gdLst>
              <a:gd name="T0" fmla="*/ 160 w 393"/>
              <a:gd name="T1" fmla="*/ 423 h 423"/>
              <a:gd name="T2" fmla="*/ 233 w 393"/>
              <a:gd name="T3" fmla="*/ 356 h 423"/>
              <a:gd name="T4" fmla="*/ 293 w 393"/>
              <a:gd name="T5" fmla="*/ 423 h 423"/>
              <a:gd name="T6" fmla="*/ 100 w 393"/>
              <a:gd name="T7" fmla="*/ 93 h 423"/>
              <a:gd name="T8" fmla="*/ 239 w 393"/>
              <a:gd name="T9" fmla="*/ 114 h 423"/>
              <a:gd name="T10" fmla="*/ 274 w 393"/>
              <a:gd name="T11" fmla="*/ 170 h 423"/>
              <a:gd name="T12" fmla="*/ 239 w 393"/>
              <a:gd name="T13" fmla="*/ 114 h 423"/>
              <a:gd name="T14" fmla="*/ 274 w 393"/>
              <a:gd name="T15" fmla="*/ 182 h 423"/>
              <a:gd name="T16" fmla="*/ 239 w 393"/>
              <a:gd name="T17" fmla="*/ 244 h 423"/>
              <a:gd name="T18" fmla="*/ 239 w 393"/>
              <a:gd name="T19" fmla="*/ 251 h 423"/>
              <a:gd name="T20" fmla="*/ 274 w 393"/>
              <a:gd name="T21" fmla="*/ 309 h 423"/>
              <a:gd name="T22" fmla="*/ 239 w 393"/>
              <a:gd name="T23" fmla="*/ 251 h 423"/>
              <a:gd name="T24" fmla="*/ 212 w 393"/>
              <a:gd name="T25" fmla="*/ 114 h 423"/>
              <a:gd name="T26" fmla="*/ 181 w 393"/>
              <a:gd name="T27" fmla="*/ 170 h 423"/>
              <a:gd name="T28" fmla="*/ 181 w 393"/>
              <a:gd name="T29" fmla="*/ 182 h 423"/>
              <a:gd name="T30" fmla="*/ 212 w 393"/>
              <a:gd name="T31" fmla="*/ 244 h 423"/>
              <a:gd name="T32" fmla="*/ 181 w 393"/>
              <a:gd name="T33" fmla="*/ 182 h 423"/>
              <a:gd name="T34" fmla="*/ 212 w 393"/>
              <a:gd name="T35" fmla="*/ 251 h 423"/>
              <a:gd name="T36" fmla="*/ 181 w 393"/>
              <a:gd name="T37" fmla="*/ 309 h 423"/>
              <a:gd name="T38" fmla="*/ 123 w 393"/>
              <a:gd name="T39" fmla="*/ 114 h 423"/>
              <a:gd name="T40" fmla="*/ 156 w 393"/>
              <a:gd name="T41" fmla="*/ 170 h 423"/>
              <a:gd name="T42" fmla="*/ 123 w 393"/>
              <a:gd name="T43" fmla="*/ 114 h 423"/>
              <a:gd name="T44" fmla="*/ 156 w 393"/>
              <a:gd name="T45" fmla="*/ 182 h 423"/>
              <a:gd name="T46" fmla="*/ 123 w 393"/>
              <a:gd name="T47" fmla="*/ 244 h 423"/>
              <a:gd name="T48" fmla="*/ 123 w 393"/>
              <a:gd name="T49" fmla="*/ 251 h 423"/>
              <a:gd name="T50" fmla="*/ 156 w 393"/>
              <a:gd name="T51" fmla="*/ 309 h 423"/>
              <a:gd name="T52" fmla="*/ 123 w 393"/>
              <a:gd name="T53" fmla="*/ 251 h 423"/>
              <a:gd name="T54" fmla="*/ 299 w 393"/>
              <a:gd name="T55" fmla="*/ 398 h 423"/>
              <a:gd name="T56" fmla="*/ 393 w 393"/>
              <a:gd name="T57" fmla="*/ 182 h 423"/>
              <a:gd name="T58" fmla="*/ 341 w 393"/>
              <a:gd name="T59" fmla="*/ 278 h 423"/>
              <a:gd name="T60" fmla="*/ 324 w 393"/>
              <a:gd name="T61" fmla="*/ 242 h 423"/>
              <a:gd name="T62" fmla="*/ 341 w 393"/>
              <a:gd name="T63" fmla="*/ 278 h 423"/>
              <a:gd name="T64" fmla="*/ 324 w 393"/>
              <a:gd name="T65" fmla="*/ 236 h 423"/>
              <a:gd name="T66" fmla="*/ 341 w 393"/>
              <a:gd name="T67" fmla="*/ 196 h 423"/>
              <a:gd name="T68" fmla="*/ 382 w 393"/>
              <a:gd name="T69" fmla="*/ 321 h 423"/>
              <a:gd name="T70" fmla="*/ 357 w 393"/>
              <a:gd name="T71" fmla="*/ 278 h 423"/>
              <a:gd name="T72" fmla="*/ 382 w 393"/>
              <a:gd name="T73" fmla="*/ 321 h 423"/>
              <a:gd name="T74" fmla="*/ 357 w 393"/>
              <a:gd name="T75" fmla="*/ 236 h 423"/>
              <a:gd name="T76" fmla="*/ 382 w 393"/>
              <a:gd name="T77" fmla="*/ 196 h 423"/>
              <a:gd name="T78" fmla="*/ 0 w 393"/>
              <a:gd name="T79" fmla="*/ 398 h 423"/>
              <a:gd name="T80" fmla="*/ 94 w 393"/>
              <a:gd name="T81" fmla="*/ 182 h 423"/>
              <a:gd name="T82" fmla="*/ 0 w 393"/>
              <a:gd name="T83" fmla="*/ 398 h 423"/>
              <a:gd name="T84" fmla="*/ 69 w 393"/>
              <a:gd name="T85" fmla="*/ 196 h 423"/>
              <a:gd name="T86" fmla="*/ 52 w 393"/>
              <a:gd name="T87" fmla="*/ 236 h 423"/>
              <a:gd name="T88" fmla="*/ 52 w 393"/>
              <a:gd name="T89" fmla="*/ 242 h 423"/>
              <a:gd name="T90" fmla="*/ 69 w 393"/>
              <a:gd name="T91" fmla="*/ 278 h 423"/>
              <a:gd name="T92" fmla="*/ 52 w 393"/>
              <a:gd name="T93" fmla="*/ 242 h 423"/>
              <a:gd name="T94" fmla="*/ 37 w 393"/>
              <a:gd name="T95" fmla="*/ 196 h 423"/>
              <a:gd name="T96" fmla="*/ 11 w 393"/>
              <a:gd name="T97" fmla="*/ 236 h 423"/>
              <a:gd name="T98" fmla="*/ 11 w 393"/>
              <a:gd name="T99" fmla="*/ 278 h 423"/>
              <a:gd name="T100" fmla="*/ 37 w 393"/>
              <a:gd name="T101" fmla="*/ 321 h 423"/>
              <a:gd name="T102" fmla="*/ 11 w 393"/>
              <a:gd name="T103" fmla="*/ 278 h 423"/>
              <a:gd name="T104" fmla="*/ 129 w 393"/>
              <a:gd name="T105" fmla="*/ 84 h 423"/>
              <a:gd name="T106" fmla="*/ 264 w 393"/>
              <a:gd name="T107" fmla="*/ 42 h 423"/>
              <a:gd name="T108" fmla="*/ 129 w 393"/>
              <a:gd name="T109" fmla="*/ 42 h 423"/>
              <a:gd name="T110" fmla="*/ 150 w 393"/>
              <a:gd name="T111" fmla="*/ 68 h 423"/>
              <a:gd name="T112" fmla="*/ 181 w 393"/>
              <a:gd name="T113" fmla="*/ 43 h 423"/>
              <a:gd name="T114" fmla="*/ 212 w 393"/>
              <a:gd name="T115" fmla="*/ 43 h 423"/>
              <a:gd name="T116" fmla="*/ 239 w 393"/>
              <a:gd name="T117" fmla="*/ 68 h 423"/>
              <a:gd name="T118" fmla="*/ 212 w 393"/>
              <a:gd name="T119" fmla="*/ 43 h 423"/>
              <a:gd name="T120" fmla="*/ 276 w 393"/>
              <a:gd name="T121" fmla="*/ 36 h 423"/>
              <a:gd name="T122" fmla="*/ 197 w 393"/>
              <a:gd name="T123" fmla="*/ 0 h 423"/>
              <a:gd name="T124" fmla="*/ 118 w 393"/>
              <a:gd name="T125" fmla="*/ 36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3" h="423">
                <a:moveTo>
                  <a:pt x="100" y="423"/>
                </a:moveTo>
                <a:lnTo>
                  <a:pt x="160" y="423"/>
                </a:lnTo>
                <a:lnTo>
                  <a:pt x="160" y="356"/>
                </a:lnTo>
                <a:lnTo>
                  <a:pt x="233" y="356"/>
                </a:lnTo>
                <a:lnTo>
                  <a:pt x="233" y="423"/>
                </a:lnTo>
                <a:lnTo>
                  <a:pt x="293" y="423"/>
                </a:lnTo>
                <a:lnTo>
                  <a:pt x="293" y="93"/>
                </a:lnTo>
                <a:lnTo>
                  <a:pt x="100" y="93"/>
                </a:lnTo>
                <a:lnTo>
                  <a:pt x="100" y="423"/>
                </a:lnTo>
                <a:close/>
                <a:moveTo>
                  <a:pt x="239" y="114"/>
                </a:moveTo>
                <a:lnTo>
                  <a:pt x="274" y="114"/>
                </a:lnTo>
                <a:lnTo>
                  <a:pt x="274" y="170"/>
                </a:lnTo>
                <a:lnTo>
                  <a:pt x="239" y="170"/>
                </a:lnTo>
                <a:lnTo>
                  <a:pt x="239" y="114"/>
                </a:lnTo>
                <a:close/>
                <a:moveTo>
                  <a:pt x="239" y="182"/>
                </a:moveTo>
                <a:lnTo>
                  <a:pt x="274" y="182"/>
                </a:lnTo>
                <a:lnTo>
                  <a:pt x="274" y="244"/>
                </a:lnTo>
                <a:lnTo>
                  <a:pt x="239" y="244"/>
                </a:lnTo>
                <a:lnTo>
                  <a:pt x="239" y="182"/>
                </a:lnTo>
                <a:close/>
                <a:moveTo>
                  <a:pt x="239" y="251"/>
                </a:moveTo>
                <a:lnTo>
                  <a:pt x="274" y="251"/>
                </a:lnTo>
                <a:lnTo>
                  <a:pt x="274" y="309"/>
                </a:lnTo>
                <a:lnTo>
                  <a:pt x="239" y="309"/>
                </a:lnTo>
                <a:lnTo>
                  <a:pt x="239" y="251"/>
                </a:lnTo>
                <a:close/>
                <a:moveTo>
                  <a:pt x="181" y="114"/>
                </a:moveTo>
                <a:lnTo>
                  <a:pt x="212" y="114"/>
                </a:lnTo>
                <a:lnTo>
                  <a:pt x="212" y="170"/>
                </a:lnTo>
                <a:lnTo>
                  <a:pt x="181" y="170"/>
                </a:lnTo>
                <a:lnTo>
                  <a:pt x="181" y="114"/>
                </a:lnTo>
                <a:close/>
                <a:moveTo>
                  <a:pt x="181" y="182"/>
                </a:moveTo>
                <a:lnTo>
                  <a:pt x="212" y="182"/>
                </a:lnTo>
                <a:lnTo>
                  <a:pt x="212" y="244"/>
                </a:lnTo>
                <a:lnTo>
                  <a:pt x="181" y="244"/>
                </a:lnTo>
                <a:lnTo>
                  <a:pt x="181" y="182"/>
                </a:lnTo>
                <a:close/>
                <a:moveTo>
                  <a:pt x="181" y="251"/>
                </a:moveTo>
                <a:lnTo>
                  <a:pt x="212" y="251"/>
                </a:lnTo>
                <a:lnTo>
                  <a:pt x="212" y="309"/>
                </a:lnTo>
                <a:lnTo>
                  <a:pt x="181" y="309"/>
                </a:lnTo>
                <a:lnTo>
                  <a:pt x="181" y="251"/>
                </a:lnTo>
                <a:close/>
                <a:moveTo>
                  <a:pt x="123" y="114"/>
                </a:moveTo>
                <a:lnTo>
                  <a:pt x="156" y="114"/>
                </a:lnTo>
                <a:lnTo>
                  <a:pt x="156" y="170"/>
                </a:lnTo>
                <a:lnTo>
                  <a:pt x="123" y="170"/>
                </a:lnTo>
                <a:lnTo>
                  <a:pt x="123" y="114"/>
                </a:lnTo>
                <a:close/>
                <a:moveTo>
                  <a:pt x="123" y="182"/>
                </a:moveTo>
                <a:lnTo>
                  <a:pt x="156" y="182"/>
                </a:lnTo>
                <a:lnTo>
                  <a:pt x="156" y="244"/>
                </a:lnTo>
                <a:lnTo>
                  <a:pt x="123" y="244"/>
                </a:lnTo>
                <a:lnTo>
                  <a:pt x="123" y="182"/>
                </a:lnTo>
                <a:close/>
                <a:moveTo>
                  <a:pt x="123" y="251"/>
                </a:moveTo>
                <a:lnTo>
                  <a:pt x="156" y="251"/>
                </a:lnTo>
                <a:lnTo>
                  <a:pt x="156" y="309"/>
                </a:lnTo>
                <a:lnTo>
                  <a:pt x="123" y="309"/>
                </a:lnTo>
                <a:lnTo>
                  <a:pt x="123" y="251"/>
                </a:lnTo>
                <a:close/>
                <a:moveTo>
                  <a:pt x="299" y="182"/>
                </a:moveTo>
                <a:lnTo>
                  <a:pt x="299" y="398"/>
                </a:lnTo>
                <a:lnTo>
                  <a:pt x="393" y="398"/>
                </a:lnTo>
                <a:lnTo>
                  <a:pt x="393" y="182"/>
                </a:lnTo>
                <a:lnTo>
                  <a:pt x="299" y="182"/>
                </a:lnTo>
                <a:close/>
                <a:moveTo>
                  <a:pt x="341" y="278"/>
                </a:moveTo>
                <a:lnTo>
                  <a:pt x="324" y="278"/>
                </a:lnTo>
                <a:lnTo>
                  <a:pt x="324" y="242"/>
                </a:lnTo>
                <a:lnTo>
                  <a:pt x="341" y="242"/>
                </a:lnTo>
                <a:lnTo>
                  <a:pt x="341" y="278"/>
                </a:lnTo>
                <a:close/>
                <a:moveTo>
                  <a:pt x="341" y="236"/>
                </a:moveTo>
                <a:lnTo>
                  <a:pt x="324" y="236"/>
                </a:lnTo>
                <a:lnTo>
                  <a:pt x="324" y="196"/>
                </a:lnTo>
                <a:lnTo>
                  <a:pt x="341" y="196"/>
                </a:lnTo>
                <a:lnTo>
                  <a:pt x="341" y="236"/>
                </a:lnTo>
                <a:close/>
                <a:moveTo>
                  <a:pt x="382" y="321"/>
                </a:moveTo>
                <a:lnTo>
                  <a:pt x="357" y="321"/>
                </a:lnTo>
                <a:lnTo>
                  <a:pt x="357" y="278"/>
                </a:lnTo>
                <a:lnTo>
                  <a:pt x="382" y="278"/>
                </a:lnTo>
                <a:lnTo>
                  <a:pt x="382" y="321"/>
                </a:lnTo>
                <a:close/>
                <a:moveTo>
                  <a:pt x="382" y="236"/>
                </a:moveTo>
                <a:lnTo>
                  <a:pt x="357" y="236"/>
                </a:lnTo>
                <a:lnTo>
                  <a:pt x="357" y="196"/>
                </a:lnTo>
                <a:lnTo>
                  <a:pt x="382" y="196"/>
                </a:lnTo>
                <a:lnTo>
                  <a:pt x="382" y="236"/>
                </a:lnTo>
                <a:close/>
                <a:moveTo>
                  <a:pt x="0" y="398"/>
                </a:moveTo>
                <a:lnTo>
                  <a:pt x="94" y="398"/>
                </a:lnTo>
                <a:lnTo>
                  <a:pt x="94" y="182"/>
                </a:lnTo>
                <a:lnTo>
                  <a:pt x="0" y="182"/>
                </a:lnTo>
                <a:lnTo>
                  <a:pt x="0" y="398"/>
                </a:lnTo>
                <a:close/>
                <a:moveTo>
                  <a:pt x="52" y="196"/>
                </a:moveTo>
                <a:lnTo>
                  <a:pt x="69" y="196"/>
                </a:lnTo>
                <a:lnTo>
                  <a:pt x="69" y="236"/>
                </a:lnTo>
                <a:lnTo>
                  <a:pt x="52" y="236"/>
                </a:lnTo>
                <a:lnTo>
                  <a:pt x="52" y="196"/>
                </a:lnTo>
                <a:close/>
                <a:moveTo>
                  <a:pt x="52" y="242"/>
                </a:moveTo>
                <a:lnTo>
                  <a:pt x="69" y="242"/>
                </a:lnTo>
                <a:lnTo>
                  <a:pt x="69" y="278"/>
                </a:lnTo>
                <a:lnTo>
                  <a:pt x="52" y="278"/>
                </a:lnTo>
                <a:lnTo>
                  <a:pt x="52" y="242"/>
                </a:lnTo>
                <a:close/>
                <a:moveTo>
                  <a:pt x="11" y="196"/>
                </a:moveTo>
                <a:lnTo>
                  <a:pt x="37" y="196"/>
                </a:lnTo>
                <a:lnTo>
                  <a:pt x="37" y="236"/>
                </a:lnTo>
                <a:lnTo>
                  <a:pt x="11" y="236"/>
                </a:lnTo>
                <a:lnTo>
                  <a:pt x="11" y="196"/>
                </a:lnTo>
                <a:close/>
                <a:moveTo>
                  <a:pt x="11" y="278"/>
                </a:moveTo>
                <a:lnTo>
                  <a:pt x="37" y="278"/>
                </a:lnTo>
                <a:lnTo>
                  <a:pt x="37" y="321"/>
                </a:lnTo>
                <a:lnTo>
                  <a:pt x="11" y="321"/>
                </a:lnTo>
                <a:lnTo>
                  <a:pt x="11" y="278"/>
                </a:lnTo>
                <a:close/>
                <a:moveTo>
                  <a:pt x="129" y="42"/>
                </a:moveTo>
                <a:lnTo>
                  <a:pt x="129" y="84"/>
                </a:lnTo>
                <a:lnTo>
                  <a:pt x="264" y="84"/>
                </a:lnTo>
                <a:lnTo>
                  <a:pt x="264" y="42"/>
                </a:lnTo>
                <a:lnTo>
                  <a:pt x="197" y="20"/>
                </a:lnTo>
                <a:lnTo>
                  <a:pt x="129" y="42"/>
                </a:lnTo>
                <a:close/>
                <a:moveTo>
                  <a:pt x="181" y="68"/>
                </a:moveTo>
                <a:lnTo>
                  <a:pt x="150" y="68"/>
                </a:lnTo>
                <a:lnTo>
                  <a:pt x="150" y="43"/>
                </a:lnTo>
                <a:lnTo>
                  <a:pt x="181" y="43"/>
                </a:lnTo>
                <a:lnTo>
                  <a:pt x="181" y="68"/>
                </a:lnTo>
                <a:close/>
                <a:moveTo>
                  <a:pt x="212" y="43"/>
                </a:moveTo>
                <a:lnTo>
                  <a:pt x="239" y="43"/>
                </a:lnTo>
                <a:lnTo>
                  <a:pt x="239" y="68"/>
                </a:lnTo>
                <a:lnTo>
                  <a:pt x="212" y="68"/>
                </a:lnTo>
                <a:lnTo>
                  <a:pt x="212" y="43"/>
                </a:lnTo>
                <a:close/>
                <a:moveTo>
                  <a:pt x="197" y="11"/>
                </a:moveTo>
                <a:lnTo>
                  <a:pt x="276" y="36"/>
                </a:lnTo>
                <a:lnTo>
                  <a:pt x="282" y="29"/>
                </a:lnTo>
                <a:lnTo>
                  <a:pt x="197" y="0"/>
                </a:lnTo>
                <a:lnTo>
                  <a:pt x="112" y="29"/>
                </a:lnTo>
                <a:lnTo>
                  <a:pt x="118" y="36"/>
                </a:lnTo>
                <a:lnTo>
                  <a:pt x="197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CF53926-9E2F-41AF-8088-6423690CA1EA}"/>
              </a:ext>
            </a:extLst>
          </p:cNvPr>
          <p:cNvGrpSpPr/>
          <p:nvPr/>
        </p:nvGrpSpPr>
        <p:grpSpPr>
          <a:xfrm>
            <a:off x="4746423" y="4426083"/>
            <a:ext cx="271273" cy="386041"/>
            <a:chOff x="4884365" y="1675421"/>
            <a:chExt cx="271273" cy="386041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73D034A7-B8E8-4D44-BDA0-FCCD8EE9D0E8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47" name="Freeform 7">
                <a:extLst>
                  <a:ext uri="{FF2B5EF4-FFF2-40B4-BE49-F238E27FC236}">
                    <a16:creationId xmlns:a16="http://schemas.microsoft.com/office/drawing/2014/main" id="{E5342790-B6EE-4274-9BA0-BC35E9BB3E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B839BFA4-E414-4B36-AA43-2B8336C759C2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46" name="Freeform 14">
              <a:extLst>
                <a:ext uri="{FF2B5EF4-FFF2-40B4-BE49-F238E27FC236}">
                  <a16:creationId xmlns:a16="http://schemas.microsoft.com/office/drawing/2014/main" id="{00EB6CCA-46AD-49D1-A893-20C8AAE4D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A1744BE-B872-4FB8-8226-813E489C4FBF}"/>
              </a:ext>
            </a:extLst>
          </p:cNvPr>
          <p:cNvGrpSpPr/>
          <p:nvPr/>
        </p:nvGrpSpPr>
        <p:grpSpPr>
          <a:xfrm>
            <a:off x="4984657" y="4872675"/>
            <a:ext cx="271273" cy="386041"/>
            <a:chOff x="4884365" y="1675421"/>
            <a:chExt cx="271273" cy="38604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36CF50A-EFBA-46D5-8D20-68A78AB80400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52" name="Freeform 7">
                <a:extLst>
                  <a:ext uri="{FF2B5EF4-FFF2-40B4-BE49-F238E27FC236}">
                    <a16:creationId xmlns:a16="http://schemas.microsoft.com/office/drawing/2014/main" id="{3BB0C226-091F-41C8-9EE1-FAB1BAA37A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8394C6CE-A748-42DB-9DB7-1630AE128ADE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51" name="Freeform 14">
              <a:extLst>
                <a:ext uri="{FF2B5EF4-FFF2-40B4-BE49-F238E27FC236}">
                  <a16:creationId xmlns:a16="http://schemas.microsoft.com/office/drawing/2014/main" id="{AFA2FAFD-7F03-4137-9820-FBC7904390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EBEA2BE-69C7-435E-9AB8-2885E53ADFE6}"/>
              </a:ext>
            </a:extLst>
          </p:cNvPr>
          <p:cNvGrpSpPr/>
          <p:nvPr/>
        </p:nvGrpSpPr>
        <p:grpSpPr>
          <a:xfrm>
            <a:off x="6364602" y="3664891"/>
            <a:ext cx="271273" cy="386041"/>
            <a:chOff x="4884365" y="1675421"/>
            <a:chExt cx="271273" cy="386041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2B651A23-7ABD-4162-A31B-6445C2B2CB97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57" name="Freeform 7">
                <a:extLst>
                  <a:ext uri="{FF2B5EF4-FFF2-40B4-BE49-F238E27FC236}">
                    <a16:creationId xmlns:a16="http://schemas.microsoft.com/office/drawing/2014/main" id="{7B852277-A208-4876-85F8-6179BE8925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B471FD96-E474-40F0-8DB0-713C26D1A6A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56" name="Freeform 14">
              <a:extLst>
                <a:ext uri="{FF2B5EF4-FFF2-40B4-BE49-F238E27FC236}">
                  <a16:creationId xmlns:a16="http://schemas.microsoft.com/office/drawing/2014/main" id="{769D5DBF-E801-44EB-B86A-A4C8152F52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9522C45-0C56-47F6-B19E-FB59FC21429E}"/>
              </a:ext>
            </a:extLst>
          </p:cNvPr>
          <p:cNvGrpSpPr/>
          <p:nvPr/>
        </p:nvGrpSpPr>
        <p:grpSpPr>
          <a:xfrm>
            <a:off x="6393402" y="4082634"/>
            <a:ext cx="271273" cy="386041"/>
            <a:chOff x="4884365" y="1675421"/>
            <a:chExt cx="271273" cy="386041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4AC8BADB-22DE-497D-9EA7-8011C196A2C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62" name="Freeform 7">
                <a:extLst>
                  <a:ext uri="{FF2B5EF4-FFF2-40B4-BE49-F238E27FC236}">
                    <a16:creationId xmlns:a16="http://schemas.microsoft.com/office/drawing/2014/main" id="{782395FD-7329-4C8F-AEC3-371CE1676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5A43384C-AC3E-47C2-BBF4-449B80FA2A3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61" name="Freeform 14">
              <a:extLst>
                <a:ext uri="{FF2B5EF4-FFF2-40B4-BE49-F238E27FC236}">
                  <a16:creationId xmlns:a16="http://schemas.microsoft.com/office/drawing/2014/main" id="{7F0DC4F2-A113-4614-B1EA-18E5FBB1D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437868B-BEED-4B41-8EE2-D7462E75C108}"/>
              </a:ext>
            </a:extLst>
          </p:cNvPr>
          <p:cNvGrpSpPr/>
          <p:nvPr/>
        </p:nvGrpSpPr>
        <p:grpSpPr>
          <a:xfrm>
            <a:off x="5774740" y="4195711"/>
            <a:ext cx="271273" cy="386041"/>
            <a:chOff x="4884365" y="1675421"/>
            <a:chExt cx="271273" cy="386041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7DE18111-8B52-442C-9B18-C6C595B52D53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67" name="Freeform 7">
                <a:extLst>
                  <a:ext uri="{FF2B5EF4-FFF2-40B4-BE49-F238E27FC236}">
                    <a16:creationId xmlns:a16="http://schemas.microsoft.com/office/drawing/2014/main" id="{4215F0FD-FFF4-430A-9EB7-2F568E8BC2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C49AE3AA-A842-4AB3-B75E-3A4866283CAE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66" name="Freeform 14">
              <a:extLst>
                <a:ext uri="{FF2B5EF4-FFF2-40B4-BE49-F238E27FC236}">
                  <a16:creationId xmlns:a16="http://schemas.microsoft.com/office/drawing/2014/main" id="{CF197540-95F5-4A37-87C0-B90E9953E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C59F198-C216-44D5-A213-B260E0E3B4F9}"/>
              </a:ext>
            </a:extLst>
          </p:cNvPr>
          <p:cNvGrpSpPr/>
          <p:nvPr/>
        </p:nvGrpSpPr>
        <p:grpSpPr>
          <a:xfrm>
            <a:off x="5710264" y="4663815"/>
            <a:ext cx="271273" cy="386041"/>
            <a:chOff x="4884365" y="1675421"/>
            <a:chExt cx="271273" cy="38604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9C083DD-7A32-4960-ABB5-3F27227EE2FF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72" name="Freeform 7">
                <a:extLst>
                  <a:ext uri="{FF2B5EF4-FFF2-40B4-BE49-F238E27FC236}">
                    <a16:creationId xmlns:a16="http://schemas.microsoft.com/office/drawing/2014/main" id="{FDE6D87D-6DA8-4DF4-9B47-4E4FD60DCA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6801BB7A-335A-4415-A909-A729CD3DB674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71" name="Freeform 14">
              <a:extLst>
                <a:ext uri="{FF2B5EF4-FFF2-40B4-BE49-F238E27FC236}">
                  <a16:creationId xmlns:a16="http://schemas.microsoft.com/office/drawing/2014/main" id="{7F620B2E-2B07-43D0-862B-A4668B2E29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5C53CDD-AF4F-40C9-8ED9-857FA07015BA}"/>
              </a:ext>
            </a:extLst>
          </p:cNvPr>
          <p:cNvGrpSpPr/>
          <p:nvPr/>
        </p:nvGrpSpPr>
        <p:grpSpPr>
          <a:xfrm>
            <a:off x="6058313" y="5008210"/>
            <a:ext cx="271273" cy="386041"/>
            <a:chOff x="4884365" y="1675421"/>
            <a:chExt cx="271273" cy="386041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91FD17C8-62EE-410F-A7D7-856404DEF37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77" name="Freeform 7">
                <a:extLst>
                  <a:ext uri="{FF2B5EF4-FFF2-40B4-BE49-F238E27FC236}">
                    <a16:creationId xmlns:a16="http://schemas.microsoft.com/office/drawing/2014/main" id="{9D33EE37-744F-4F55-AC51-E46E981C67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08138D8-885D-4F45-8780-371598767FB4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76" name="Freeform 14">
              <a:extLst>
                <a:ext uri="{FF2B5EF4-FFF2-40B4-BE49-F238E27FC236}">
                  <a16:creationId xmlns:a16="http://schemas.microsoft.com/office/drawing/2014/main" id="{A515B1E4-3EA7-4739-9FFF-065B466A4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952402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Object 108" hidden="1">
            <a:extLst>
              <a:ext uri="{FF2B5EF4-FFF2-40B4-BE49-F238E27FC236}">
                <a16:creationId xmlns:a16="http://schemas.microsoft.com/office/drawing/2014/main" id="{1D132543-CA1A-40CB-BC90-5AF0E124DD4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18018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5" imgH="385" progId="TCLayout.ActiveDocument.1">
                  <p:embed/>
                </p:oleObj>
              </mc:Choice>
              <mc:Fallback>
                <p:oleObj name="think-cell Slide" r:id="rId4" imgW="385" imgH="385" progId="TCLayout.ActiveDocument.1">
                  <p:embed/>
                  <p:pic>
                    <p:nvPicPr>
                      <p:cNvPr id="109" name="Object 108" hidden="1">
                        <a:extLst>
                          <a:ext uri="{FF2B5EF4-FFF2-40B4-BE49-F238E27FC236}">
                            <a16:creationId xmlns:a16="http://schemas.microsoft.com/office/drawing/2014/main" id="{1D132543-CA1A-40CB-BC90-5AF0E124D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10D27167-CAD5-4414-B2E3-8E289696F0F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GB" sz="3200" b="1" dirty="0" err="1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3839B-542E-4EC2-B953-EFC87686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public clients in </a:t>
            </a:r>
            <a:r>
              <a:rPr lang="en-GB" dirty="0" err="1"/>
              <a:t>sweden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D6EDE-75A7-43AC-BE9C-9EA5DC280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BB0A8-B61F-4A50-B271-849BD27AB3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0AAE7-26F5-4EE8-94AB-441C90F7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GB" smtClean="0">
                <a:solidFill>
                  <a:srgbClr val="FFFFFF"/>
                </a:solidFill>
              </a:rPr>
              <a:pPr/>
              <a:t>15</a:t>
            </a:fld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6" name="Group 255">
            <a:extLst>
              <a:ext uri="{FF2B5EF4-FFF2-40B4-BE49-F238E27FC236}">
                <a16:creationId xmlns:a16="http://schemas.microsoft.com/office/drawing/2014/main" id="{65827030-80DC-45E5-A8EC-F7F71AD01DF9}"/>
              </a:ext>
            </a:extLst>
          </p:cNvPr>
          <p:cNvGrpSpPr>
            <a:grpSpLocks/>
          </p:cNvGrpSpPr>
          <p:nvPr/>
        </p:nvGrpSpPr>
        <p:grpSpPr bwMode="auto">
          <a:xfrm>
            <a:off x="3288860" y="1865313"/>
            <a:ext cx="5240337" cy="4095750"/>
            <a:chOff x="3626" y="4932"/>
            <a:chExt cx="16507" cy="12900"/>
          </a:xfrm>
          <a:solidFill>
            <a:schemeClr val="tx2">
              <a:lumMod val="60000"/>
              <a:lumOff val="40000"/>
            </a:schemeClr>
          </a:solidFill>
          <a:effectLst/>
        </p:grpSpPr>
        <p:sp>
          <p:nvSpPr>
            <p:cNvPr id="7" name="Freeform 256">
              <a:extLst>
                <a:ext uri="{FF2B5EF4-FFF2-40B4-BE49-F238E27FC236}">
                  <a16:creationId xmlns:a16="http://schemas.microsoft.com/office/drawing/2014/main" id="{5664C71F-4E98-465E-BD12-545C51811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" y="14022"/>
              <a:ext cx="215" cy="515"/>
            </a:xfrm>
            <a:custGeom>
              <a:avLst/>
              <a:gdLst>
                <a:gd name="T0" fmla="*/ 158 w 214"/>
                <a:gd name="T1" fmla="*/ 514 h 514"/>
                <a:gd name="T2" fmla="*/ 62 w 214"/>
                <a:gd name="T3" fmla="*/ 298 h 514"/>
                <a:gd name="T4" fmla="*/ 38 w 214"/>
                <a:gd name="T5" fmla="*/ 186 h 514"/>
                <a:gd name="T6" fmla="*/ 0 w 214"/>
                <a:gd name="T7" fmla="*/ 45 h 514"/>
                <a:gd name="T8" fmla="*/ 45 w 214"/>
                <a:gd name="T9" fmla="*/ 0 h 514"/>
                <a:gd name="T10" fmla="*/ 90 w 214"/>
                <a:gd name="T11" fmla="*/ 45 h 514"/>
                <a:gd name="T12" fmla="*/ 102 w 214"/>
                <a:gd name="T13" fmla="*/ 154 h 514"/>
                <a:gd name="T14" fmla="*/ 166 w 214"/>
                <a:gd name="T15" fmla="*/ 162 h 514"/>
                <a:gd name="T16" fmla="*/ 214 w 214"/>
                <a:gd name="T17" fmla="*/ 226 h 514"/>
                <a:gd name="T18" fmla="*/ 190 w 214"/>
                <a:gd name="T19" fmla="*/ 290 h 514"/>
                <a:gd name="T20" fmla="*/ 174 w 214"/>
                <a:gd name="T21" fmla="*/ 370 h 514"/>
                <a:gd name="T22" fmla="*/ 206 w 214"/>
                <a:gd name="T23" fmla="*/ 458 h 514"/>
                <a:gd name="T24" fmla="*/ 158 w 214"/>
                <a:gd name="T25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" h="514">
                  <a:moveTo>
                    <a:pt x="158" y="514"/>
                  </a:moveTo>
                  <a:lnTo>
                    <a:pt x="62" y="298"/>
                  </a:lnTo>
                  <a:lnTo>
                    <a:pt x="38" y="186"/>
                  </a:lnTo>
                  <a:lnTo>
                    <a:pt x="0" y="45"/>
                  </a:lnTo>
                  <a:lnTo>
                    <a:pt x="45" y="0"/>
                  </a:lnTo>
                  <a:lnTo>
                    <a:pt x="90" y="45"/>
                  </a:lnTo>
                  <a:lnTo>
                    <a:pt x="102" y="154"/>
                  </a:lnTo>
                  <a:lnTo>
                    <a:pt x="166" y="162"/>
                  </a:lnTo>
                  <a:lnTo>
                    <a:pt x="214" y="226"/>
                  </a:lnTo>
                  <a:lnTo>
                    <a:pt x="190" y="290"/>
                  </a:lnTo>
                  <a:lnTo>
                    <a:pt x="174" y="370"/>
                  </a:lnTo>
                  <a:lnTo>
                    <a:pt x="206" y="458"/>
                  </a:lnTo>
                  <a:lnTo>
                    <a:pt x="158" y="51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57">
              <a:extLst>
                <a:ext uri="{FF2B5EF4-FFF2-40B4-BE49-F238E27FC236}">
                  <a16:creationId xmlns:a16="http://schemas.microsoft.com/office/drawing/2014/main" id="{CA4203D5-BF96-4EBF-9A07-2186DE0B5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" y="12002"/>
              <a:ext cx="315" cy="925"/>
            </a:xfrm>
            <a:custGeom>
              <a:avLst/>
              <a:gdLst>
                <a:gd name="T0" fmla="*/ 9 w 63"/>
                <a:gd name="T1" fmla="*/ 182 h 185"/>
                <a:gd name="T2" fmla="*/ 8 w 63"/>
                <a:gd name="T3" fmla="*/ 164 h 185"/>
                <a:gd name="T4" fmla="*/ 0 w 63"/>
                <a:gd name="T5" fmla="*/ 141 h 185"/>
                <a:gd name="T6" fmla="*/ 9 w 63"/>
                <a:gd name="T7" fmla="*/ 113 h 185"/>
                <a:gd name="T8" fmla="*/ 26 w 63"/>
                <a:gd name="T9" fmla="*/ 98 h 185"/>
                <a:gd name="T10" fmla="*/ 31 w 63"/>
                <a:gd name="T11" fmla="*/ 78 h 185"/>
                <a:gd name="T12" fmla="*/ 29 w 63"/>
                <a:gd name="T13" fmla="*/ 62 h 185"/>
                <a:gd name="T14" fmla="*/ 9 w 63"/>
                <a:gd name="T15" fmla="*/ 45 h 185"/>
                <a:gd name="T16" fmla="*/ 5 w 63"/>
                <a:gd name="T17" fmla="*/ 29 h 185"/>
                <a:gd name="T18" fmla="*/ 9 w 63"/>
                <a:gd name="T19" fmla="*/ 0 h 185"/>
                <a:gd name="T20" fmla="*/ 23 w 63"/>
                <a:gd name="T21" fmla="*/ 2 h 185"/>
                <a:gd name="T22" fmla="*/ 21 w 63"/>
                <a:gd name="T23" fmla="*/ 27 h 185"/>
                <a:gd name="T24" fmla="*/ 33 w 63"/>
                <a:gd name="T25" fmla="*/ 45 h 185"/>
                <a:gd name="T26" fmla="*/ 50 w 63"/>
                <a:gd name="T27" fmla="*/ 65 h 185"/>
                <a:gd name="T28" fmla="*/ 44 w 63"/>
                <a:gd name="T29" fmla="*/ 84 h 185"/>
                <a:gd name="T30" fmla="*/ 51 w 63"/>
                <a:gd name="T31" fmla="*/ 98 h 185"/>
                <a:gd name="T32" fmla="*/ 63 w 63"/>
                <a:gd name="T33" fmla="*/ 107 h 185"/>
                <a:gd name="T34" fmla="*/ 50 w 63"/>
                <a:gd name="T35" fmla="*/ 132 h 185"/>
                <a:gd name="T36" fmla="*/ 53 w 63"/>
                <a:gd name="T37" fmla="*/ 158 h 185"/>
                <a:gd name="T38" fmla="*/ 47 w 63"/>
                <a:gd name="T39" fmla="*/ 170 h 185"/>
                <a:gd name="T40" fmla="*/ 47 w 63"/>
                <a:gd name="T41" fmla="*/ 185 h 185"/>
                <a:gd name="T42" fmla="*/ 9 w 63"/>
                <a:gd name="T43" fmla="*/ 18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85">
                  <a:moveTo>
                    <a:pt x="9" y="182"/>
                  </a:moveTo>
                  <a:lnTo>
                    <a:pt x="8" y="164"/>
                  </a:lnTo>
                  <a:lnTo>
                    <a:pt x="0" y="141"/>
                  </a:lnTo>
                  <a:lnTo>
                    <a:pt x="9" y="113"/>
                  </a:lnTo>
                  <a:lnTo>
                    <a:pt x="26" y="98"/>
                  </a:lnTo>
                  <a:lnTo>
                    <a:pt x="31" y="78"/>
                  </a:lnTo>
                  <a:lnTo>
                    <a:pt x="29" y="62"/>
                  </a:lnTo>
                  <a:lnTo>
                    <a:pt x="9" y="45"/>
                  </a:lnTo>
                  <a:lnTo>
                    <a:pt x="5" y="29"/>
                  </a:lnTo>
                  <a:lnTo>
                    <a:pt x="9" y="0"/>
                  </a:lnTo>
                  <a:lnTo>
                    <a:pt x="23" y="2"/>
                  </a:lnTo>
                  <a:lnTo>
                    <a:pt x="21" y="27"/>
                  </a:lnTo>
                  <a:lnTo>
                    <a:pt x="33" y="45"/>
                  </a:lnTo>
                  <a:lnTo>
                    <a:pt x="50" y="65"/>
                  </a:lnTo>
                  <a:lnTo>
                    <a:pt x="44" y="84"/>
                  </a:lnTo>
                  <a:lnTo>
                    <a:pt x="51" y="98"/>
                  </a:lnTo>
                  <a:lnTo>
                    <a:pt x="63" y="107"/>
                  </a:lnTo>
                  <a:lnTo>
                    <a:pt x="50" y="132"/>
                  </a:lnTo>
                  <a:lnTo>
                    <a:pt x="53" y="158"/>
                  </a:lnTo>
                  <a:lnTo>
                    <a:pt x="47" y="170"/>
                  </a:lnTo>
                  <a:lnTo>
                    <a:pt x="47" y="185"/>
                  </a:lnTo>
                  <a:lnTo>
                    <a:pt x="9" y="18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58">
              <a:extLst>
                <a:ext uri="{FF2B5EF4-FFF2-40B4-BE49-F238E27FC236}">
                  <a16:creationId xmlns:a16="http://schemas.microsoft.com/office/drawing/2014/main" id="{C55BE91A-4A35-4335-8172-3F2740861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8031"/>
              <a:ext cx="880" cy="1110"/>
            </a:xfrm>
            <a:custGeom>
              <a:avLst/>
              <a:gdLst>
                <a:gd name="T0" fmla="*/ 28 w 176"/>
                <a:gd name="T1" fmla="*/ 182 h 222"/>
                <a:gd name="T2" fmla="*/ 0 w 176"/>
                <a:gd name="T3" fmla="*/ 172 h 222"/>
                <a:gd name="T4" fmla="*/ 20 w 176"/>
                <a:gd name="T5" fmla="*/ 142 h 222"/>
                <a:gd name="T6" fmla="*/ 44 w 176"/>
                <a:gd name="T7" fmla="*/ 130 h 222"/>
                <a:gd name="T8" fmla="*/ 70 w 176"/>
                <a:gd name="T9" fmla="*/ 118 h 222"/>
                <a:gd name="T10" fmla="*/ 50 w 176"/>
                <a:gd name="T11" fmla="*/ 98 h 222"/>
                <a:gd name="T12" fmla="*/ 56 w 176"/>
                <a:gd name="T13" fmla="*/ 84 h 222"/>
                <a:gd name="T14" fmla="*/ 58 w 176"/>
                <a:gd name="T15" fmla="*/ 64 h 222"/>
                <a:gd name="T16" fmla="*/ 96 w 176"/>
                <a:gd name="T17" fmla="*/ 55 h 222"/>
                <a:gd name="T18" fmla="*/ 132 w 176"/>
                <a:gd name="T19" fmla="*/ 48 h 222"/>
                <a:gd name="T20" fmla="*/ 148 w 176"/>
                <a:gd name="T21" fmla="*/ 20 h 222"/>
                <a:gd name="T22" fmla="*/ 164 w 176"/>
                <a:gd name="T23" fmla="*/ 10 h 222"/>
                <a:gd name="T24" fmla="*/ 174 w 176"/>
                <a:gd name="T25" fmla="*/ 0 h 222"/>
                <a:gd name="T26" fmla="*/ 176 w 176"/>
                <a:gd name="T27" fmla="*/ 38 h 222"/>
                <a:gd name="T28" fmla="*/ 170 w 176"/>
                <a:gd name="T29" fmla="*/ 68 h 222"/>
                <a:gd name="T30" fmla="*/ 148 w 176"/>
                <a:gd name="T31" fmla="*/ 66 h 222"/>
                <a:gd name="T32" fmla="*/ 144 w 176"/>
                <a:gd name="T33" fmla="*/ 104 h 222"/>
                <a:gd name="T34" fmla="*/ 158 w 176"/>
                <a:gd name="T35" fmla="*/ 132 h 222"/>
                <a:gd name="T36" fmla="*/ 120 w 176"/>
                <a:gd name="T37" fmla="*/ 196 h 222"/>
                <a:gd name="T38" fmla="*/ 94 w 176"/>
                <a:gd name="T39" fmla="*/ 218 h 222"/>
                <a:gd name="T40" fmla="*/ 66 w 176"/>
                <a:gd name="T41" fmla="*/ 222 h 222"/>
                <a:gd name="T42" fmla="*/ 44 w 176"/>
                <a:gd name="T43" fmla="*/ 218 h 222"/>
                <a:gd name="T44" fmla="*/ 40 w 176"/>
                <a:gd name="T45" fmla="*/ 200 h 222"/>
                <a:gd name="T46" fmla="*/ 28 w 176"/>
                <a:gd name="T47" fmla="*/ 18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6" h="222">
                  <a:moveTo>
                    <a:pt x="28" y="182"/>
                  </a:moveTo>
                  <a:lnTo>
                    <a:pt x="0" y="172"/>
                  </a:lnTo>
                  <a:lnTo>
                    <a:pt x="20" y="142"/>
                  </a:lnTo>
                  <a:lnTo>
                    <a:pt x="44" y="130"/>
                  </a:lnTo>
                  <a:lnTo>
                    <a:pt x="70" y="118"/>
                  </a:lnTo>
                  <a:lnTo>
                    <a:pt x="50" y="98"/>
                  </a:lnTo>
                  <a:lnTo>
                    <a:pt x="56" y="84"/>
                  </a:lnTo>
                  <a:lnTo>
                    <a:pt x="58" y="64"/>
                  </a:lnTo>
                  <a:lnTo>
                    <a:pt x="96" y="55"/>
                  </a:lnTo>
                  <a:lnTo>
                    <a:pt x="132" y="48"/>
                  </a:lnTo>
                  <a:lnTo>
                    <a:pt x="148" y="20"/>
                  </a:lnTo>
                  <a:lnTo>
                    <a:pt x="164" y="10"/>
                  </a:lnTo>
                  <a:lnTo>
                    <a:pt x="174" y="0"/>
                  </a:lnTo>
                  <a:lnTo>
                    <a:pt x="176" y="38"/>
                  </a:lnTo>
                  <a:lnTo>
                    <a:pt x="170" y="68"/>
                  </a:lnTo>
                  <a:lnTo>
                    <a:pt x="148" y="66"/>
                  </a:lnTo>
                  <a:lnTo>
                    <a:pt x="144" y="104"/>
                  </a:lnTo>
                  <a:lnTo>
                    <a:pt x="158" y="132"/>
                  </a:lnTo>
                  <a:lnTo>
                    <a:pt x="120" y="196"/>
                  </a:lnTo>
                  <a:lnTo>
                    <a:pt x="94" y="218"/>
                  </a:lnTo>
                  <a:lnTo>
                    <a:pt x="66" y="222"/>
                  </a:lnTo>
                  <a:lnTo>
                    <a:pt x="44" y="218"/>
                  </a:lnTo>
                  <a:lnTo>
                    <a:pt x="40" y="200"/>
                  </a:lnTo>
                  <a:lnTo>
                    <a:pt x="28" y="18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9">
              <a:extLst>
                <a:ext uri="{FF2B5EF4-FFF2-40B4-BE49-F238E27FC236}">
                  <a16:creationId xmlns:a16="http://schemas.microsoft.com/office/drawing/2014/main" id="{B4D55632-6B7D-4760-B8D5-DFFC6B854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" y="9121"/>
              <a:ext cx="368" cy="355"/>
            </a:xfrm>
            <a:custGeom>
              <a:avLst/>
              <a:gdLst>
                <a:gd name="T0" fmla="*/ 223 w 368"/>
                <a:gd name="T1" fmla="*/ 315 h 355"/>
                <a:gd name="T2" fmla="*/ 293 w 368"/>
                <a:gd name="T3" fmla="*/ 355 h 355"/>
                <a:gd name="T4" fmla="*/ 353 w 368"/>
                <a:gd name="T5" fmla="*/ 315 h 355"/>
                <a:gd name="T6" fmla="*/ 368 w 368"/>
                <a:gd name="T7" fmla="*/ 265 h 355"/>
                <a:gd name="T8" fmla="*/ 368 w 368"/>
                <a:gd name="T9" fmla="*/ 180 h 355"/>
                <a:gd name="T10" fmla="*/ 343 w 368"/>
                <a:gd name="T11" fmla="*/ 90 h 355"/>
                <a:gd name="T12" fmla="*/ 353 w 368"/>
                <a:gd name="T13" fmla="*/ 30 h 355"/>
                <a:gd name="T14" fmla="*/ 268 w 368"/>
                <a:gd name="T15" fmla="*/ 85 h 355"/>
                <a:gd name="T16" fmla="*/ 178 w 368"/>
                <a:gd name="T17" fmla="*/ 60 h 355"/>
                <a:gd name="T18" fmla="*/ 128 w 368"/>
                <a:gd name="T19" fmla="*/ 15 h 355"/>
                <a:gd name="T20" fmla="*/ 83 w 368"/>
                <a:gd name="T21" fmla="*/ 0 h 355"/>
                <a:gd name="T22" fmla="*/ 0 w 368"/>
                <a:gd name="T23" fmla="*/ 32 h 355"/>
                <a:gd name="T24" fmla="*/ 73 w 368"/>
                <a:gd name="T25" fmla="*/ 90 h 355"/>
                <a:gd name="T26" fmla="*/ 173 w 368"/>
                <a:gd name="T27" fmla="*/ 150 h 355"/>
                <a:gd name="T28" fmla="*/ 193 w 368"/>
                <a:gd name="T29" fmla="*/ 225 h 355"/>
                <a:gd name="T30" fmla="*/ 223 w 368"/>
                <a:gd name="T31" fmla="*/ 31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8" h="355">
                  <a:moveTo>
                    <a:pt x="223" y="315"/>
                  </a:moveTo>
                  <a:lnTo>
                    <a:pt x="293" y="355"/>
                  </a:lnTo>
                  <a:lnTo>
                    <a:pt x="353" y="315"/>
                  </a:lnTo>
                  <a:lnTo>
                    <a:pt x="368" y="265"/>
                  </a:lnTo>
                  <a:lnTo>
                    <a:pt x="368" y="180"/>
                  </a:lnTo>
                  <a:lnTo>
                    <a:pt x="343" y="90"/>
                  </a:lnTo>
                  <a:lnTo>
                    <a:pt x="353" y="30"/>
                  </a:lnTo>
                  <a:lnTo>
                    <a:pt x="268" y="85"/>
                  </a:lnTo>
                  <a:lnTo>
                    <a:pt x="178" y="60"/>
                  </a:lnTo>
                  <a:lnTo>
                    <a:pt x="128" y="15"/>
                  </a:lnTo>
                  <a:lnTo>
                    <a:pt x="83" y="0"/>
                  </a:lnTo>
                  <a:lnTo>
                    <a:pt x="0" y="32"/>
                  </a:lnTo>
                  <a:lnTo>
                    <a:pt x="73" y="90"/>
                  </a:lnTo>
                  <a:lnTo>
                    <a:pt x="173" y="150"/>
                  </a:lnTo>
                  <a:lnTo>
                    <a:pt x="193" y="225"/>
                  </a:lnTo>
                  <a:lnTo>
                    <a:pt x="223" y="315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0">
              <a:extLst>
                <a:ext uri="{FF2B5EF4-FFF2-40B4-BE49-F238E27FC236}">
                  <a16:creationId xmlns:a16="http://schemas.microsoft.com/office/drawing/2014/main" id="{26A1D3D9-B5E4-47CA-8405-68B8E9E53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" y="15117"/>
              <a:ext cx="315" cy="530"/>
            </a:xfrm>
            <a:custGeom>
              <a:avLst/>
              <a:gdLst>
                <a:gd name="T0" fmla="*/ 13 w 63"/>
                <a:gd name="T1" fmla="*/ 106 h 106"/>
                <a:gd name="T2" fmla="*/ 46 w 63"/>
                <a:gd name="T3" fmla="*/ 90 h 106"/>
                <a:gd name="T4" fmla="*/ 42 w 63"/>
                <a:gd name="T5" fmla="*/ 43 h 106"/>
                <a:gd name="T6" fmla="*/ 52 w 63"/>
                <a:gd name="T7" fmla="*/ 25 h 106"/>
                <a:gd name="T8" fmla="*/ 63 w 63"/>
                <a:gd name="T9" fmla="*/ 9 h 106"/>
                <a:gd name="T10" fmla="*/ 39 w 63"/>
                <a:gd name="T11" fmla="*/ 3 h 106"/>
                <a:gd name="T12" fmla="*/ 19 w 63"/>
                <a:gd name="T13" fmla="*/ 0 h 106"/>
                <a:gd name="T14" fmla="*/ 6 w 63"/>
                <a:gd name="T15" fmla="*/ 24 h 106"/>
                <a:gd name="T16" fmla="*/ 0 w 63"/>
                <a:gd name="T17" fmla="*/ 44 h 106"/>
                <a:gd name="T18" fmla="*/ 3 w 63"/>
                <a:gd name="T19" fmla="*/ 81 h 106"/>
                <a:gd name="T20" fmla="*/ 13 w 63"/>
                <a:gd name="T2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06">
                  <a:moveTo>
                    <a:pt x="13" y="106"/>
                  </a:moveTo>
                  <a:lnTo>
                    <a:pt x="46" y="90"/>
                  </a:lnTo>
                  <a:lnTo>
                    <a:pt x="42" y="43"/>
                  </a:lnTo>
                  <a:lnTo>
                    <a:pt x="52" y="25"/>
                  </a:lnTo>
                  <a:lnTo>
                    <a:pt x="63" y="9"/>
                  </a:lnTo>
                  <a:lnTo>
                    <a:pt x="39" y="3"/>
                  </a:lnTo>
                  <a:lnTo>
                    <a:pt x="19" y="0"/>
                  </a:lnTo>
                  <a:lnTo>
                    <a:pt x="6" y="24"/>
                  </a:lnTo>
                  <a:lnTo>
                    <a:pt x="0" y="44"/>
                  </a:lnTo>
                  <a:lnTo>
                    <a:pt x="3" y="81"/>
                  </a:lnTo>
                  <a:lnTo>
                    <a:pt x="13" y="106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61">
              <a:extLst>
                <a:ext uri="{FF2B5EF4-FFF2-40B4-BE49-F238E27FC236}">
                  <a16:creationId xmlns:a16="http://schemas.microsoft.com/office/drawing/2014/main" id="{E9201EF5-B29E-44A9-9E74-E50B7DE32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" y="15702"/>
              <a:ext cx="951" cy="885"/>
            </a:xfrm>
            <a:custGeom>
              <a:avLst/>
              <a:gdLst>
                <a:gd name="T0" fmla="*/ 110 w 190"/>
                <a:gd name="T1" fmla="*/ 168 h 177"/>
                <a:gd name="T2" fmla="*/ 151 w 190"/>
                <a:gd name="T3" fmla="*/ 177 h 177"/>
                <a:gd name="T4" fmla="*/ 164 w 190"/>
                <a:gd name="T5" fmla="*/ 169 h 177"/>
                <a:gd name="T6" fmla="*/ 190 w 190"/>
                <a:gd name="T7" fmla="*/ 150 h 177"/>
                <a:gd name="T8" fmla="*/ 185 w 190"/>
                <a:gd name="T9" fmla="*/ 117 h 177"/>
                <a:gd name="T10" fmla="*/ 154 w 190"/>
                <a:gd name="T11" fmla="*/ 66 h 177"/>
                <a:gd name="T12" fmla="*/ 116 w 190"/>
                <a:gd name="T13" fmla="*/ 45 h 177"/>
                <a:gd name="T14" fmla="*/ 98 w 190"/>
                <a:gd name="T15" fmla="*/ 18 h 177"/>
                <a:gd name="T16" fmla="*/ 55 w 190"/>
                <a:gd name="T17" fmla="*/ 0 h 177"/>
                <a:gd name="T18" fmla="*/ 14 w 190"/>
                <a:gd name="T19" fmla="*/ 4 h 177"/>
                <a:gd name="T20" fmla="*/ 0 w 190"/>
                <a:gd name="T21" fmla="*/ 18 h 177"/>
                <a:gd name="T22" fmla="*/ 29 w 190"/>
                <a:gd name="T23" fmla="*/ 18 h 177"/>
                <a:gd name="T24" fmla="*/ 32 w 190"/>
                <a:gd name="T25" fmla="*/ 30 h 177"/>
                <a:gd name="T26" fmla="*/ 13 w 190"/>
                <a:gd name="T27" fmla="*/ 37 h 177"/>
                <a:gd name="T28" fmla="*/ 29 w 190"/>
                <a:gd name="T29" fmla="*/ 51 h 177"/>
                <a:gd name="T30" fmla="*/ 70 w 190"/>
                <a:gd name="T31" fmla="*/ 54 h 177"/>
                <a:gd name="T32" fmla="*/ 79 w 190"/>
                <a:gd name="T33" fmla="*/ 78 h 177"/>
                <a:gd name="T34" fmla="*/ 103 w 190"/>
                <a:gd name="T35" fmla="*/ 99 h 177"/>
                <a:gd name="T36" fmla="*/ 100 w 190"/>
                <a:gd name="T37" fmla="*/ 120 h 177"/>
                <a:gd name="T38" fmla="*/ 82 w 190"/>
                <a:gd name="T39" fmla="*/ 111 h 177"/>
                <a:gd name="T40" fmla="*/ 70 w 190"/>
                <a:gd name="T41" fmla="*/ 90 h 177"/>
                <a:gd name="T42" fmla="*/ 59 w 190"/>
                <a:gd name="T43" fmla="*/ 91 h 177"/>
                <a:gd name="T44" fmla="*/ 67 w 190"/>
                <a:gd name="T45" fmla="*/ 127 h 177"/>
                <a:gd name="T46" fmla="*/ 88 w 190"/>
                <a:gd name="T47" fmla="*/ 145 h 177"/>
                <a:gd name="T48" fmla="*/ 119 w 190"/>
                <a:gd name="T49" fmla="*/ 136 h 177"/>
                <a:gd name="T50" fmla="*/ 148 w 190"/>
                <a:gd name="T51" fmla="*/ 157 h 177"/>
                <a:gd name="T52" fmla="*/ 122 w 190"/>
                <a:gd name="T53" fmla="*/ 159 h 177"/>
                <a:gd name="T54" fmla="*/ 110 w 190"/>
                <a:gd name="T55" fmla="*/ 1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0" h="177">
                  <a:moveTo>
                    <a:pt x="110" y="168"/>
                  </a:moveTo>
                  <a:lnTo>
                    <a:pt x="151" y="177"/>
                  </a:lnTo>
                  <a:lnTo>
                    <a:pt x="164" y="169"/>
                  </a:lnTo>
                  <a:lnTo>
                    <a:pt x="190" y="150"/>
                  </a:lnTo>
                  <a:lnTo>
                    <a:pt x="185" y="117"/>
                  </a:lnTo>
                  <a:lnTo>
                    <a:pt x="154" y="66"/>
                  </a:lnTo>
                  <a:lnTo>
                    <a:pt x="116" y="45"/>
                  </a:lnTo>
                  <a:lnTo>
                    <a:pt x="98" y="18"/>
                  </a:lnTo>
                  <a:lnTo>
                    <a:pt x="55" y="0"/>
                  </a:lnTo>
                  <a:lnTo>
                    <a:pt x="14" y="4"/>
                  </a:lnTo>
                  <a:lnTo>
                    <a:pt x="0" y="18"/>
                  </a:lnTo>
                  <a:lnTo>
                    <a:pt x="29" y="18"/>
                  </a:lnTo>
                  <a:lnTo>
                    <a:pt x="32" y="30"/>
                  </a:lnTo>
                  <a:lnTo>
                    <a:pt x="13" y="37"/>
                  </a:lnTo>
                  <a:lnTo>
                    <a:pt x="29" y="51"/>
                  </a:lnTo>
                  <a:lnTo>
                    <a:pt x="70" y="54"/>
                  </a:lnTo>
                  <a:lnTo>
                    <a:pt x="79" y="78"/>
                  </a:lnTo>
                  <a:lnTo>
                    <a:pt x="103" y="99"/>
                  </a:lnTo>
                  <a:lnTo>
                    <a:pt x="100" y="120"/>
                  </a:lnTo>
                  <a:lnTo>
                    <a:pt x="82" y="111"/>
                  </a:lnTo>
                  <a:lnTo>
                    <a:pt x="70" y="90"/>
                  </a:lnTo>
                  <a:lnTo>
                    <a:pt x="59" y="91"/>
                  </a:lnTo>
                  <a:lnTo>
                    <a:pt x="67" y="127"/>
                  </a:lnTo>
                  <a:lnTo>
                    <a:pt x="88" y="145"/>
                  </a:lnTo>
                  <a:lnTo>
                    <a:pt x="119" y="136"/>
                  </a:lnTo>
                  <a:lnTo>
                    <a:pt x="148" y="157"/>
                  </a:lnTo>
                  <a:lnTo>
                    <a:pt x="122" y="159"/>
                  </a:lnTo>
                  <a:lnTo>
                    <a:pt x="110" y="168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62">
              <a:extLst>
                <a:ext uri="{FF2B5EF4-FFF2-40B4-BE49-F238E27FC236}">
                  <a16:creationId xmlns:a16="http://schemas.microsoft.com/office/drawing/2014/main" id="{363B53D4-8F02-4CD2-BF76-BA27DD057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1" y="13532"/>
              <a:ext cx="2591" cy="2350"/>
            </a:xfrm>
            <a:custGeom>
              <a:avLst/>
              <a:gdLst>
                <a:gd name="T0" fmla="*/ 98 w 518"/>
                <a:gd name="T1" fmla="*/ 312 h 470"/>
                <a:gd name="T2" fmla="*/ 85 w 518"/>
                <a:gd name="T3" fmla="*/ 275 h 470"/>
                <a:gd name="T4" fmla="*/ 76 w 518"/>
                <a:gd name="T5" fmla="*/ 245 h 470"/>
                <a:gd name="T6" fmla="*/ 74 w 518"/>
                <a:gd name="T7" fmla="*/ 213 h 470"/>
                <a:gd name="T8" fmla="*/ 38 w 518"/>
                <a:gd name="T9" fmla="*/ 195 h 470"/>
                <a:gd name="T10" fmla="*/ 58 w 518"/>
                <a:gd name="T11" fmla="*/ 176 h 470"/>
                <a:gd name="T12" fmla="*/ 44 w 518"/>
                <a:gd name="T13" fmla="*/ 155 h 470"/>
                <a:gd name="T14" fmla="*/ 17 w 518"/>
                <a:gd name="T15" fmla="*/ 144 h 470"/>
                <a:gd name="T16" fmla="*/ 5 w 518"/>
                <a:gd name="T17" fmla="*/ 122 h 470"/>
                <a:gd name="T18" fmla="*/ 34 w 518"/>
                <a:gd name="T19" fmla="*/ 134 h 470"/>
                <a:gd name="T20" fmla="*/ 0 w 518"/>
                <a:gd name="T21" fmla="*/ 89 h 470"/>
                <a:gd name="T22" fmla="*/ 52 w 518"/>
                <a:gd name="T23" fmla="*/ 51 h 470"/>
                <a:gd name="T24" fmla="*/ 91 w 518"/>
                <a:gd name="T25" fmla="*/ 78 h 470"/>
                <a:gd name="T26" fmla="*/ 134 w 518"/>
                <a:gd name="T27" fmla="*/ 59 h 470"/>
                <a:gd name="T28" fmla="*/ 194 w 518"/>
                <a:gd name="T29" fmla="*/ 36 h 470"/>
                <a:gd name="T30" fmla="*/ 254 w 518"/>
                <a:gd name="T31" fmla="*/ 11 h 470"/>
                <a:gd name="T32" fmla="*/ 274 w 518"/>
                <a:gd name="T33" fmla="*/ 9 h 470"/>
                <a:gd name="T34" fmla="*/ 301 w 518"/>
                <a:gd name="T35" fmla="*/ 6 h 470"/>
                <a:gd name="T36" fmla="*/ 334 w 518"/>
                <a:gd name="T37" fmla="*/ 44 h 470"/>
                <a:gd name="T38" fmla="*/ 373 w 518"/>
                <a:gd name="T39" fmla="*/ 66 h 470"/>
                <a:gd name="T40" fmla="*/ 358 w 518"/>
                <a:gd name="T41" fmla="*/ 83 h 470"/>
                <a:gd name="T42" fmla="*/ 346 w 518"/>
                <a:gd name="T43" fmla="*/ 108 h 470"/>
                <a:gd name="T44" fmla="*/ 323 w 518"/>
                <a:gd name="T45" fmla="*/ 132 h 470"/>
                <a:gd name="T46" fmla="*/ 356 w 518"/>
                <a:gd name="T47" fmla="*/ 143 h 470"/>
                <a:gd name="T48" fmla="*/ 388 w 518"/>
                <a:gd name="T49" fmla="*/ 120 h 470"/>
                <a:gd name="T50" fmla="*/ 419 w 518"/>
                <a:gd name="T51" fmla="*/ 101 h 470"/>
                <a:gd name="T52" fmla="*/ 401 w 518"/>
                <a:gd name="T53" fmla="*/ 74 h 470"/>
                <a:gd name="T54" fmla="*/ 416 w 518"/>
                <a:gd name="T55" fmla="*/ 47 h 470"/>
                <a:gd name="T56" fmla="*/ 443 w 518"/>
                <a:gd name="T57" fmla="*/ 48 h 470"/>
                <a:gd name="T58" fmla="*/ 479 w 518"/>
                <a:gd name="T59" fmla="*/ 113 h 470"/>
                <a:gd name="T60" fmla="*/ 454 w 518"/>
                <a:gd name="T61" fmla="*/ 123 h 470"/>
                <a:gd name="T62" fmla="*/ 463 w 518"/>
                <a:gd name="T63" fmla="*/ 168 h 470"/>
                <a:gd name="T64" fmla="*/ 518 w 518"/>
                <a:gd name="T65" fmla="*/ 254 h 470"/>
                <a:gd name="T66" fmla="*/ 493 w 518"/>
                <a:gd name="T67" fmla="*/ 272 h 470"/>
                <a:gd name="T68" fmla="*/ 484 w 518"/>
                <a:gd name="T69" fmla="*/ 423 h 470"/>
                <a:gd name="T70" fmla="*/ 446 w 518"/>
                <a:gd name="T71" fmla="*/ 441 h 470"/>
                <a:gd name="T72" fmla="*/ 377 w 518"/>
                <a:gd name="T73" fmla="*/ 470 h 470"/>
                <a:gd name="T74" fmla="*/ 332 w 518"/>
                <a:gd name="T75" fmla="*/ 462 h 470"/>
                <a:gd name="T76" fmla="*/ 272 w 518"/>
                <a:gd name="T77" fmla="*/ 441 h 470"/>
                <a:gd name="T78" fmla="*/ 227 w 518"/>
                <a:gd name="T79" fmla="*/ 419 h 470"/>
                <a:gd name="T80" fmla="*/ 203 w 518"/>
                <a:gd name="T81" fmla="*/ 426 h 470"/>
                <a:gd name="T82" fmla="*/ 167 w 518"/>
                <a:gd name="T83" fmla="*/ 420 h 470"/>
                <a:gd name="T84" fmla="*/ 200 w 518"/>
                <a:gd name="T85" fmla="*/ 389 h 470"/>
                <a:gd name="T86" fmla="*/ 185 w 518"/>
                <a:gd name="T87" fmla="*/ 353 h 470"/>
                <a:gd name="T88" fmla="*/ 155 w 518"/>
                <a:gd name="T89" fmla="*/ 348 h 470"/>
                <a:gd name="T90" fmla="*/ 128 w 518"/>
                <a:gd name="T91" fmla="*/ 342 h 470"/>
                <a:gd name="T92" fmla="*/ 140 w 518"/>
                <a:gd name="T93" fmla="*/ 386 h 470"/>
                <a:gd name="T94" fmla="*/ 122 w 518"/>
                <a:gd name="T95" fmla="*/ 374 h 470"/>
                <a:gd name="T96" fmla="*/ 119 w 518"/>
                <a:gd name="T97" fmla="*/ 34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8" h="470">
                  <a:moveTo>
                    <a:pt x="122" y="320"/>
                  </a:moveTo>
                  <a:lnTo>
                    <a:pt x="98" y="312"/>
                  </a:lnTo>
                  <a:lnTo>
                    <a:pt x="76" y="300"/>
                  </a:lnTo>
                  <a:lnTo>
                    <a:pt x="85" y="275"/>
                  </a:lnTo>
                  <a:lnTo>
                    <a:pt x="83" y="257"/>
                  </a:lnTo>
                  <a:lnTo>
                    <a:pt x="76" y="245"/>
                  </a:lnTo>
                  <a:lnTo>
                    <a:pt x="77" y="222"/>
                  </a:lnTo>
                  <a:lnTo>
                    <a:pt x="74" y="213"/>
                  </a:lnTo>
                  <a:lnTo>
                    <a:pt x="52" y="207"/>
                  </a:lnTo>
                  <a:lnTo>
                    <a:pt x="38" y="195"/>
                  </a:lnTo>
                  <a:lnTo>
                    <a:pt x="45" y="180"/>
                  </a:lnTo>
                  <a:lnTo>
                    <a:pt x="58" y="176"/>
                  </a:lnTo>
                  <a:lnTo>
                    <a:pt x="46" y="165"/>
                  </a:lnTo>
                  <a:lnTo>
                    <a:pt x="44" y="155"/>
                  </a:lnTo>
                  <a:lnTo>
                    <a:pt x="32" y="150"/>
                  </a:lnTo>
                  <a:lnTo>
                    <a:pt x="17" y="144"/>
                  </a:lnTo>
                  <a:lnTo>
                    <a:pt x="8" y="135"/>
                  </a:lnTo>
                  <a:lnTo>
                    <a:pt x="5" y="122"/>
                  </a:lnTo>
                  <a:lnTo>
                    <a:pt x="25" y="132"/>
                  </a:lnTo>
                  <a:lnTo>
                    <a:pt x="34" y="134"/>
                  </a:lnTo>
                  <a:lnTo>
                    <a:pt x="45" y="134"/>
                  </a:lnTo>
                  <a:lnTo>
                    <a:pt x="0" y="89"/>
                  </a:lnTo>
                  <a:lnTo>
                    <a:pt x="31" y="59"/>
                  </a:lnTo>
                  <a:lnTo>
                    <a:pt x="52" y="51"/>
                  </a:lnTo>
                  <a:lnTo>
                    <a:pt x="62" y="72"/>
                  </a:lnTo>
                  <a:lnTo>
                    <a:pt x="91" y="78"/>
                  </a:lnTo>
                  <a:lnTo>
                    <a:pt x="115" y="74"/>
                  </a:lnTo>
                  <a:lnTo>
                    <a:pt x="134" y="59"/>
                  </a:lnTo>
                  <a:lnTo>
                    <a:pt x="161" y="42"/>
                  </a:lnTo>
                  <a:lnTo>
                    <a:pt x="194" y="36"/>
                  </a:lnTo>
                  <a:lnTo>
                    <a:pt x="221" y="12"/>
                  </a:lnTo>
                  <a:lnTo>
                    <a:pt x="254" y="11"/>
                  </a:lnTo>
                  <a:lnTo>
                    <a:pt x="265" y="18"/>
                  </a:lnTo>
                  <a:lnTo>
                    <a:pt x="274" y="9"/>
                  </a:lnTo>
                  <a:lnTo>
                    <a:pt x="278" y="0"/>
                  </a:lnTo>
                  <a:lnTo>
                    <a:pt x="301" y="6"/>
                  </a:lnTo>
                  <a:lnTo>
                    <a:pt x="323" y="20"/>
                  </a:lnTo>
                  <a:lnTo>
                    <a:pt x="334" y="44"/>
                  </a:lnTo>
                  <a:lnTo>
                    <a:pt x="361" y="53"/>
                  </a:lnTo>
                  <a:lnTo>
                    <a:pt x="373" y="66"/>
                  </a:lnTo>
                  <a:lnTo>
                    <a:pt x="353" y="69"/>
                  </a:lnTo>
                  <a:lnTo>
                    <a:pt x="358" y="83"/>
                  </a:lnTo>
                  <a:lnTo>
                    <a:pt x="362" y="99"/>
                  </a:lnTo>
                  <a:lnTo>
                    <a:pt x="346" y="108"/>
                  </a:lnTo>
                  <a:lnTo>
                    <a:pt x="331" y="114"/>
                  </a:lnTo>
                  <a:lnTo>
                    <a:pt x="323" y="132"/>
                  </a:lnTo>
                  <a:lnTo>
                    <a:pt x="338" y="138"/>
                  </a:lnTo>
                  <a:lnTo>
                    <a:pt x="356" y="143"/>
                  </a:lnTo>
                  <a:lnTo>
                    <a:pt x="367" y="129"/>
                  </a:lnTo>
                  <a:lnTo>
                    <a:pt x="388" y="120"/>
                  </a:lnTo>
                  <a:lnTo>
                    <a:pt x="409" y="111"/>
                  </a:lnTo>
                  <a:lnTo>
                    <a:pt x="419" y="101"/>
                  </a:lnTo>
                  <a:lnTo>
                    <a:pt x="408" y="89"/>
                  </a:lnTo>
                  <a:lnTo>
                    <a:pt x="401" y="74"/>
                  </a:lnTo>
                  <a:lnTo>
                    <a:pt x="422" y="81"/>
                  </a:lnTo>
                  <a:lnTo>
                    <a:pt x="416" y="47"/>
                  </a:lnTo>
                  <a:lnTo>
                    <a:pt x="428" y="27"/>
                  </a:lnTo>
                  <a:lnTo>
                    <a:pt x="443" y="48"/>
                  </a:lnTo>
                  <a:lnTo>
                    <a:pt x="454" y="84"/>
                  </a:lnTo>
                  <a:lnTo>
                    <a:pt x="479" y="113"/>
                  </a:lnTo>
                  <a:lnTo>
                    <a:pt x="464" y="114"/>
                  </a:lnTo>
                  <a:lnTo>
                    <a:pt x="454" y="123"/>
                  </a:lnTo>
                  <a:lnTo>
                    <a:pt x="451" y="144"/>
                  </a:lnTo>
                  <a:lnTo>
                    <a:pt x="463" y="168"/>
                  </a:lnTo>
                  <a:lnTo>
                    <a:pt x="503" y="225"/>
                  </a:lnTo>
                  <a:lnTo>
                    <a:pt x="518" y="254"/>
                  </a:lnTo>
                  <a:lnTo>
                    <a:pt x="500" y="258"/>
                  </a:lnTo>
                  <a:lnTo>
                    <a:pt x="493" y="272"/>
                  </a:lnTo>
                  <a:lnTo>
                    <a:pt x="499" y="361"/>
                  </a:lnTo>
                  <a:lnTo>
                    <a:pt x="484" y="423"/>
                  </a:lnTo>
                  <a:lnTo>
                    <a:pt x="467" y="437"/>
                  </a:lnTo>
                  <a:lnTo>
                    <a:pt x="446" y="441"/>
                  </a:lnTo>
                  <a:lnTo>
                    <a:pt x="408" y="452"/>
                  </a:lnTo>
                  <a:lnTo>
                    <a:pt x="377" y="470"/>
                  </a:lnTo>
                  <a:lnTo>
                    <a:pt x="352" y="468"/>
                  </a:lnTo>
                  <a:lnTo>
                    <a:pt x="332" y="462"/>
                  </a:lnTo>
                  <a:lnTo>
                    <a:pt x="305" y="450"/>
                  </a:lnTo>
                  <a:lnTo>
                    <a:pt x="272" y="441"/>
                  </a:lnTo>
                  <a:lnTo>
                    <a:pt x="248" y="434"/>
                  </a:lnTo>
                  <a:lnTo>
                    <a:pt x="227" y="419"/>
                  </a:lnTo>
                  <a:lnTo>
                    <a:pt x="217" y="443"/>
                  </a:lnTo>
                  <a:lnTo>
                    <a:pt x="203" y="426"/>
                  </a:lnTo>
                  <a:lnTo>
                    <a:pt x="187" y="422"/>
                  </a:lnTo>
                  <a:lnTo>
                    <a:pt x="167" y="420"/>
                  </a:lnTo>
                  <a:lnTo>
                    <a:pt x="181" y="407"/>
                  </a:lnTo>
                  <a:lnTo>
                    <a:pt x="200" y="389"/>
                  </a:lnTo>
                  <a:lnTo>
                    <a:pt x="196" y="375"/>
                  </a:lnTo>
                  <a:lnTo>
                    <a:pt x="185" y="353"/>
                  </a:lnTo>
                  <a:lnTo>
                    <a:pt x="172" y="344"/>
                  </a:lnTo>
                  <a:lnTo>
                    <a:pt x="155" y="348"/>
                  </a:lnTo>
                  <a:lnTo>
                    <a:pt x="143" y="342"/>
                  </a:lnTo>
                  <a:lnTo>
                    <a:pt x="128" y="342"/>
                  </a:lnTo>
                  <a:lnTo>
                    <a:pt x="136" y="372"/>
                  </a:lnTo>
                  <a:lnTo>
                    <a:pt x="140" y="386"/>
                  </a:lnTo>
                  <a:lnTo>
                    <a:pt x="128" y="390"/>
                  </a:lnTo>
                  <a:lnTo>
                    <a:pt x="122" y="374"/>
                  </a:lnTo>
                  <a:lnTo>
                    <a:pt x="121" y="360"/>
                  </a:lnTo>
                  <a:lnTo>
                    <a:pt x="119" y="344"/>
                  </a:lnTo>
                  <a:lnTo>
                    <a:pt x="122" y="320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63">
              <a:extLst>
                <a:ext uri="{FF2B5EF4-FFF2-40B4-BE49-F238E27FC236}">
                  <a16:creationId xmlns:a16="http://schemas.microsoft.com/office/drawing/2014/main" id="{8096FD00-9B5C-4DF9-A5E0-071EDA06C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" y="15452"/>
              <a:ext cx="795" cy="1705"/>
            </a:xfrm>
            <a:custGeom>
              <a:avLst/>
              <a:gdLst>
                <a:gd name="T0" fmla="*/ 34 w 159"/>
                <a:gd name="T1" fmla="*/ 341 h 341"/>
                <a:gd name="T2" fmla="*/ 25 w 159"/>
                <a:gd name="T3" fmla="*/ 323 h 341"/>
                <a:gd name="T4" fmla="*/ 28 w 159"/>
                <a:gd name="T5" fmla="*/ 288 h 341"/>
                <a:gd name="T6" fmla="*/ 18 w 159"/>
                <a:gd name="T7" fmla="*/ 267 h 341"/>
                <a:gd name="T8" fmla="*/ 0 w 159"/>
                <a:gd name="T9" fmla="*/ 257 h 341"/>
                <a:gd name="T10" fmla="*/ 21 w 159"/>
                <a:gd name="T11" fmla="*/ 246 h 341"/>
                <a:gd name="T12" fmla="*/ 30 w 159"/>
                <a:gd name="T13" fmla="*/ 225 h 341"/>
                <a:gd name="T14" fmla="*/ 48 w 159"/>
                <a:gd name="T15" fmla="*/ 221 h 341"/>
                <a:gd name="T16" fmla="*/ 54 w 159"/>
                <a:gd name="T17" fmla="*/ 213 h 341"/>
                <a:gd name="T18" fmla="*/ 51 w 159"/>
                <a:gd name="T19" fmla="*/ 200 h 341"/>
                <a:gd name="T20" fmla="*/ 34 w 159"/>
                <a:gd name="T21" fmla="*/ 189 h 341"/>
                <a:gd name="T22" fmla="*/ 58 w 159"/>
                <a:gd name="T23" fmla="*/ 141 h 341"/>
                <a:gd name="T24" fmla="*/ 100 w 159"/>
                <a:gd name="T25" fmla="*/ 108 h 341"/>
                <a:gd name="T26" fmla="*/ 123 w 159"/>
                <a:gd name="T27" fmla="*/ 71 h 341"/>
                <a:gd name="T28" fmla="*/ 124 w 159"/>
                <a:gd name="T29" fmla="*/ 26 h 341"/>
                <a:gd name="T30" fmla="*/ 148 w 159"/>
                <a:gd name="T31" fmla="*/ 0 h 341"/>
                <a:gd name="T32" fmla="*/ 159 w 159"/>
                <a:gd name="T33" fmla="*/ 0 h 341"/>
                <a:gd name="T34" fmla="*/ 159 w 159"/>
                <a:gd name="T35" fmla="*/ 33 h 341"/>
                <a:gd name="T36" fmla="*/ 145 w 159"/>
                <a:gd name="T37" fmla="*/ 71 h 341"/>
                <a:gd name="T38" fmla="*/ 132 w 159"/>
                <a:gd name="T39" fmla="*/ 108 h 341"/>
                <a:gd name="T40" fmla="*/ 108 w 159"/>
                <a:gd name="T41" fmla="*/ 147 h 341"/>
                <a:gd name="T42" fmla="*/ 82 w 159"/>
                <a:gd name="T43" fmla="*/ 218 h 341"/>
                <a:gd name="T44" fmla="*/ 58 w 159"/>
                <a:gd name="T45" fmla="*/ 296 h 341"/>
                <a:gd name="T46" fmla="*/ 52 w 159"/>
                <a:gd name="T47" fmla="*/ 324 h 341"/>
                <a:gd name="T48" fmla="*/ 34 w 159"/>
                <a:gd name="T4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341">
                  <a:moveTo>
                    <a:pt x="34" y="341"/>
                  </a:moveTo>
                  <a:lnTo>
                    <a:pt x="25" y="323"/>
                  </a:lnTo>
                  <a:lnTo>
                    <a:pt x="28" y="288"/>
                  </a:lnTo>
                  <a:lnTo>
                    <a:pt x="18" y="267"/>
                  </a:lnTo>
                  <a:lnTo>
                    <a:pt x="0" y="257"/>
                  </a:lnTo>
                  <a:lnTo>
                    <a:pt x="21" y="246"/>
                  </a:lnTo>
                  <a:lnTo>
                    <a:pt x="30" y="225"/>
                  </a:lnTo>
                  <a:lnTo>
                    <a:pt x="48" y="221"/>
                  </a:lnTo>
                  <a:lnTo>
                    <a:pt x="54" y="213"/>
                  </a:lnTo>
                  <a:lnTo>
                    <a:pt x="51" y="200"/>
                  </a:lnTo>
                  <a:lnTo>
                    <a:pt x="34" y="189"/>
                  </a:lnTo>
                  <a:lnTo>
                    <a:pt x="58" y="141"/>
                  </a:lnTo>
                  <a:lnTo>
                    <a:pt x="100" y="108"/>
                  </a:lnTo>
                  <a:lnTo>
                    <a:pt x="123" y="71"/>
                  </a:lnTo>
                  <a:lnTo>
                    <a:pt x="124" y="26"/>
                  </a:lnTo>
                  <a:lnTo>
                    <a:pt x="148" y="0"/>
                  </a:lnTo>
                  <a:lnTo>
                    <a:pt x="159" y="0"/>
                  </a:lnTo>
                  <a:lnTo>
                    <a:pt x="159" y="33"/>
                  </a:lnTo>
                  <a:lnTo>
                    <a:pt x="145" y="71"/>
                  </a:lnTo>
                  <a:lnTo>
                    <a:pt x="132" y="108"/>
                  </a:lnTo>
                  <a:lnTo>
                    <a:pt x="108" y="147"/>
                  </a:lnTo>
                  <a:lnTo>
                    <a:pt x="82" y="218"/>
                  </a:lnTo>
                  <a:lnTo>
                    <a:pt x="58" y="296"/>
                  </a:lnTo>
                  <a:lnTo>
                    <a:pt x="52" y="324"/>
                  </a:lnTo>
                  <a:lnTo>
                    <a:pt x="34" y="341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264">
              <a:extLst>
                <a:ext uri="{FF2B5EF4-FFF2-40B4-BE49-F238E27FC236}">
                  <a16:creationId xmlns:a16="http://schemas.microsoft.com/office/drawing/2014/main" id="{C08902C3-86CF-4393-B6F9-180B62219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" y="16142"/>
              <a:ext cx="720" cy="595"/>
            </a:xfrm>
            <a:custGeom>
              <a:avLst/>
              <a:gdLst>
                <a:gd name="T0" fmla="*/ 95 w 144"/>
                <a:gd name="T1" fmla="*/ 119 h 119"/>
                <a:gd name="T2" fmla="*/ 72 w 144"/>
                <a:gd name="T3" fmla="*/ 92 h 119"/>
                <a:gd name="T4" fmla="*/ 45 w 144"/>
                <a:gd name="T5" fmla="*/ 72 h 119"/>
                <a:gd name="T6" fmla="*/ 9 w 144"/>
                <a:gd name="T7" fmla="*/ 21 h 119"/>
                <a:gd name="T8" fmla="*/ 0 w 144"/>
                <a:gd name="T9" fmla="*/ 0 h 119"/>
                <a:gd name="T10" fmla="*/ 26 w 144"/>
                <a:gd name="T11" fmla="*/ 18 h 119"/>
                <a:gd name="T12" fmla="*/ 51 w 144"/>
                <a:gd name="T13" fmla="*/ 27 h 119"/>
                <a:gd name="T14" fmla="*/ 62 w 144"/>
                <a:gd name="T15" fmla="*/ 53 h 119"/>
                <a:gd name="T16" fmla="*/ 83 w 144"/>
                <a:gd name="T17" fmla="*/ 65 h 119"/>
                <a:gd name="T18" fmla="*/ 99 w 144"/>
                <a:gd name="T19" fmla="*/ 66 h 119"/>
                <a:gd name="T20" fmla="*/ 111 w 144"/>
                <a:gd name="T21" fmla="*/ 80 h 119"/>
                <a:gd name="T22" fmla="*/ 132 w 144"/>
                <a:gd name="T23" fmla="*/ 77 h 119"/>
                <a:gd name="T24" fmla="*/ 144 w 144"/>
                <a:gd name="T25" fmla="*/ 89 h 119"/>
                <a:gd name="T26" fmla="*/ 143 w 144"/>
                <a:gd name="T27" fmla="*/ 104 h 119"/>
                <a:gd name="T28" fmla="*/ 117 w 144"/>
                <a:gd name="T29" fmla="*/ 105 h 119"/>
                <a:gd name="T30" fmla="*/ 95 w 144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119">
                  <a:moveTo>
                    <a:pt x="95" y="119"/>
                  </a:moveTo>
                  <a:lnTo>
                    <a:pt x="72" y="92"/>
                  </a:lnTo>
                  <a:lnTo>
                    <a:pt x="45" y="72"/>
                  </a:lnTo>
                  <a:lnTo>
                    <a:pt x="9" y="21"/>
                  </a:lnTo>
                  <a:lnTo>
                    <a:pt x="0" y="0"/>
                  </a:lnTo>
                  <a:lnTo>
                    <a:pt x="26" y="18"/>
                  </a:lnTo>
                  <a:lnTo>
                    <a:pt x="51" y="27"/>
                  </a:lnTo>
                  <a:lnTo>
                    <a:pt x="62" y="53"/>
                  </a:lnTo>
                  <a:lnTo>
                    <a:pt x="83" y="65"/>
                  </a:lnTo>
                  <a:lnTo>
                    <a:pt x="99" y="66"/>
                  </a:lnTo>
                  <a:lnTo>
                    <a:pt x="111" y="80"/>
                  </a:lnTo>
                  <a:lnTo>
                    <a:pt x="132" y="77"/>
                  </a:lnTo>
                  <a:lnTo>
                    <a:pt x="144" y="89"/>
                  </a:lnTo>
                  <a:lnTo>
                    <a:pt x="143" y="104"/>
                  </a:lnTo>
                  <a:lnTo>
                    <a:pt x="117" y="105"/>
                  </a:lnTo>
                  <a:lnTo>
                    <a:pt x="95" y="11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265">
              <a:extLst>
                <a:ext uri="{FF2B5EF4-FFF2-40B4-BE49-F238E27FC236}">
                  <a16:creationId xmlns:a16="http://schemas.microsoft.com/office/drawing/2014/main" id="{1E0AD32C-F13E-48C3-95D5-3BEEBDD2E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7" y="15887"/>
              <a:ext cx="415" cy="370"/>
            </a:xfrm>
            <a:custGeom>
              <a:avLst/>
              <a:gdLst>
                <a:gd name="T0" fmla="*/ 31 w 83"/>
                <a:gd name="T1" fmla="*/ 74 h 74"/>
                <a:gd name="T2" fmla="*/ 14 w 83"/>
                <a:gd name="T3" fmla="*/ 53 h 74"/>
                <a:gd name="T4" fmla="*/ 0 w 83"/>
                <a:gd name="T5" fmla="*/ 26 h 74"/>
                <a:gd name="T6" fmla="*/ 23 w 83"/>
                <a:gd name="T7" fmla="*/ 18 h 74"/>
                <a:gd name="T8" fmla="*/ 56 w 83"/>
                <a:gd name="T9" fmla="*/ 0 h 74"/>
                <a:gd name="T10" fmla="*/ 70 w 83"/>
                <a:gd name="T11" fmla="*/ 12 h 74"/>
                <a:gd name="T12" fmla="*/ 67 w 83"/>
                <a:gd name="T13" fmla="*/ 38 h 74"/>
                <a:gd name="T14" fmla="*/ 83 w 83"/>
                <a:gd name="T15" fmla="*/ 44 h 74"/>
                <a:gd name="T16" fmla="*/ 31 w 83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4">
                  <a:moveTo>
                    <a:pt x="31" y="74"/>
                  </a:moveTo>
                  <a:lnTo>
                    <a:pt x="14" y="53"/>
                  </a:lnTo>
                  <a:lnTo>
                    <a:pt x="0" y="26"/>
                  </a:lnTo>
                  <a:lnTo>
                    <a:pt x="23" y="18"/>
                  </a:lnTo>
                  <a:lnTo>
                    <a:pt x="56" y="0"/>
                  </a:lnTo>
                  <a:lnTo>
                    <a:pt x="70" y="12"/>
                  </a:lnTo>
                  <a:lnTo>
                    <a:pt x="67" y="38"/>
                  </a:lnTo>
                  <a:lnTo>
                    <a:pt x="83" y="44"/>
                  </a:lnTo>
                  <a:lnTo>
                    <a:pt x="31" y="7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266">
              <a:extLst>
                <a:ext uri="{FF2B5EF4-FFF2-40B4-BE49-F238E27FC236}">
                  <a16:creationId xmlns:a16="http://schemas.microsoft.com/office/drawing/2014/main" id="{75929518-6D27-4D03-A5E2-F4678DE5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2" y="16212"/>
              <a:ext cx="2030" cy="1395"/>
            </a:xfrm>
            <a:custGeom>
              <a:avLst/>
              <a:gdLst>
                <a:gd name="T0" fmla="*/ 230 w 406"/>
                <a:gd name="T1" fmla="*/ 279 h 279"/>
                <a:gd name="T2" fmla="*/ 196 w 406"/>
                <a:gd name="T3" fmla="*/ 261 h 279"/>
                <a:gd name="T4" fmla="*/ 123 w 406"/>
                <a:gd name="T5" fmla="*/ 208 h 279"/>
                <a:gd name="T6" fmla="*/ 82 w 406"/>
                <a:gd name="T7" fmla="*/ 186 h 279"/>
                <a:gd name="T8" fmla="*/ 43 w 406"/>
                <a:gd name="T9" fmla="*/ 178 h 279"/>
                <a:gd name="T10" fmla="*/ 15 w 406"/>
                <a:gd name="T11" fmla="*/ 165 h 279"/>
                <a:gd name="T12" fmla="*/ 0 w 406"/>
                <a:gd name="T13" fmla="*/ 136 h 279"/>
                <a:gd name="T14" fmla="*/ 7 w 406"/>
                <a:gd name="T15" fmla="*/ 123 h 279"/>
                <a:gd name="T16" fmla="*/ 27 w 406"/>
                <a:gd name="T17" fmla="*/ 127 h 279"/>
                <a:gd name="T18" fmla="*/ 43 w 406"/>
                <a:gd name="T19" fmla="*/ 127 h 279"/>
                <a:gd name="T20" fmla="*/ 57 w 406"/>
                <a:gd name="T21" fmla="*/ 112 h 279"/>
                <a:gd name="T22" fmla="*/ 49 w 406"/>
                <a:gd name="T23" fmla="*/ 97 h 279"/>
                <a:gd name="T24" fmla="*/ 34 w 406"/>
                <a:gd name="T25" fmla="*/ 75 h 279"/>
                <a:gd name="T26" fmla="*/ 16 w 406"/>
                <a:gd name="T27" fmla="*/ 51 h 279"/>
                <a:gd name="T28" fmla="*/ 40 w 406"/>
                <a:gd name="T29" fmla="*/ 22 h 279"/>
                <a:gd name="T30" fmla="*/ 63 w 406"/>
                <a:gd name="T31" fmla="*/ 9 h 279"/>
                <a:gd name="T32" fmla="*/ 85 w 406"/>
                <a:gd name="T33" fmla="*/ 3 h 279"/>
                <a:gd name="T34" fmla="*/ 123 w 406"/>
                <a:gd name="T35" fmla="*/ 0 h 279"/>
                <a:gd name="T36" fmla="*/ 169 w 406"/>
                <a:gd name="T37" fmla="*/ 31 h 279"/>
                <a:gd name="T38" fmla="*/ 180 w 406"/>
                <a:gd name="T39" fmla="*/ 52 h 279"/>
                <a:gd name="T40" fmla="*/ 199 w 406"/>
                <a:gd name="T41" fmla="*/ 75 h 279"/>
                <a:gd name="T42" fmla="*/ 243 w 406"/>
                <a:gd name="T43" fmla="*/ 97 h 279"/>
                <a:gd name="T44" fmla="*/ 265 w 406"/>
                <a:gd name="T45" fmla="*/ 102 h 279"/>
                <a:gd name="T46" fmla="*/ 291 w 406"/>
                <a:gd name="T47" fmla="*/ 123 h 279"/>
                <a:gd name="T48" fmla="*/ 282 w 406"/>
                <a:gd name="T49" fmla="*/ 97 h 279"/>
                <a:gd name="T50" fmla="*/ 309 w 406"/>
                <a:gd name="T51" fmla="*/ 87 h 279"/>
                <a:gd name="T52" fmla="*/ 312 w 406"/>
                <a:gd name="T53" fmla="*/ 63 h 279"/>
                <a:gd name="T54" fmla="*/ 321 w 406"/>
                <a:gd name="T55" fmla="*/ 52 h 279"/>
                <a:gd name="T56" fmla="*/ 351 w 406"/>
                <a:gd name="T57" fmla="*/ 82 h 279"/>
                <a:gd name="T58" fmla="*/ 355 w 406"/>
                <a:gd name="T59" fmla="*/ 102 h 279"/>
                <a:gd name="T60" fmla="*/ 369 w 406"/>
                <a:gd name="T61" fmla="*/ 109 h 279"/>
                <a:gd name="T62" fmla="*/ 379 w 406"/>
                <a:gd name="T63" fmla="*/ 138 h 279"/>
                <a:gd name="T64" fmla="*/ 406 w 406"/>
                <a:gd name="T65" fmla="*/ 172 h 279"/>
                <a:gd name="T66" fmla="*/ 387 w 406"/>
                <a:gd name="T67" fmla="*/ 205 h 279"/>
                <a:gd name="T68" fmla="*/ 400 w 406"/>
                <a:gd name="T69" fmla="*/ 222 h 279"/>
                <a:gd name="T70" fmla="*/ 385 w 406"/>
                <a:gd name="T71" fmla="*/ 253 h 279"/>
                <a:gd name="T72" fmla="*/ 363 w 406"/>
                <a:gd name="T73" fmla="*/ 253 h 279"/>
                <a:gd name="T74" fmla="*/ 345 w 406"/>
                <a:gd name="T75" fmla="*/ 247 h 279"/>
                <a:gd name="T76" fmla="*/ 325 w 406"/>
                <a:gd name="T77" fmla="*/ 238 h 279"/>
                <a:gd name="T78" fmla="*/ 294 w 406"/>
                <a:gd name="T79" fmla="*/ 237 h 279"/>
                <a:gd name="T80" fmla="*/ 274 w 406"/>
                <a:gd name="T81" fmla="*/ 250 h 279"/>
                <a:gd name="T82" fmla="*/ 252 w 406"/>
                <a:gd name="T83" fmla="*/ 261 h 279"/>
                <a:gd name="T84" fmla="*/ 230 w 406"/>
                <a:gd name="T8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6" h="279">
                  <a:moveTo>
                    <a:pt x="230" y="279"/>
                  </a:moveTo>
                  <a:lnTo>
                    <a:pt x="196" y="261"/>
                  </a:lnTo>
                  <a:lnTo>
                    <a:pt x="123" y="208"/>
                  </a:lnTo>
                  <a:lnTo>
                    <a:pt x="82" y="186"/>
                  </a:lnTo>
                  <a:lnTo>
                    <a:pt x="43" y="178"/>
                  </a:lnTo>
                  <a:lnTo>
                    <a:pt x="15" y="165"/>
                  </a:lnTo>
                  <a:lnTo>
                    <a:pt x="0" y="136"/>
                  </a:lnTo>
                  <a:lnTo>
                    <a:pt x="7" y="123"/>
                  </a:lnTo>
                  <a:lnTo>
                    <a:pt x="27" y="127"/>
                  </a:lnTo>
                  <a:lnTo>
                    <a:pt x="43" y="127"/>
                  </a:lnTo>
                  <a:lnTo>
                    <a:pt x="57" y="112"/>
                  </a:lnTo>
                  <a:lnTo>
                    <a:pt x="49" y="97"/>
                  </a:lnTo>
                  <a:lnTo>
                    <a:pt x="34" y="75"/>
                  </a:lnTo>
                  <a:lnTo>
                    <a:pt x="16" y="51"/>
                  </a:lnTo>
                  <a:lnTo>
                    <a:pt x="40" y="22"/>
                  </a:lnTo>
                  <a:lnTo>
                    <a:pt x="63" y="9"/>
                  </a:lnTo>
                  <a:lnTo>
                    <a:pt x="85" y="3"/>
                  </a:lnTo>
                  <a:lnTo>
                    <a:pt x="123" y="0"/>
                  </a:lnTo>
                  <a:lnTo>
                    <a:pt x="169" y="31"/>
                  </a:lnTo>
                  <a:lnTo>
                    <a:pt x="180" y="52"/>
                  </a:lnTo>
                  <a:lnTo>
                    <a:pt x="199" y="75"/>
                  </a:lnTo>
                  <a:lnTo>
                    <a:pt x="243" y="97"/>
                  </a:lnTo>
                  <a:lnTo>
                    <a:pt x="265" y="102"/>
                  </a:lnTo>
                  <a:lnTo>
                    <a:pt x="291" y="123"/>
                  </a:lnTo>
                  <a:lnTo>
                    <a:pt x="282" y="97"/>
                  </a:lnTo>
                  <a:lnTo>
                    <a:pt x="309" y="87"/>
                  </a:lnTo>
                  <a:lnTo>
                    <a:pt x="312" y="63"/>
                  </a:lnTo>
                  <a:lnTo>
                    <a:pt x="321" y="52"/>
                  </a:lnTo>
                  <a:lnTo>
                    <a:pt x="351" y="82"/>
                  </a:lnTo>
                  <a:lnTo>
                    <a:pt x="355" y="102"/>
                  </a:lnTo>
                  <a:lnTo>
                    <a:pt x="369" y="109"/>
                  </a:lnTo>
                  <a:lnTo>
                    <a:pt x="379" y="138"/>
                  </a:lnTo>
                  <a:lnTo>
                    <a:pt x="406" y="172"/>
                  </a:lnTo>
                  <a:lnTo>
                    <a:pt x="387" y="205"/>
                  </a:lnTo>
                  <a:lnTo>
                    <a:pt x="400" y="222"/>
                  </a:lnTo>
                  <a:lnTo>
                    <a:pt x="385" y="253"/>
                  </a:lnTo>
                  <a:lnTo>
                    <a:pt x="363" y="253"/>
                  </a:lnTo>
                  <a:lnTo>
                    <a:pt x="345" y="247"/>
                  </a:lnTo>
                  <a:lnTo>
                    <a:pt x="325" y="238"/>
                  </a:lnTo>
                  <a:lnTo>
                    <a:pt x="294" y="237"/>
                  </a:lnTo>
                  <a:lnTo>
                    <a:pt x="274" y="250"/>
                  </a:lnTo>
                  <a:lnTo>
                    <a:pt x="252" y="261"/>
                  </a:lnTo>
                  <a:lnTo>
                    <a:pt x="230" y="27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267">
              <a:extLst>
                <a:ext uri="{FF2B5EF4-FFF2-40B4-BE49-F238E27FC236}">
                  <a16:creationId xmlns:a16="http://schemas.microsoft.com/office/drawing/2014/main" id="{ADB0E3D8-06F3-4777-955A-66FD6C0BF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2" y="15827"/>
              <a:ext cx="1045" cy="670"/>
            </a:xfrm>
            <a:custGeom>
              <a:avLst/>
              <a:gdLst>
                <a:gd name="T0" fmla="*/ 33 w 209"/>
                <a:gd name="T1" fmla="*/ 134 h 134"/>
                <a:gd name="T2" fmla="*/ 20 w 209"/>
                <a:gd name="T3" fmla="*/ 128 h 134"/>
                <a:gd name="T4" fmla="*/ 3 w 209"/>
                <a:gd name="T5" fmla="*/ 117 h 134"/>
                <a:gd name="T6" fmla="*/ 0 w 209"/>
                <a:gd name="T7" fmla="*/ 102 h 134"/>
                <a:gd name="T8" fmla="*/ 14 w 209"/>
                <a:gd name="T9" fmla="*/ 92 h 134"/>
                <a:gd name="T10" fmla="*/ 9 w 209"/>
                <a:gd name="T11" fmla="*/ 75 h 134"/>
                <a:gd name="T12" fmla="*/ 24 w 209"/>
                <a:gd name="T13" fmla="*/ 69 h 134"/>
                <a:gd name="T14" fmla="*/ 38 w 209"/>
                <a:gd name="T15" fmla="*/ 56 h 134"/>
                <a:gd name="T16" fmla="*/ 63 w 209"/>
                <a:gd name="T17" fmla="*/ 62 h 134"/>
                <a:gd name="T18" fmla="*/ 80 w 209"/>
                <a:gd name="T19" fmla="*/ 48 h 134"/>
                <a:gd name="T20" fmla="*/ 81 w 209"/>
                <a:gd name="T21" fmla="*/ 26 h 134"/>
                <a:gd name="T22" fmla="*/ 72 w 209"/>
                <a:gd name="T23" fmla="*/ 6 h 134"/>
                <a:gd name="T24" fmla="*/ 86 w 209"/>
                <a:gd name="T25" fmla="*/ 0 h 134"/>
                <a:gd name="T26" fmla="*/ 101 w 209"/>
                <a:gd name="T27" fmla="*/ 14 h 134"/>
                <a:gd name="T28" fmla="*/ 144 w 209"/>
                <a:gd name="T29" fmla="*/ 20 h 134"/>
                <a:gd name="T30" fmla="*/ 180 w 209"/>
                <a:gd name="T31" fmla="*/ 30 h 134"/>
                <a:gd name="T32" fmla="*/ 203 w 209"/>
                <a:gd name="T33" fmla="*/ 51 h 134"/>
                <a:gd name="T34" fmla="*/ 209 w 209"/>
                <a:gd name="T35" fmla="*/ 72 h 134"/>
                <a:gd name="T36" fmla="*/ 198 w 209"/>
                <a:gd name="T37" fmla="*/ 87 h 134"/>
                <a:gd name="T38" fmla="*/ 159 w 209"/>
                <a:gd name="T39" fmla="*/ 80 h 134"/>
                <a:gd name="T40" fmla="*/ 120 w 209"/>
                <a:gd name="T41" fmla="*/ 75 h 134"/>
                <a:gd name="T42" fmla="*/ 101 w 209"/>
                <a:gd name="T43" fmla="*/ 80 h 134"/>
                <a:gd name="T44" fmla="*/ 80 w 209"/>
                <a:gd name="T45" fmla="*/ 93 h 134"/>
                <a:gd name="T46" fmla="*/ 72 w 209"/>
                <a:gd name="T47" fmla="*/ 110 h 134"/>
                <a:gd name="T48" fmla="*/ 51 w 209"/>
                <a:gd name="T49" fmla="*/ 134 h 134"/>
                <a:gd name="T50" fmla="*/ 33 w 209"/>
                <a:gd name="T5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9" h="134">
                  <a:moveTo>
                    <a:pt x="33" y="134"/>
                  </a:moveTo>
                  <a:lnTo>
                    <a:pt x="20" y="128"/>
                  </a:lnTo>
                  <a:lnTo>
                    <a:pt x="3" y="117"/>
                  </a:lnTo>
                  <a:lnTo>
                    <a:pt x="0" y="102"/>
                  </a:lnTo>
                  <a:lnTo>
                    <a:pt x="14" y="92"/>
                  </a:lnTo>
                  <a:lnTo>
                    <a:pt x="9" y="75"/>
                  </a:lnTo>
                  <a:lnTo>
                    <a:pt x="24" y="69"/>
                  </a:lnTo>
                  <a:lnTo>
                    <a:pt x="38" y="56"/>
                  </a:lnTo>
                  <a:lnTo>
                    <a:pt x="63" y="62"/>
                  </a:lnTo>
                  <a:lnTo>
                    <a:pt x="80" y="48"/>
                  </a:lnTo>
                  <a:lnTo>
                    <a:pt x="81" y="26"/>
                  </a:lnTo>
                  <a:lnTo>
                    <a:pt x="72" y="6"/>
                  </a:lnTo>
                  <a:lnTo>
                    <a:pt x="86" y="0"/>
                  </a:lnTo>
                  <a:lnTo>
                    <a:pt x="101" y="14"/>
                  </a:lnTo>
                  <a:lnTo>
                    <a:pt x="144" y="20"/>
                  </a:lnTo>
                  <a:lnTo>
                    <a:pt x="180" y="30"/>
                  </a:lnTo>
                  <a:lnTo>
                    <a:pt x="203" y="51"/>
                  </a:lnTo>
                  <a:lnTo>
                    <a:pt x="209" y="72"/>
                  </a:lnTo>
                  <a:lnTo>
                    <a:pt x="198" y="87"/>
                  </a:lnTo>
                  <a:lnTo>
                    <a:pt x="159" y="80"/>
                  </a:lnTo>
                  <a:lnTo>
                    <a:pt x="120" y="75"/>
                  </a:lnTo>
                  <a:lnTo>
                    <a:pt x="101" y="80"/>
                  </a:lnTo>
                  <a:lnTo>
                    <a:pt x="80" y="93"/>
                  </a:lnTo>
                  <a:lnTo>
                    <a:pt x="72" y="110"/>
                  </a:lnTo>
                  <a:lnTo>
                    <a:pt x="51" y="134"/>
                  </a:lnTo>
                  <a:lnTo>
                    <a:pt x="33" y="13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268">
              <a:extLst>
                <a:ext uri="{FF2B5EF4-FFF2-40B4-BE49-F238E27FC236}">
                  <a16:creationId xmlns:a16="http://schemas.microsoft.com/office/drawing/2014/main" id="{807F7E18-CACF-4F94-BB24-B2ADEFFE3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7" y="16212"/>
              <a:ext cx="1085" cy="1620"/>
            </a:xfrm>
            <a:custGeom>
              <a:avLst/>
              <a:gdLst>
                <a:gd name="T0" fmla="*/ 126 w 217"/>
                <a:gd name="T1" fmla="*/ 324 h 324"/>
                <a:gd name="T2" fmla="*/ 119 w 217"/>
                <a:gd name="T3" fmla="*/ 270 h 324"/>
                <a:gd name="T4" fmla="*/ 119 w 217"/>
                <a:gd name="T5" fmla="*/ 232 h 324"/>
                <a:gd name="T6" fmla="*/ 125 w 217"/>
                <a:gd name="T7" fmla="*/ 208 h 324"/>
                <a:gd name="T8" fmla="*/ 140 w 217"/>
                <a:gd name="T9" fmla="*/ 190 h 324"/>
                <a:gd name="T10" fmla="*/ 158 w 217"/>
                <a:gd name="T11" fmla="*/ 183 h 324"/>
                <a:gd name="T12" fmla="*/ 158 w 217"/>
                <a:gd name="T13" fmla="*/ 157 h 324"/>
                <a:gd name="T14" fmla="*/ 174 w 217"/>
                <a:gd name="T15" fmla="*/ 136 h 324"/>
                <a:gd name="T16" fmla="*/ 198 w 217"/>
                <a:gd name="T17" fmla="*/ 117 h 324"/>
                <a:gd name="T18" fmla="*/ 217 w 217"/>
                <a:gd name="T19" fmla="*/ 97 h 324"/>
                <a:gd name="T20" fmla="*/ 180 w 217"/>
                <a:gd name="T21" fmla="*/ 55 h 324"/>
                <a:gd name="T22" fmla="*/ 144 w 217"/>
                <a:gd name="T23" fmla="*/ 45 h 324"/>
                <a:gd name="T24" fmla="*/ 125 w 217"/>
                <a:gd name="T25" fmla="*/ 36 h 324"/>
                <a:gd name="T26" fmla="*/ 119 w 217"/>
                <a:gd name="T27" fmla="*/ 19 h 324"/>
                <a:gd name="T28" fmla="*/ 89 w 217"/>
                <a:gd name="T29" fmla="*/ 31 h 324"/>
                <a:gd name="T30" fmla="*/ 60 w 217"/>
                <a:gd name="T31" fmla="*/ 1 h 324"/>
                <a:gd name="T32" fmla="*/ 45 w 217"/>
                <a:gd name="T33" fmla="*/ 13 h 324"/>
                <a:gd name="T34" fmla="*/ 26 w 217"/>
                <a:gd name="T35" fmla="*/ 0 h 324"/>
                <a:gd name="T36" fmla="*/ 15 w 217"/>
                <a:gd name="T37" fmla="*/ 9 h 324"/>
                <a:gd name="T38" fmla="*/ 0 w 217"/>
                <a:gd name="T39" fmla="*/ 18 h 324"/>
                <a:gd name="T40" fmla="*/ 23 w 217"/>
                <a:gd name="T41" fmla="*/ 34 h 324"/>
                <a:gd name="T42" fmla="*/ 29 w 217"/>
                <a:gd name="T43" fmla="*/ 66 h 324"/>
                <a:gd name="T44" fmla="*/ 38 w 217"/>
                <a:gd name="T45" fmla="*/ 82 h 324"/>
                <a:gd name="T46" fmla="*/ 50 w 217"/>
                <a:gd name="T47" fmla="*/ 94 h 324"/>
                <a:gd name="T48" fmla="*/ 54 w 217"/>
                <a:gd name="T49" fmla="*/ 115 h 324"/>
                <a:gd name="T50" fmla="*/ 69 w 217"/>
                <a:gd name="T51" fmla="*/ 139 h 324"/>
                <a:gd name="T52" fmla="*/ 86 w 217"/>
                <a:gd name="T53" fmla="*/ 163 h 324"/>
                <a:gd name="T54" fmla="*/ 95 w 217"/>
                <a:gd name="T55" fmla="*/ 198 h 324"/>
                <a:gd name="T56" fmla="*/ 83 w 217"/>
                <a:gd name="T57" fmla="*/ 231 h 324"/>
                <a:gd name="T58" fmla="*/ 86 w 217"/>
                <a:gd name="T59" fmla="*/ 264 h 324"/>
                <a:gd name="T60" fmla="*/ 98 w 217"/>
                <a:gd name="T61" fmla="*/ 297 h 324"/>
                <a:gd name="T62" fmla="*/ 126 w 217"/>
                <a:gd name="T6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7" h="324">
                  <a:moveTo>
                    <a:pt x="126" y="324"/>
                  </a:moveTo>
                  <a:lnTo>
                    <a:pt x="119" y="270"/>
                  </a:lnTo>
                  <a:lnTo>
                    <a:pt x="119" y="232"/>
                  </a:lnTo>
                  <a:lnTo>
                    <a:pt x="125" y="208"/>
                  </a:lnTo>
                  <a:lnTo>
                    <a:pt x="140" y="190"/>
                  </a:lnTo>
                  <a:lnTo>
                    <a:pt x="158" y="183"/>
                  </a:lnTo>
                  <a:lnTo>
                    <a:pt x="158" y="157"/>
                  </a:lnTo>
                  <a:lnTo>
                    <a:pt x="174" y="136"/>
                  </a:lnTo>
                  <a:lnTo>
                    <a:pt x="198" y="117"/>
                  </a:lnTo>
                  <a:lnTo>
                    <a:pt x="217" y="97"/>
                  </a:lnTo>
                  <a:lnTo>
                    <a:pt x="180" y="55"/>
                  </a:lnTo>
                  <a:lnTo>
                    <a:pt x="144" y="45"/>
                  </a:lnTo>
                  <a:lnTo>
                    <a:pt x="125" y="36"/>
                  </a:lnTo>
                  <a:lnTo>
                    <a:pt x="119" y="19"/>
                  </a:lnTo>
                  <a:lnTo>
                    <a:pt x="89" y="31"/>
                  </a:lnTo>
                  <a:lnTo>
                    <a:pt x="60" y="1"/>
                  </a:lnTo>
                  <a:lnTo>
                    <a:pt x="45" y="13"/>
                  </a:lnTo>
                  <a:lnTo>
                    <a:pt x="26" y="0"/>
                  </a:lnTo>
                  <a:lnTo>
                    <a:pt x="15" y="9"/>
                  </a:lnTo>
                  <a:lnTo>
                    <a:pt x="0" y="18"/>
                  </a:lnTo>
                  <a:lnTo>
                    <a:pt x="23" y="34"/>
                  </a:lnTo>
                  <a:lnTo>
                    <a:pt x="29" y="66"/>
                  </a:lnTo>
                  <a:lnTo>
                    <a:pt x="38" y="82"/>
                  </a:lnTo>
                  <a:lnTo>
                    <a:pt x="50" y="94"/>
                  </a:lnTo>
                  <a:lnTo>
                    <a:pt x="54" y="115"/>
                  </a:lnTo>
                  <a:lnTo>
                    <a:pt x="69" y="139"/>
                  </a:lnTo>
                  <a:lnTo>
                    <a:pt x="86" y="163"/>
                  </a:lnTo>
                  <a:lnTo>
                    <a:pt x="95" y="198"/>
                  </a:lnTo>
                  <a:lnTo>
                    <a:pt x="83" y="231"/>
                  </a:lnTo>
                  <a:lnTo>
                    <a:pt x="86" y="264"/>
                  </a:lnTo>
                  <a:lnTo>
                    <a:pt x="98" y="297"/>
                  </a:lnTo>
                  <a:lnTo>
                    <a:pt x="126" y="324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269">
              <a:extLst>
                <a:ext uri="{FF2B5EF4-FFF2-40B4-BE49-F238E27FC236}">
                  <a16:creationId xmlns:a16="http://schemas.microsoft.com/office/drawing/2014/main" id="{9108D889-A94D-4A81-A772-8D977608E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2" y="12292"/>
              <a:ext cx="460" cy="875"/>
            </a:xfrm>
            <a:custGeom>
              <a:avLst/>
              <a:gdLst>
                <a:gd name="T0" fmla="*/ 26 w 92"/>
                <a:gd name="T1" fmla="*/ 32 h 175"/>
                <a:gd name="T2" fmla="*/ 42 w 92"/>
                <a:gd name="T3" fmla="*/ 70 h 175"/>
                <a:gd name="T4" fmla="*/ 36 w 92"/>
                <a:gd name="T5" fmla="*/ 82 h 175"/>
                <a:gd name="T6" fmla="*/ 16 w 92"/>
                <a:gd name="T7" fmla="*/ 92 h 175"/>
                <a:gd name="T8" fmla="*/ 8 w 92"/>
                <a:gd name="T9" fmla="*/ 110 h 175"/>
                <a:gd name="T10" fmla="*/ 0 w 92"/>
                <a:gd name="T11" fmla="*/ 134 h 175"/>
                <a:gd name="T12" fmla="*/ 6 w 92"/>
                <a:gd name="T13" fmla="*/ 150 h 175"/>
                <a:gd name="T14" fmla="*/ 1 w 92"/>
                <a:gd name="T15" fmla="*/ 175 h 175"/>
                <a:gd name="T16" fmla="*/ 20 w 92"/>
                <a:gd name="T17" fmla="*/ 166 h 175"/>
                <a:gd name="T18" fmla="*/ 36 w 92"/>
                <a:gd name="T19" fmla="*/ 156 h 175"/>
                <a:gd name="T20" fmla="*/ 53 w 92"/>
                <a:gd name="T21" fmla="*/ 167 h 175"/>
                <a:gd name="T22" fmla="*/ 92 w 92"/>
                <a:gd name="T23" fmla="*/ 154 h 175"/>
                <a:gd name="T24" fmla="*/ 88 w 92"/>
                <a:gd name="T25" fmla="*/ 118 h 175"/>
                <a:gd name="T26" fmla="*/ 80 w 92"/>
                <a:gd name="T27" fmla="*/ 70 h 175"/>
                <a:gd name="T28" fmla="*/ 60 w 92"/>
                <a:gd name="T29" fmla="*/ 54 h 175"/>
                <a:gd name="T30" fmla="*/ 70 w 92"/>
                <a:gd name="T31" fmla="*/ 22 h 175"/>
                <a:gd name="T32" fmla="*/ 52 w 92"/>
                <a:gd name="T33" fmla="*/ 6 h 175"/>
                <a:gd name="T34" fmla="*/ 30 w 92"/>
                <a:gd name="T35" fmla="*/ 0 h 175"/>
                <a:gd name="T36" fmla="*/ 26 w 92"/>
                <a:gd name="T37" fmla="*/ 3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75">
                  <a:moveTo>
                    <a:pt x="26" y="32"/>
                  </a:moveTo>
                  <a:lnTo>
                    <a:pt x="42" y="70"/>
                  </a:lnTo>
                  <a:lnTo>
                    <a:pt x="36" y="82"/>
                  </a:lnTo>
                  <a:lnTo>
                    <a:pt x="16" y="92"/>
                  </a:lnTo>
                  <a:lnTo>
                    <a:pt x="8" y="110"/>
                  </a:lnTo>
                  <a:lnTo>
                    <a:pt x="0" y="134"/>
                  </a:lnTo>
                  <a:lnTo>
                    <a:pt x="6" y="150"/>
                  </a:lnTo>
                  <a:lnTo>
                    <a:pt x="1" y="175"/>
                  </a:lnTo>
                  <a:lnTo>
                    <a:pt x="20" y="166"/>
                  </a:lnTo>
                  <a:lnTo>
                    <a:pt x="36" y="156"/>
                  </a:lnTo>
                  <a:lnTo>
                    <a:pt x="53" y="167"/>
                  </a:lnTo>
                  <a:lnTo>
                    <a:pt x="92" y="154"/>
                  </a:lnTo>
                  <a:lnTo>
                    <a:pt x="88" y="118"/>
                  </a:lnTo>
                  <a:lnTo>
                    <a:pt x="80" y="70"/>
                  </a:lnTo>
                  <a:lnTo>
                    <a:pt x="60" y="54"/>
                  </a:lnTo>
                  <a:lnTo>
                    <a:pt x="70" y="22"/>
                  </a:lnTo>
                  <a:lnTo>
                    <a:pt x="52" y="6"/>
                  </a:lnTo>
                  <a:lnTo>
                    <a:pt x="30" y="0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270">
              <a:extLst>
                <a:ext uri="{FF2B5EF4-FFF2-40B4-BE49-F238E27FC236}">
                  <a16:creationId xmlns:a16="http://schemas.microsoft.com/office/drawing/2014/main" id="{C08C1BD6-99C0-4159-9691-7EE4AA989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3" y="14622"/>
              <a:ext cx="1120" cy="1220"/>
            </a:xfrm>
            <a:custGeom>
              <a:avLst/>
              <a:gdLst>
                <a:gd name="T0" fmla="*/ 216 w 224"/>
                <a:gd name="T1" fmla="*/ 218 h 244"/>
                <a:gd name="T2" fmla="*/ 186 w 224"/>
                <a:gd name="T3" fmla="*/ 244 h 244"/>
                <a:gd name="T4" fmla="*/ 86 w 224"/>
                <a:gd name="T5" fmla="*/ 206 h 244"/>
                <a:gd name="T6" fmla="*/ 31 w 224"/>
                <a:gd name="T7" fmla="*/ 189 h 244"/>
                <a:gd name="T8" fmla="*/ 0 w 224"/>
                <a:gd name="T9" fmla="*/ 164 h 244"/>
                <a:gd name="T10" fmla="*/ 4 w 224"/>
                <a:gd name="T11" fmla="*/ 148 h 244"/>
                <a:gd name="T12" fmla="*/ 12 w 224"/>
                <a:gd name="T13" fmla="*/ 122 h 244"/>
                <a:gd name="T14" fmla="*/ 2 w 224"/>
                <a:gd name="T15" fmla="*/ 96 h 244"/>
                <a:gd name="T16" fmla="*/ 12 w 224"/>
                <a:gd name="T17" fmla="*/ 48 h 244"/>
                <a:gd name="T18" fmla="*/ 20 w 224"/>
                <a:gd name="T19" fmla="*/ 32 h 244"/>
                <a:gd name="T20" fmla="*/ 24 w 224"/>
                <a:gd name="T21" fmla="*/ 10 h 244"/>
                <a:gd name="T22" fmla="*/ 38 w 224"/>
                <a:gd name="T23" fmla="*/ 0 h 244"/>
                <a:gd name="T24" fmla="*/ 54 w 224"/>
                <a:gd name="T25" fmla="*/ 22 h 244"/>
                <a:gd name="T26" fmla="*/ 84 w 224"/>
                <a:gd name="T27" fmla="*/ 42 h 244"/>
                <a:gd name="T28" fmla="*/ 106 w 224"/>
                <a:gd name="T29" fmla="*/ 58 h 244"/>
                <a:gd name="T30" fmla="*/ 140 w 224"/>
                <a:gd name="T31" fmla="*/ 66 h 244"/>
                <a:gd name="T32" fmla="*/ 152 w 224"/>
                <a:gd name="T33" fmla="*/ 92 h 244"/>
                <a:gd name="T34" fmla="*/ 182 w 224"/>
                <a:gd name="T35" fmla="*/ 108 h 244"/>
                <a:gd name="T36" fmla="*/ 218 w 224"/>
                <a:gd name="T37" fmla="*/ 118 h 244"/>
                <a:gd name="T38" fmla="*/ 224 w 224"/>
                <a:gd name="T39" fmla="*/ 158 h 244"/>
                <a:gd name="T40" fmla="*/ 212 w 224"/>
                <a:gd name="T41" fmla="*/ 186 h 244"/>
                <a:gd name="T42" fmla="*/ 216 w 224"/>
                <a:gd name="T43" fmla="*/ 21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44">
                  <a:moveTo>
                    <a:pt x="216" y="218"/>
                  </a:moveTo>
                  <a:lnTo>
                    <a:pt x="186" y="244"/>
                  </a:lnTo>
                  <a:lnTo>
                    <a:pt x="86" y="206"/>
                  </a:lnTo>
                  <a:lnTo>
                    <a:pt x="31" y="189"/>
                  </a:lnTo>
                  <a:lnTo>
                    <a:pt x="0" y="164"/>
                  </a:lnTo>
                  <a:lnTo>
                    <a:pt x="4" y="148"/>
                  </a:lnTo>
                  <a:lnTo>
                    <a:pt x="12" y="122"/>
                  </a:lnTo>
                  <a:lnTo>
                    <a:pt x="2" y="96"/>
                  </a:lnTo>
                  <a:lnTo>
                    <a:pt x="12" y="48"/>
                  </a:lnTo>
                  <a:lnTo>
                    <a:pt x="20" y="32"/>
                  </a:lnTo>
                  <a:lnTo>
                    <a:pt x="24" y="10"/>
                  </a:lnTo>
                  <a:lnTo>
                    <a:pt x="38" y="0"/>
                  </a:lnTo>
                  <a:lnTo>
                    <a:pt x="54" y="22"/>
                  </a:lnTo>
                  <a:lnTo>
                    <a:pt x="84" y="42"/>
                  </a:lnTo>
                  <a:lnTo>
                    <a:pt x="106" y="58"/>
                  </a:lnTo>
                  <a:lnTo>
                    <a:pt x="140" y="66"/>
                  </a:lnTo>
                  <a:lnTo>
                    <a:pt x="152" y="92"/>
                  </a:lnTo>
                  <a:lnTo>
                    <a:pt x="182" y="108"/>
                  </a:lnTo>
                  <a:lnTo>
                    <a:pt x="218" y="118"/>
                  </a:lnTo>
                  <a:lnTo>
                    <a:pt x="224" y="158"/>
                  </a:lnTo>
                  <a:lnTo>
                    <a:pt x="212" y="186"/>
                  </a:lnTo>
                  <a:lnTo>
                    <a:pt x="216" y="218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271">
              <a:extLst>
                <a:ext uri="{FF2B5EF4-FFF2-40B4-BE49-F238E27FC236}">
                  <a16:creationId xmlns:a16="http://schemas.microsoft.com/office/drawing/2014/main" id="{B580937B-D216-494A-9D6A-88937C05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2" y="13275"/>
              <a:ext cx="315" cy="497"/>
            </a:xfrm>
            <a:custGeom>
              <a:avLst/>
              <a:gdLst>
                <a:gd name="T0" fmla="*/ 32 w 315"/>
                <a:gd name="T1" fmla="*/ 269 h 497"/>
                <a:gd name="T2" fmla="*/ 156 w 315"/>
                <a:gd name="T3" fmla="*/ 72 h 497"/>
                <a:gd name="T4" fmla="*/ 224 w 315"/>
                <a:gd name="T5" fmla="*/ 0 h 497"/>
                <a:gd name="T6" fmla="*/ 297 w 315"/>
                <a:gd name="T7" fmla="*/ 179 h 497"/>
                <a:gd name="T8" fmla="*/ 315 w 315"/>
                <a:gd name="T9" fmla="*/ 251 h 497"/>
                <a:gd name="T10" fmla="*/ 303 w 315"/>
                <a:gd name="T11" fmla="*/ 354 h 497"/>
                <a:gd name="T12" fmla="*/ 141 w 315"/>
                <a:gd name="T13" fmla="*/ 497 h 497"/>
                <a:gd name="T14" fmla="*/ 77 w 315"/>
                <a:gd name="T15" fmla="*/ 480 h 497"/>
                <a:gd name="T16" fmla="*/ 0 w 315"/>
                <a:gd name="T17" fmla="*/ 378 h 497"/>
                <a:gd name="T18" fmla="*/ 32 w 315"/>
                <a:gd name="T19" fmla="*/ 269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497">
                  <a:moveTo>
                    <a:pt x="32" y="269"/>
                  </a:moveTo>
                  <a:lnTo>
                    <a:pt x="156" y="72"/>
                  </a:lnTo>
                  <a:lnTo>
                    <a:pt x="224" y="0"/>
                  </a:lnTo>
                  <a:lnTo>
                    <a:pt x="297" y="179"/>
                  </a:lnTo>
                  <a:lnTo>
                    <a:pt x="315" y="251"/>
                  </a:lnTo>
                  <a:lnTo>
                    <a:pt x="303" y="354"/>
                  </a:lnTo>
                  <a:lnTo>
                    <a:pt x="141" y="497"/>
                  </a:lnTo>
                  <a:lnTo>
                    <a:pt x="77" y="480"/>
                  </a:lnTo>
                  <a:lnTo>
                    <a:pt x="0" y="378"/>
                  </a:lnTo>
                  <a:lnTo>
                    <a:pt x="32" y="26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272">
              <a:extLst>
                <a:ext uri="{FF2B5EF4-FFF2-40B4-BE49-F238E27FC236}">
                  <a16:creationId xmlns:a16="http://schemas.microsoft.com/office/drawing/2014/main" id="{CA4EE292-132F-419D-8EFF-883BAEBD6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4932"/>
              <a:ext cx="6661" cy="11775"/>
            </a:xfrm>
            <a:custGeom>
              <a:avLst/>
              <a:gdLst>
                <a:gd name="T0" fmla="*/ 1769 w 6661"/>
                <a:gd name="T1" fmla="*/ 11340 h 11775"/>
                <a:gd name="T2" fmla="*/ 1290 w 6661"/>
                <a:gd name="T3" fmla="*/ 10118 h 11775"/>
                <a:gd name="T4" fmla="*/ 909 w 6661"/>
                <a:gd name="T5" fmla="*/ 9147 h 11775"/>
                <a:gd name="T6" fmla="*/ 390 w 6661"/>
                <a:gd name="T7" fmla="*/ 8637 h 11775"/>
                <a:gd name="T8" fmla="*/ 227 w 6661"/>
                <a:gd name="T9" fmla="*/ 8805 h 11775"/>
                <a:gd name="T10" fmla="*/ 284 w 6661"/>
                <a:gd name="T11" fmla="*/ 7875 h 11775"/>
                <a:gd name="T12" fmla="*/ 499 w 6661"/>
                <a:gd name="T13" fmla="*/ 6648 h 11775"/>
                <a:gd name="T14" fmla="*/ 241 w 6661"/>
                <a:gd name="T15" fmla="*/ 5585 h 11775"/>
                <a:gd name="T16" fmla="*/ 378 w 6661"/>
                <a:gd name="T17" fmla="*/ 5346 h 11775"/>
                <a:gd name="T18" fmla="*/ 244 w 6661"/>
                <a:gd name="T19" fmla="*/ 4724 h 11775"/>
                <a:gd name="T20" fmla="*/ 666 w 6661"/>
                <a:gd name="T21" fmla="*/ 4670 h 11775"/>
                <a:gd name="T22" fmla="*/ 1459 w 6661"/>
                <a:gd name="T23" fmla="*/ 4970 h 11775"/>
                <a:gd name="T24" fmla="*/ 1732 w 6661"/>
                <a:gd name="T25" fmla="*/ 4398 h 11775"/>
                <a:gd name="T26" fmla="*/ 2313 w 6661"/>
                <a:gd name="T27" fmla="*/ 3813 h 11775"/>
                <a:gd name="T28" fmla="*/ 2520 w 6661"/>
                <a:gd name="T29" fmla="*/ 4629 h 11775"/>
                <a:gd name="T30" fmla="*/ 3139 w 6661"/>
                <a:gd name="T31" fmla="*/ 4716 h 11775"/>
                <a:gd name="T32" fmla="*/ 2730 w 6661"/>
                <a:gd name="T33" fmla="*/ 4265 h 11775"/>
                <a:gd name="T34" fmla="*/ 2749 w 6661"/>
                <a:gd name="T35" fmla="*/ 3578 h 11775"/>
                <a:gd name="T36" fmla="*/ 3586 w 6661"/>
                <a:gd name="T37" fmla="*/ 3059 h 11775"/>
                <a:gd name="T38" fmla="*/ 4417 w 6661"/>
                <a:gd name="T39" fmla="*/ 2745 h 11775"/>
                <a:gd name="T40" fmla="*/ 3724 w 6661"/>
                <a:gd name="T41" fmla="*/ 2718 h 11775"/>
                <a:gd name="T42" fmla="*/ 2806 w 6661"/>
                <a:gd name="T43" fmla="*/ 2999 h 11775"/>
                <a:gd name="T44" fmla="*/ 2584 w 6661"/>
                <a:gd name="T45" fmla="*/ 2789 h 11775"/>
                <a:gd name="T46" fmla="*/ 1893 w 6661"/>
                <a:gd name="T47" fmla="*/ 3063 h 11775"/>
                <a:gd name="T48" fmla="*/ 1236 w 6661"/>
                <a:gd name="T49" fmla="*/ 3624 h 11775"/>
                <a:gd name="T50" fmla="*/ 1084 w 6661"/>
                <a:gd name="T51" fmla="*/ 4208 h 11775"/>
                <a:gd name="T52" fmla="*/ 1308 w 6661"/>
                <a:gd name="T53" fmla="*/ 4505 h 11775"/>
                <a:gd name="T54" fmla="*/ 796 w 6661"/>
                <a:gd name="T55" fmla="*/ 4055 h 11775"/>
                <a:gd name="T56" fmla="*/ 584 w 6661"/>
                <a:gd name="T57" fmla="*/ 3679 h 11775"/>
                <a:gd name="T58" fmla="*/ 1926 w 6661"/>
                <a:gd name="T59" fmla="*/ 2504 h 11775"/>
                <a:gd name="T60" fmla="*/ 3594 w 6661"/>
                <a:gd name="T61" fmla="*/ 2003 h 11775"/>
                <a:gd name="T62" fmla="*/ 4605 w 6661"/>
                <a:gd name="T63" fmla="*/ 605 h 11775"/>
                <a:gd name="T64" fmla="*/ 5886 w 6661"/>
                <a:gd name="T65" fmla="*/ 0 h 11775"/>
                <a:gd name="T66" fmla="*/ 5496 w 6661"/>
                <a:gd name="T67" fmla="*/ 629 h 11775"/>
                <a:gd name="T68" fmla="*/ 5722 w 6661"/>
                <a:gd name="T69" fmla="*/ 1332 h 11775"/>
                <a:gd name="T70" fmla="*/ 5418 w 6661"/>
                <a:gd name="T71" fmla="*/ 2567 h 11775"/>
                <a:gd name="T72" fmla="*/ 4918 w 6661"/>
                <a:gd name="T73" fmla="*/ 2921 h 11775"/>
                <a:gd name="T74" fmla="*/ 4786 w 6661"/>
                <a:gd name="T75" fmla="*/ 2939 h 11775"/>
                <a:gd name="T76" fmla="*/ 5167 w 6661"/>
                <a:gd name="T77" fmla="*/ 3969 h 11775"/>
                <a:gd name="T78" fmla="*/ 5053 w 6661"/>
                <a:gd name="T79" fmla="*/ 4245 h 11775"/>
                <a:gd name="T80" fmla="*/ 4950 w 6661"/>
                <a:gd name="T81" fmla="*/ 4848 h 11775"/>
                <a:gd name="T82" fmla="*/ 5062 w 6661"/>
                <a:gd name="T83" fmla="*/ 4797 h 11775"/>
                <a:gd name="T84" fmla="*/ 5881 w 6661"/>
                <a:gd name="T85" fmla="*/ 4949 h 11775"/>
                <a:gd name="T86" fmla="*/ 6543 w 6661"/>
                <a:gd name="T87" fmla="*/ 5406 h 11775"/>
                <a:gd name="T88" fmla="*/ 5931 w 6661"/>
                <a:gd name="T89" fmla="*/ 6341 h 11775"/>
                <a:gd name="T90" fmla="*/ 5751 w 6661"/>
                <a:gd name="T91" fmla="*/ 6575 h 11775"/>
                <a:gd name="T92" fmla="*/ 5451 w 6661"/>
                <a:gd name="T93" fmla="*/ 6395 h 11775"/>
                <a:gd name="T94" fmla="*/ 5496 w 6661"/>
                <a:gd name="T95" fmla="*/ 6081 h 11775"/>
                <a:gd name="T96" fmla="*/ 5079 w 6661"/>
                <a:gd name="T97" fmla="*/ 6210 h 11775"/>
                <a:gd name="T98" fmla="*/ 5026 w 6661"/>
                <a:gd name="T99" fmla="*/ 7085 h 11775"/>
                <a:gd name="T100" fmla="*/ 4789 w 6661"/>
                <a:gd name="T101" fmla="*/ 7673 h 11775"/>
                <a:gd name="T102" fmla="*/ 4219 w 6661"/>
                <a:gd name="T103" fmla="*/ 7596 h 11775"/>
                <a:gd name="T104" fmla="*/ 4471 w 6661"/>
                <a:gd name="T105" fmla="*/ 8030 h 11775"/>
                <a:gd name="T106" fmla="*/ 3894 w 6661"/>
                <a:gd name="T107" fmla="*/ 8327 h 11775"/>
                <a:gd name="T108" fmla="*/ 3690 w 6661"/>
                <a:gd name="T109" fmla="*/ 8325 h 11775"/>
                <a:gd name="T110" fmla="*/ 3945 w 6661"/>
                <a:gd name="T111" fmla="*/ 8673 h 11775"/>
                <a:gd name="T112" fmla="*/ 3421 w 6661"/>
                <a:gd name="T113" fmla="*/ 9090 h 11775"/>
                <a:gd name="T114" fmla="*/ 3466 w 6661"/>
                <a:gd name="T115" fmla="*/ 9555 h 11775"/>
                <a:gd name="T116" fmla="*/ 3499 w 6661"/>
                <a:gd name="T117" fmla="*/ 10310 h 11775"/>
                <a:gd name="T118" fmla="*/ 3066 w 6661"/>
                <a:gd name="T119" fmla="*/ 10860 h 11775"/>
                <a:gd name="T120" fmla="*/ 3777 w 6661"/>
                <a:gd name="T121" fmla="*/ 11498 h 11775"/>
                <a:gd name="T122" fmla="*/ 3571 w 6661"/>
                <a:gd name="T123" fmla="*/ 11420 h 11775"/>
                <a:gd name="T124" fmla="*/ 2834 w 6661"/>
                <a:gd name="T125" fmla="*/ 11765 h 11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61" h="11775">
                  <a:moveTo>
                    <a:pt x="2834" y="11765"/>
                  </a:moveTo>
                  <a:lnTo>
                    <a:pt x="2691" y="11775"/>
                  </a:lnTo>
                  <a:lnTo>
                    <a:pt x="2565" y="11729"/>
                  </a:lnTo>
                  <a:lnTo>
                    <a:pt x="2554" y="11630"/>
                  </a:lnTo>
                  <a:lnTo>
                    <a:pt x="2422" y="11562"/>
                  </a:lnTo>
                  <a:lnTo>
                    <a:pt x="2014" y="11483"/>
                  </a:lnTo>
                  <a:lnTo>
                    <a:pt x="1769" y="11340"/>
                  </a:lnTo>
                  <a:lnTo>
                    <a:pt x="1504" y="11390"/>
                  </a:lnTo>
                  <a:lnTo>
                    <a:pt x="1312" y="11370"/>
                  </a:lnTo>
                  <a:lnTo>
                    <a:pt x="1259" y="11145"/>
                  </a:lnTo>
                  <a:lnTo>
                    <a:pt x="1201" y="10962"/>
                  </a:lnTo>
                  <a:lnTo>
                    <a:pt x="1222" y="10794"/>
                  </a:lnTo>
                  <a:lnTo>
                    <a:pt x="1364" y="10400"/>
                  </a:lnTo>
                  <a:lnTo>
                    <a:pt x="1290" y="10118"/>
                  </a:lnTo>
                  <a:lnTo>
                    <a:pt x="1297" y="9992"/>
                  </a:lnTo>
                  <a:lnTo>
                    <a:pt x="1278" y="9830"/>
                  </a:lnTo>
                  <a:lnTo>
                    <a:pt x="1287" y="9720"/>
                  </a:lnTo>
                  <a:lnTo>
                    <a:pt x="1262" y="9542"/>
                  </a:lnTo>
                  <a:lnTo>
                    <a:pt x="1208" y="9212"/>
                  </a:lnTo>
                  <a:lnTo>
                    <a:pt x="1063" y="9137"/>
                  </a:lnTo>
                  <a:lnTo>
                    <a:pt x="909" y="9147"/>
                  </a:lnTo>
                  <a:lnTo>
                    <a:pt x="780" y="9089"/>
                  </a:lnTo>
                  <a:lnTo>
                    <a:pt x="696" y="8949"/>
                  </a:lnTo>
                  <a:lnTo>
                    <a:pt x="620" y="8856"/>
                  </a:lnTo>
                  <a:lnTo>
                    <a:pt x="510" y="8715"/>
                  </a:lnTo>
                  <a:lnTo>
                    <a:pt x="560" y="8621"/>
                  </a:lnTo>
                  <a:lnTo>
                    <a:pt x="479" y="8612"/>
                  </a:lnTo>
                  <a:lnTo>
                    <a:pt x="390" y="8637"/>
                  </a:lnTo>
                  <a:lnTo>
                    <a:pt x="351" y="8693"/>
                  </a:lnTo>
                  <a:lnTo>
                    <a:pt x="413" y="8787"/>
                  </a:lnTo>
                  <a:lnTo>
                    <a:pt x="392" y="8837"/>
                  </a:lnTo>
                  <a:lnTo>
                    <a:pt x="474" y="8927"/>
                  </a:lnTo>
                  <a:lnTo>
                    <a:pt x="525" y="9003"/>
                  </a:lnTo>
                  <a:lnTo>
                    <a:pt x="480" y="9044"/>
                  </a:lnTo>
                  <a:lnTo>
                    <a:pt x="227" y="8805"/>
                  </a:lnTo>
                  <a:lnTo>
                    <a:pt x="86" y="8765"/>
                  </a:lnTo>
                  <a:lnTo>
                    <a:pt x="0" y="8684"/>
                  </a:lnTo>
                  <a:lnTo>
                    <a:pt x="68" y="8541"/>
                  </a:lnTo>
                  <a:lnTo>
                    <a:pt x="120" y="8400"/>
                  </a:lnTo>
                  <a:lnTo>
                    <a:pt x="189" y="8148"/>
                  </a:lnTo>
                  <a:lnTo>
                    <a:pt x="251" y="8004"/>
                  </a:lnTo>
                  <a:lnTo>
                    <a:pt x="284" y="7875"/>
                  </a:lnTo>
                  <a:lnTo>
                    <a:pt x="274" y="7691"/>
                  </a:lnTo>
                  <a:lnTo>
                    <a:pt x="344" y="7680"/>
                  </a:lnTo>
                  <a:lnTo>
                    <a:pt x="528" y="7565"/>
                  </a:lnTo>
                  <a:lnTo>
                    <a:pt x="787" y="7371"/>
                  </a:lnTo>
                  <a:lnTo>
                    <a:pt x="772" y="7196"/>
                  </a:lnTo>
                  <a:lnTo>
                    <a:pt x="579" y="6791"/>
                  </a:lnTo>
                  <a:lnTo>
                    <a:pt x="499" y="6648"/>
                  </a:lnTo>
                  <a:lnTo>
                    <a:pt x="339" y="6550"/>
                  </a:lnTo>
                  <a:lnTo>
                    <a:pt x="217" y="6519"/>
                  </a:lnTo>
                  <a:lnTo>
                    <a:pt x="186" y="6876"/>
                  </a:lnTo>
                  <a:lnTo>
                    <a:pt x="154" y="6951"/>
                  </a:lnTo>
                  <a:lnTo>
                    <a:pt x="124" y="6500"/>
                  </a:lnTo>
                  <a:lnTo>
                    <a:pt x="259" y="5900"/>
                  </a:lnTo>
                  <a:lnTo>
                    <a:pt x="241" y="5585"/>
                  </a:lnTo>
                  <a:lnTo>
                    <a:pt x="457" y="5613"/>
                  </a:lnTo>
                  <a:lnTo>
                    <a:pt x="516" y="5736"/>
                  </a:lnTo>
                  <a:lnTo>
                    <a:pt x="636" y="5690"/>
                  </a:lnTo>
                  <a:lnTo>
                    <a:pt x="681" y="5598"/>
                  </a:lnTo>
                  <a:lnTo>
                    <a:pt x="480" y="5469"/>
                  </a:lnTo>
                  <a:lnTo>
                    <a:pt x="340" y="5415"/>
                  </a:lnTo>
                  <a:lnTo>
                    <a:pt x="378" y="5346"/>
                  </a:lnTo>
                  <a:lnTo>
                    <a:pt x="549" y="5403"/>
                  </a:lnTo>
                  <a:lnTo>
                    <a:pt x="567" y="5193"/>
                  </a:lnTo>
                  <a:lnTo>
                    <a:pt x="411" y="5196"/>
                  </a:lnTo>
                  <a:lnTo>
                    <a:pt x="243" y="5163"/>
                  </a:lnTo>
                  <a:lnTo>
                    <a:pt x="244" y="5009"/>
                  </a:lnTo>
                  <a:lnTo>
                    <a:pt x="274" y="4857"/>
                  </a:lnTo>
                  <a:lnTo>
                    <a:pt x="244" y="4724"/>
                  </a:lnTo>
                  <a:lnTo>
                    <a:pt x="342" y="4512"/>
                  </a:lnTo>
                  <a:lnTo>
                    <a:pt x="438" y="4176"/>
                  </a:lnTo>
                  <a:lnTo>
                    <a:pt x="531" y="4208"/>
                  </a:lnTo>
                  <a:lnTo>
                    <a:pt x="471" y="4349"/>
                  </a:lnTo>
                  <a:lnTo>
                    <a:pt x="571" y="4511"/>
                  </a:lnTo>
                  <a:lnTo>
                    <a:pt x="694" y="4578"/>
                  </a:lnTo>
                  <a:lnTo>
                    <a:pt x="666" y="4670"/>
                  </a:lnTo>
                  <a:lnTo>
                    <a:pt x="837" y="4641"/>
                  </a:lnTo>
                  <a:lnTo>
                    <a:pt x="993" y="4625"/>
                  </a:lnTo>
                  <a:lnTo>
                    <a:pt x="1101" y="4700"/>
                  </a:lnTo>
                  <a:lnTo>
                    <a:pt x="1249" y="4734"/>
                  </a:lnTo>
                  <a:lnTo>
                    <a:pt x="1341" y="4803"/>
                  </a:lnTo>
                  <a:lnTo>
                    <a:pt x="1309" y="4938"/>
                  </a:lnTo>
                  <a:lnTo>
                    <a:pt x="1459" y="4970"/>
                  </a:lnTo>
                  <a:lnTo>
                    <a:pt x="1599" y="5016"/>
                  </a:lnTo>
                  <a:lnTo>
                    <a:pt x="1704" y="4964"/>
                  </a:lnTo>
                  <a:lnTo>
                    <a:pt x="1686" y="4830"/>
                  </a:lnTo>
                  <a:lnTo>
                    <a:pt x="1704" y="4736"/>
                  </a:lnTo>
                  <a:lnTo>
                    <a:pt x="1626" y="4641"/>
                  </a:lnTo>
                  <a:lnTo>
                    <a:pt x="1549" y="4505"/>
                  </a:lnTo>
                  <a:lnTo>
                    <a:pt x="1732" y="4398"/>
                  </a:lnTo>
                  <a:lnTo>
                    <a:pt x="1848" y="4247"/>
                  </a:lnTo>
                  <a:lnTo>
                    <a:pt x="1975" y="4212"/>
                  </a:lnTo>
                  <a:lnTo>
                    <a:pt x="2104" y="4159"/>
                  </a:lnTo>
                  <a:lnTo>
                    <a:pt x="1956" y="4085"/>
                  </a:lnTo>
                  <a:lnTo>
                    <a:pt x="2052" y="3914"/>
                  </a:lnTo>
                  <a:lnTo>
                    <a:pt x="2152" y="3785"/>
                  </a:lnTo>
                  <a:lnTo>
                    <a:pt x="2313" y="3813"/>
                  </a:lnTo>
                  <a:lnTo>
                    <a:pt x="2464" y="3754"/>
                  </a:lnTo>
                  <a:lnTo>
                    <a:pt x="2586" y="4052"/>
                  </a:lnTo>
                  <a:lnTo>
                    <a:pt x="2520" y="4299"/>
                  </a:lnTo>
                  <a:lnTo>
                    <a:pt x="2385" y="4508"/>
                  </a:lnTo>
                  <a:lnTo>
                    <a:pt x="2376" y="4730"/>
                  </a:lnTo>
                  <a:lnTo>
                    <a:pt x="2512" y="4758"/>
                  </a:lnTo>
                  <a:lnTo>
                    <a:pt x="2520" y="4629"/>
                  </a:lnTo>
                  <a:lnTo>
                    <a:pt x="2613" y="4476"/>
                  </a:lnTo>
                  <a:lnTo>
                    <a:pt x="2722" y="4473"/>
                  </a:lnTo>
                  <a:lnTo>
                    <a:pt x="2839" y="4491"/>
                  </a:lnTo>
                  <a:lnTo>
                    <a:pt x="2833" y="4740"/>
                  </a:lnTo>
                  <a:lnTo>
                    <a:pt x="2902" y="4881"/>
                  </a:lnTo>
                  <a:lnTo>
                    <a:pt x="3111" y="4833"/>
                  </a:lnTo>
                  <a:lnTo>
                    <a:pt x="3139" y="4716"/>
                  </a:lnTo>
                  <a:lnTo>
                    <a:pt x="2961" y="4746"/>
                  </a:lnTo>
                  <a:lnTo>
                    <a:pt x="2931" y="4592"/>
                  </a:lnTo>
                  <a:lnTo>
                    <a:pt x="2976" y="4398"/>
                  </a:lnTo>
                  <a:lnTo>
                    <a:pt x="2944" y="4217"/>
                  </a:lnTo>
                  <a:lnTo>
                    <a:pt x="2884" y="4174"/>
                  </a:lnTo>
                  <a:lnTo>
                    <a:pt x="2773" y="4203"/>
                  </a:lnTo>
                  <a:lnTo>
                    <a:pt x="2730" y="4265"/>
                  </a:lnTo>
                  <a:lnTo>
                    <a:pt x="2647" y="4272"/>
                  </a:lnTo>
                  <a:lnTo>
                    <a:pt x="2730" y="4124"/>
                  </a:lnTo>
                  <a:lnTo>
                    <a:pt x="2836" y="3989"/>
                  </a:lnTo>
                  <a:lnTo>
                    <a:pt x="2821" y="3869"/>
                  </a:lnTo>
                  <a:lnTo>
                    <a:pt x="2715" y="3860"/>
                  </a:lnTo>
                  <a:lnTo>
                    <a:pt x="2659" y="3739"/>
                  </a:lnTo>
                  <a:lnTo>
                    <a:pt x="2749" y="3578"/>
                  </a:lnTo>
                  <a:lnTo>
                    <a:pt x="2683" y="3368"/>
                  </a:lnTo>
                  <a:lnTo>
                    <a:pt x="2789" y="3169"/>
                  </a:lnTo>
                  <a:lnTo>
                    <a:pt x="2944" y="3029"/>
                  </a:lnTo>
                  <a:lnTo>
                    <a:pt x="3105" y="2946"/>
                  </a:lnTo>
                  <a:lnTo>
                    <a:pt x="3319" y="2940"/>
                  </a:lnTo>
                  <a:lnTo>
                    <a:pt x="3481" y="3003"/>
                  </a:lnTo>
                  <a:lnTo>
                    <a:pt x="3586" y="3059"/>
                  </a:lnTo>
                  <a:lnTo>
                    <a:pt x="3511" y="3153"/>
                  </a:lnTo>
                  <a:lnTo>
                    <a:pt x="3558" y="3240"/>
                  </a:lnTo>
                  <a:lnTo>
                    <a:pt x="3760" y="3009"/>
                  </a:lnTo>
                  <a:lnTo>
                    <a:pt x="3882" y="2840"/>
                  </a:lnTo>
                  <a:lnTo>
                    <a:pt x="4020" y="2816"/>
                  </a:lnTo>
                  <a:lnTo>
                    <a:pt x="4161" y="2850"/>
                  </a:lnTo>
                  <a:lnTo>
                    <a:pt x="4417" y="2745"/>
                  </a:lnTo>
                  <a:lnTo>
                    <a:pt x="4230" y="2675"/>
                  </a:lnTo>
                  <a:lnTo>
                    <a:pt x="4149" y="2600"/>
                  </a:lnTo>
                  <a:lnTo>
                    <a:pt x="4054" y="2562"/>
                  </a:lnTo>
                  <a:lnTo>
                    <a:pt x="3994" y="2640"/>
                  </a:lnTo>
                  <a:lnTo>
                    <a:pt x="3943" y="2729"/>
                  </a:lnTo>
                  <a:lnTo>
                    <a:pt x="3802" y="2699"/>
                  </a:lnTo>
                  <a:lnTo>
                    <a:pt x="3724" y="2718"/>
                  </a:lnTo>
                  <a:lnTo>
                    <a:pt x="3663" y="2763"/>
                  </a:lnTo>
                  <a:lnTo>
                    <a:pt x="3493" y="2793"/>
                  </a:lnTo>
                  <a:lnTo>
                    <a:pt x="3433" y="2735"/>
                  </a:lnTo>
                  <a:lnTo>
                    <a:pt x="3345" y="2789"/>
                  </a:lnTo>
                  <a:lnTo>
                    <a:pt x="3243" y="2810"/>
                  </a:lnTo>
                  <a:lnTo>
                    <a:pt x="3015" y="2880"/>
                  </a:lnTo>
                  <a:lnTo>
                    <a:pt x="2806" y="2999"/>
                  </a:lnTo>
                  <a:lnTo>
                    <a:pt x="2730" y="2925"/>
                  </a:lnTo>
                  <a:lnTo>
                    <a:pt x="2704" y="2831"/>
                  </a:lnTo>
                  <a:lnTo>
                    <a:pt x="2559" y="2702"/>
                  </a:lnTo>
                  <a:lnTo>
                    <a:pt x="2496" y="2613"/>
                  </a:lnTo>
                  <a:lnTo>
                    <a:pt x="2452" y="2523"/>
                  </a:lnTo>
                  <a:lnTo>
                    <a:pt x="2454" y="2670"/>
                  </a:lnTo>
                  <a:lnTo>
                    <a:pt x="2584" y="2789"/>
                  </a:lnTo>
                  <a:lnTo>
                    <a:pt x="2428" y="2861"/>
                  </a:lnTo>
                  <a:lnTo>
                    <a:pt x="2274" y="2871"/>
                  </a:lnTo>
                  <a:lnTo>
                    <a:pt x="2103" y="2936"/>
                  </a:lnTo>
                  <a:lnTo>
                    <a:pt x="2005" y="2840"/>
                  </a:lnTo>
                  <a:lnTo>
                    <a:pt x="1987" y="2918"/>
                  </a:lnTo>
                  <a:lnTo>
                    <a:pt x="1863" y="2928"/>
                  </a:lnTo>
                  <a:lnTo>
                    <a:pt x="1893" y="3063"/>
                  </a:lnTo>
                  <a:lnTo>
                    <a:pt x="1738" y="3149"/>
                  </a:lnTo>
                  <a:lnTo>
                    <a:pt x="1593" y="3147"/>
                  </a:lnTo>
                  <a:lnTo>
                    <a:pt x="1528" y="3230"/>
                  </a:lnTo>
                  <a:lnTo>
                    <a:pt x="1453" y="3362"/>
                  </a:lnTo>
                  <a:lnTo>
                    <a:pt x="1424" y="3479"/>
                  </a:lnTo>
                  <a:lnTo>
                    <a:pt x="1356" y="3572"/>
                  </a:lnTo>
                  <a:lnTo>
                    <a:pt x="1236" y="3624"/>
                  </a:lnTo>
                  <a:lnTo>
                    <a:pt x="1137" y="3731"/>
                  </a:lnTo>
                  <a:lnTo>
                    <a:pt x="1134" y="3836"/>
                  </a:lnTo>
                  <a:lnTo>
                    <a:pt x="1144" y="3934"/>
                  </a:lnTo>
                  <a:lnTo>
                    <a:pt x="1135" y="4040"/>
                  </a:lnTo>
                  <a:lnTo>
                    <a:pt x="1222" y="4109"/>
                  </a:lnTo>
                  <a:lnTo>
                    <a:pt x="1035" y="4190"/>
                  </a:lnTo>
                  <a:lnTo>
                    <a:pt x="1084" y="4208"/>
                  </a:lnTo>
                  <a:lnTo>
                    <a:pt x="1124" y="4244"/>
                  </a:lnTo>
                  <a:lnTo>
                    <a:pt x="1218" y="4274"/>
                  </a:lnTo>
                  <a:lnTo>
                    <a:pt x="1303" y="4223"/>
                  </a:lnTo>
                  <a:lnTo>
                    <a:pt x="1297" y="4283"/>
                  </a:lnTo>
                  <a:lnTo>
                    <a:pt x="1318" y="4370"/>
                  </a:lnTo>
                  <a:lnTo>
                    <a:pt x="1321" y="4452"/>
                  </a:lnTo>
                  <a:lnTo>
                    <a:pt x="1308" y="4505"/>
                  </a:lnTo>
                  <a:lnTo>
                    <a:pt x="1245" y="4544"/>
                  </a:lnTo>
                  <a:lnTo>
                    <a:pt x="1177" y="4508"/>
                  </a:lnTo>
                  <a:lnTo>
                    <a:pt x="1123" y="4341"/>
                  </a:lnTo>
                  <a:lnTo>
                    <a:pt x="1027" y="4281"/>
                  </a:lnTo>
                  <a:lnTo>
                    <a:pt x="952" y="4221"/>
                  </a:lnTo>
                  <a:lnTo>
                    <a:pt x="862" y="4169"/>
                  </a:lnTo>
                  <a:lnTo>
                    <a:pt x="796" y="4055"/>
                  </a:lnTo>
                  <a:lnTo>
                    <a:pt x="745" y="3858"/>
                  </a:lnTo>
                  <a:lnTo>
                    <a:pt x="645" y="3839"/>
                  </a:lnTo>
                  <a:lnTo>
                    <a:pt x="625" y="3929"/>
                  </a:lnTo>
                  <a:lnTo>
                    <a:pt x="654" y="4013"/>
                  </a:lnTo>
                  <a:lnTo>
                    <a:pt x="583" y="4056"/>
                  </a:lnTo>
                  <a:lnTo>
                    <a:pt x="576" y="3864"/>
                  </a:lnTo>
                  <a:lnTo>
                    <a:pt x="584" y="3679"/>
                  </a:lnTo>
                  <a:lnTo>
                    <a:pt x="715" y="3413"/>
                  </a:lnTo>
                  <a:lnTo>
                    <a:pt x="1063" y="2891"/>
                  </a:lnTo>
                  <a:lnTo>
                    <a:pt x="1273" y="2712"/>
                  </a:lnTo>
                  <a:lnTo>
                    <a:pt x="1429" y="2449"/>
                  </a:lnTo>
                  <a:lnTo>
                    <a:pt x="1681" y="2510"/>
                  </a:lnTo>
                  <a:lnTo>
                    <a:pt x="1824" y="2520"/>
                  </a:lnTo>
                  <a:lnTo>
                    <a:pt x="1926" y="2504"/>
                  </a:lnTo>
                  <a:lnTo>
                    <a:pt x="2364" y="2309"/>
                  </a:lnTo>
                  <a:lnTo>
                    <a:pt x="2614" y="2359"/>
                  </a:lnTo>
                  <a:lnTo>
                    <a:pt x="2909" y="2374"/>
                  </a:lnTo>
                  <a:lnTo>
                    <a:pt x="3059" y="2344"/>
                  </a:lnTo>
                  <a:lnTo>
                    <a:pt x="3192" y="2289"/>
                  </a:lnTo>
                  <a:lnTo>
                    <a:pt x="3364" y="2204"/>
                  </a:lnTo>
                  <a:lnTo>
                    <a:pt x="3594" y="2003"/>
                  </a:lnTo>
                  <a:lnTo>
                    <a:pt x="3777" y="1725"/>
                  </a:lnTo>
                  <a:lnTo>
                    <a:pt x="4008" y="1325"/>
                  </a:lnTo>
                  <a:lnTo>
                    <a:pt x="4038" y="1173"/>
                  </a:lnTo>
                  <a:lnTo>
                    <a:pt x="4308" y="888"/>
                  </a:lnTo>
                  <a:lnTo>
                    <a:pt x="4405" y="698"/>
                  </a:lnTo>
                  <a:lnTo>
                    <a:pt x="4474" y="615"/>
                  </a:lnTo>
                  <a:lnTo>
                    <a:pt x="4605" y="605"/>
                  </a:lnTo>
                  <a:lnTo>
                    <a:pt x="4816" y="620"/>
                  </a:lnTo>
                  <a:lnTo>
                    <a:pt x="5022" y="588"/>
                  </a:lnTo>
                  <a:lnTo>
                    <a:pt x="5211" y="533"/>
                  </a:lnTo>
                  <a:lnTo>
                    <a:pt x="5511" y="284"/>
                  </a:lnTo>
                  <a:lnTo>
                    <a:pt x="5670" y="92"/>
                  </a:lnTo>
                  <a:lnTo>
                    <a:pt x="5790" y="18"/>
                  </a:lnTo>
                  <a:lnTo>
                    <a:pt x="5886" y="0"/>
                  </a:lnTo>
                  <a:lnTo>
                    <a:pt x="5928" y="41"/>
                  </a:lnTo>
                  <a:lnTo>
                    <a:pt x="5956" y="105"/>
                  </a:lnTo>
                  <a:lnTo>
                    <a:pt x="5896" y="164"/>
                  </a:lnTo>
                  <a:lnTo>
                    <a:pt x="5760" y="230"/>
                  </a:lnTo>
                  <a:lnTo>
                    <a:pt x="5655" y="314"/>
                  </a:lnTo>
                  <a:lnTo>
                    <a:pt x="5542" y="479"/>
                  </a:lnTo>
                  <a:lnTo>
                    <a:pt x="5496" y="629"/>
                  </a:lnTo>
                  <a:lnTo>
                    <a:pt x="5521" y="803"/>
                  </a:lnTo>
                  <a:lnTo>
                    <a:pt x="5526" y="848"/>
                  </a:lnTo>
                  <a:lnTo>
                    <a:pt x="5571" y="944"/>
                  </a:lnTo>
                  <a:lnTo>
                    <a:pt x="5661" y="1039"/>
                  </a:lnTo>
                  <a:lnTo>
                    <a:pt x="5722" y="1139"/>
                  </a:lnTo>
                  <a:lnTo>
                    <a:pt x="5782" y="1200"/>
                  </a:lnTo>
                  <a:lnTo>
                    <a:pt x="5722" y="1332"/>
                  </a:lnTo>
                  <a:lnTo>
                    <a:pt x="5686" y="1504"/>
                  </a:lnTo>
                  <a:lnTo>
                    <a:pt x="5716" y="1724"/>
                  </a:lnTo>
                  <a:lnTo>
                    <a:pt x="5736" y="1871"/>
                  </a:lnTo>
                  <a:lnTo>
                    <a:pt x="5748" y="2085"/>
                  </a:lnTo>
                  <a:lnTo>
                    <a:pt x="5698" y="2163"/>
                  </a:lnTo>
                  <a:lnTo>
                    <a:pt x="5536" y="2318"/>
                  </a:lnTo>
                  <a:lnTo>
                    <a:pt x="5418" y="2567"/>
                  </a:lnTo>
                  <a:lnTo>
                    <a:pt x="5373" y="2712"/>
                  </a:lnTo>
                  <a:lnTo>
                    <a:pt x="5350" y="2882"/>
                  </a:lnTo>
                  <a:lnTo>
                    <a:pt x="5287" y="2966"/>
                  </a:lnTo>
                  <a:lnTo>
                    <a:pt x="5212" y="3012"/>
                  </a:lnTo>
                  <a:lnTo>
                    <a:pt x="5103" y="3020"/>
                  </a:lnTo>
                  <a:lnTo>
                    <a:pt x="4996" y="2975"/>
                  </a:lnTo>
                  <a:lnTo>
                    <a:pt x="4918" y="2921"/>
                  </a:lnTo>
                  <a:lnTo>
                    <a:pt x="4857" y="2852"/>
                  </a:lnTo>
                  <a:lnTo>
                    <a:pt x="4738" y="2774"/>
                  </a:lnTo>
                  <a:lnTo>
                    <a:pt x="4579" y="2627"/>
                  </a:lnTo>
                  <a:lnTo>
                    <a:pt x="4485" y="2625"/>
                  </a:lnTo>
                  <a:lnTo>
                    <a:pt x="4483" y="2702"/>
                  </a:lnTo>
                  <a:lnTo>
                    <a:pt x="4606" y="2805"/>
                  </a:lnTo>
                  <a:lnTo>
                    <a:pt x="4786" y="2939"/>
                  </a:lnTo>
                  <a:lnTo>
                    <a:pt x="4890" y="3048"/>
                  </a:lnTo>
                  <a:lnTo>
                    <a:pt x="5005" y="3084"/>
                  </a:lnTo>
                  <a:lnTo>
                    <a:pt x="5157" y="3120"/>
                  </a:lnTo>
                  <a:lnTo>
                    <a:pt x="5076" y="3449"/>
                  </a:lnTo>
                  <a:lnTo>
                    <a:pt x="5086" y="3599"/>
                  </a:lnTo>
                  <a:lnTo>
                    <a:pt x="5101" y="3764"/>
                  </a:lnTo>
                  <a:lnTo>
                    <a:pt x="5167" y="3969"/>
                  </a:lnTo>
                  <a:lnTo>
                    <a:pt x="5235" y="4127"/>
                  </a:lnTo>
                  <a:lnTo>
                    <a:pt x="5188" y="4170"/>
                  </a:lnTo>
                  <a:lnTo>
                    <a:pt x="4986" y="4144"/>
                  </a:lnTo>
                  <a:lnTo>
                    <a:pt x="4884" y="4130"/>
                  </a:lnTo>
                  <a:lnTo>
                    <a:pt x="4833" y="4203"/>
                  </a:lnTo>
                  <a:lnTo>
                    <a:pt x="4936" y="4293"/>
                  </a:lnTo>
                  <a:lnTo>
                    <a:pt x="5053" y="4245"/>
                  </a:lnTo>
                  <a:lnTo>
                    <a:pt x="5116" y="4290"/>
                  </a:lnTo>
                  <a:lnTo>
                    <a:pt x="5268" y="4421"/>
                  </a:lnTo>
                  <a:lnTo>
                    <a:pt x="5281" y="4506"/>
                  </a:lnTo>
                  <a:lnTo>
                    <a:pt x="5137" y="4599"/>
                  </a:lnTo>
                  <a:lnTo>
                    <a:pt x="5023" y="4683"/>
                  </a:lnTo>
                  <a:lnTo>
                    <a:pt x="4980" y="4763"/>
                  </a:lnTo>
                  <a:lnTo>
                    <a:pt x="4950" y="4848"/>
                  </a:lnTo>
                  <a:lnTo>
                    <a:pt x="4935" y="4926"/>
                  </a:lnTo>
                  <a:lnTo>
                    <a:pt x="4948" y="5028"/>
                  </a:lnTo>
                  <a:lnTo>
                    <a:pt x="4926" y="5120"/>
                  </a:lnTo>
                  <a:lnTo>
                    <a:pt x="5041" y="5114"/>
                  </a:lnTo>
                  <a:lnTo>
                    <a:pt x="5046" y="4954"/>
                  </a:lnTo>
                  <a:lnTo>
                    <a:pt x="5043" y="4880"/>
                  </a:lnTo>
                  <a:lnTo>
                    <a:pt x="5062" y="4797"/>
                  </a:lnTo>
                  <a:lnTo>
                    <a:pt x="5134" y="4715"/>
                  </a:lnTo>
                  <a:lnTo>
                    <a:pt x="5211" y="4679"/>
                  </a:lnTo>
                  <a:lnTo>
                    <a:pt x="5268" y="4742"/>
                  </a:lnTo>
                  <a:lnTo>
                    <a:pt x="5343" y="4824"/>
                  </a:lnTo>
                  <a:lnTo>
                    <a:pt x="5476" y="4939"/>
                  </a:lnTo>
                  <a:lnTo>
                    <a:pt x="5679" y="5012"/>
                  </a:lnTo>
                  <a:lnTo>
                    <a:pt x="5881" y="4949"/>
                  </a:lnTo>
                  <a:lnTo>
                    <a:pt x="6121" y="4939"/>
                  </a:lnTo>
                  <a:lnTo>
                    <a:pt x="6241" y="4874"/>
                  </a:lnTo>
                  <a:lnTo>
                    <a:pt x="6414" y="4953"/>
                  </a:lnTo>
                  <a:lnTo>
                    <a:pt x="6451" y="5087"/>
                  </a:lnTo>
                  <a:lnTo>
                    <a:pt x="6535" y="5174"/>
                  </a:lnTo>
                  <a:lnTo>
                    <a:pt x="6661" y="5255"/>
                  </a:lnTo>
                  <a:lnTo>
                    <a:pt x="6543" y="5406"/>
                  </a:lnTo>
                  <a:lnTo>
                    <a:pt x="6511" y="5564"/>
                  </a:lnTo>
                  <a:lnTo>
                    <a:pt x="6532" y="5684"/>
                  </a:lnTo>
                  <a:lnTo>
                    <a:pt x="6372" y="5870"/>
                  </a:lnTo>
                  <a:lnTo>
                    <a:pt x="6121" y="6215"/>
                  </a:lnTo>
                  <a:lnTo>
                    <a:pt x="6127" y="6428"/>
                  </a:lnTo>
                  <a:lnTo>
                    <a:pt x="6036" y="6470"/>
                  </a:lnTo>
                  <a:lnTo>
                    <a:pt x="5931" y="6341"/>
                  </a:lnTo>
                  <a:lnTo>
                    <a:pt x="6000" y="6260"/>
                  </a:lnTo>
                  <a:lnTo>
                    <a:pt x="5956" y="6165"/>
                  </a:lnTo>
                  <a:lnTo>
                    <a:pt x="5839" y="6141"/>
                  </a:lnTo>
                  <a:lnTo>
                    <a:pt x="5730" y="6243"/>
                  </a:lnTo>
                  <a:lnTo>
                    <a:pt x="5679" y="6359"/>
                  </a:lnTo>
                  <a:lnTo>
                    <a:pt x="5701" y="6480"/>
                  </a:lnTo>
                  <a:lnTo>
                    <a:pt x="5751" y="6575"/>
                  </a:lnTo>
                  <a:lnTo>
                    <a:pt x="5658" y="6629"/>
                  </a:lnTo>
                  <a:lnTo>
                    <a:pt x="5616" y="6593"/>
                  </a:lnTo>
                  <a:lnTo>
                    <a:pt x="5581" y="6519"/>
                  </a:lnTo>
                  <a:lnTo>
                    <a:pt x="5628" y="6441"/>
                  </a:lnTo>
                  <a:lnTo>
                    <a:pt x="5596" y="6366"/>
                  </a:lnTo>
                  <a:lnTo>
                    <a:pt x="5506" y="6351"/>
                  </a:lnTo>
                  <a:lnTo>
                    <a:pt x="5451" y="6395"/>
                  </a:lnTo>
                  <a:lnTo>
                    <a:pt x="5335" y="6422"/>
                  </a:lnTo>
                  <a:lnTo>
                    <a:pt x="5287" y="6333"/>
                  </a:lnTo>
                  <a:lnTo>
                    <a:pt x="5265" y="6261"/>
                  </a:lnTo>
                  <a:lnTo>
                    <a:pt x="5388" y="6171"/>
                  </a:lnTo>
                  <a:lnTo>
                    <a:pt x="5439" y="6209"/>
                  </a:lnTo>
                  <a:lnTo>
                    <a:pt x="5491" y="6155"/>
                  </a:lnTo>
                  <a:lnTo>
                    <a:pt x="5496" y="6081"/>
                  </a:lnTo>
                  <a:lnTo>
                    <a:pt x="5610" y="5928"/>
                  </a:lnTo>
                  <a:lnTo>
                    <a:pt x="5506" y="5900"/>
                  </a:lnTo>
                  <a:lnTo>
                    <a:pt x="5427" y="5846"/>
                  </a:lnTo>
                  <a:lnTo>
                    <a:pt x="5331" y="5870"/>
                  </a:lnTo>
                  <a:lnTo>
                    <a:pt x="5271" y="5966"/>
                  </a:lnTo>
                  <a:lnTo>
                    <a:pt x="5176" y="6090"/>
                  </a:lnTo>
                  <a:lnTo>
                    <a:pt x="5079" y="6210"/>
                  </a:lnTo>
                  <a:lnTo>
                    <a:pt x="5011" y="6417"/>
                  </a:lnTo>
                  <a:lnTo>
                    <a:pt x="4971" y="6630"/>
                  </a:lnTo>
                  <a:lnTo>
                    <a:pt x="5047" y="6725"/>
                  </a:lnTo>
                  <a:lnTo>
                    <a:pt x="5043" y="6842"/>
                  </a:lnTo>
                  <a:lnTo>
                    <a:pt x="5004" y="6935"/>
                  </a:lnTo>
                  <a:lnTo>
                    <a:pt x="5089" y="6963"/>
                  </a:lnTo>
                  <a:lnTo>
                    <a:pt x="5026" y="7085"/>
                  </a:lnTo>
                  <a:lnTo>
                    <a:pt x="5029" y="7256"/>
                  </a:lnTo>
                  <a:lnTo>
                    <a:pt x="5014" y="7397"/>
                  </a:lnTo>
                  <a:lnTo>
                    <a:pt x="4896" y="7505"/>
                  </a:lnTo>
                  <a:lnTo>
                    <a:pt x="4905" y="7583"/>
                  </a:lnTo>
                  <a:lnTo>
                    <a:pt x="4896" y="7670"/>
                  </a:lnTo>
                  <a:lnTo>
                    <a:pt x="4854" y="7701"/>
                  </a:lnTo>
                  <a:lnTo>
                    <a:pt x="4789" y="7673"/>
                  </a:lnTo>
                  <a:lnTo>
                    <a:pt x="4764" y="7601"/>
                  </a:lnTo>
                  <a:lnTo>
                    <a:pt x="4690" y="7520"/>
                  </a:lnTo>
                  <a:lnTo>
                    <a:pt x="4611" y="7500"/>
                  </a:lnTo>
                  <a:lnTo>
                    <a:pt x="4491" y="7530"/>
                  </a:lnTo>
                  <a:lnTo>
                    <a:pt x="4402" y="7542"/>
                  </a:lnTo>
                  <a:lnTo>
                    <a:pt x="4336" y="7595"/>
                  </a:lnTo>
                  <a:lnTo>
                    <a:pt x="4219" y="7596"/>
                  </a:lnTo>
                  <a:lnTo>
                    <a:pt x="4156" y="7640"/>
                  </a:lnTo>
                  <a:lnTo>
                    <a:pt x="4225" y="7718"/>
                  </a:lnTo>
                  <a:lnTo>
                    <a:pt x="4351" y="7724"/>
                  </a:lnTo>
                  <a:lnTo>
                    <a:pt x="4518" y="7754"/>
                  </a:lnTo>
                  <a:lnTo>
                    <a:pt x="4536" y="7815"/>
                  </a:lnTo>
                  <a:lnTo>
                    <a:pt x="4455" y="7955"/>
                  </a:lnTo>
                  <a:lnTo>
                    <a:pt x="4471" y="8030"/>
                  </a:lnTo>
                  <a:lnTo>
                    <a:pt x="4549" y="8070"/>
                  </a:lnTo>
                  <a:lnTo>
                    <a:pt x="4471" y="8117"/>
                  </a:lnTo>
                  <a:lnTo>
                    <a:pt x="4470" y="8222"/>
                  </a:lnTo>
                  <a:lnTo>
                    <a:pt x="4293" y="8220"/>
                  </a:lnTo>
                  <a:lnTo>
                    <a:pt x="4146" y="8267"/>
                  </a:lnTo>
                  <a:lnTo>
                    <a:pt x="4024" y="8331"/>
                  </a:lnTo>
                  <a:lnTo>
                    <a:pt x="3894" y="8327"/>
                  </a:lnTo>
                  <a:lnTo>
                    <a:pt x="3756" y="8267"/>
                  </a:lnTo>
                  <a:lnTo>
                    <a:pt x="3670" y="8165"/>
                  </a:lnTo>
                  <a:lnTo>
                    <a:pt x="3540" y="8147"/>
                  </a:lnTo>
                  <a:lnTo>
                    <a:pt x="3451" y="8175"/>
                  </a:lnTo>
                  <a:lnTo>
                    <a:pt x="3384" y="8240"/>
                  </a:lnTo>
                  <a:lnTo>
                    <a:pt x="3552" y="8250"/>
                  </a:lnTo>
                  <a:lnTo>
                    <a:pt x="3690" y="8325"/>
                  </a:lnTo>
                  <a:lnTo>
                    <a:pt x="3784" y="8423"/>
                  </a:lnTo>
                  <a:lnTo>
                    <a:pt x="3789" y="8496"/>
                  </a:lnTo>
                  <a:lnTo>
                    <a:pt x="3874" y="8550"/>
                  </a:lnTo>
                  <a:lnTo>
                    <a:pt x="3976" y="8528"/>
                  </a:lnTo>
                  <a:lnTo>
                    <a:pt x="4050" y="8538"/>
                  </a:lnTo>
                  <a:lnTo>
                    <a:pt x="4044" y="8583"/>
                  </a:lnTo>
                  <a:lnTo>
                    <a:pt x="3945" y="8673"/>
                  </a:lnTo>
                  <a:lnTo>
                    <a:pt x="3735" y="8858"/>
                  </a:lnTo>
                  <a:lnTo>
                    <a:pt x="3502" y="8990"/>
                  </a:lnTo>
                  <a:lnTo>
                    <a:pt x="3420" y="8934"/>
                  </a:lnTo>
                  <a:lnTo>
                    <a:pt x="3390" y="8999"/>
                  </a:lnTo>
                  <a:lnTo>
                    <a:pt x="3285" y="9030"/>
                  </a:lnTo>
                  <a:lnTo>
                    <a:pt x="3289" y="9105"/>
                  </a:lnTo>
                  <a:lnTo>
                    <a:pt x="3421" y="9090"/>
                  </a:lnTo>
                  <a:lnTo>
                    <a:pt x="3558" y="9098"/>
                  </a:lnTo>
                  <a:lnTo>
                    <a:pt x="3615" y="9153"/>
                  </a:lnTo>
                  <a:lnTo>
                    <a:pt x="3606" y="9239"/>
                  </a:lnTo>
                  <a:lnTo>
                    <a:pt x="3486" y="9302"/>
                  </a:lnTo>
                  <a:lnTo>
                    <a:pt x="3441" y="9381"/>
                  </a:lnTo>
                  <a:lnTo>
                    <a:pt x="3480" y="9401"/>
                  </a:lnTo>
                  <a:lnTo>
                    <a:pt x="3466" y="9555"/>
                  </a:lnTo>
                  <a:lnTo>
                    <a:pt x="3507" y="9618"/>
                  </a:lnTo>
                  <a:lnTo>
                    <a:pt x="3523" y="9875"/>
                  </a:lnTo>
                  <a:lnTo>
                    <a:pt x="3573" y="9971"/>
                  </a:lnTo>
                  <a:lnTo>
                    <a:pt x="3670" y="10073"/>
                  </a:lnTo>
                  <a:lnTo>
                    <a:pt x="3640" y="10151"/>
                  </a:lnTo>
                  <a:lnTo>
                    <a:pt x="3576" y="10277"/>
                  </a:lnTo>
                  <a:lnTo>
                    <a:pt x="3499" y="10310"/>
                  </a:lnTo>
                  <a:lnTo>
                    <a:pt x="3393" y="10305"/>
                  </a:lnTo>
                  <a:lnTo>
                    <a:pt x="3264" y="10377"/>
                  </a:lnTo>
                  <a:lnTo>
                    <a:pt x="3121" y="10550"/>
                  </a:lnTo>
                  <a:lnTo>
                    <a:pt x="3216" y="10613"/>
                  </a:lnTo>
                  <a:lnTo>
                    <a:pt x="3264" y="10692"/>
                  </a:lnTo>
                  <a:lnTo>
                    <a:pt x="3225" y="10818"/>
                  </a:lnTo>
                  <a:lnTo>
                    <a:pt x="3066" y="10860"/>
                  </a:lnTo>
                  <a:lnTo>
                    <a:pt x="3093" y="10941"/>
                  </a:lnTo>
                  <a:lnTo>
                    <a:pt x="3350" y="10905"/>
                  </a:lnTo>
                  <a:lnTo>
                    <a:pt x="3526" y="11055"/>
                  </a:lnTo>
                  <a:lnTo>
                    <a:pt x="3688" y="11147"/>
                  </a:lnTo>
                  <a:lnTo>
                    <a:pt x="3748" y="11250"/>
                  </a:lnTo>
                  <a:lnTo>
                    <a:pt x="3745" y="11418"/>
                  </a:lnTo>
                  <a:lnTo>
                    <a:pt x="3777" y="11498"/>
                  </a:lnTo>
                  <a:lnTo>
                    <a:pt x="3691" y="11519"/>
                  </a:lnTo>
                  <a:lnTo>
                    <a:pt x="3766" y="11600"/>
                  </a:lnTo>
                  <a:lnTo>
                    <a:pt x="3744" y="11682"/>
                  </a:lnTo>
                  <a:lnTo>
                    <a:pt x="3577" y="11607"/>
                  </a:lnTo>
                  <a:lnTo>
                    <a:pt x="3490" y="11610"/>
                  </a:lnTo>
                  <a:lnTo>
                    <a:pt x="3496" y="11490"/>
                  </a:lnTo>
                  <a:lnTo>
                    <a:pt x="3571" y="11420"/>
                  </a:lnTo>
                  <a:lnTo>
                    <a:pt x="3486" y="11355"/>
                  </a:lnTo>
                  <a:lnTo>
                    <a:pt x="3406" y="11385"/>
                  </a:lnTo>
                  <a:lnTo>
                    <a:pt x="3345" y="11435"/>
                  </a:lnTo>
                  <a:lnTo>
                    <a:pt x="3149" y="11645"/>
                  </a:lnTo>
                  <a:lnTo>
                    <a:pt x="3067" y="11765"/>
                  </a:lnTo>
                  <a:lnTo>
                    <a:pt x="2988" y="11736"/>
                  </a:lnTo>
                  <a:lnTo>
                    <a:pt x="2834" y="11765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273">
              <a:extLst>
                <a:ext uri="{FF2B5EF4-FFF2-40B4-BE49-F238E27FC236}">
                  <a16:creationId xmlns:a16="http://schemas.microsoft.com/office/drawing/2014/main" id="{7738A1E5-B164-425E-A7B5-44E72CF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0" y="11493"/>
              <a:ext cx="3942" cy="4665"/>
            </a:xfrm>
            <a:custGeom>
              <a:avLst/>
              <a:gdLst>
                <a:gd name="T0" fmla="*/ 1390 w 3942"/>
                <a:gd name="T1" fmla="*/ 777 h 4665"/>
                <a:gd name="T2" fmla="*/ 1215 w 3942"/>
                <a:gd name="T3" fmla="*/ 1197 h 4665"/>
                <a:gd name="T4" fmla="*/ 1087 w 3942"/>
                <a:gd name="T5" fmla="*/ 1449 h 4665"/>
                <a:gd name="T6" fmla="*/ 702 w 3942"/>
                <a:gd name="T7" fmla="*/ 1599 h 4665"/>
                <a:gd name="T8" fmla="*/ 582 w 3942"/>
                <a:gd name="T9" fmla="*/ 1497 h 4665"/>
                <a:gd name="T10" fmla="*/ 0 w 3942"/>
                <a:gd name="T11" fmla="*/ 1560 h 4665"/>
                <a:gd name="T12" fmla="*/ 414 w 3942"/>
                <a:gd name="T13" fmla="*/ 1805 h 4665"/>
                <a:gd name="T14" fmla="*/ 178 w 3942"/>
                <a:gd name="T15" fmla="*/ 1884 h 4665"/>
                <a:gd name="T16" fmla="*/ 522 w 3942"/>
                <a:gd name="T17" fmla="*/ 2040 h 4665"/>
                <a:gd name="T18" fmla="*/ 460 w 3942"/>
                <a:gd name="T19" fmla="*/ 2369 h 4665"/>
                <a:gd name="T20" fmla="*/ 660 w 3942"/>
                <a:gd name="T21" fmla="*/ 2673 h 4665"/>
                <a:gd name="T22" fmla="*/ 465 w 3942"/>
                <a:gd name="T23" fmla="*/ 3089 h 4665"/>
                <a:gd name="T24" fmla="*/ 802 w 3942"/>
                <a:gd name="T25" fmla="*/ 3443 h 4665"/>
                <a:gd name="T26" fmla="*/ 871 w 3942"/>
                <a:gd name="T27" fmla="*/ 3842 h 4665"/>
                <a:gd name="T28" fmla="*/ 1245 w 3942"/>
                <a:gd name="T29" fmla="*/ 3672 h 4665"/>
                <a:gd name="T30" fmla="*/ 1708 w 3942"/>
                <a:gd name="T31" fmla="*/ 3824 h 4665"/>
                <a:gd name="T32" fmla="*/ 1860 w 3942"/>
                <a:gd name="T33" fmla="*/ 3909 h 4665"/>
                <a:gd name="T34" fmla="*/ 1992 w 3942"/>
                <a:gd name="T35" fmla="*/ 4052 h 4665"/>
                <a:gd name="T36" fmla="*/ 2055 w 3942"/>
                <a:gd name="T37" fmla="*/ 4233 h 4665"/>
                <a:gd name="T38" fmla="*/ 2083 w 3942"/>
                <a:gd name="T39" fmla="*/ 4386 h 4665"/>
                <a:gd name="T40" fmla="*/ 1992 w 3942"/>
                <a:gd name="T41" fmla="*/ 4389 h 4665"/>
                <a:gd name="T42" fmla="*/ 2364 w 3942"/>
                <a:gd name="T43" fmla="*/ 4559 h 4665"/>
                <a:gd name="T44" fmla="*/ 2751 w 3942"/>
                <a:gd name="T45" fmla="*/ 4587 h 4665"/>
                <a:gd name="T46" fmla="*/ 2752 w 3942"/>
                <a:gd name="T47" fmla="*/ 4238 h 4665"/>
                <a:gd name="T48" fmla="*/ 2908 w 3942"/>
                <a:gd name="T49" fmla="*/ 4071 h 4665"/>
                <a:gd name="T50" fmla="*/ 2637 w 3942"/>
                <a:gd name="T51" fmla="*/ 3834 h 4665"/>
                <a:gd name="T52" fmla="*/ 2826 w 3942"/>
                <a:gd name="T53" fmla="*/ 3750 h 4665"/>
                <a:gd name="T54" fmla="*/ 3142 w 3942"/>
                <a:gd name="T55" fmla="*/ 3572 h 4665"/>
                <a:gd name="T56" fmla="*/ 3591 w 3942"/>
                <a:gd name="T57" fmla="*/ 3393 h 4665"/>
                <a:gd name="T58" fmla="*/ 3481 w 3942"/>
                <a:gd name="T59" fmla="*/ 3039 h 4665"/>
                <a:gd name="T60" fmla="*/ 3030 w 3942"/>
                <a:gd name="T61" fmla="*/ 2819 h 4665"/>
                <a:gd name="T62" fmla="*/ 3097 w 3942"/>
                <a:gd name="T63" fmla="*/ 2309 h 4665"/>
                <a:gd name="T64" fmla="*/ 3582 w 3942"/>
                <a:gd name="T65" fmla="*/ 2034 h 4665"/>
                <a:gd name="T66" fmla="*/ 3942 w 3942"/>
                <a:gd name="T67" fmla="*/ 1574 h 4665"/>
                <a:gd name="T68" fmla="*/ 3715 w 3942"/>
                <a:gd name="T69" fmla="*/ 692 h 4665"/>
                <a:gd name="T70" fmla="*/ 3849 w 3942"/>
                <a:gd name="T71" fmla="*/ 315 h 4665"/>
                <a:gd name="T72" fmla="*/ 3412 w 3942"/>
                <a:gd name="T73" fmla="*/ 104 h 4665"/>
                <a:gd name="T74" fmla="*/ 2899 w 3942"/>
                <a:gd name="T75" fmla="*/ 102 h 4665"/>
                <a:gd name="T76" fmla="*/ 2199 w 3942"/>
                <a:gd name="T77" fmla="*/ 612 h 4665"/>
                <a:gd name="T78" fmla="*/ 2550 w 3942"/>
                <a:gd name="T79" fmla="*/ 642 h 4665"/>
                <a:gd name="T80" fmla="*/ 2652 w 3942"/>
                <a:gd name="T81" fmla="*/ 1013 h 4665"/>
                <a:gd name="T82" fmla="*/ 2712 w 3942"/>
                <a:gd name="T83" fmla="*/ 1439 h 4665"/>
                <a:gd name="T84" fmla="*/ 2728 w 3942"/>
                <a:gd name="T85" fmla="*/ 1815 h 4665"/>
                <a:gd name="T86" fmla="*/ 2571 w 3942"/>
                <a:gd name="T87" fmla="*/ 1812 h 4665"/>
                <a:gd name="T88" fmla="*/ 2497 w 3942"/>
                <a:gd name="T89" fmla="*/ 1794 h 4665"/>
                <a:gd name="T90" fmla="*/ 2350 w 3942"/>
                <a:gd name="T91" fmla="*/ 1821 h 4665"/>
                <a:gd name="T92" fmla="*/ 2653 w 3942"/>
                <a:gd name="T93" fmla="*/ 1571 h 4665"/>
                <a:gd name="T94" fmla="*/ 2493 w 3942"/>
                <a:gd name="T95" fmla="*/ 1070 h 4665"/>
                <a:gd name="T96" fmla="*/ 2341 w 3942"/>
                <a:gd name="T97" fmla="*/ 798 h 4665"/>
                <a:gd name="T98" fmla="*/ 2374 w 3942"/>
                <a:gd name="T99" fmla="*/ 1206 h 4665"/>
                <a:gd name="T100" fmla="*/ 2194 w 3942"/>
                <a:gd name="T101" fmla="*/ 1469 h 4665"/>
                <a:gd name="T102" fmla="*/ 2172 w 3942"/>
                <a:gd name="T103" fmla="*/ 1730 h 4665"/>
                <a:gd name="T104" fmla="*/ 1999 w 3942"/>
                <a:gd name="T105" fmla="*/ 1607 h 4665"/>
                <a:gd name="T106" fmla="*/ 1618 w 3942"/>
                <a:gd name="T107" fmla="*/ 1382 h 4665"/>
                <a:gd name="T108" fmla="*/ 1867 w 3942"/>
                <a:gd name="T109" fmla="*/ 1215 h 4665"/>
                <a:gd name="T110" fmla="*/ 1825 w 3942"/>
                <a:gd name="T111" fmla="*/ 855 h 4665"/>
                <a:gd name="T112" fmla="*/ 1950 w 3942"/>
                <a:gd name="T113" fmla="*/ 837 h 4665"/>
                <a:gd name="T114" fmla="*/ 1741 w 3942"/>
                <a:gd name="T115" fmla="*/ 734 h 4665"/>
                <a:gd name="T116" fmla="*/ 1098 w 3942"/>
                <a:gd name="T117" fmla="*/ 626 h 4665"/>
                <a:gd name="T118" fmla="*/ 1097 w 3942"/>
                <a:gd name="T119" fmla="*/ 669 h 4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42" h="4665">
                  <a:moveTo>
                    <a:pt x="1097" y="669"/>
                  </a:moveTo>
                  <a:lnTo>
                    <a:pt x="1287" y="719"/>
                  </a:lnTo>
                  <a:lnTo>
                    <a:pt x="1390" y="777"/>
                  </a:lnTo>
                  <a:lnTo>
                    <a:pt x="1423" y="956"/>
                  </a:lnTo>
                  <a:lnTo>
                    <a:pt x="1392" y="1109"/>
                  </a:lnTo>
                  <a:lnTo>
                    <a:pt x="1215" y="1197"/>
                  </a:lnTo>
                  <a:lnTo>
                    <a:pt x="1063" y="1227"/>
                  </a:lnTo>
                  <a:lnTo>
                    <a:pt x="1092" y="1329"/>
                  </a:lnTo>
                  <a:lnTo>
                    <a:pt x="1087" y="1449"/>
                  </a:lnTo>
                  <a:lnTo>
                    <a:pt x="963" y="1521"/>
                  </a:lnTo>
                  <a:lnTo>
                    <a:pt x="811" y="1595"/>
                  </a:lnTo>
                  <a:lnTo>
                    <a:pt x="702" y="1599"/>
                  </a:lnTo>
                  <a:lnTo>
                    <a:pt x="717" y="1704"/>
                  </a:lnTo>
                  <a:lnTo>
                    <a:pt x="496" y="1620"/>
                  </a:lnTo>
                  <a:lnTo>
                    <a:pt x="582" y="1497"/>
                  </a:lnTo>
                  <a:lnTo>
                    <a:pt x="357" y="1590"/>
                  </a:lnTo>
                  <a:lnTo>
                    <a:pt x="243" y="1559"/>
                  </a:lnTo>
                  <a:lnTo>
                    <a:pt x="0" y="1560"/>
                  </a:lnTo>
                  <a:lnTo>
                    <a:pt x="207" y="1619"/>
                  </a:lnTo>
                  <a:lnTo>
                    <a:pt x="237" y="1748"/>
                  </a:lnTo>
                  <a:lnTo>
                    <a:pt x="414" y="1805"/>
                  </a:lnTo>
                  <a:lnTo>
                    <a:pt x="367" y="1872"/>
                  </a:lnTo>
                  <a:lnTo>
                    <a:pt x="235" y="1857"/>
                  </a:lnTo>
                  <a:lnTo>
                    <a:pt x="178" y="1884"/>
                  </a:lnTo>
                  <a:lnTo>
                    <a:pt x="348" y="1922"/>
                  </a:lnTo>
                  <a:lnTo>
                    <a:pt x="474" y="1971"/>
                  </a:lnTo>
                  <a:lnTo>
                    <a:pt x="522" y="2040"/>
                  </a:lnTo>
                  <a:lnTo>
                    <a:pt x="523" y="2150"/>
                  </a:lnTo>
                  <a:lnTo>
                    <a:pt x="642" y="2259"/>
                  </a:lnTo>
                  <a:lnTo>
                    <a:pt x="460" y="2369"/>
                  </a:lnTo>
                  <a:lnTo>
                    <a:pt x="447" y="2504"/>
                  </a:lnTo>
                  <a:lnTo>
                    <a:pt x="568" y="2490"/>
                  </a:lnTo>
                  <a:lnTo>
                    <a:pt x="660" y="2673"/>
                  </a:lnTo>
                  <a:lnTo>
                    <a:pt x="702" y="2942"/>
                  </a:lnTo>
                  <a:lnTo>
                    <a:pt x="601" y="3060"/>
                  </a:lnTo>
                  <a:lnTo>
                    <a:pt x="465" y="3089"/>
                  </a:lnTo>
                  <a:lnTo>
                    <a:pt x="657" y="3150"/>
                  </a:lnTo>
                  <a:lnTo>
                    <a:pt x="660" y="3282"/>
                  </a:lnTo>
                  <a:lnTo>
                    <a:pt x="802" y="3443"/>
                  </a:lnTo>
                  <a:lnTo>
                    <a:pt x="882" y="3581"/>
                  </a:lnTo>
                  <a:lnTo>
                    <a:pt x="826" y="3686"/>
                  </a:lnTo>
                  <a:lnTo>
                    <a:pt x="871" y="3842"/>
                  </a:lnTo>
                  <a:lnTo>
                    <a:pt x="894" y="3764"/>
                  </a:lnTo>
                  <a:lnTo>
                    <a:pt x="987" y="3704"/>
                  </a:lnTo>
                  <a:lnTo>
                    <a:pt x="1245" y="3672"/>
                  </a:lnTo>
                  <a:lnTo>
                    <a:pt x="1386" y="3747"/>
                  </a:lnTo>
                  <a:lnTo>
                    <a:pt x="1512" y="3764"/>
                  </a:lnTo>
                  <a:lnTo>
                    <a:pt x="1708" y="3824"/>
                  </a:lnTo>
                  <a:lnTo>
                    <a:pt x="1761" y="3765"/>
                  </a:lnTo>
                  <a:lnTo>
                    <a:pt x="1872" y="3767"/>
                  </a:lnTo>
                  <a:lnTo>
                    <a:pt x="1860" y="3909"/>
                  </a:lnTo>
                  <a:lnTo>
                    <a:pt x="1981" y="3929"/>
                  </a:lnTo>
                  <a:lnTo>
                    <a:pt x="2097" y="3957"/>
                  </a:lnTo>
                  <a:lnTo>
                    <a:pt x="1992" y="4052"/>
                  </a:lnTo>
                  <a:lnTo>
                    <a:pt x="1887" y="4089"/>
                  </a:lnTo>
                  <a:lnTo>
                    <a:pt x="1915" y="4175"/>
                  </a:lnTo>
                  <a:lnTo>
                    <a:pt x="2055" y="4233"/>
                  </a:lnTo>
                  <a:lnTo>
                    <a:pt x="2134" y="4298"/>
                  </a:lnTo>
                  <a:lnTo>
                    <a:pt x="2131" y="4341"/>
                  </a:lnTo>
                  <a:lnTo>
                    <a:pt x="2083" y="4386"/>
                  </a:lnTo>
                  <a:lnTo>
                    <a:pt x="1858" y="4284"/>
                  </a:lnTo>
                  <a:lnTo>
                    <a:pt x="1783" y="4299"/>
                  </a:lnTo>
                  <a:lnTo>
                    <a:pt x="1992" y="4389"/>
                  </a:lnTo>
                  <a:lnTo>
                    <a:pt x="2235" y="4526"/>
                  </a:lnTo>
                  <a:lnTo>
                    <a:pt x="2260" y="4590"/>
                  </a:lnTo>
                  <a:lnTo>
                    <a:pt x="2364" y="4559"/>
                  </a:lnTo>
                  <a:lnTo>
                    <a:pt x="2470" y="4661"/>
                  </a:lnTo>
                  <a:lnTo>
                    <a:pt x="2629" y="4665"/>
                  </a:lnTo>
                  <a:lnTo>
                    <a:pt x="2751" y="4587"/>
                  </a:lnTo>
                  <a:lnTo>
                    <a:pt x="2913" y="4526"/>
                  </a:lnTo>
                  <a:lnTo>
                    <a:pt x="2836" y="4371"/>
                  </a:lnTo>
                  <a:lnTo>
                    <a:pt x="2752" y="4238"/>
                  </a:lnTo>
                  <a:lnTo>
                    <a:pt x="2770" y="4182"/>
                  </a:lnTo>
                  <a:lnTo>
                    <a:pt x="2893" y="4184"/>
                  </a:lnTo>
                  <a:lnTo>
                    <a:pt x="2908" y="4071"/>
                  </a:lnTo>
                  <a:lnTo>
                    <a:pt x="2635" y="3971"/>
                  </a:lnTo>
                  <a:lnTo>
                    <a:pt x="2590" y="3885"/>
                  </a:lnTo>
                  <a:lnTo>
                    <a:pt x="2637" y="3834"/>
                  </a:lnTo>
                  <a:lnTo>
                    <a:pt x="2695" y="3852"/>
                  </a:lnTo>
                  <a:lnTo>
                    <a:pt x="2737" y="3909"/>
                  </a:lnTo>
                  <a:lnTo>
                    <a:pt x="2826" y="3750"/>
                  </a:lnTo>
                  <a:lnTo>
                    <a:pt x="2898" y="3641"/>
                  </a:lnTo>
                  <a:lnTo>
                    <a:pt x="3006" y="3579"/>
                  </a:lnTo>
                  <a:lnTo>
                    <a:pt x="3142" y="3572"/>
                  </a:lnTo>
                  <a:lnTo>
                    <a:pt x="3298" y="3585"/>
                  </a:lnTo>
                  <a:lnTo>
                    <a:pt x="3465" y="3510"/>
                  </a:lnTo>
                  <a:lnTo>
                    <a:pt x="3591" y="3393"/>
                  </a:lnTo>
                  <a:lnTo>
                    <a:pt x="3538" y="3318"/>
                  </a:lnTo>
                  <a:lnTo>
                    <a:pt x="3562" y="3189"/>
                  </a:lnTo>
                  <a:lnTo>
                    <a:pt x="3481" y="3039"/>
                  </a:lnTo>
                  <a:lnTo>
                    <a:pt x="3348" y="2976"/>
                  </a:lnTo>
                  <a:lnTo>
                    <a:pt x="3235" y="2927"/>
                  </a:lnTo>
                  <a:lnTo>
                    <a:pt x="3030" y="2819"/>
                  </a:lnTo>
                  <a:lnTo>
                    <a:pt x="2953" y="2699"/>
                  </a:lnTo>
                  <a:lnTo>
                    <a:pt x="2997" y="2402"/>
                  </a:lnTo>
                  <a:lnTo>
                    <a:pt x="3097" y="2309"/>
                  </a:lnTo>
                  <a:lnTo>
                    <a:pt x="3223" y="2247"/>
                  </a:lnTo>
                  <a:lnTo>
                    <a:pt x="3292" y="2159"/>
                  </a:lnTo>
                  <a:lnTo>
                    <a:pt x="3582" y="2034"/>
                  </a:lnTo>
                  <a:lnTo>
                    <a:pt x="3676" y="1935"/>
                  </a:lnTo>
                  <a:lnTo>
                    <a:pt x="3817" y="1808"/>
                  </a:lnTo>
                  <a:lnTo>
                    <a:pt x="3942" y="1574"/>
                  </a:lnTo>
                  <a:lnTo>
                    <a:pt x="3777" y="1121"/>
                  </a:lnTo>
                  <a:lnTo>
                    <a:pt x="3715" y="857"/>
                  </a:lnTo>
                  <a:lnTo>
                    <a:pt x="3715" y="692"/>
                  </a:lnTo>
                  <a:lnTo>
                    <a:pt x="3817" y="564"/>
                  </a:lnTo>
                  <a:lnTo>
                    <a:pt x="3897" y="419"/>
                  </a:lnTo>
                  <a:lnTo>
                    <a:pt x="3849" y="315"/>
                  </a:lnTo>
                  <a:lnTo>
                    <a:pt x="3822" y="219"/>
                  </a:lnTo>
                  <a:lnTo>
                    <a:pt x="3621" y="131"/>
                  </a:lnTo>
                  <a:lnTo>
                    <a:pt x="3412" y="104"/>
                  </a:lnTo>
                  <a:lnTo>
                    <a:pt x="3294" y="24"/>
                  </a:lnTo>
                  <a:lnTo>
                    <a:pt x="3169" y="0"/>
                  </a:lnTo>
                  <a:lnTo>
                    <a:pt x="2899" y="102"/>
                  </a:lnTo>
                  <a:lnTo>
                    <a:pt x="2722" y="233"/>
                  </a:lnTo>
                  <a:lnTo>
                    <a:pt x="2458" y="446"/>
                  </a:lnTo>
                  <a:lnTo>
                    <a:pt x="2199" y="612"/>
                  </a:lnTo>
                  <a:lnTo>
                    <a:pt x="2230" y="707"/>
                  </a:lnTo>
                  <a:lnTo>
                    <a:pt x="2439" y="657"/>
                  </a:lnTo>
                  <a:lnTo>
                    <a:pt x="2550" y="642"/>
                  </a:lnTo>
                  <a:lnTo>
                    <a:pt x="2632" y="764"/>
                  </a:lnTo>
                  <a:lnTo>
                    <a:pt x="2622" y="894"/>
                  </a:lnTo>
                  <a:lnTo>
                    <a:pt x="2652" y="1013"/>
                  </a:lnTo>
                  <a:lnTo>
                    <a:pt x="2664" y="1145"/>
                  </a:lnTo>
                  <a:lnTo>
                    <a:pt x="2712" y="1314"/>
                  </a:lnTo>
                  <a:lnTo>
                    <a:pt x="2712" y="1439"/>
                  </a:lnTo>
                  <a:lnTo>
                    <a:pt x="2782" y="1574"/>
                  </a:lnTo>
                  <a:lnTo>
                    <a:pt x="2787" y="1700"/>
                  </a:lnTo>
                  <a:lnTo>
                    <a:pt x="2728" y="1815"/>
                  </a:lnTo>
                  <a:lnTo>
                    <a:pt x="2725" y="1856"/>
                  </a:lnTo>
                  <a:lnTo>
                    <a:pt x="2646" y="1889"/>
                  </a:lnTo>
                  <a:lnTo>
                    <a:pt x="2571" y="1812"/>
                  </a:lnTo>
                  <a:lnTo>
                    <a:pt x="2601" y="1763"/>
                  </a:lnTo>
                  <a:lnTo>
                    <a:pt x="2533" y="1725"/>
                  </a:lnTo>
                  <a:lnTo>
                    <a:pt x="2497" y="1794"/>
                  </a:lnTo>
                  <a:lnTo>
                    <a:pt x="2424" y="1875"/>
                  </a:lnTo>
                  <a:lnTo>
                    <a:pt x="2352" y="1889"/>
                  </a:lnTo>
                  <a:lnTo>
                    <a:pt x="2350" y="1821"/>
                  </a:lnTo>
                  <a:lnTo>
                    <a:pt x="2416" y="1728"/>
                  </a:lnTo>
                  <a:lnTo>
                    <a:pt x="2457" y="1634"/>
                  </a:lnTo>
                  <a:lnTo>
                    <a:pt x="2653" y="1571"/>
                  </a:lnTo>
                  <a:lnTo>
                    <a:pt x="2631" y="1388"/>
                  </a:lnTo>
                  <a:lnTo>
                    <a:pt x="2593" y="1149"/>
                  </a:lnTo>
                  <a:lnTo>
                    <a:pt x="2493" y="1070"/>
                  </a:lnTo>
                  <a:lnTo>
                    <a:pt x="2541" y="911"/>
                  </a:lnTo>
                  <a:lnTo>
                    <a:pt x="2451" y="830"/>
                  </a:lnTo>
                  <a:lnTo>
                    <a:pt x="2341" y="798"/>
                  </a:lnTo>
                  <a:lnTo>
                    <a:pt x="2323" y="956"/>
                  </a:lnTo>
                  <a:lnTo>
                    <a:pt x="2404" y="1151"/>
                  </a:lnTo>
                  <a:lnTo>
                    <a:pt x="2374" y="1206"/>
                  </a:lnTo>
                  <a:lnTo>
                    <a:pt x="2268" y="1262"/>
                  </a:lnTo>
                  <a:lnTo>
                    <a:pt x="2230" y="1359"/>
                  </a:lnTo>
                  <a:lnTo>
                    <a:pt x="2194" y="1469"/>
                  </a:lnTo>
                  <a:lnTo>
                    <a:pt x="2220" y="1551"/>
                  </a:lnTo>
                  <a:lnTo>
                    <a:pt x="2196" y="1674"/>
                  </a:lnTo>
                  <a:lnTo>
                    <a:pt x="2172" y="1730"/>
                  </a:lnTo>
                  <a:lnTo>
                    <a:pt x="2155" y="1784"/>
                  </a:lnTo>
                  <a:lnTo>
                    <a:pt x="2083" y="1785"/>
                  </a:lnTo>
                  <a:lnTo>
                    <a:pt x="1999" y="1607"/>
                  </a:lnTo>
                  <a:lnTo>
                    <a:pt x="1918" y="1368"/>
                  </a:lnTo>
                  <a:lnTo>
                    <a:pt x="1749" y="1406"/>
                  </a:lnTo>
                  <a:lnTo>
                    <a:pt x="1618" y="1382"/>
                  </a:lnTo>
                  <a:lnTo>
                    <a:pt x="1717" y="1244"/>
                  </a:lnTo>
                  <a:lnTo>
                    <a:pt x="1824" y="1256"/>
                  </a:lnTo>
                  <a:lnTo>
                    <a:pt x="1867" y="1215"/>
                  </a:lnTo>
                  <a:lnTo>
                    <a:pt x="1830" y="1082"/>
                  </a:lnTo>
                  <a:lnTo>
                    <a:pt x="1738" y="947"/>
                  </a:lnTo>
                  <a:lnTo>
                    <a:pt x="1825" y="855"/>
                  </a:lnTo>
                  <a:lnTo>
                    <a:pt x="1875" y="912"/>
                  </a:lnTo>
                  <a:lnTo>
                    <a:pt x="1992" y="944"/>
                  </a:lnTo>
                  <a:lnTo>
                    <a:pt x="1950" y="837"/>
                  </a:lnTo>
                  <a:lnTo>
                    <a:pt x="2004" y="672"/>
                  </a:lnTo>
                  <a:lnTo>
                    <a:pt x="1912" y="659"/>
                  </a:lnTo>
                  <a:lnTo>
                    <a:pt x="1741" y="734"/>
                  </a:lnTo>
                  <a:lnTo>
                    <a:pt x="1576" y="689"/>
                  </a:lnTo>
                  <a:lnTo>
                    <a:pt x="1258" y="642"/>
                  </a:lnTo>
                  <a:lnTo>
                    <a:pt x="1098" y="626"/>
                  </a:lnTo>
                  <a:lnTo>
                    <a:pt x="940" y="564"/>
                  </a:lnTo>
                  <a:lnTo>
                    <a:pt x="870" y="584"/>
                  </a:lnTo>
                  <a:lnTo>
                    <a:pt x="1097" y="669"/>
                  </a:lnTo>
                  <a:close/>
                </a:path>
              </a:pathLst>
            </a:custGeom>
            <a:grpFill/>
            <a:ln w="63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7B9AB9F-F635-40AE-9EBA-60150F31B7D7}"/>
              </a:ext>
            </a:extLst>
          </p:cNvPr>
          <p:cNvSpPr/>
          <p:nvPr/>
        </p:nvSpPr>
        <p:spPr>
          <a:xfrm>
            <a:off x="2681156" y="1662566"/>
            <a:ext cx="219399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FREDERIKSHAVN MUNICIPALITY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0AAB77C-3453-4412-8DB2-D30EAC3F5575}"/>
              </a:ext>
            </a:extLst>
          </p:cNvPr>
          <p:cNvSpPr/>
          <p:nvPr/>
        </p:nvSpPr>
        <p:spPr>
          <a:xfrm>
            <a:off x="2427631" y="3384717"/>
            <a:ext cx="161012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VIBORG MUNICIPALITY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F8AF565-6789-4A80-B975-95C4C6E9253D}"/>
              </a:ext>
            </a:extLst>
          </p:cNvPr>
          <p:cNvSpPr/>
          <p:nvPr/>
        </p:nvSpPr>
        <p:spPr>
          <a:xfrm>
            <a:off x="1982178" y="4439585"/>
            <a:ext cx="171752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ESBJERG MUNICIPALITY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6433510-7012-45D8-BD00-A98B22503E9D}"/>
              </a:ext>
            </a:extLst>
          </p:cNvPr>
          <p:cNvSpPr/>
          <p:nvPr/>
        </p:nvSpPr>
        <p:spPr>
          <a:xfrm>
            <a:off x="2499626" y="3689899"/>
            <a:ext cx="169507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HERNING MUNICIPALITY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4C653ED-E89B-47E7-B3A2-13635768DE6C}"/>
              </a:ext>
            </a:extLst>
          </p:cNvPr>
          <p:cNvSpPr/>
          <p:nvPr/>
        </p:nvSpPr>
        <p:spPr>
          <a:xfrm>
            <a:off x="4978695" y="3424246"/>
            <a:ext cx="165340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AARHUS MUNICIPALITY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7A344D6-853E-4B4D-9047-96141AD1E21E}"/>
              </a:ext>
            </a:extLst>
          </p:cNvPr>
          <p:cNvSpPr/>
          <p:nvPr/>
        </p:nvSpPr>
        <p:spPr>
          <a:xfrm>
            <a:off x="4144444" y="4170332"/>
            <a:ext cx="164698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ODENSE MUNICIPALITY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F16A6BC-7622-4FA2-803F-7F4EEA17E1A8}"/>
              </a:ext>
            </a:extLst>
          </p:cNvPr>
          <p:cNvSpPr/>
          <p:nvPr/>
        </p:nvSpPr>
        <p:spPr>
          <a:xfrm>
            <a:off x="3075528" y="4927365"/>
            <a:ext cx="192751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SVENDBORG</a:t>
            </a:r>
            <a:r>
              <a:rPr lang="en-IN" sz="1200" b="1" dirty="0"/>
              <a:t> MUNICIPALITY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0E4CF6A-0126-4964-A516-0F1CC77F6216}"/>
              </a:ext>
            </a:extLst>
          </p:cNvPr>
          <p:cNvSpPr/>
          <p:nvPr/>
        </p:nvSpPr>
        <p:spPr>
          <a:xfrm>
            <a:off x="5967931" y="4687984"/>
            <a:ext cx="1752788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NÆSTVED</a:t>
            </a:r>
            <a:r>
              <a:rPr lang="en-IN" sz="1200" b="1" dirty="0"/>
              <a:t> MUNICIPALITY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0F0E0E0-982F-4F62-874B-9E9E3F209C5F}"/>
              </a:ext>
            </a:extLst>
          </p:cNvPr>
          <p:cNvSpPr/>
          <p:nvPr/>
        </p:nvSpPr>
        <p:spPr>
          <a:xfrm>
            <a:off x="6322993" y="5082829"/>
            <a:ext cx="1619739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STEVNS</a:t>
            </a:r>
            <a:r>
              <a:rPr lang="en-IN" sz="1200" b="1" dirty="0"/>
              <a:t> MUNICIPALITY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2A4B2B7-FA17-4758-99A6-2EC36BB2D0EC}"/>
              </a:ext>
            </a:extLst>
          </p:cNvPr>
          <p:cNvSpPr/>
          <p:nvPr/>
        </p:nvSpPr>
        <p:spPr>
          <a:xfrm>
            <a:off x="6656452" y="4103403"/>
            <a:ext cx="1623586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/>
              <a:t>CITY OF COPENHAGEN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88E98D1-8F7B-4BB4-8A08-299B83ABD014}"/>
              </a:ext>
            </a:extLst>
          </p:cNvPr>
          <p:cNvSpPr/>
          <p:nvPr/>
        </p:nvSpPr>
        <p:spPr>
          <a:xfrm>
            <a:off x="6599235" y="3742957"/>
            <a:ext cx="186339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HELSINGØR</a:t>
            </a:r>
            <a:r>
              <a:rPr lang="en-IN" sz="1200" b="1" dirty="0"/>
              <a:t> MUNICIPALITY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E00B4B5-C5CA-47D7-8806-E3C97B141261}"/>
              </a:ext>
            </a:extLst>
          </p:cNvPr>
          <p:cNvSpPr/>
          <p:nvPr/>
        </p:nvSpPr>
        <p:spPr>
          <a:xfrm>
            <a:off x="4813733" y="3928792"/>
            <a:ext cx="168706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 err="1"/>
              <a:t>HOLBÆK</a:t>
            </a:r>
            <a:r>
              <a:rPr lang="en-IN" sz="1200" b="1" dirty="0"/>
              <a:t> MUNICIPALITY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A72C192-B0B2-40AD-A9EE-95A8A006130A}"/>
              </a:ext>
            </a:extLst>
          </p:cNvPr>
          <p:cNvGrpSpPr/>
          <p:nvPr/>
        </p:nvGrpSpPr>
        <p:grpSpPr>
          <a:xfrm>
            <a:off x="4884365" y="1675421"/>
            <a:ext cx="271273" cy="386041"/>
            <a:chOff x="4884365" y="1675421"/>
            <a:chExt cx="271273" cy="38604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1F4FBC8-0CCE-4EFE-879C-79FADE018574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A34B8534-D382-49B6-87C3-81D271F9C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547F53A-B102-4FA4-9CE5-1CDB61343CC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83BBC108-0136-435D-9A29-D7286B921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3783C97-D3F9-4AFE-A698-563D8D61041B}"/>
              </a:ext>
            </a:extLst>
          </p:cNvPr>
          <p:cNvGrpSpPr/>
          <p:nvPr/>
        </p:nvGrpSpPr>
        <p:grpSpPr>
          <a:xfrm>
            <a:off x="3903860" y="3151526"/>
            <a:ext cx="271273" cy="386041"/>
            <a:chOff x="4884365" y="1675421"/>
            <a:chExt cx="271273" cy="386041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BF1C178E-A280-4501-9EB6-3AEC8A705545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27" name="Freeform 7">
                <a:extLst>
                  <a:ext uri="{FF2B5EF4-FFF2-40B4-BE49-F238E27FC236}">
                    <a16:creationId xmlns:a16="http://schemas.microsoft.com/office/drawing/2014/main" id="{8D21BF11-68D7-4749-B903-D33B527C30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B5FFFD85-4FBC-4F5F-BB21-9F17CEB03AB2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id="{3CBBB72C-E04C-484F-B451-68CD03B097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040F8E2-11FA-467D-8315-3C58488D358C}"/>
              </a:ext>
            </a:extLst>
          </p:cNvPr>
          <p:cNvGrpSpPr/>
          <p:nvPr/>
        </p:nvGrpSpPr>
        <p:grpSpPr>
          <a:xfrm>
            <a:off x="4140809" y="3476422"/>
            <a:ext cx="271273" cy="386041"/>
            <a:chOff x="4884365" y="1675421"/>
            <a:chExt cx="271273" cy="386041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4D9D2F3-8C11-49EC-99AA-5230FD163529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32" name="Freeform 7">
                <a:extLst>
                  <a:ext uri="{FF2B5EF4-FFF2-40B4-BE49-F238E27FC236}">
                    <a16:creationId xmlns:a16="http://schemas.microsoft.com/office/drawing/2014/main" id="{B9D98A9C-FDF6-4441-A903-A48C6CCDA8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1B262EBB-0A7C-4B19-AB8C-00A0862555B7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31" name="Freeform 14">
              <a:extLst>
                <a:ext uri="{FF2B5EF4-FFF2-40B4-BE49-F238E27FC236}">
                  <a16:creationId xmlns:a16="http://schemas.microsoft.com/office/drawing/2014/main" id="{F74B97CF-4BB3-4899-9D5A-6B265E6633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A912B07-F3B6-43A9-8F4F-19DB383CAFA3}"/>
              </a:ext>
            </a:extLst>
          </p:cNvPr>
          <p:cNvGrpSpPr/>
          <p:nvPr/>
        </p:nvGrpSpPr>
        <p:grpSpPr>
          <a:xfrm>
            <a:off x="4720090" y="3391708"/>
            <a:ext cx="271273" cy="386041"/>
            <a:chOff x="4884365" y="1675421"/>
            <a:chExt cx="271273" cy="386041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65370BE-9ED2-4B63-8E50-44390D8E2A5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37" name="Freeform 7">
                <a:extLst>
                  <a:ext uri="{FF2B5EF4-FFF2-40B4-BE49-F238E27FC236}">
                    <a16:creationId xmlns:a16="http://schemas.microsoft.com/office/drawing/2014/main" id="{A3C33AD2-47E6-4870-96A7-3E341F0F72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3F6D7C83-DDFB-4F76-AA91-D50A972A18A1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36" name="Freeform 14">
              <a:extLst>
                <a:ext uri="{FF2B5EF4-FFF2-40B4-BE49-F238E27FC236}">
                  <a16:creationId xmlns:a16="http://schemas.microsoft.com/office/drawing/2014/main" id="{31462A30-A2BF-4FDF-84FD-D841E84E41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762A07B-F9D5-43FC-940D-ECF705C593CF}"/>
              </a:ext>
            </a:extLst>
          </p:cNvPr>
          <p:cNvGrpSpPr/>
          <p:nvPr/>
        </p:nvGrpSpPr>
        <p:grpSpPr>
          <a:xfrm>
            <a:off x="3687278" y="4426083"/>
            <a:ext cx="271273" cy="386041"/>
            <a:chOff x="4884365" y="1675421"/>
            <a:chExt cx="271273" cy="386041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61D10AFA-C1C2-402D-9220-17EF52941350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42" name="Freeform 7">
                <a:extLst>
                  <a:ext uri="{FF2B5EF4-FFF2-40B4-BE49-F238E27FC236}">
                    <a16:creationId xmlns:a16="http://schemas.microsoft.com/office/drawing/2014/main" id="{22DFA45F-41D7-49E4-B5BD-8FE0F4A0D7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74CE88B0-3078-4525-99E1-54E728EBC873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41" name="Freeform 14">
              <a:extLst>
                <a:ext uri="{FF2B5EF4-FFF2-40B4-BE49-F238E27FC236}">
                  <a16:creationId xmlns:a16="http://schemas.microsoft.com/office/drawing/2014/main" id="{43C80B19-FF2F-4B01-A764-860BB948F6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CF53926-9E2F-41AF-8088-6423690CA1EA}"/>
              </a:ext>
            </a:extLst>
          </p:cNvPr>
          <p:cNvGrpSpPr/>
          <p:nvPr/>
        </p:nvGrpSpPr>
        <p:grpSpPr>
          <a:xfrm>
            <a:off x="4746423" y="4426083"/>
            <a:ext cx="271273" cy="386041"/>
            <a:chOff x="4884365" y="1675421"/>
            <a:chExt cx="271273" cy="386041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73D034A7-B8E8-4D44-BDA0-FCCD8EE9D0E8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47" name="Freeform 7">
                <a:extLst>
                  <a:ext uri="{FF2B5EF4-FFF2-40B4-BE49-F238E27FC236}">
                    <a16:creationId xmlns:a16="http://schemas.microsoft.com/office/drawing/2014/main" id="{E5342790-B6EE-4274-9BA0-BC35E9BB3E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B839BFA4-E414-4B36-AA43-2B8336C759C2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46" name="Freeform 14">
              <a:extLst>
                <a:ext uri="{FF2B5EF4-FFF2-40B4-BE49-F238E27FC236}">
                  <a16:creationId xmlns:a16="http://schemas.microsoft.com/office/drawing/2014/main" id="{00EB6CCA-46AD-49D1-A893-20C8AAE4D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A1744BE-B872-4FB8-8226-813E489C4FBF}"/>
              </a:ext>
            </a:extLst>
          </p:cNvPr>
          <p:cNvGrpSpPr/>
          <p:nvPr/>
        </p:nvGrpSpPr>
        <p:grpSpPr>
          <a:xfrm>
            <a:off x="4984657" y="4872675"/>
            <a:ext cx="271273" cy="386041"/>
            <a:chOff x="4884365" y="1675421"/>
            <a:chExt cx="271273" cy="38604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36CF50A-EFBA-46D5-8D20-68A78AB80400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52" name="Freeform 7">
                <a:extLst>
                  <a:ext uri="{FF2B5EF4-FFF2-40B4-BE49-F238E27FC236}">
                    <a16:creationId xmlns:a16="http://schemas.microsoft.com/office/drawing/2014/main" id="{3BB0C226-091F-41C8-9EE1-FAB1BAA37A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8394C6CE-A748-42DB-9DB7-1630AE128ADE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51" name="Freeform 14">
              <a:extLst>
                <a:ext uri="{FF2B5EF4-FFF2-40B4-BE49-F238E27FC236}">
                  <a16:creationId xmlns:a16="http://schemas.microsoft.com/office/drawing/2014/main" id="{AFA2FAFD-7F03-4137-9820-FBC7904390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EBEA2BE-69C7-435E-9AB8-2885E53ADFE6}"/>
              </a:ext>
            </a:extLst>
          </p:cNvPr>
          <p:cNvGrpSpPr/>
          <p:nvPr/>
        </p:nvGrpSpPr>
        <p:grpSpPr>
          <a:xfrm>
            <a:off x="6364602" y="3664891"/>
            <a:ext cx="271273" cy="386041"/>
            <a:chOff x="4884365" y="1675421"/>
            <a:chExt cx="271273" cy="386041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2B651A23-7ABD-4162-A31B-6445C2B2CB97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57" name="Freeform 7">
                <a:extLst>
                  <a:ext uri="{FF2B5EF4-FFF2-40B4-BE49-F238E27FC236}">
                    <a16:creationId xmlns:a16="http://schemas.microsoft.com/office/drawing/2014/main" id="{7B852277-A208-4876-85F8-6179BE8925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B471FD96-E474-40F0-8DB0-713C26D1A6A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56" name="Freeform 14">
              <a:extLst>
                <a:ext uri="{FF2B5EF4-FFF2-40B4-BE49-F238E27FC236}">
                  <a16:creationId xmlns:a16="http://schemas.microsoft.com/office/drawing/2014/main" id="{769D5DBF-E801-44EB-B86A-A4C8152F52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9522C45-0C56-47F6-B19E-FB59FC21429E}"/>
              </a:ext>
            </a:extLst>
          </p:cNvPr>
          <p:cNvGrpSpPr/>
          <p:nvPr/>
        </p:nvGrpSpPr>
        <p:grpSpPr>
          <a:xfrm>
            <a:off x="6393402" y="4082634"/>
            <a:ext cx="271273" cy="386041"/>
            <a:chOff x="4884365" y="1675421"/>
            <a:chExt cx="271273" cy="386041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4AC8BADB-22DE-497D-9EA7-8011C196A2C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62" name="Freeform 7">
                <a:extLst>
                  <a:ext uri="{FF2B5EF4-FFF2-40B4-BE49-F238E27FC236}">
                    <a16:creationId xmlns:a16="http://schemas.microsoft.com/office/drawing/2014/main" id="{782395FD-7329-4C8F-AEC3-371CE1676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5A43384C-AC3E-47C2-BBF4-449B80FA2A3B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61" name="Freeform 14">
              <a:extLst>
                <a:ext uri="{FF2B5EF4-FFF2-40B4-BE49-F238E27FC236}">
                  <a16:creationId xmlns:a16="http://schemas.microsoft.com/office/drawing/2014/main" id="{7F0DC4F2-A113-4614-B1EA-18E5FBB1D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437868B-BEED-4B41-8EE2-D7462E75C108}"/>
              </a:ext>
            </a:extLst>
          </p:cNvPr>
          <p:cNvGrpSpPr/>
          <p:nvPr/>
        </p:nvGrpSpPr>
        <p:grpSpPr>
          <a:xfrm>
            <a:off x="5774740" y="4195711"/>
            <a:ext cx="271273" cy="386041"/>
            <a:chOff x="4884365" y="1675421"/>
            <a:chExt cx="271273" cy="386041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7DE18111-8B52-442C-9B18-C6C595B52D53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67" name="Freeform 7">
                <a:extLst>
                  <a:ext uri="{FF2B5EF4-FFF2-40B4-BE49-F238E27FC236}">
                    <a16:creationId xmlns:a16="http://schemas.microsoft.com/office/drawing/2014/main" id="{4215F0FD-FFF4-430A-9EB7-2F568E8BC2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solidFill>
                    <a:srgbClr val="FFFFFF"/>
                  </a:solidFill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C49AE3AA-A842-4AB3-B75E-3A4866283CAE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66" name="Freeform 14">
              <a:extLst>
                <a:ext uri="{FF2B5EF4-FFF2-40B4-BE49-F238E27FC236}">
                  <a16:creationId xmlns:a16="http://schemas.microsoft.com/office/drawing/2014/main" id="{CF197540-95F5-4A37-87C0-B90E9953E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C59F198-C216-44D5-A213-B260E0E3B4F9}"/>
              </a:ext>
            </a:extLst>
          </p:cNvPr>
          <p:cNvGrpSpPr/>
          <p:nvPr/>
        </p:nvGrpSpPr>
        <p:grpSpPr>
          <a:xfrm>
            <a:off x="5710264" y="4663815"/>
            <a:ext cx="271273" cy="386041"/>
            <a:chOff x="4884365" y="1675421"/>
            <a:chExt cx="271273" cy="38604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9C083DD-7A32-4960-ABB5-3F27227EE2FF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72" name="Freeform 7">
                <a:extLst>
                  <a:ext uri="{FF2B5EF4-FFF2-40B4-BE49-F238E27FC236}">
                    <a16:creationId xmlns:a16="http://schemas.microsoft.com/office/drawing/2014/main" id="{FDE6D87D-6DA8-4DF4-9B47-4E4FD60DCA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6801BB7A-335A-4415-A909-A729CD3DB674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71" name="Freeform 14">
              <a:extLst>
                <a:ext uri="{FF2B5EF4-FFF2-40B4-BE49-F238E27FC236}">
                  <a16:creationId xmlns:a16="http://schemas.microsoft.com/office/drawing/2014/main" id="{7F620B2E-2B07-43D0-862B-A4668B2E29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5C53CDD-AF4F-40C9-8ED9-857FA07015BA}"/>
              </a:ext>
            </a:extLst>
          </p:cNvPr>
          <p:cNvGrpSpPr/>
          <p:nvPr/>
        </p:nvGrpSpPr>
        <p:grpSpPr>
          <a:xfrm>
            <a:off x="6058313" y="5008210"/>
            <a:ext cx="271273" cy="386041"/>
            <a:chOff x="4884365" y="1675421"/>
            <a:chExt cx="271273" cy="386041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91FD17C8-62EE-410F-A7D7-856404DEF37D}"/>
                </a:ext>
              </a:extLst>
            </p:cNvPr>
            <p:cNvGrpSpPr/>
            <p:nvPr/>
          </p:nvGrpSpPr>
          <p:grpSpPr>
            <a:xfrm>
              <a:off x="4884365" y="1675421"/>
              <a:ext cx="271273" cy="386041"/>
              <a:chOff x="-1351392" y="3715646"/>
              <a:chExt cx="1003846" cy="1428548"/>
            </a:xfrm>
          </p:grpSpPr>
          <p:sp>
            <p:nvSpPr>
              <p:cNvPr id="177" name="Freeform 7">
                <a:extLst>
                  <a:ext uri="{FF2B5EF4-FFF2-40B4-BE49-F238E27FC236}">
                    <a16:creationId xmlns:a16="http://schemas.microsoft.com/office/drawing/2014/main" id="{9D33EE37-744F-4F55-AC51-E46E981C67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51392" y="3715646"/>
                <a:ext cx="1003846" cy="1428548"/>
              </a:xfrm>
              <a:custGeom>
                <a:avLst/>
                <a:gdLst>
                  <a:gd name="T0" fmla="*/ 1016 w 2105"/>
                  <a:gd name="T1" fmla="*/ 694 h 2995"/>
                  <a:gd name="T2" fmla="*/ 928 w 2105"/>
                  <a:gd name="T3" fmla="*/ 718 h 2995"/>
                  <a:gd name="T4" fmla="*/ 851 w 2105"/>
                  <a:gd name="T5" fmla="*/ 763 h 2995"/>
                  <a:gd name="T6" fmla="*/ 788 w 2105"/>
                  <a:gd name="T7" fmla="*/ 826 h 2995"/>
                  <a:gd name="T8" fmla="*/ 742 w 2105"/>
                  <a:gd name="T9" fmla="*/ 903 h 2995"/>
                  <a:gd name="T10" fmla="*/ 718 w 2105"/>
                  <a:gd name="T11" fmla="*/ 990 h 2995"/>
                  <a:gd name="T12" fmla="*/ 718 w 2105"/>
                  <a:gd name="T13" fmla="*/ 1084 h 2995"/>
                  <a:gd name="T14" fmla="*/ 742 w 2105"/>
                  <a:gd name="T15" fmla="*/ 1172 h 2995"/>
                  <a:gd name="T16" fmla="*/ 788 w 2105"/>
                  <a:gd name="T17" fmla="*/ 1248 h 2995"/>
                  <a:gd name="T18" fmla="*/ 851 w 2105"/>
                  <a:gd name="T19" fmla="*/ 1310 h 2995"/>
                  <a:gd name="T20" fmla="*/ 928 w 2105"/>
                  <a:gd name="T21" fmla="*/ 1355 h 2995"/>
                  <a:gd name="T22" fmla="*/ 1016 w 2105"/>
                  <a:gd name="T23" fmla="*/ 1379 h 2995"/>
                  <a:gd name="T24" fmla="*/ 1110 w 2105"/>
                  <a:gd name="T25" fmla="*/ 1379 h 2995"/>
                  <a:gd name="T26" fmla="*/ 1198 w 2105"/>
                  <a:gd name="T27" fmla="*/ 1355 h 2995"/>
                  <a:gd name="T28" fmla="*/ 1275 w 2105"/>
                  <a:gd name="T29" fmla="*/ 1310 h 2995"/>
                  <a:gd name="T30" fmla="*/ 1338 w 2105"/>
                  <a:gd name="T31" fmla="*/ 1248 h 2995"/>
                  <a:gd name="T32" fmla="*/ 1382 w 2105"/>
                  <a:gd name="T33" fmla="*/ 1172 h 2995"/>
                  <a:gd name="T34" fmla="*/ 1407 w 2105"/>
                  <a:gd name="T35" fmla="*/ 1084 h 2995"/>
                  <a:gd name="T36" fmla="*/ 1407 w 2105"/>
                  <a:gd name="T37" fmla="*/ 990 h 2995"/>
                  <a:gd name="T38" fmla="*/ 1382 w 2105"/>
                  <a:gd name="T39" fmla="*/ 903 h 2995"/>
                  <a:gd name="T40" fmla="*/ 1338 w 2105"/>
                  <a:gd name="T41" fmla="*/ 826 h 2995"/>
                  <a:gd name="T42" fmla="*/ 1275 w 2105"/>
                  <a:gd name="T43" fmla="*/ 763 h 2995"/>
                  <a:gd name="T44" fmla="*/ 1198 w 2105"/>
                  <a:gd name="T45" fmla="*/ 718 h 2995"/>
                  <a:gd name="T46" fmla="*/ 1110 w 2105"/>
                  <a:gd name="T47" fmla="*/ 694 h 2995"/>
                  <a:gd name="T48" fmla="*/ 1053 w 2105"/>
                  <a:gd name="T49" fmla="*/ 0 h 2995"/>
                  <a:gd name="T50" fmla="*/ 1199 w 2105"/>
                  <a:gd name="T51" fmla="*/ 10 h 2995"/>
                  <a:gd name="T52" fmla="*/ 1343 w 2105"/>
                  <a:gd name="T53" fmla="*/ 41 h 2995"/>
                  <a:gd name="T54" fmla="*/ 1484 w 2105"/>
                  <a:gd name="T55" fmla="*/ 91 h 2995"/>
                  <a:gd name="T56" fmla="*/ 1616 w 2105"/>
                  <a:gd name="T57" fmla="*/ 162 h 2995"/>
                  <a:gd name="T58" fmla="*/ 1739 w 2105"/>
                  <a:gd name="T59" fmla="*/ 253 h 2995"/>
                  <a:gd name="T60" fmla="*/ 1846 w 2105"/>
                  <a:gd name="T61" fmla="*/ 359 h 2995"/>
                  <a:gd name="T62" fmla="*/ 1930 w 2105"/>
                  <a:gd name="T63" fmla="*/ 474 h 2995"/>
                  <a:gd name="T64" fmla="*/ 1998 w 2105"/>
                  <a:gd name="T65" fmla="*/ 601 h 2995"/>
                  <a:gd name="T66" fmla="*/ 2050 w 2105"/>
                  <a:gd name="T67" fmla="*/ 738 h 2995"/>
                  <a:gd name="T68" fmla="*/ 2085 w 2105"/>
                  <a:gd name="T69" fmla="*/ 881 h 2995"/>
                  <a:gd name="T70" fmla="*/ 2103 w 2105"/>
                  <a:gd name="T71" fmla="*/ 1028 h 2995"/>
                  <a:gd name="T72" fmla="*/ 2104 w 2105"/>
                  <a:gd name="T73" fmla="*/ 1176 h 2995"/>
                  <a:gd name="T74" fmla="*/ 2088 w 2105"/>
                  <a:gd name="T75" fmla="*/ 1324 h 2995"/>
                  <a:gd name="T76" fmla="*/ 2054 w 2105"/>
                  <a:gd name="T77" fmla="*/ 1466 h 2995"/>
                  <a:gd name="T78" fmla="*/ 2004 w 2105"/>
                  <a:gd name="T79" fmla="*/ 1601 h 2995"/>
                  <a:gd name="T80" fmla="*/ 1935 w 2105"/>
                  <a:gd name="T81" fmla="*/ 1727 h 2995"/>
                  <a:gd name="T82" fmla="*/ 1053 w 2105"/>
                  <a:gd name="T83" fmla="*/ 2995 h 2995"/>
                  <a:gd name="T84" fmla="*/ 169 w 2105"/>
                  <a:gd name="T85" fmla="*/ 1727 h 2995"/>
                  <a:gd name="T86" fmla="*/ 102 w 2105"/>
                  <a:gd name="T87" fmla="*/ 1601 h 2995"/>
                  <a:gd name="T88" fmla="*/ 52 w 2105"/>
                  <a:gd name="T89" fmla="*/ 1466 h 2995"/>
                  <a:gd name="T90" fmla="*/ 18 w 2105"/>
                  <a:gd name="T91" fmla="*/ 1324 h 2995"/>
                  <a:gd name="T92" fmla="*/ 2 w 2105"/>
                  <a:gd name="T93" fmla="*/ 1176 h 2995"/>
                  <a:gd name="T94" fmla="*/ 3 w 2105"/>
                  <a:gd name="T95" fmla="*/ 1028 h 2995"/>
                  <a:gd name="T96" fmla="*/ 21 w 2105"/>
                  <a:gd name="T97" fmla="*/ 881 h 2995"/>
                  <a:gd name="T98" fmla="*/ 56 w 2105"/>
                  <a:gd name="T99" fmla="*/ 738 h 2995"/>
                  <a:gd name="T100" fmla="*/ 107 w 2105"/>
                  <a:gd name="T101" fmla="*/ 601 h 2995"/>
                  <a:gd name="T102" fmla="*/ 175 w 2105"/>
                  <a:gd name="T103" fmla="*/ 474 h 2995"/>
                  <a:gd name="T104" fmla="*/ 260 w 2105"/>
                  <a:gd name="T105" fmla="*/ 359 h 2995"/>
                  <a:gd name="T106" fmla="*/ 366 w 2105"/>
                  <a:gd name="T107" fmla="*/ 253 h 2995"/>
                  <a:gd name="T108" fmla="*/ 490 w 2105"/>
                  <a:gd name="T109" fmla="*/ 162 h 2995"/>
                  <a:gd name="T110" fmla="*/ 622 w 2105"/>
                  <a:gd name="T111" fmla="*/ 91 h 2995"/>
                  <a:gd name="T112" fmla="*/ 762 w 2105"/>
                  <a:gd name="T113" fmla="*/ 41 h 2995"/>
                  <a:gd name="T114" fmla="*/ 907 w 2105"/>
                  <a:gd name="T115" fmla="*/ 10 h 2995"/>
                  <a:gd name="T116" fmla="*/ 1053 w 2105"/>
                  <a:gd name="T117" fmla="*/ 0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5" h="2995">
                    <a:moveTo>
                      <a:pt x="1062" y="691"/>
                    </a:moveTo>
                    <a:lnTo>
                      <a:pt x="1016" y="694"/>
                    </a:lnTo>
                    <a:lnTo>
                      <a:pt x="971" y="704"/>
                    </a:lnTo>
                    <a:lnTo>
                      <a:pt x="928" y="718"/>
                    </a:lnTo>
                    <a:lnTo>
                      <a:pt x="888" y="738"/>
                    </a:lnTo>
                    <a:lnTo>
                      <a:pt x="851" y="763"/>
                    </a:lnTo>
                    <a:lnTo>
                      <a:pt x="817" y="793"/>
                    </a:lnTo>
                    <a:lnTo>
                      <a:pt x="788" y="826"/>
                    </a:lnTo>
                    <a:lnTo>
                      <a:pt x="762" y="863"/>
                    </a:lnTo>
                    <a:lnTo>
                      <a:pt x="742" y="903"/>
                    </a:lnTo>
                    <a:lnTo>
                      <a:pt x="728" y="945"/>
                    </a:lnTo>
                    <a:lnTo>
                      <a:pt x="718" y="990"/>
                    </a:lnTo>
                    <a:lnTo>
                      <a:pt x="715" y="1037"/>
                    </a:lnTo>
                    <a:lnTo>
                      <a:pt x="718" y="1084"/>
                    </a:lnTo>
                    <a:lnTo>
                      <a:pt x="728" y="1129"/>
                    </a:lnTo>
                    <a:lnTo>
                      <a:pt x="742" y="1172"/>
                    </a:lnTo>
                    <a:lnTo>
                      <a:pt x="762" y="1212"/>
                    </a:lnTo>
                    <a:lnTo>
                      <a:pt x="788" y="1248"/>
                    </a:lnTo>
                    <a:lnTo>
                      <a:pt x="817" y="1282"/>
                    </a:lnTo>
                    <a:lnTo>
                      <a:pt x="851" y="1310"/>
                    </a:lnTo>
                    <a:lnTo>
                      <a:pt x="888" y="1335"/>
                    </a:lnTo>
                    <a:lnTo>
                      <a:pt x="928" y="1355"/>
                    </a:lnTo>
                    <a:lnTo>
                      <a:pt x="971" y="1370"/>
                    </a:lnTo>
                    <a:lnTo>
                      <a:pt x="1016" y="1379"/>
                    </a:lnTo>
                    <a:lnTo>
                      <a:pt x="1062" y="1382"/>
                    </a:lnTo>
                    <a:lnTo>
                      <a:pt x="1110" y="1379"/>
                    </a:lnTo>
                    <a:lnTo>
                      <a:pt x="1155" y="1370"/>
                    </a:lnTo>
                    <a:lnTo>
                      <a:pt x="1198" y="1355"/>
                    </a:lnTo>
                    <a:lnTo>
                      <a:pt x="1238" y="1335"/>
                    </a:lnTo>
                    <a:lnTo>
                      <a:pt x="1275" y="1310"/>
                    </a:lnTo>
                    <a:lnTo>
                      <a:pt x="1309" y="1282"/>
                    </a:lnTo>
                    <a:lnTo>
                      <a:pt x="1338" y="1248"/>
                    </a:lnTo>
                    <a:lnTo>
                      <a:pt x="1362" y="1212"/>
                    </a:lnTo>
                    <a:lnTo>
                      <a:pt x="1382" y="1172"/>
                    </a:lnTo>
                    <a:lnTo>
                      <a:pt x="1398" y="1129"/>
                    </a:lnTo>
                    <a:lnTo>
                      <a:pt x="1407" y="1084"/>
                    </a:lnTo>
                    <a:lnTo>
                      <a:pt x="1410" y="1037"/>
                    </a:lnTo>
                    <a:lnTo>
                      <a:pt x="1407" y="990"/>
                    </a:lnTo>
                    <a:lnTo>
                      <a:pt x="1398" y="945"/>
                    </a:lnTo>
                    <a:lnTo>
                      <a:pt x="1382" y="903"/>
                    </a:lnTo>
                    <a:lnTo>
                      <a:pt x="1362" y="863"/>
                    </a:lnTo>
                    <a:lnTo>
                      <a:pt x="1338" y="826"/>
                    </a:lnTo>
                    <a:lnTo>
                      <a:pt x="1309" y="793"/>
                    </a:lnTo>
                    <a:lnTo>
                      <a:pt x="1275" y="763"/>
                    </a:lnTo>
                    <a:lnTo>
                      <a:pt x="1238" y="738"/>
                    </a:lnTo>
                    <a:lnTo>
                      <a:pt x="1198" y="718"/>
                    </a:lnTo>
                    <a:lnTo>
                      <a:pt x="1155" y="704"/>
                    </a:lnTo>
                    <a:lnTo>
                      <a:pt x="1110" y="694"/>
                    </a:lnTo>
                    <a:lnTo>
                      <a:pt x="1062" y="691"/>
                    </a:lnTo>
                    <a:close/>
                    <a:moveTo>
                      <a:pt x="1053" y="0"/>
                    </a:moveTo>
                    <a:lnTo>
                      <a:pt x="1126" y="3"/>
                    </a:lnTo>
                    <a:lnTo>
                      <a:pt x="1199" y="10"/>
                    </a:lnTo>
                    <a:lnTo>
                      <a:pt x="1272" y="23"/>
                    </a:lnTo>
                    <a:lnTo>
                      <a:pt x="1343" y="41"/>
                    </a:lnTo>
                    <a:lnTo>
                      <a:pt x="1414" y="64"/>
                    </a:lnTo>
                    <a:lnTo>
                      <a:pt x="1484" y="91"/>
                    </a:lnTo>
                    <a:lnTo>
                      <a:pt x="1550" y="125"/>
                    </a:lnTo>
                    <a:lnTo>
                      <a:pt x="1616" y="162"/>
                    </a:lnTo>
                    <a:lnTo>
                      <a:pt x="1678" y="205"/>
                    </a:lnTo>
                    <a:lnTo>
                      <a:pt x="1739" y="253"/>
                    </a:lnTo>
                    <a:lnTo>
                      <a:pt x="1797" y="307"/>
                    </a:lnTo>
                    <a:lnTo>
                      <a:pt x="1846" y="359"/>
                    </a:lnTo>
                    <a:lnTo>
                      <a:pt x="1890" y="415"/>
                    </a:lnTo>
                    <a:lnTo>
                      <a:pt x="1930" y="474"/>
                    </a:lnTo>
                    <a:lnTo>
                      <a:pt x="1966" y="536"/>
                    </a:lnTo>
                    <a:lnTo>
                      <a:pt x="1998" y="601"/>
                    </a:lnTo>
                    <a:lnTo>
                      <a:pt x="2026" y="668"/>
                    </a:lnTo>
                    <a:lnTo>
                      <a:pt x="2050" y="738"/>
                    </a:lnTo>
                    <a:lnTo>
                      <a:pt x="2069" y="808"/>
                    </a:lnTo>
                    <a:lnTo>
                      <a:pt x="2085" y="881"/>
                    </a:lnTo>
                    <a:lnTo>
                      <a:pt x="2095" y="954"/>
                    </a:lnTo>
                    <a:lnTo>
                      <a:pt x="2103" y="1028"/>
                    </a:lnTo>
                    <a:lnTo>
                      <a:pt x="2105" y="1103"/>
                    </a:lnTo>
                    <a:lnTo>
                      <a:pt x="2104" y="1176"/>
                    </a:lnTo>
                    <a:lnTo>
                      <a:pt x="2097" y="1250"/>
                    </a:lnTo>
                    <a:lnTo>
                      <a:pt x="2088" y="1324"/>
                    </a:lnTo>
                    <a:lnTo>
                      <a:pt x="2073" y="1395"/>
                    </a:lnTo>
                    <a:lnTo>
                      <a:pt x="2054" y="1466"/>
                    </a:lnTo>
                    <a:lnTo>
                      <a:pt x="2031" y="1534"/>
                    </a:lnTo>
                    <a:lnTo>
                      <a:pt x="2004" y="1601"/>
                    </a:lnTo>
                    <a:lnTo>
                      <a:pt x="1971" y="1666"/>
                    </a:lnTo>
                    <a:lnTo>
                      <a:pt x="1935" y="1727"/>
                    </a:lnTo>
                    <a:lnTo>
                      <a:pt x="1894" y="1786"/>
                    </a:lnTo>
                    <a:lnTo>
                      <a:pt x="1053" y="2995"/>
                    </a:lnTo>
                    <a:lnTo>
                      <a:pt x="211" y="1786"/>
                    </a:lnTo>
                    <a:lnTo>
                      <a:pt x="169" y="1727"/>
                    </a:lnTo>
                    <a:lnTo>
                      <a:pt x="134" y="1666"/>
                    </a:lnTo>
                    <a:lnTo>
                      <a:pt x="102" y="1601"/>
                    </a:lnTo>
                    <a:lnTo>
                      <a:pt x="75" y="1534"/>
                    </a:lnTo>
                    <a:lnTo>
                      <a:pt x="52" y="1466"/>
                    </a:lnTo>
                    <a:lnTo>
                      <a:pt x="33" y="1395"/>
                    </a:lnTo>
                    <a:lnTo>
                      <a:pt x="18" y="1324"/>
                    </a:lnTo>
                    <a:lnTo>
                      <a:pt x="7" y="1250"/>
                    </a:lnTo>
                    <a:lnTo>
                      <a:pt x="2" y="1176"/>
                    </a:lnTo>
                    <a:lnTo>
                      <a:pt x="0" y="1103"/>
                    </a:lnTo>
                    <a:lnTo>
                      <a:pt x="3" y="1028"/>
                    </a:lnTo>
                    <a:lnTo>
                      <a:pt x="9" y="954"/>
                    </a:lnTo>
                    <a:lnTo>
                      <a:pt x="21" y="881"/>
                    </a:lnTo>
                    <a:lnTo>
                      <a:pt x="36" y="808"/>
                    </a:lnTo>
                    <a:lnTo>
                      <a:pt x="56" y="738"/>
                    </a:lnTo>
                    <a:lnTo>
                      <a:pt x="79" y="668"/>
                    </a:lnTo>
                    <a:lnTo>
                      <a:pt x="107" y="601"/>
                    </a:lnTo>
                    <a:lnTo>
                      <a:pt x="139" y="536"/>
                    </a:lnTo>
                    <a:lnTo>
                      <a:pt x="175" y="474"/>
                    </a:lnTo>
                    <a:lnTo>
                      <a:pt x="216" y="415"/>
                    </a:lnTo>
                    <a:lnTo>
                      <a:pt x="260" y="359"/>
                    </a:lnTo>
                    <a:lnTo>
                      <a:pt x="308" y="307"/>
                    </a:lnTo>
                    <a:lnTo>
                      <a:pt x="366" y="253"/>
                    </a:lnTo>
                    <a:lnTo>
                      <a:pt x="426" y="205"/>
                    </a:lnTo>
                    <a:lnTo>
                      <a:pt x="490" y="162"/>
                    </a:lnTo>
                    <a:lnTo>
                      <a:pt x="555" y="125"/>
                    </a:lnTo>
                    <a:lnTo>
                      <a:pt x="622" y="91"/>
                    </a:lnTo>
                    <a:lnTo>
                      <a:pt x="692" y="64"/>
                    </a:lnTo>
                    <a:lnTo>
                      <a:pt x="762" y="41"/>
                    </a:lnTo>
                    <a:lnTo>
                      <a:pt x="834" y="23"/>
                    </a:lnTo>
                    <a:lnTo>
                      <a:pt x="907" y="10"/>
                    </a:lnTo>
                    <a:lnTo>
                      <a:pt x="979" y="3"/>
                    </a:lnTo>
                    <a:lnTo>
                      <a:pt x="1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08138D8-885D-4F45-8780-371598767FB4}"/>
                  </a:ext>
                </a:extLst>
              </p:cNvPr>
              <p:cNvSpPr/>
              <p:nvPr/>
            </p:nvSpPr>
            <p:spPr>
              <a:xfrm>
                <a:off x="-1272973" y="3790933"/>
                <a:ext cx="850382" cy="8503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E2F39"/>
                  </a:solidFill>
                </a:endParaRPr>
              </a:p>
            </p:txBody>
          </p:sp>
        </p:grpSp>
        <p:sp>
          <p:nvSpPr>
            <p:cNvPr id="176" name="Freeform 14">
              <a:extLst>
                <a:ext uri="{FF2B5EF4-FFF2-40B4-BE49-F238E27FC236}">
                  <a16:creationId xmlns:a16="http://schemas.microsoft.com/office/drawing/2014/main" id="{A515B1E4-3EA7-4739-9FFF-065B466A4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5499" y="1732075"/>
              <a:ext cx="129004" cy="138852"/>
            </a:xfrm>
            <a:custGeom>
              <a:avLst/>
              <a:gdLst>
                <a:gd name="T0" fmla="*/ 160 w 393"/>
                <a:gd name="T1" fmla="*/ 423 h 423"/>
                <a:gd name="T2" fmla="*/ 233 w 393"/>
                <a:gd name="T3" fmla="*/ 356 h 423"/>
                <a:gd name="T4" fmla="*/ 293 w 393"/>
                <a:gd name="T5" fmla="*/ 423 h 423"/>
                <a:gd name="T6" fmla="*/ 100 w 393"/>
                <a:gd name="T7" fmla="*/ 93 h 423"/>
                <a:gd name="T8" fmla="*/ 239 w 393"/>
                <a:gd name="T9" fmla="*/ 114 h 423"/>
                <a:gd name="T10" fmla="*/ 274 w 393"/>
                <a:gd name="T11" fmla="*/ 170 h 423"/>
                <a:gd name="T12" fmla="*/ 239 w 393"/>
                <a:gd name="T13" fmla="*/ 114 h 423"/>
                <a:gd name="T14" fmla="*/ 274 w 393"/>
                <a:gd name="T15" fmla="*/ 182 h 423"/>
                <a:gd name="T16" fmla="*/ 239 w 393"/>
                <a:gd name="T17" fmla="*/ 244 h 423"/>
                <a:gd name="T18" fmla="*/ 239 w 393"/>
                <a:gd name="T19" fmla="*/ 251 h 423"/>
                <a:gd name="T20" fmla="*/ 274 w 393"/>
                <a:gd name="T21" fmla="*/ 309 h 423"/>
                <a:gd name="T22" fmla="*/ 239 w 393"/>
                <a:gd name="T23" fmla="*/ 251 h 423"/>
                <a:gd name="T24" fmla="*/ 212 w 393"/>
                <a:gd name="T25" fmla="*/ 114 h 423"/>
                <a:gd name="T26" fmla="*/ 181 w 393"/>
                <a:gd name="T27" fmla="*/ 170 h 423"/>
                <a:gd name="T28" fmla="*/ 181 w 393"/>
                <a:gd name="T29" fmla="*/ 182 h 423"/>
                <a:gd name="T30" fmla="*/ 212 w 393"/>
                <a:gd name="T31" fmla="*/ 244 h 423"/>
                <a:gd name="T32" fmla="*/ 181 w 393"/>
                <a:gd name="T33" fmla="*/ 182 h 423"/>
                <a:gd name="T34" fmla="*/ 212 w 393"/>
                <a:gd name="T35" fmla="*/ 251 h 423"/>
                <a:gd name="T36" fmla="*/ 181 w 393"/>
                <a:gd name="T37" fmla="*/ 309 h 423"/>
                <a:gd name="T38" fmla="*/ 123 w 393"/>
                <a:gd name="T39" fmla="*/ 114 h 423"/>
                <a:gd name="T40" fmla="*/ 156 w 393"/>
                <a:gd name="T41" fmla="*/ 170 h 423"/>
                <a:gd name="T42" fmla="*/ 123 w 393"/>
                <a:gd name="T43" fmla="*/ 114 h 423"/>
                <a:gd name="T44" fmla="*/ 156 w 393"/>
                <a:gd name="T45" fmla="*/ 182 h 423"/>
                <a:gd name="T46" fmla="*/ 123 w 393"/>
                <a:gd name="T47" fmla="*/ 244 h 423"/>
                <a:gd name="T48" fmla="*/ 123 w 393"/>
                <a:gd name="T49" fmla="*/ 251 h 423"/>
                <a:gd name="T50" fmla="*/ 156 w 393"/>
                <a:gd name="T51" fmla="*/ 309 h 423"/>
                <a:gd name="T52" fmla="*/ 123 w 393"/>
                <a:gd name="T53" fmla="*/ 251 h 423"/>
                <a:gd name="T54" fmla="*/ 299 w 393"/>
                <a:gd name="T55" fmla="*/ 398 h 423"/>
                <a:gd name="T56" fmla="*/ 393 w 393"/>
                <a:gd name="T57" fmla="*/ 182 h 423"/>
                <a:gd name="T58" fmla="*/ 341 w 393"/>
                <a:gd name="T59" fmla="*/ 278 h 423"/>
                <a:gd name="T60" fmla="*/ 324 w 393"/>
                <a:gd name="T61" fmla="*/ 242 h 423"/>
                <a:gd name="T62" fmla="*/ 341 w 393"/>
                <a:gd name="T63" fmla="*/ 278 h 423"/>
                <a:gd name="T64" fmla="*/ 324 w 393"/>
                <a:gd name="T65" fmla="*/ 236 h 423"/>
                <a:gd name="T66" fmla="*/ 341 w 393"/>
                <a:gd name="T67" fmla="*/ 196 h 423"/>
                <a:gd name="T68" fmla="*/ 382 w 393"/>
                <a:gd name="T69" fmla="*/ 321 h 423"/>
                <a:gd name="T70" fmla="*/ 357 w 393"/>
                <a:gd name="T71" fmla="*/ 278 h 423"/>
                <a:gd name="T72" fmla="*/ 382 w 393"/>
                <a:gd name="T73" fmla="*/ 321 h 423"/>
                <a:gd name="T74" fmla="*/ 357 w 393"/>
                <a:gd name="T75" fmla="*/ 236 h 423"/>
                <a:gd name="T76" fmla="*/ 382 w 393"/>
                <a:gd name="T77" fmla="*/ 196 h 423"/>
                <a:gd name="T78" fmla="*/ 0 w 393"/>
                <a:gd name="T79" fmla="*/ 398 h 423"/>
                <a:gd name="T80" fmla="*/ 94 w 393"/>
                <a:gd name="T81" fmla="*/ 182 h 423"/>
                <a:gd name="T82" fmla="*/ 0 w 393"/>
                <a:gd name="T83" fmla="*/ 398 h 423"/>
                <a:gd name="T84" fmla="*/ 69 w 393"/>
                <a:gd name="T85" fmla="*/ 196 h 423"/>
                <a:gd name="T86" fmla="*/ 52 w 393"/>
                <a:gd name="T87" fmla="*/ 236 h 423"/>
                <a:gd name="T88" fmla="*/ 52 w 393"/>
                <a:gd name="T89" fmla="*/ 242 h 423"/>
                <a:gd name="T90" fmla="*/ 69 w 393"/>
                <a:gd name="T91" fmla="*/ 278 h 423"/>
                <a:gd name="T92" fmla="*/ 52 w 393"/>
                <a:gd name="T93" fmla="*/ 242 h 423"/>
                <a:gd name="T94" fmla="*/ 37 w 393"/>
                <a:gd name="T95" fmla="*/ 196 h 423"/>
                <a:gd name="T96" fmla="*/ 11 w 393"/>
                <a:gd name="T97" fmla="*/ 236 h 423"/>
                <a:gd name="T98" fmla="*/ 11 w 393"/>
                <a:gd name="T99" fmla="*/ 278 h 423"/>
                <a:gd name="T100" fmla="*/ 37 w 393"/>
                <a:gd name="T101" fmla="*/ 321 h 423"/>
                <a:gd name="T102" fmla="*/ 11 w 393"/>
                <a:gd name="T103" fmla="*/ 278 h 423"/>
                <a:gd name="T104" fmla="*/ 129 w 393"/>
                <a:gd name="T105" fmla="*/ 84 h 423"/>
                <a:gd name="T106" fmla="*/ 264 w 393"/>
                <a:gd name="T107" fmla="*/ 42 h 423"/>
                <a:gd name="T108" fmla="*/ 129 w 393"/>
                <a:gd name="T109" fmla="*/ 42 h 423"/>
                <a:gd name="T110" fmla="*/ 150 w 393"/>
                <a:gd name="T111" fmla="*/ 68 h 423"/>
                <a:gd name="T112" fmla="*/ 181 w 393"/>
                <a:gd name="T113" fmla="*/ 43 h 423"/>
                <a:gd name="T114" fmla="*/ 212 w 393"/>
                <a:gd name="T115" fmla="*/ 43 h 423"/>
                <a:gd name="T116" fmla="*/ 239 w 393"/>
                <a:gd name="T117" fmla="*/ 68 h 423"/>
                <a:gd name="T118" fmla="*/ 212 w 393"/>
                <a:gd name="T119" fmla="*/ 43 h 423"/>
                <a:gd name="T120" fmla="*/ 276 w 393"/>
                <a:gd name="T121" fmla="*/ 36 h 423"/>
                <a:gd name="T122" fmla="*/ 197 w 393"/>
                <a:gd name="T123" fmla="*/ 0 h 423"/>
                <a:gd name="T124" fmla="*/ 118 w 393"/>
                <a:gd name="T125" fmla="*/ 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423">
                  <a:moveTo>
                    <a:pt x="100" y="423"/>
                  </a:moveTo>
                  <a:lnTo>
                    <a:pt x="160" y="423"/>
                  </a:lnTo>
                  <a:lnTo>
                    <a:pt x="160" y="356"/>
                  </a:lnTo>
                  <a:lnTo>
                    <a:pt x="233" y="356"/>
                  </a:lnTo>
                  <a:lnTo>
                    <a:pt x="233" y="423"/>
                  </a:lnTo>
                  <a:lnTo>
                    <a:pt x="293" y="423"/>
                  </a:lnTo>
                  <a:lnTo>
                    <a:pt x="293" y="93"/>
                  </a:lnTo>
                  <a:lnTo>
                    <a:pt x="100" y="93"/>
                  </a:lnTo>
                  <a:lnTo>
                    <a:pt x="100" y="423"/>
                  </a:lnTo>
                  <a:close/>
                  <a:moveTo>
                    <a:pt x="239" y="114"/>
                  </a:moveTo>
                  <a:lnTo>
                    <a:pt x="274" y="114"/>
                  </a:lnTo>
                  <a:lnTo>
                    <a:pt x="274" y="170"/>
                  </a:lnTo>
                  <a:lnTo>
                    <a:pt x="239" y="170"/>
                  </a:lnTo>
                  <a:lnTo>
                    <a:pt x="239" y="114"/>
                  </a:lnTo>
                  <a:close/>
                  <a:moveTo>
                    <a:pt x="239" y="182"/>
                  </a:moveTo>
                  <a:lnTo>
                    <a:pt x="274" y="182"/>
                  </a:lnTo>
                  <a:lnTo>
                    <a:pt x="274" y="244"/>
                  </a:lnTo>
                  <a:lnTo>
                    <a:pt x="239" y="244"/>
                  </a:lnTo>
                  <a:lnTo>
                    <a:pt x="239" y="182"/>
                  </a:lnTo>
                  <a:close/>
                  <a:moveTo>
                    <a:pt x="239" y="251"/>
                  </a:moveTo>
                  <a:lnTo>
                    <a:pt x="274" y="251"/>
                  </a:lnTo>
                  <a:lnTo>
                    <a:pt x="274" y="309"/>
                  </a:lnTo>
                  <a:lnTo>
                    <a:pt x="239" y="309"/>
                  </a:lnTo>
                  <a:lnTo>
                    <a:pt x="239" y="251"/>
                  </a:lnTo>
                  <a:close/>
                  <a:moveTo>
                    <a:pt x="181" y="114"/>
                  </a:moveTo>
                  <a:lnTo>
                    <a:pt x="212" y="114"/>
                  </a:lnTo>
                  <a:lnTo>
                    <a:pt x="212" y="170"/>
                  </a:lnTo>
                  <a:lnTo>
                    <a:pt x="181" y="170"/>
                  </a:lnTo>
                  <a:lnTo>
                    <a:pt x="181" y="114"/>
                  </a:lnTo>
                  <a:close/>
                  <a:moveTo>
                    <a:pt x="181" y="182"/>
                  </a:moveTo>
                  <a:lnTo>
                    <a:pt x="212" y="182"/>
                  </a:lnTo>
                  <a:lnTo>
                    <a:pt x="212" y="244"/>
                  </a:lnTo>
                  <a:lnTo>
                    <a:pt x="181" y="244"/>
                  </a:lnTo>
                  <a:lnTo>
                    <a:pt x="181" y="182"/>
                  </a:lnTo>
                  <a:close/>
                  <a:moveTo>
                    <a:pt x="181" y="251"/>
                  </a:moveTo>
                  <a:lnTo>
                    <a:pt x="212" y="251"/>
                  </a:lnTo>
                  <a:lnTo>
                    <a:pt x="212" y="309"/>
                  </a:lnTo>
                  <a:lnTo>
                    <a:pt x="181" y="309"/>
                  </a:lnTo>
                  <a:lnTo>
                    <a:pt x="181" y="251"/>
                  </a:lnTo>
                  <a:close/>
                  <a:moveTo>
                    <a:pt x="123" y="114"/>
                  </a:moveTo>
                  <a:lnTo>
                    <a:pt x="156" y="114"/>
                  </a:lnTo>
                  <a:lnTo>
                    <a:pt x="156" y="170"/>
                  </a:lnTo>
                  <a:lnTo>
                    <a:pt x="123" y="170"/>
                  </a:lnTo>
                  <a:lnTo>
                    <a:pt x="123" y="114"/>
                  </a:lnTo>
                  <a:close/>
                  <a:moveTo>
                    <a:pt x="123" y="182"/>
                  </a:moveTo>
                  <a:lnTo>
                    <a:pt x="156" y="182"/>
                  </a:lnTo>
                  <a:lnTo>
                    <a:pt x="156" y="244"/>
                  </a:lnTo>
                  <a:lnTo>
                    <a:pt x="123" y="244"/>
                  </a:lnTo>
                  <a:lnTo>
                    <a:pt x="123" y="182"/>
                  </a:lnTo>
                  <a:close/>
                  <a:moveTo>
                    <a:pt x="123" y="251"/>
                  </a:moveTo>
                  <a:lnTo>
                    <a:pt x="156" y="251"/>
                  </a:lnTo>
                  <a:lnTo>
                    <a:pt x="156" y="309"/>
                  </a:lnTo>
                  <a:lnTo>
                    <a:pt x="123" y="309"/>
                  </a:lnTo>
                  <a:lnTo>
                    <a:pt x="123" y="251"/>
                  </a:lnTo>
                  <a:close/>
                  <a:moveTo>
                    <a:pt x="299" y="182"/>
                  </a:moveTo>
                  <a:lnTo>
                    <a:pt x="299" y="398"/>
                  </a:lnTo>
                  <a:lnTo>
                    <a:pt x="393" y="398"/>
                  </a:lnTo>
                  <a:lnTo>
                    <a:pt x="393" y="182"/>
                  </a:lnTo>
                  <a:lnTo>
                    <a:pt x="299" y="182"/>
                  </a:lnTo>
                  <a:close/>
                  <a:moveTo>
                    <a:pt x="341" y="278"/>
                  </a:moveTo>
                  <a:lnTo>
                    <a:pt x="324" y="278"/>
                  </a:lnTo>
                  <a:lnTo>
                    <a:pt x="324" y="242"/>
                  </a:lnTo>
                  <a:lnTo>
                    <a:pt x="341" y="242"/>
                  </a:lnTo>
                  <a:lnTo>
                    <a:pt x="341" y="278"/>
                  </a:lnTo>
                  <a:close/>
                  <a:moveTo>
                    <a:pt x="341" y="236"/>
                  </a:moveTo>
                  <a:lnTo>
                    <a:pt x="324" y="236"/>
                  </a:lnTo>
                  <a:lnTo>
                    <a:pt x="324" y="196"/>
                  </a:lnTo>
                  <a:lnTo>
                    <a:pt x="341" y="196"/>
                  </a:lnTo>
                  <a:lnTo>
                    <a:pt x="341" y="236"/>
                  </a:lnTo>
                  <a:close/>
                  <a:moveTo>
                    <a:pt x="382" y="321"/>
                  </a:moveTo>
                  <a:lnTo>
                    <a:pt x="357" y="321"/>
                  </a:lnTo>
                  <a:lnTo>
                    <a:pt x="357" y="278"/>
                  </a:lnTo>
                  <a:lnTo>
                    <a:pt x="382" y="278"/>
                  </a:lnTo>
                  <a:lnTo>
                    <a:pt x="382" y="321"/>
                  </a:lnTo>
                  <a:close/>
                  <a:moveTo>
                    <a:pt x="382" y="236"/>
                  </a:moveTo>
                  <a:lnTo>
                    <a:pt x="357" y="236"/>
                  </a:lnTo>
                  <a:lnTo>
                    <a:pt x="357" y="196"/>
                  </a:lnTo>
                  <a:lnTo>
                    <a:pt x="382" y="196"/>
                  </a:lnTo>
                  <a:lnTo>
                    <a:pt x="382" y="236"/>
                  </a:lnTo>
                  <a:close/>
                  <a:moveTo>
                    <a:pt x="0" y="398"/>
                  </a:moveTo>
                  <a:lnTo>
                    <a:pt x="94" y="398"/>
                  </a:lnTo>
                  <a:lnTo>
                    <a:pt x="94" y="182"/>
                  </a:lnTo>
                  <a:lnTo>
                    <a:pt x="0" y="182"/>
                  </a:lnTo>
                  <a:lnTo>
                    <a:pt x="0" y="398"/>
                  </a:lnTo>
                  <a:close/>
                  <a:moveTo>
                    <a:pt x="52" y="196"/>
                  </a:moveTo>
                  <a:lnTo>
                    <a:pt x="69" y="196"/>
                  </a:lnTo>
                  <a:lnTo>
                    <a:pt x="69" y="236"/>
                  </a:lnTo>
                  <a:lnTo>
                    <a:pt x="52" y="236"/>
                  </a:lnTo>
                  <a:lnTo>
                    <a:pt x="52" y="196"/>
                  </a:lnTo>
                  <a:close/>
                  <a:moveTo>
                    <a:pt x="52" y="242"/>
                  </a:moveTo>
                  <a:lnTo>
                    <a:pt x="69" y="242"/>
                  </a:lnTo>
                  <a:lnTo>
                    <a:pt x="69" y="278"/>
                  </a:lnTo>
                  <a:lnTo>
                    <a:pt x="52" y="278"/>
                  </a:lnTo>
                  <a:lnTo>
                    <a:pt x="52" y="242"/>
                  </a:lnTo>
                  <a:close/>
                  <a:moveTo>
                    <a:pt x="11" y="196"/>
                  </a:moveTo>
                  <a:lnTo>
                    <a:pt x="37" y="196"/>
                  </a:lnTo>
                  <a:lnTo>
                    <a:pt x="37" y="236"/>
                  </a:lnTo>
                  <a:lnTo>
                    <a:pt x="11" y="236"/>
                  </a:lnTo>
                  <a:lnTo>
                    <a:pt x="11" y="196"/>
                  </a:lnTo>
                  <a:close/>
                  <a:moveTo>
                    <a:pt x="11" y="278"/>
                  </a:moveTo>
                  <a:lnTo>
                    <a:pt x="37" y="278"/>
                  </a:lnTo>
                  <a:lnTo>
                    <a:pt x="37" y="321"/>
                  </a:lnTo>
                  <a:lnTo>
                    <a:pt x="11" y="321"/>
                  </a:lnTo>
                  <a:lnTo>
                    <a:pt x="11" y="278"/>
                  </a:lnTo>
                  <a:close/>
                  <a:moveTo>
                    <a:pt x="129" y="42"/>
                  </a:moveTo>
                  <a:lnTo>
                    <a:pt x="129" y="84"/>
                  </a:lnTo>
                  <a:lnTo>
                    <a:pt x="264" y="84"/>
                  </a:lnTo>
                  <a:lnTo>
                    <a:pt x="264" y="42"/>
                  </a:lnTo>
                  <a:lnTo>
                    <a:pt x="197" y="20"/>
                  </a:lnTo>
                  <a:lnTo>
                    <a:pt x="129" y="42"/>
                  </a:lnTo>
                  <a:close/>
                  <a:moveTo>
                    <a:pt x="181" y="68"/>
                  </a:moveTo>
                  <a:lnTo>
                    <a:pt x="150" y="68"/>
                  </a:lnTo>
                  <a:lnTo>
                    <a:pt x="150" y="43"/>
                  </a:lnTo>
                  <a:lnTo>
                    <a:pt x="181" y="43"/>
                  </a:lnTo>
                  <a:lnTo>
                    <a:pt x="181" y="68"/>
                  </a:lnTo>
                  <a:close/>
                  <a:moveTo>
                    <a:pt x="212" y="43"/>
                  </a:moveTo>
                  <a:lnTo>
                    <a:pt x="239" y="43"/>
                  </a:lnTo>
                  <a:lnTo>
                    <a:pt x="239" y="68"/>
                  </a:lnTo>
                  <a:lnTo>
                    <a:pt x="212" y="68"/>
                  </a:lnTo>
                  <a:lnTo>
                    <a:pt x="212" y="43"/>
                  </a:lnTo>
                  <a:close/>
                  <a:moveTo>
                    <a:pt x="197" y="11"/>
                  </a:moveTo>
                  <a:lnTo>
                    <a:pt x="276" y="36"/>
                  </a:lnTo>
                  <a:lnTo>
                    <a:pt x="282" y="29"/>
                  </a:lnTo>
                  <a:lnTo>
                    <a:pt x="197" y="0"/>
                  </a:lnTo>
                  <a:lnTo>
                    <a:pt x="112" y="29"/>
                  </a:lnTo>
                  <a:lnTo>
                    <a:pt x="118" y="36"/>
                  </a:lnTo>
                  <a:lnTo>
                    <a:pt x="197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83620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0oEBR0LSiakeT6eUF0MQ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5584231638014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3165881218401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EMPLAFYSLIDEID" val="63655842316429235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C9t4yKzQO2FiWL5UNA1q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ZenSticke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ZenSti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ZenStick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45053493093868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EJ\AppData\Local\Temp\Templafy\PowerPointVsto\Assets\20cb2151-7dbb-44d9-a2cd-a29188133fb7.jpe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NJ31WmQv.gvsndxULJ8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ZenSticke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31658812184012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EMPLAFYSLIDEID" val="63655842316429235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31658812184012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EMPLAFYSLIDEID" val="63655842316429235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ByY0erQf6EiYrjvzOZJ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6ahKsZoRYqrVQW4873VHw"/>
</p:tagLst>
</file>

<file path=ppt/theme/theme1.xml><?xml version="1.0" encoding="utf-8"?>
<a:theme xmlns:a="http://schemas.openxmlformats.org/drawingml/2006/main" name="Valcon_Standard_UK">
  <a:themeElements>
    <a:clrScheme name="Custom 5">
      <a:dk1>
        <a:srgbClr val="1E2F39"/>
      </a:dk1>
      <a:lt1>
        <a:srgbClr val="FFFFFF"/>
      </a:lt1>
      <a:dk2>
        <a:srgbClr val="677578"/>
      </a:dk2>
      <a:lt2>
        <a:srgbClr val="F69E00"/>
      </a:lt2>
      <a:accent1>
        <a:srgbClr val="008DB1"/>
      </a:accent1>
      <a:accent2>
        <a:srgbClr val="456A7F"/>
      </a:accent2>
      <a:accent3>
        <a:srgbClr val="30B0CF"/>
      </a:accent3>
      <a:accent4>
        <a:srgbClr val="69C1BC"/>
      </a:accent4>
      <a:accent5>
        <a:srgbClr val="92A888"/>
      </a:accent5>
      <a:accent6>
        <a:srgbClr val="6993A3"/>
      </a:accent6>
      <a:hlink>
        <a:srgbClr val="30B0CF"/>
      </a:hlink>
      <a:folHlink>
        <a:srgbClr val="82CFE2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2F39"/>
        </a:solidFill>
        <a:ln w="9525"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E2F3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1200"/>
          </a:spcBef>
          <a:defRPr sz="1600" kern="1200" dirty="0" err="1" smtClean="0">
            <a:solidFill>
              <a:schemeClr val="tx1"/>
            </a:solidFill>
            <a:effectLst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alcon_Standard_UK" id="{99A03C60-F907-4511-BE81-CE9535928834}" vid="{14C9DC5F-D189-4F18-A424-395EAF9530F7}"/>
    </a:ext>
  </a:extLst>
</a:theme>
</file>

<file path=ppt/theme/theme2.xml><?xml version="1.0" encoding="utf-8"?>
<a:theme xmlns:a="http://schemas.openxmlformats.org/drawingml/2006/main" name="Valcon_Big Screen_UK">
  <a:themeElements>
    <a:clrScheme name="Valcon stor skærm">
      <a:dk1>
        <a:srgbClr val="FFFFFF"/>
      </a:dk1>
      <a:lt1>
        <a:srgbClr val="1E2F39"/>
      </a:lt1>
      <a:dk2>
        <a:srgbClr val="677578"/>
      </a:dk2>
      <a:lt2>
        <a:srgbClr val="F69E00"/>
      </a:lt2>
      <a:accent1>
        <a:srgbClr val="008DB1"/>
      </a:accent1>
      <a:accent2>
        <a:srgbClr val="456A7F"/>
      </a:accent2>
      <a:accent3>
        <a:srgbClr val="30B0CF"/>
      </a:accent3>
      <a:accent4>
        <a:srgbClr val="69C1BC"/>
      </a:accent4>
      <a:accent5>
        <a:srgbClr val="92A888"/>
      </a:accent5>
      <a:accent6>
        <a:srgbClr val="6993A3"/>
      </a:accent6>
      <a:hlink>
        <a:srgbClr val="0000FF"/>
      </a:hlink>
      <a:folHlink>
        <a:srgbClr val="80008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 w="9525">
          <a:noFill/>
        </a:ln>
      </a:spPr>
      <a:bodyPr rtlCol="0" anchor="ctr"/>
      <a:lstStyle>
        <a:defPPr algn="ctr">
          <a:lnSpc>
            <a:spcPct val="90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0000"/>
          </a:lnSpc>
          <a:defRPr sz="2400" kern="1200" spc="-10" baseline="0" dirty="0" err="1" smtClean="0">
            <a:solidFill>
              <a:schemeClr val="tx1"/>
            </a:solidFill>
            <a:latin typeface="Arial Narrow" panose="020B0606020202030204" pitchFamily="34" charset="0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alcon_Big screen_UK" id="{82B59B64-CAFD-481E-A1BB-625E2C8221BF}" vid="{2D91B9AF-6A88-49EC-B945-681D487D5531}"/>
    </a:ext>
  </a:extLst>
</a:theme>
</file>

<file path=ppt/theme/theme3.xml><?xml version="1.0" encoding="utf-8"?>
<a:theme xmlns:a="http://schemas.openxmlformats.org/drawingml/2006/main" name="Valcon_Report_UK">
  <a:themeElements>
    <a:clrScheme name="Valcon">
      <a:dk1>
        <a:srgbClr val="1E2F39"/>
      </a:dk1>
      <a:lt1>
        <a:srgbClr val="FFFFFF"/>
      </a:lt1>
      <a:dk2>
        <a:srgbClr val="677578"/>
      </a:dk2>
      <a:lt2>
        <a:srgbClr val="F69E00"/>
      </a:lt2>
      <a:accent1>
        <a:srgbClr val="008DB1"/>
      </a:accent1>
      <a:accent2>
        <a:srgbClr val="456A7F"/>
      </a:accent2>
      <a:accent3>
        <a:srgbClr val="30B0CF"/>
      </a:accent3>
      <a:accent4>
        <a:srgbClr val="69C1BC"/>
      </a:accent4>
      <a:accent5>
        <a:srgbClr val="92A888"/>
      </a:accent5>
      <a:accent6>
        <a:srgbClr val="6993A3"/>
      </a:accent6>
      <a:hlink>
        <a:srgbClr val="0000FF"/>
      </a:hlink>
      <a:folHlink>
        <a:srgbClr val="80008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2F39"/>
        </a:solidFill>
        <a:ln w="9525">
          <a:noFill/>
        </a:ln>
      </a:spPr>
      <a:bodyPr rtlCol="0" anchor="ctr"/>
      <a:lstStyle>
        <a:defPPr algn="ctr">
          <a:lnSpc>
            <a:spcPct val="117000"/>
          </a:lnSpc>
          <a:defRPr sz="1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E2F3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7000"/>
          </a:lnSpc>
          <a:defRPr sz="1000" kern="1200" spc="-10" baseline="0" dirty="0" err="1" smtClean="0">
            <a:solidFill>
              <a:srgbClr val="1E2F39"/>
            </a:solidFill>
            <a:latin typeface="Arial Narrow" panose="020B0606020202030204" pitchFamily="34" charset="0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alcon_Report_UK" id="{2AE8FFFE-A273-419C-9418-C98F5789A8F8}" vid="{DAC43278-22BC-4DA1-B9F7-3017D146F25F}"/>
    </a:ext>
  </a:extLst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C07C62951634E84C5B6ACAD9E4576" ma:contentTypeVersion="2" ma:contentTypeDescription="Create a new document." ma:contentTypeScope="" ma:versionID="5f2d7d06ea92b3fdfa7f8a1157bf2a26">
  <xsd:schema xmlns:xsd="http://www.w3.org/2001/XMLSchema" xmlns:xs="http://www.w3.org/2001/XMLSchema" xmlns:p="http://schemas.microsoft.com/office/2006/metadata/properties" xmlns:ns2="27b301e4-5c68-49b4-afe5-76bbfb461d46" targetNamespace="http://schemas.microsoft.com/office/2006/metadata/properties" ma:root="true" ma:fieldsID="282108f9cf118936fea0d9904c8e011d" ns2:_="">
    <xsd:import namespace="27b301e4-5c68-49b4-afe5-76bbfb461d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b301e4-5c68-49b4-afe5-76bbfb461d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2976A6-9C78-4AC9-85C1-B102D9E5B48D}">
  <ds:schemaRefs>
    <ds:schemaRef ds:uri="http://purl.org/dc/elements/1.1/"/>
    <ds:schemaRef ds:uri="http://schemas.microsoft.com/office/2006/metadata/properties"/>
    <ds:schemaRef ds:uri="27b301e4-5c68-49b4-afe5-76bbfb461d4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C9FF223-16CF-4E6E-86A6-A46D727AF9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443A7B-6F67-4D23-BF83-997D18A8D4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b301e4-5c68-49b4-afe5-76bbfb461d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Valcon_Standard_UK</Template>
  <TotalTime>0</TotalTime>
  <Words>812</Words>
  <Application>Microsoft Office PowerPoint</Application>
  <PresentationFormat>Custom</PresentationFormat>
  <Paragraphs>128</Paragraphs>
  <Slides>15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 Narrow</vt:lpstr>
      <vt:lpstr>HelveticaNeueLT Std Lt Cn</vt:lpstr>
      <vt:lpstr>Arial</vt:lpstr>
      <vt:lpstr>Helvetica Light</vt:lpstr>
      <vt:lpstr>Georgia</vt:lpstr>
      <vt:lpstr>Calibri</vt:lpstr>
      <vt:lpstr>Valcon_Standard_UK</vt:lpstr>
      <vt:lpstr>Valcon_Big Screen_UK</vt:lpstr>
      <vt:lpstr>Valcon_Report_UK</vt:lpstr>
      <vt:lpstr>think-cell Slide</vt:lpstr>
      <vt:lpstr>PowerPoint Presentation</vt:lpstr>
      <vt:lpstr>We are the premium operations consulting firm  in Europe</vt:lpstr>
      <vt:lpstr>PowerPoint Presentation</vt:lpstr>
      <vt:lpstr>PowerPoint Presentation</vt:lpstr>
      <vt:lpstr>We are …</vt:lpstr>
      <vt:lpstr>We are …</vt:lpstr>
      <vt:lpstr>PowerPoint Presentation</vt:lpstr>
      <vt:lpstr>PowerPoint Presentation</vt:lpstr>
      <vt:lpstr>PowerPoint Presentation</vt:lpstr>
      <vt:lpstr>We are … </vt:lpstr>
      <vt:lpstr>this is Valcon  The premium operations consulting Firm in Europe</vt:lpstr>
      <vt:lpstr>examples of clients worldwide</vt:lpstr>
      <vt:lpstr>examples of clients in europe</vt:lpstr>
      <vt:lpstr>examples of public clients in Denmark</vt:lpstr>
      <vt:lpstr>examples of public clients in sweden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2016-08-16T11:31:30Z</dcterms:created>
  <dcterms:modified xsi:type="dcterms:W3CDTF">2024-01-22T13:57:06Z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urrentLanguage">
    <vt:lpwstr>English UK</vt:lpwstr>
  </property>
  <property fmtid="{D5CDD505-2E9C-101B-9397-08002B2CF9AE}" pid="4" name="SD_DocumentLanguage">
    <vt:lpwstr>en-GB</vt:lpwstr>
  </property>
  <property fmtid="{D5CDD505-2E9C-101B-9397-08002B2CF9AE}" pid="5" name="ContentTypeId">
    <vt:lpwstr>0x010100F29C07C62951634E84C5B6ACAD9E4576</vt:lpwstr>
  </property>
  <property fmtid="{D5CDD505-2E9C-101B-9397-08002B2CF9AE}" pid="6" name="CustomerId">
    <vt:lpwstr>valconconsulting</vt:lpwstr>
  </property>
  <property fmtid="{D5CDD505-2E9C-101B-9397-08002B2CF9AE}" pid="7" name="TemplateId">
    <vt:lpwstr>636225761653317120</vt:lpwstr>
  </property>
  <property fmtid="{D5CDD505-2E9C-101B-9397-08002B2CF9AE}" pid="8" name="UserProfileId">
    <vt:lpwstr>636090053708975711</vt:lpwstr>
  </property>
</Properties>
</file>